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media/image76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72" r:id="rId3"/>
    <p:sldMasterId id="2147483696" r:id="rId4"/>
    <p:sldMasterId id="2147483708" r:id="rId5"/>
    <p:sldMasterId id="2147483721" r:id="rId6"/>
  </p:sldMasterIdLst>
  <p:sldIdLst>
    <p:sldId id="278" r:id="rId7"/>
    <p:sldId id="346" r:id="rId8"/>
    <p:sldId id="280" r:id="rId9"/>
    <p:sldId id="1140" r:id="rId10"/>
    <p:sldId id="328" r:id="rId11"/>
    <p:sldId id="329" r:id="rId12"/>
    <p:sldId id="330" r:id="rId13"/>
    <p:sldId id="335" r:id="rId14"/>
    <p:sldId id="318" r:id="rId15"/>
    <p:sldId id="332" r:id="rId16"/>
    <p:sldId id="317" r:id="rId17"/>
    <p:sldId id="331" r:id="rId18"/>
    <p:sldId id="319" r:id="rId19"/>
    <p:sldId id="316" r:id="rId20"/>
    <p:sldId id="333" r:id="rId21"/>
    <p:sldId id="425" r:id="rId22"/>
    <p:sldId id="529" r:id="rId23"/>
    <p:sldId id="535" r:id="rId24"/>
    <p:sldId id="531" r:id="rId25"/>
    <p:sldId id="459" r:id="rId26"/>
    <p:sldId id="324" r:id="rId27"/>
    <p:sldId id="458" r:id="rId28"/>
    <p:sldId id="522" r:id="rId29"/>
    <p:sldId id="460" r:id="rId30"/>
    <p:sldId id="464" r:id="rId31"/>
    <p:sldId id="456" r:id="rId32"/>
    <p:sldId id="323" r:id="rId33"/>
    <p:sldId id="457" r:id="rId34"/>
    <p:sldId id="325" r:id="rId35"/>
    <p:sldId id="532" r:id="rId36"/>
    <p:sldId id="342" r:id="rId37"/>
    <p:sldId id="347" r:id="rId38"/>
    <p:sldId id="349" r:id="rId39"/>
    <p:sldId id="351" r:id="rId40"/>
    <p:sldId id="352" r:id="rId41"/>
    <p:sldId id="350" r:id="rId42"/>
    <p:sldId id="471" r:id="rId43"/>
    <p:sldId id="354" r:id="rId44"/>
    <p:sldId id="296" r:id="rId45"/>
    <p:sldId id="536" r:id="rId46"/>
    <p:sldId id="288" r:id="rId47"/>
    <p:sldId id="326" r:id="rId48"/>
    <p:sldId id="343" r:id="rId49"/>
    <p:sldId id="344" r:id="rId50"/>
    <p:sldId id="345" r:id="rId51"/>
    <p:sldId id="334" r:id="rId52"/>
    <p:sldId id="273" r:id="rId53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5D0"/>
    <a:srgbClr val="D933BD"/>
    <a:srgbClr val="AC609C"/>
    <a:srgbClr val="FFFF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3" d="100"/>
          <a:sy n="63" d="100"/>
        </p:scale>
        <p:origin x="7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A68F-22B2-47D2-904E-254004A6EC45}" type="datetimeFigureOut">
              <a:rPr lang="ar-KW" smtClean="0"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481B-1CB8-4898-B46F-4AA446192F1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99614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A68F-22B2-47D2-904E-254004A6EC45}" type="datetimeFigureOut">
              <a:rPr lang="ar-KW" smtClean="0"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481B-1CB8-4898-B46F-4AA446192F1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92925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A68F-22B2-47D2-904E-254004A6EC45}" type="datetimeFigureOut">
              <a:rPr lang="ar-KW" smtClean="0"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481B-1CB8-4898-B46F-4AA446192F1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54631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6308-C582-4899-B324-AEC7FA7B6176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9E5C-2C61-4FFC-B8A6-57A57CF824A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5826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6308-C582-4899-B324-AEC7FA7B6176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9E5C-2C61-4FFC-B8A6-57A57CF824A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5867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6308-C582-4899-B324-AEC7FA7B6176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9E5C-2C61-4FFC-B8A6-57A57CF824A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774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6308-C582-4899-B324-AEC7FA7B6176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9E5C-2C61-4FFC-B8A6-57A57CF824A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2448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6308-C582-4899-B324-AEC7FA7B6176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9E5C-2C61-4FFC-B8A6-57A57CF824A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06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6308-C582-4899-B324-AEC7FA7B6176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9E5C-2C61-4FFC-B8A6-57A57CF824A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6156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6308-C582-4899-B324-AEC7FA7B6176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9E5C-2C61-4FFC-B8A6-57A57CF824A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1869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6308-C582-4899-B324-AEC7FA7B6176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9E5C-2C61-4FFC-B8A6-57A57CF824A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0514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A68F-22B2-47D2-904E-254004A6EC45}" type="datetimeFigureOut">
              <a:rPr lang="ar-KW" smtClean="0"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481B-1CB8-4898-B46F-4AA446192F1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28013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6308-C582-4899-B324-AEC7FA7B6176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9E5C-2C61-4FFC-B8A6-57A57CF824A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7688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6308-C582-4899-B324-AEC7FA7B6176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9E5C-2C61-4FFC-B8A6-57A57CF824A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499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6308-C582-4899-B324-AEC7FA7B6176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9E5C-2C61-4FFC-B8A6-57A57CF824A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0017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26051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40564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91397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10793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34201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52668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38890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A68F-22B2-47D2-904E-254004A6EC45}" type="datetimeFigureOut">
              <a:rPr lang="ar-KW" smtClean="0"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481B-1CB8-4898-B46F-4AA446192F1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19441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59433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58569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07816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14950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457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63224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031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6874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03127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44082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A68F-22B2-47D2-904E-254004A6EC45}" type="datetimeFigureOut">
              <a:rPr lang="ar-KW" smtClean="0"/>
              <a:t>15/04/1445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481B-1CB8-4898-B46F-4AA446192F1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47975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96701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F2294CF-9B03-4EC1-8DDD-F546D19C98DA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52147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4551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27838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86927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14166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354006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558491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041418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8354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A68F-22B2-47D2-904E-254004A6EC45}" type="datetimeFigureOut">
              <a:rPr lang="ar-KW" smtClean="0"/>
              <a:t>15/04/1445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481B-1CB8-4898-B46F-4AA446192F1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36412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428906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04153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555394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930685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32464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221871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42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E4042-A547-49E3-8C7D-2AD9A766C152}" type="datetimeFigureOut">
              <a:rPr lang="ar-KW" smtClean="0"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65CF-085A-455C-B72C-3088F07B0EE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7416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E4042-A547-49E3-8C7D-2AD9A766C152}" type="datetimeFigureOut">
              <a:rPr lang="ar-KW" smtClean="0"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65CF-085A-455C-B72C-3088F07B0EE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244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E4042-A547-49E3-8C7D-2AD9A766C152}" type="datetimeFigureOut">
              <a:rPr lang="ar-KW" smtClean="0"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65CF-085A-455C-B72C-3088F07B0EE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2384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A68F-22B2-47D2-904E-254004A6EC45}" type="datetimeFigureOut">
              <a:rPr lang="ar-KW" smtClean="0"/>
              <a:t>15/04/1445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481B-1CB8-4898-B46F-4AA446192F1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52668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E4042-A547-49E3-8C7D-2AD9A766C152}" type="datetimeFigureOut">
              <a:rPr lang="ar-KW" smtClean="0"/>
              <a:t>15/04/1445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65CF-085A-455C-B72C-3088F07B0EE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1197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E4042-A547-49E3-8C7D-2AD9A766C152}" type="datetimeFigureOut">
              <a:rPr lang="ar-KW" smtClean="0"/>
              <a:t>15/04/1445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65CF-085A-455C-B72C-3088F07B0EE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8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E4042-A547-49E3-8C7D-2AD9A766C152}" type="datetimeFigureOut">
              <a:rPr lang="ar-KW" smtClean="0"/>
              <a:t>15/04/1445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65CF-085A-455C-B72C-3088F07B0EE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5655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E4042-A547-49E3-8C7D-2AD9A766C152}" type="datetimeFigureOut">
              <a:rPr lang="ar-KW" smtClean="0"/>
              <a:t>15/04/1445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65CF-085A-455C-B72C-3088F07B0EE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1278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E4042-A547-49E3-8C7D-2AD9A766C152}" type="datetimeFigureOut">
              <a:rPr lang="ar-KW" smtClean="0"/>
              <a:t>15/04/1445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65CF-085A-455C-B72C-3088F07B0EE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7095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E4042-A547-49E3-8C7D-2AD9A766C152}" type="datetimeFigureOut">
              <a:rPr lang="ar-KW" smtClean="0"/>
              <a:t>15/04/1445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65CF-085A-455C-B72C-3088F07B0EE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0465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E4042-A547-49E3-8C7D-2AD9A766C152}" type="datetimeFigureOut">
              <a:rPr lang="ar-KW" smtClean="0"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65CF-085A-455C-B72C-3088F07B0EE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7113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E4042-A547-49E3-8C7D-2AD9A766C152}" type="datetimeFigureOut">
              <a:rPr lang="ar-KW" smtClean="0"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C65CF-085A-455C-B72C-3088F07B0EE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7073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A68F-22B2-47D2-904E-254004A6EC45}" type="datetimeFigureOut">
              <a:rPr lang="ar-KW" smtClean="0"/>
              <a:t>15/04/1445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481B-1CB8-4898-B46F-4AA446192F1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79470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A68F-22B2-47D2-904E-254004A6EC45}" type="datetimeFigureOut">
              <a:rPr lang="ar-KW" smtClean="0"/>
              <a:t>15/04/1445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481B-1CB8-4898-B46F-4AA446192F1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55556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A68F-22B2-47D2-904E-254004A6EC45}" type="datetimeFigureOut">
              <a:rPr lang="ar-KW" smtClean="0"/>
              <a:t>15/04/1445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481B-1CB8-4898-B46F-4AA446192F1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6762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EA68F-22B2-47D2-904E-254004A6EC45}" type="datetimeFigureOut">
              <a:rPr lang="ar-KW" smtClean="0"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2481B-1CB8-4898-B46F-4AA446192F1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638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96308-C582-4899-B324-AEC7FA7B6176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B9E5C-2C61-4FFC-B8A6-57A57CF824A9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5702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294CF-9B03-4EC1-8DDD-F546D19C98DA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1347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F03B1AD-0FC8-40EE-8B0E-00701D050981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70B7B8D-17A5-477A-A587-0AB627EF1BFB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22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2BC8C-95B4-4455-A842-CCBE3D77B2E4}" type="datetimeFigureOut">
              <a:rPr lang="ar-KW" smtClean="0"/>
              <a:pPr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8229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E4042-A547-49E3-8C7D-2AD9A766C152}" type="datetimeFigureOut">
              <a:rPr lang="ar-KW" smtClean="0"/>
              <a:t>15/04/1445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C65CF-085A-455C-B72C-3088F07B0EE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5940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5.jp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jpg"/><Relationship Id="rId5" Type="http://schemas.openxmlformats.org/officeDocument/2006/relationships/image" Target="../media/image26.gif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gif"/><Relationship Id="rId4" Type="http://schemas.openxmlformats.org/officeDocument/2006/relationships/image" Target="../media/image61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9.jpg"/><Relationship Id="rId3" Type="http://schemas.microsoft.com/office/2007/relationships/media" Target="../media/media4.mp3"/><Relationship Id="rId7" Type="http://schemas.microsoft.com/office/2007/relationships/media" Target="../media/media5.mp3"/><Relationship Id="rId12" Type="http://schemas.openxmlformats.org/officeDocument/2006/relationships/image" Target="../media/image81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2.mp3"/><Relationship Id="rId11" Type="http://schemas.openxmlformats.org/officeDocument/2006/relationships/image" Target="../media/image30.jpg"/><Relationship Id="rId5" Type="http://schemas.microsoft.com/office/2007/relationships/media" Target="../media/media2.mp3"/><Relationship Id="rId10" Type="http://schemas.openxmlformats.org/officeDocument/2006/relationships/image" Target="../media/image18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016" y="1"/>
            <a:ext cx="5840599" cy="2852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2872082"/>
            <a:ext cx="6744072" cy="39859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5447928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4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048" y="0"/>
            <a:ext cx="12316047" cy="6858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-124048" y="274638"/>
            <a:ext cx="12316048" cy="11430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Century Gothic" panose="020B0502020202020204" pitchFamily="34" charset="0"/>
              </a:rPr>
              <a:t>We need </a:t>
            </a:r>
            <a:r>
              <a:rPr lang="en-US" sz="6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seeds</a:t>
            </a:r>
            <a:r>
              <a:rPr lang="en-US" sz="5400" b="1" dirty="0">
                <a:latin typeface="Century Gothic" panose="020B0502020202020204" pitchFamily="34" charset="0"/>
              </a:rPr>
              <a:t> to grow plants</a:t>
            </a:r>
            <a:r>
              <a:rPr lang="en-US" sz="5400" b="1" dirty="0"/>
              <a:t>.</a:t>
            </a:r>
            <a:endParaRPr lang="ar-KW" sz="5400" b="1" dirty="0"/>
          </a:p>
        </p:txBody>
      </p:sp>
    </p:spTree>
    <p:extLst>
      <p:ext uri="{BB962C8B-B14F-4D97-AF65-F5344CB8AC3E}">
        <p14:creationId xmlns:p14="http://schemas.microsoft.com/office/powerpoint/2010/main" val="3717241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ED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384" y="0"/>
            <a:ext cx="10972800" cy="1417638"/>
          </a:xfrm>
        </p:spPr>
        <p:txBody>
          <a:bodyPr>
            <a:noAutofit/>
          </a:bodyPr>
          <a:lstStyle/>
          <a:p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seeds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6798246" cy="544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417638"/>
            <a:ext cx="5257800" cy="54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53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955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9336" y="620688"/>
            <a:ext cx="11975976" cy="114300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77500" lnSpcReduction="2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Century Gothic" panose="020B0502020202020204" pitchFamily="34" charset="0"/>
              </a:rPr>
              <a:t>We need </a:t>
            </a:r>
            <a:r>
              <a:rPr lang="en-US" sz="6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pots</a:t>
            </a:r>
            <a:r>
              <a:rPr lang="en-US" sz="5400" b="1" dirty="0">
                <a:latin typeface="Century Gothic" panose="020B0502020202020204" pitchFamily="34" charset="0"/>
              </a:rPr>
              <a:t> to grow plants in our gardens</a:t>
            </a:r>
            <a:r>
              <a:rPr lang="en-US" sz="5400" b="1" dirty="0"/>
              <a:t>.</a:t>
            </a:r>
            <a:endParaRPr lang="ar-KW" sz="5400" b="1" dirty="0"/>
          </a:p>
        </p:txBody>
      </p:sp>
    </p:spTree>
    <p:extLst>
      <p:ext uri="{BB962C8B-B14F-4D97-AF65-F5344CB8AC3E}">
        <p14:creationId xmlns:p14="http://schemas.microsoft.com/office/powerpoint/2010/main" val="1275302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T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245" y="148217"/>
            <a:ext cx="4910336" cy="1143000"/>
          </a:xfrm>
        </p:spPr>
        <p:txBody>
          <a:bodyPr>
            <a:noAutofit/>
          </a:bodyPr>
          <a:lstStyle/>
          <a:p>
            <a:pPr algn="l"/>
            <a:r>
              <a:rPr lang="en-US" sz="8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pot</a:t>
            </a:r>
          </a:p>
        </p:txBody>
      </p:sp>
    </p:spTree>
    <p:extLst>
      <p:ext uri="{BB962C8B-B14F-4D97-AF65-F5344CB8AC3E}">
        <p14:creationId xmlns:p14="http://schemas.microsoft.com/office/powerpoint/2010/main" val="1222532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PRINKLE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20336" y="5085184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5680" y="1700808"/>
            <a:ext cx="7772400" cy="1153301"/>
          </a:xfrm>
        </p:spPr>
        <p:txBody>
          <a:bodyPr>
            <a:normAutofit/>
          </a:bodyPr>
          <a:lstStyle/>
          <a:p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sprinkle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3137279"/>
            <a:ext cx="4007768" cy="362460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274638"/>
            <a:ext cx="12192000" cy="11430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/>
              <a:t>We must </a:t>
            </a:r>
            <a:r>
              <a:rPr lang="en-US" sz="6600" b="1" dirty="0">
                <a:solidFill>
                  <a:srgbClr val="C00000"/>
                </a:solidFill>
              </a:rPr>
              <a:t>sprinkle</a:t>
            </a:r>
            <a:r>
              <a:rPr lang="en-US" sz="5400" b="1" dirty="0"/>
              <a:t> seeds.</a:t>
            </a:r>
            <a:endParaRPr lang="ar-KW" sz="5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3" y="2273424"/>
            <a:ext cx="4248472" cy="456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3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5" y="0"/>
            <a:ext cx="12360696" cy="686336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en-US" sz="7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New Vocabulary</a:t>
            </a:r>
            <a:endParaRPr lang="ar-KW" sz="72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180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869339-F8A2-4670-B414-83F9BABFB08B}"/>
              </a:ext>
            </a:extLst>
          </p:cNvPr>
          <p:cNvSpPr/>
          <p:nvPr/>
        </p:nvSpPr>
        <p:spPr>
          <a:xfrm>
            <a:off x="407368" y="188640"/>
            <a:ext cx="417028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Sunday , 29 -10 -2023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20D175-91B8-4137-9821-C8BC2943E545}"/>
              </a:ext>
            </a:extLst>
          </p:cNvPr>
          <p:cNvSpPr/>
          <p:nvPr/>
        </p:nvSpPr>
        <p:spPr>
          <a:xfrm>
            <a:off x="5646010" y="169248"/>
            <a:ext cx="18002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Unit :-  4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6B2DCEFE-9633-4A4A-9FB6-785F52D47FF6}"/>
              </a:ext>
            </a:extLst>
          </p:cNvPr>
          <p:cNvSpPr/>
          <p:nvPr/>
        </p:nvSpPr>
        <p:spPr>
          <a:xfrm>
            <a:off x="4810288" y="4985804"/>
            <a:ext cx="3133888" cy="9144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sprinkle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" name="Minus Sign 6">
            <a:extLst>
              <a:ext uri="{FF2B5EF4-FFF2-40B4-BE49-F238E27FC236}">
                <a16:creationId xmlns:a16="http://schemas.microsoft.com/office/drawing/2014/main" id="{19BA0D31-325B-4BEC-BEEF-56346D801F24}"/>
              </a:ext>
            </a:extLst>
          </p:cNvPr>
          <p:cNvSpPr/>
          <p:nvPr/>
        </p:nvSpPr>
        <p:spPr>
          <a:xfrm rot="5400000" flipV="1">
            <a:off x="2595770" y="3073212"/>
            <a:ext cx="4012408" cy="204559"/>
          </a:xfrm>
          <a:prstGeom prst="mathMinu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8CB954CF-0AC8-41E5-9586-16C1D8C79720}"/>
              </a:ext>
            </a:extLst>
          </p:cNvPr>
          <p:cNvSpPr/>
          <p:nvPr/>
        </p:nvSpPr>
        <p:spPr>
          <a:xfrm>
            <a:off x="4745031" y="1686989"/>
            <a:ext cx="2217395" cy="1050734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seeds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A0E49E-F63F-42F3-B4D0-AACBEA780CF6}"/>
              </a:ext>
            </a:extLst>
          </p:cNvPr>
          <p:cNvSpPr/>
          <p:nvPr/>
        </p:nvSpPr>
        <p:spPr>
          <a:xfrm>
            <a:off x="9120336" y="169248"/>
            <a:ext cx="2592288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:- 2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7CA7B2-5C9C-4510-AC1B-077E595BDA43}"/>
              </a:ext>
            </a:extLst>
          </p:cNvPr>
          <p:cNvSpPr/>
          <p:nvPr/>
        </p:nvSpPr>
        <p:spPr>
          <a:xfrm>
            <a:off x="416230" y="2859482"/>
            <a:ext cx="2493621" cy="6187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…………………………………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01BEC9-7627-4990-9ADA-9B1C95744EDF}"/>
              </a:ext>
            </a:extLst>
          </p:cNvPr>
          <p:cNvSpPr/>
          <p:nvPr/>
        </p:nvSpPr>
        <p:spPr>
          <a:xfrm>
            <a:off x="4822299" y="2921433"/>
            <a:ext cx="2568404" cy="6472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…………………..…………………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2FFA9C-888A-465A-B244-C5E79C91EEA7}"/>
              </a:ext>
            </a:extLst>
          </p:cNvPr>
          <p:cNvSpPr/>
          <p:nvPr/>
        </p:nvSpPr>
        <p:spPr>
          <a:xfrm>
            <a:off x="4863310" y="3790657"/>
            <a:ext cx="2554692" cy="6472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……………………………</a:t>
            </a:r>
          </a:p>
        </p:txBody>
      </p:sp>
      <p:sp>
        <p:nvSpPr>
          <p:cNvPr id="16" name="Minus Sign 15">
            <a:extLst>
              <a:ext uri="{FF2B5EF4-FFF2-40B4-BE49-F238E27FC236}">
                <a16:creationId xmlns:a16="http://schemas.microsoft.com/office/drawing/2014/main" id="{C211F9BD-A34C-4376-9856-B99B85089143}"/>
              </a:ext>
            </a:extLst>
          </p:cNvPr>
          <p:cNvSpPr/>
          <p:nvPr/>
        </p:nvSpPr>
        <p:spPr>
          <a:xfrm rot="5400000" flipV="1">
            <a:off x="6734547" y="3154482"/>
            <a:ext cx="3741435" cy="373569"/>
          </a:xfrm>
          <a:prstGeom prst="mathMinu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BC0A34DB-2D23-4707-8BDD-65FD8E1E63BE}"/>
              </a:ext>
            </a:extLst>
          </p:cNvPr>
          <p:cNvSpPr/>
          <p:nvPr/>
        </p:nvSpPr>
        <p:spPr>
          <a:xfrm>
            <a:off x="8705061" y="1646016"/>
            <a:ext cx="2231257" cy="1050734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1F497D">
                    <a:lumMod val="75000"/>
                  </a:srgbClr>
                </a:solidFill>
                <a:latin typeface="Comic Sans MS" panose="030F0702030302020204" pitchFamily="66" charset="0"/>
              </a:rPr>
              <a:t>soil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7EEF2B-43B0-4AE7-AADC-C69C66A6B066}"/>
              </a:ext>
            </a:extLst>
          </p:cNvPr>
          <p:cNvSpPr/>
          <p:nvPr/>
        </p:nvSpPr>
        <p:spPr>
          <a:xfrm>
            <a:off x="8856287" y="3790657"/>
            <a:ext cx="2568404" cy="5349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…………………..…………………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20B713-5B49-4AB9-9D51-0C420852BA69}"/>
              </a:ext>
            </a:extLst>
          </p:cNvPr>
          <p:cNvSpPr/>
          <p:nvPr/>
        </p:nvSpPr>
        <p:spPr>
          <a:xfrm>
            <a:off x="8805656" y="2937927"/>
            <a:ext cx="2635818" cy="5854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…………………..…………………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4925E686-2BA0-431A-95D7-9E28B476ED8C}"/>
              </a:ext>
            </a:extLst>
          </p:cNvPr>
          <p:cNvSpPr/>
          <p:nvPr/>
        </p:nvSpPr>
        <p:spPr>
          <a:xfrm>
            <a:off x="672563" y="1554112"/>
            <a:ext cx="1701120" cy="9144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188E88-2207-43E9-B94C-322CA469865F}"/>
              </a:ext>
            </a:extLst>
          </p:cNvPr>
          <p:cNvSpPr/>
          <p:nvPr/>
        </p:nvSpPr>
        <p:spPr>
          <a:xfrm>
            <a:off x="374581" y="3694656"/>
            <a:ext cx="2568404" cy="6472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…………………..…………………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2B5FE64-41AC-4E69-B238-A7999BB3BCC5}"/>
              </a:ext>
            </a:extLst>
          </p:cNvPr>
          <p:cNvSpPr/>
          <p:nvPr/>
        </p:nvSpPr>
        <p:spPr>
          <a:xfrm>
            <a:off x="4670589" y="6070000"/>
            <a:ext cx="2850821" cy="6717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………………………………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0645120-BDDB-43A5-A651-0B553A0EF8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08"/>
          <a:stretch/>
        </p:blipFill>
        <p:spPr>
          <a:xfrm>
            <a:off x="10956822" y="1610582"/>
            <a:ext cx="1176425" cy="105073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4688069-58F6-44E0-9540-E240A8903B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1"/>
          <a:stretch/>
        </p:blipFill>
        <p:spPr>
          <a:xfrm>
            <a:off x="2933164" y="1432217"/>
            <a:ext cx="1434931" cy="234947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838211F-7A02-4256-BB88-2793B6D790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90" y="4884525"/>
            <a:ext cx="3087718" cy="1912517"/>
          </a:xfrm>
          <a:prstGeom prst="rect">
            <a:avLst/>
          </a:prstGeom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95D1146E-8DFD-4EC2-A9A1-8904015C6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930" y="1690133"/>
            <a:ext cx="1529029" cy="1077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34EDB6E-73A2-4345-A368-3F4D33B86CD3}"/>
              </a:ext>
            </a:extLst>
          </p:cNvPr>
          <p:cNvSpPr/>
          <p:nvPr/>
        </p:nvSpPr>
        <p:spPr>
          <a:xfrm>
            <a:off x="8705061" y="6089175"/>
            <a:ext cx="2641342" cy="6717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………………………………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1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7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One Rounded and One Snipped 1">
            <a:extLst>
              <a:ext uri="{FF2B5EF4-FFF2-40B4-BE49-F238E27FC236}">
                <a16:creationId xmlns:a16="http://schemas.microsoft.com/office/drawing/2014/main" id="{D0153F3D-7EB8-4358-69E7-AC4B7EA5B1F4}"/>
              </a:ext>
            </a:extLst>
          </p:cNvPr>
          <p:cNvSpPr/>
          <p:nvPr/>
        </p:nvSpPr>
        <p:spPr>
          <a:xfrm>
            <a:off x="389992" y="35538"/>
            <a:ext cx="11449272" cy="1089206"/>
          </a:xfrm>
          <a:prstGeom prst="snip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Choose the correct answer :-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1BC6B4AC-3EA0-127C-CB95-CC9756A3D8E3}"/>
              </a:ext>
            </a:extLst>
          </p:cNvPr>
          <p:cNvSpPr/>
          <p:nvPr/>
        </p:nvSpPr>
        <p:spPr>
          <a:xfrm>
            <a:off x="119336" y="2609410"/>
            <a:ext cx="9184511" cy="1368152"/>
          </a:xfrm>
          <a:prstGeom prst="snip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1- We put the plant in a …………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Top Corners One Rounded and One Snipped 4">
            <a:extLst>
              <a:ext uri="{FF2B5EF4-FFF2-40B4-BE49-F238E27FC236}">
                <a16:creationId xmlns:a16="http://schemas.microsoft.com/office/drawing/2014/main" id="{B5DE6F78-896B-A5B9-E3B4-63CA1B12F8F8}"/>
              </a:ext>
            </a:extLst>
          </p:cNvPr>
          <p:cNvSpPr/>
          <p:nvPr/>
        </p:nvSpPr>
        <p:spPr>
          <a:xfrm>
            <a:off x="6528048" y="5049180"/>
            <a:ext cx="4735150" cy="936104"/>
          </a:xfrm>
          <a:prstGeom prst="snip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pot   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6F64277-5060-C441-3EF5-1B2EEC5F65A3}"/>
              </a:ext>
            </a:extLst>
          </p:cNvPr>
          <p:cNvSpPr/>
          <p:nvPr/>
        </p:nvSpPr>
        <p:spPr>
          <a:xfrm>
            <a:off x="8256240" y="5049180"/>
            <a:ext cx="1800200" cy="9361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Top Corners One Rounded and One Snipped 7">
            <a:extLst>
              <a:ext uri="{FF2B5EF4-FFF2-40B4-BE49-F238E27FC236}">
                <a16:creationId xmlns:a16="http://schemas.microsoft.com/office/drawing/2014/main" id="{CEBF801C-6A12-9700-1BE7-1D7D1DCEA5BB}"/>
              </a:ext>
            </a:extLst>
          </p:cNvPr>
          <p:cNvSpPr/>
          <p:nvPr/>
        </p:nvSpPr>
        <p:spPr>
          <a:xfrm>
            <a:off x="1559496" y="5041359"/>
            <a:ext cx="3024336" cy="1041226"/>
          </a:xfrm>
          <a:prstGeom prst="snip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seed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371D12-E268-2190-BD60-525E93152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2464" y="2196362"/>
            <a:ext cx="1438781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2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8CE60-0373-937B-343B-BD83A25B7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77" y="213023"/>
            <a:ext cx="11233323" cy="62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9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12FA0-AE11-84BB-C30F-6C8A3BF98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1" y="238127"/>
            <a:ext cx="8424936" cy="650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82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691" y="0"/>
            <a:ext cx="12471691" cy="70294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343472" y="260648"/>
            <a:ext cx="8496944" cy="237626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ln>
                  <a:solidFill>
                    <a:schemeClr val="bg1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Adobe Fan Heiti Std B" panose="020B0700000000000000" pitchFamily="34" charset="-128"/>
              </a:rPr>
              <a:t>Unit 4</a:t>
            </a:r>
            <a:endParaRPr lang="ar-KW" sz="9600" b="1" dirty="0">
              <a:ln>
                <a:solidFill>
                  <a:schemeClr val="bg1"/>
                </a:solidFill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Adobe Fan Heiti Std B" panose="020B0700000000000000" pitchFamily="34" charset="-128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D78E198-FB43-417A-ADDB-7DA1499ADD88}"/>
              </a:ext>
            </a:extLst>
          </p:cNvPr>
          <p:cNvSpPr txBox="1">
            <a:spLocks/>
          </p:cNvSpPr>
          <p:nvPr/>
        </p:nvSpPr>
        <p:spPr>
          <a:xfrm>
            <a:off x="104" y="3861048"/>
            <a:ext cx="11784632" cy="237626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ln>
                  <a:solidFill>
                    <a:schemeClr val="bg1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Adobe Fan Heiti Std B" panose="020B0700000000000000" pitchFamily="34" charset="-128"/>
              </a:rPr>
              <a:t>Thursday , 3-12-2020 </a:t>
            </a:r>
            <a:endParaRPr lang="ar-KW" sz="9600" b="1" dirty="0">
              <a:ln>
                <a:solidFill>
                  <a:schemeClr val="bg1"/>
                </a:solidFill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Adobe Fan Heiti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5800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6" y="0"/>
            <a:ext cx="12360826" cy="685800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1" y="365125"/>
            <a:ext cx="12057017" cy="2038441"/>
          </a:xfrm>
        </p:spPr>
        <p:txBody>
          <a:bodyPr>
            <a:noAutofit/>
          </a:bodyPr>
          <a:lstStyle/>
          <a:p>
            <a:pPr algn="ctr"/>
            <a:r>
              <a:rPr lang="en-US" sz="13800" i="1" dirty="0">
                <a:latin typeface="Algerian" panose="04020705040A02060702" pitchFamily="82" charset="0"/>
              </a:rPr>
              <a:t>GRAMMAR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" b="2340"/>
          <a:stretch/>
        </p:blipFill>
        <p:spPr>
          <a:xfrm>
            <a:off x="7464152" y="2132856"/>
            <a:ext cx="4586360" cy="43600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FFE9E2-BCFC-4B6D-840B-940383C30FBC}"/>
              </a:ext>
            </a:extLst>
          </p:cNvPr>
          <p:cNvSpPr/>
          <p:nvPr/>
        </p:nvSpPr>
        <p:spPr>
          <a:xfrm>
            <a:off x="263352" y="2295391"/>
            <a:ext cx="6048672" cy="1556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Sequence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words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263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0"/>
            <a:ext cx="1245738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479376" y="95794"/>
            <a:ext cx="10873208" cy="360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29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4B5B40-54A2-4BA4-888F-2DDB8B6F1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88" y="2420890"/>
            <a:ext cx="11017224" cy="4320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1C864A-8809-480C-A255-4091A08D0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260649"/>
            <a:ext cx="10297144" cy="201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60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7B25B5-5318-4E7E-B975-85F2F420C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16632"/>
            <a:ext cx="11881320" cy="64087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84CF7D-3F8F-4CFA-AF75-CD289949E4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001"/>
          <a:stretch/>
        </p:blipFill>
        <p:spPr>
          <a:xfrm>
            <a:off x="839416" y="3140968"/>
            <a:ext cx="5976664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11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4B5B40-54A2-4BA4-888F-2DDB8B6F17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896" b="50649"/>
          <a:stretch/>
        </p:blipFill>
        <p:spPr>
          <a:xfrm>
            <a:off x="9118872" y="338911"/>
            <a:ext cx="2810500" cy="19248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CB4826-CF13-4FEE-B49F-455EF9AC9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802" y="2568031"/>
            <a:ext cx="2230640" cy="19248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8AAD37-642A-4A9C-9258-08198CC9F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648" y="4797152"/>
            <a:ext cx="2448852" cy="192481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C8DB3E3-77A7-4DA3-9AA1-77BCF6150F01}"/>
              </a:ext>
            </a:extLst>
          </p:cNvPr>
          <p:cNvSpPr/>
          <p:nvPr/>
        </p:nvSpPr>
        <p:spPr>
          <a:xfrm>
            <a:off x="262628" y="548680"/>
            <a:ext cx="8796848" cy="22322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E725D0"/>
                </a:solidFill>
              </a:rPr>
              <a:t>First</a:t>
            </a:r>
            <a:r>
              <a:rPr lang="en-US" sz="4800" b="1" dirty="0">
                <a:solidFill>
                  <a:srgbClr val="00B0F0"/>
                </a:solidFill>
              </a:rPr>
              <a:t> </a:t>
            </a:r>
            <a:r>
              <a:rPr lang="en-US" sz="4800" b="1" dirty="0">
                <a:solidFill>
                  <a:srgbClr val="E725D0"/>
                </a:solidFill>
              </a:rPr>
              <a:t>,</a:t>
            </a:r>
            <a:r>
              <a:rPr lang="en-US" sz="4800" b="1" dirty="0">
                <a:solidFill>
                  <a:srgbClr val="00B0F0"/>
                </a:solidFill>
              </a:rPr>
              <a:t> I wake up early .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4973FCD-4FC8-4689-8109-C64C9731EA3C}"/>
              </a:ext>
            </a:extLst>
          </p:cNvPr>
          <p:cNvSpPr/>
          <p:nvPr/>
        </p:nvSpPr>
        <p:spPr>
          <a:xfrm>
            <a:off x="308272" y="3218570"/>
            <a:ext cx="8705560" cy="15717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E725D0"/>
                </a:solidFill>
              </a:rPr>
              <a:t>Next ,</a:t>
            </a:r>
            <a:r>
              <a:rPr lang="en-US" sz="4400" b="1" dirty="0">
                <a:solidFill>
                  <a:srgbClr val="00B0F0"/>
                </a:solidFill>
              </a:rPr>
              <a:t> I brush my teeth and have a shower .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206224-7C13-452F-8512-479B12F2CA9B}"/>
              </a:ext>
            </a:extLst>
          </p:cNvPr>
          <p:cNvSpPr/>
          <p:nvPr/>
        </p:nvSpPr>
        <p:spPr>
          <a:xfrm>
            <a:off x="414406" y="5063012"/>
            <a:ext cx="8704465" cy="15717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E725D0"/>
                </a:solidFill>
              </a:rPr>
              <a:t>Then</a:t>
            </a:r>
            <a:r>
              <a:rPr lang="en-US" sz="4800" b="1" dirty="0">
                <a:solidFill>
                  <a:srgbClr val="00B0F0"/>
                </a:solidFill>
              </a:rPr>
              <a:t> </a:t>
            </a:r>
            <a:r>
              <a:rPr lang="en-US" sz="4800" b="1" dirty="0">
                <a:solidFill>
                  <a:srgbClr val="E725D0"/>
                </a:solidFill>
              </a:rPr>
              <a:t>,</a:t>
            </a:r>
            <a:r>
              <a:rPr lang="en-US" sz="4800" b="1" dirty="0">
                <a:solidFill>
                  <a:srgbClr val="00B0F0"/>
                </a:solidFill>
              </a:rPr>
              <a:t> I do some exercises . </a:t>
            </a:r>
          </a:p>
        </p:txBody>
      </p:sp>
    </p:spTree>
    <p:extLst>
      <p:ext uri="{BB962C8B-B14F-4D97-AF65-F5344CB8AC3E}">
        <p14:creationId xmlns:p14="http://schemas.microsoft.com/office/powerpoint/2010/main" val="85313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4B5B40-54A2-4BA4-888F-2DDB8B6F17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1" t="52437" r="65014"/>
          <a:stretch/>
        </p:blipFill>
        <p:spPr>
          <a:xfrm>
            <a:off x="8400256" y="237969"/>
            <a:ext cx="3528392" cy="23466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E2AA45-8A10-4522-87A5-77686103E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017" y="2745192"/>
            <a:ext cx="2804403" cy="19404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195ED1-382B-446A-9161-E92A735E5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6086" y="4846176"/>
            <a:ext cx="2376264" cy="194042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2F08E4-C1FE-4A24-8B08-6C729D5FD10E}"/>
              </a:ext>
            </a:extLst>
          </p:cNvPr>
          <p:cNvSpPr/>
          <p:nvPr/>
        </p:nvSpPr>
        <p:spPr>
          <a:xfrm>
            <a:off x="404496" y="506024"/>
            <a:ext cx="7968728" cy="18105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E725D0"/>
                </a:solidFill>
              </a:rPr>
              <a:t>Then ,</a:t>
            </a:r>
            <a:r>
              <a:rPr lang="en-US" sz="4800" b="1" dirty="0">
                <a:solidFill>
                  <a:srgbClr val="00B0F0"/>
                </a:solidFill>
              </a:rPr>
              <a:t> I eat my breakfast .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DF8DE44-CCD7-4A49-A8D3-0CD220CF0DB9}"/>
              </a:ext>
            </a:extLst>
          </p:cNvPr>
          <p:cNvSpPr/>
          <p:nvPr/>
        </p:nvSpPr>
        <p:spPr>
          <a:xfrm>
            <a:off x="404496" y="2745192"/>
            <a:ext cx="8139776" cy="18329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E725D0"/>
                </a:solidFill>
              </a:rPr>
              <a:t>After that , </a:t>
            </a:r>
            <a:r>
              <a:rPr lang="en-US" sz="4800" b="1" dirty="0">
                <a:solidFill>
                  <a:srgbClr val="00B0F0"/>
                </a:solidFill>
              </a:rPr>
              <a:t>I go to school .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B1F58EE-12A8-4D56-B962-E2042ACC9C6D}"/>
              </a:ext>
            </a:extLst>
          </p:cNvPr>
          <p:cNvSpPr/>
          <p:nvPr/>
        </p:nvSpPr>
        <p:spPr>
          <a:xfrm>
            <a:off x="404496" y="4846176"/>
            <a:ext cx="8295376" cy="17191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E725D0"/>
                </a:solidFill>
              </a:rPr>
              <a:t>Finally ,</a:t>
            </a:r>
            <a:r>
              <a:rPr lang="en-US" sz="4800" b="1" dirty="0">
                <a:solidFill>
                  <a:srgbClr val="00B0F0"/>
                </a:solidFill>
              </a:rPr>
              <a:t> I  study my lessons . </a:t>
            </a:r>
          </a:p>
        </p:txBody>
      </p:sp>
    </p:spTree>
    <p:extLst>
      <p:ext uri="{BB962C8B-B14F-4D97-AF65-F5344CB8AC3E}">
        <p14:creationId xmlns:p14="http://schemas.microsoft.com/office/powerpoint/2010/main" val="711763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F7F5A0-BFBA-474D-B60D-1E306496D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213325"/>
            <a:ext cx="5400600" cy="64087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DC8ECD-E752-4769-8081-39960B611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260821"/>
            <a:ext cx="5904656" cy="6440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60E3EC-A496-43CC-8A80-60367DCA11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3946243"/>
            <a:ext cx="1694825" cy="16948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05C92B-3D45-45FC-95E8-E916883FE6D8}"/>
              </a:ext>
            </a:extLst>
          </p:cNvPr>
          <p:cNvSpPr txBox="1"/>
          <p:nvPr/>
        </p:nvSpPr>
        <p:spPr>
          <a:xfrm>
            <a:off x="6312024" y="764704"/>
            <a:ext cx="432048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Student’s Book</a:t>
            </a:r>
            <a:br>
              <a:rPr kumimoji="0" lang="en-US" sz="48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48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Page 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24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Ex. 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 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25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3519" y="22412"/>
            <a:ext cx="628850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-99392"/>
            <a:ext cx="5879976" cy="6979804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6593668" y="404664"/>
            <a:ext cx="5256584" cy="2736304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6350"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Student’s Book</a:t>
            </a:r>
            <a:br>
              <a:rPr lang="en-US" b="1" dirty="0">
                <a:ln w="6350"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b="1" dirty="0">
                <a:ln w="6350"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Page </a:t>
            </a:r>
            <a:r>
              <a:rPr lang="en-US" sz="5400" b="1" dirty="0">
                <a:ln w="6350"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24</a:t>
            </a:r>
            <a:endParaRPr lang="ar-KW" sz="6600" b="1" dirty="0">
              <a:ln w="6350">
                <a:solidFill>
                  <a:schemeClr val="bg1"/>
                </a:solidFill>
              </a:ln>
              <a:solidFill>
                <a:schemeClr val="bg1">
                  <a:lumMod val="95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6853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384" y="0"/>
            <a:ext cx="1245738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0648"/>
            <a:ext cx="5735960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7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1412776"/>
            <a:ext cx="12192000" cy="5429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161193"/>
            <a:ext cx="2990106" cy="149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0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8533" cy="687241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343472" y="260648"/>
            <a:ext cx="8496944" cy="1143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Opener!</a:t>
            </a:r>
            <a:endParaRPr lang="ar-KW" sz="7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7967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sic">
            <a:hlinkClick r:id="" action="ppaction://media"/>
            <a:extLst>
              <a:ext uri="{FF2B5EF4-FFF2-40B4-BE49-F238E27FC236}">
                <a16:creationId xmlns:a16="http://schemas.microsoft.com/office/drawing/2014/main" id="{4377F650-1CA8-14BA-44DA-296A28FC7E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384" y="116632"/>
            <a:ext cx="11089232" cy="5760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9770B7-D3EB-AD21-47D3-F7DCEC7349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451" r="4518" b="27950"/>
          <a:stretch/>
        </p:blipFill>
        <p:spPr>
          <a:xfrm>
            <a:off x="1775520" y="1088740"/>
            <a:ext cx="817290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3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2749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639096" y="2403986"/>
            <a:ext cx="10913807" cy="1061886"/>
          </a:xfrm>
          <a:prstGeom prst="rect">
            <a:avLst/>
          </a:prstGeom>
          <a:solidFill>
            <a:srgbClr val="FFFFFF">
              <a:alpha val="45882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 w="6350">
                  <a:solidFill>
                    <a:srgbClr val="000000"/>
                  </a:solidFill>
                </a:ln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Check your answers</a:t>
            </a:r>
            <a:r>
              <a:rPr lang="en-US" b="1" dirty="0">
                <a:ln w="6350">
                  <a:solidFill>
                    <a:srgbClr val="000000"/>
                  </a:solidFill>
                </a:ln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ar-KW" b="1" dirty="0">
              <a:ln w="6350">
                <a:solidFill>
                  <a:srgbClr val="000000"/>
                </a:solidFill>
              </a:ln>
              <a:solidFill>
                <a:srgbClr val="C00000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4129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68960"/>
            <a:ext cx="6071365" cy="4073045"/>
          </a:xfrm>
          <a:prstGeom prst="rect">
            <a:avLst/>
          </a:prstGeom>
        </p:spPr>
      </p:pic>
      <p:sp>
        <p:nvSpPr>
          <p:cNvPr id="5" name="Title 2"/>
          <p:cNvSpPr txBox="1">
            <a:spLocks noGrp="1"/>
          </p:cNvSpPr>
          <p:nvPr>
            <p:ph type="title"/>
          </p:nvPr>
        </p:nvSpPr>
        <p:spPr>
          <a:xfrm>
            <a:off x="119336" y="32048"/>
            <a:ext cx="11449272" cy="2014925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 w="6350">
                  <a:solidFill>
                    <a:srgbClr val="000000"/>
                  </a:solidFill>
                </a:ln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First, fill the pot with soil</a:t>
            </a:r>
            <a:r>
              <a:rPr lang="en-US" b="1" dirty="0">
                <a:ln w="6350">
                  <a:solidFill>
                    <a:srgbClr val="000000"/>
                  </a:solidFill>
                </a:ln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ar-KW" b="1" dirty="0">
              <a:ln w="6350">
                <a:solidFill>
                  <a:srgbClr val="000000"/>
                </a:solidFill>
              </a:ln>
              <a:solidFill>
                <a:srgbClr val="C00000"/>
              </a:solidFill>
              <a:latin typeface="Aharoni" panose="02010803020104030203" pitchFamily="2" charset="-79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lum bright="-20000" contrast="40000"/>
          </a:blip>
          <a:srcRect t="15273" r="67223" b="43444"/>
          <a:stretch/>
        </p:blipFill>
        <p:spPr>
          <a:xfrm>
            <a:off x="2495600" y="1521112"/>
            <a:ext cx="4257577" cy="32899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636912"/>
            <a:ext cx="2716239" cy="342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68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7" y="404664"/>
            <a:ext cx="9984433" cy="5567011"/>
          </a:xfrm>
          <a:prstGeom prst="rect">
            <a:avLst/>
          </a:prstGeom>
        </p:spPr>
      </p:pic>
      <p:pic>
        <p:nvPicPr>
          <p:cNvPr id="4" name="Content Placeholder 6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l="32419" t="14863" r="34148" b="43854"/>
          <a:stretch/>
        </p:blipFill>
        <p:spPr>
          <a:xfrm>
            <a:off x="6312024" y="1916832"/>
            <a:ext cx="5607986" cy="4248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555642"/>
            <a:ext cx="2552157" cy="2093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2302358"/>
            <a:ext cx="2253284" cy="225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47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2060848"/>
            <a:ext cx="5880372" cy="4703587"/>
          </a:xfrm>
          <a:prstGeom prst="rect">
            <a:avLst/>
          </a:prstGeom>
        </p:spPr>
      </p:pic>
      <p:sp>
        <p:nvSpPr>
          <p:cNvPr id="5" name="Title 2"/>
          <p:cNvSpPr txBox="1">
            <a:spLocks noGrp="1"/>
          </p:cNvSpPr>
          <p:nvPr>
            <p:ph type="title"/>
          </p:nvPr>
        </p:nvSpPr>
        <p:spPr>
          <a:xfrm>
            <a:off x="407368" y="274637"/>
            <a:ext cx="11449272" cy="2014925"/>
          </a:xfrm>
          <a:prstGeom prst="rect">
            <a:avLst/>
          </a:prstGeom>
          <a:solidFill>
            <a:srgbClr val="FFFFFF">
              <a:alpha val="85882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 w="6350">
                  <a:solidFill>
                    <a:srgbClr val="000000"/>
                  </a:solidFill>
                </a:ln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Then, cover the seeds with soil</a:t>
            </a:r>
            <a:r>
              <a:rPr lang="en-US" b="1" dirty="0">
                <a:ln w="6350">
                  <a:solidFill>
                    <a:srgbClr val="000000"/>
                  </a:solidFill>
                </a:ln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ar-KW" b="1" dirty="0">
              <a:ln w="6350">
                <a:solidFill>
                  <a:srgbClr val="000000"/>
                </a:solidFill>
              </a:ln>
              <a:solidFill>
                <a:srgbClr val="C00000"/>
              </a:solidFill>
              <a:latin typeface="Aharoni" panose="02010803020104030203" pitchFamily="2" charset="-79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lum bright="-20000" contrast="40000"/>
          </a:blip>
          <a:srcRect l="66210" t="13622" b="43443"/>
          <a:stretch/>
        </p:blipFill>
        <p:spPr>
          <a:xfrm>
            <a:off x="7415584" y="1716951"/>
            <a:ext cx="4392488" cy="34240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4412641"/>
            <a:ext cx="2964178" cy="185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11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631" y="2289562"/>
            <a:ext cx="7402266" cy="41637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t="55702" r="65946"/>
          <a:stretch/>
        </p:blipFill>
        <p:spPr>
          <a:xfrm>
            <a:off x="0" y="3192904"/>
            <a:ext cx="4248472" cy="2840260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407368" y="274637"/>
            <a:ext cx="11449272" cy="2014925"/>
          </a:xfrm>
          <a:prstGeom prst="rect">
            <a:avLst/>
          </a:prstGeom>
          <a:solidFill>
            <a:srgbClr val="FFFFFF">
              <a:alpha val="85882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 w="6350">
                  <a:solidFill>
                    <a:srgbClr val="000000"/>
                  </a:solidFill>
                </a:ln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Then, water it from time to time</a:t>
            </a:r>
            <a:r>
              <a:rPr lang="en-US" b="1" dirty="0">
                <a:ln w="6350">
                  <a:solidFill>
                    <a:srgbClr val="000000"/>
                  </a:solidFill>
                </a:ln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ar-KW" b="1" dirty="0">
              <a:ln w="6350">
                <a:solidFill>
                  <a:srgbClr val="000000"/>
                </a:solidFill>
              </a:ln>
              <a:solidFill>
                <a:srgbClr val="C00000"/>
              </a:solidFill>
              <a:latin typeface="Aharoni" panose="02010803020104030203" pitchFamily="2" charset="-79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3192904"/>
            <a:ext cx="1952563" cy="163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91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941458"/>
          </a:xfrm>
          <a:prstGeom prst="rect">
            <a:avLst/>
          </a:prstGeom>
        </p:spPr>
      </p:pic>
      <p:pic>
        <p:nvPicPr>
          <p:cNvPr id="2" name="Content Placeholder 6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l="32419" t="57797" r="34148" b="2062"/>
          <a:stretch/>
        </p:blipFill>
        <p:spPr>
          <a:xfrm>
            <a:off x="695400" y="1561222"/>
            <a:ext cx="5184576" cy="38190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1916832"/>
            <a:ext cx="3322340" cy="186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61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2132856"/>
            <a:ext cx="5283968" cy="3008402"/>
          </a:xfrm>
          <a:prstGeom prst="rect">
            <a:avLst/>
          </a:prstGeom>
        </p:spPr>
      </p:pic>
      <p:pic>
        <p:nvPicPr>
          <p:cNvPr id="2" name="Content Placeholder 6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l="32419" t="57797" r="34148" b="2062"/>
          <a:stretch/>
        </p:blipFill>
        <p:spPr>
          <a:xfrm>
            <a:off x="289637" y="1352411"/>
            <a:ext cx="6264696" cy="415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31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3068960"/>
            <a:ext cx="5954949" cy="36950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1916832"/>
            <a:ext cx="3672408" cy="25691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l="65356" t="55702"/>
          <a:stretch/>
        </p:blipFill>
        <p:spPr>
          <a:xfrm>
            <a:off x="119336" y="2259722"/>
            <a:ext cx="4511824" cy="2569106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407368" y="274637"/>
            <a:ext cx="11449272" cy="1642195"/>
          </a:xfrm>
          <a:prstGeom prst="rect">
            <a:avLst/>
          </a:prstGeom>
          <a:solidFill>
            <a:srgbClr val="FFFFFF">
              <a:alpha val="85882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 w="6350">
                  <a:solidFill>
                    <a:srgbClr val="000000"/>
                  </a:solidFill>
                </a:ln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Finally, the plant  will grow.   </a:t>
            </a:r>
            <a:endParaRPr lang="ar-KW" b="1" dirty="0">
              <a:ln w="6350">
                <a:solidFill>
                  <a:srgbClr val="000000"/>
                </a:solidFill>
              </a:ln>
              <a:solidFill>
                <a:srgbClr val="C00000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13831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0"/>
            <a:ext cx="12388346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111111" y="1268760"/>
            <a:ext cx="5817537" cy="132556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cs typeface="MV Boli" panose="02000500030200090000" pitchFamily="2" charset="0"/>
              </a:rPr>
              <a:t>Closure</a:t>
            </a:r>
            <a:r>
              <a:rPr lang="en-US" sz="96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ar-KW" sz="96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937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07C67947-696B-4137-A4AC-93E86BA1C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33" t="44535" r="25733" b="46015"/>
          <a:stretch/>
        </p:blipFill>
        <p:spPr>
          <a:xfrm>
            <a:off x="6568283" y="2052776"/>
            <a:ext cx="2026903" cy="20081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C08D2B-B3A7-495F-BEA1-B7D3D49B63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00" t="67131" r="58215" b="26228"/>
          <a:stretch/>
        </p:blipFill>
        <p:spPr>
          <a:xfrm>
            <a:off x="3572945" y="2428669"/>
            <a:ext cx="1159525" cy="12564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418BAC-7212-4FA2-9A1D-BC68939CA9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746" t="16883" r="1870"/>
          <a:stretch/>
        </p:blipFill>
        <p:spPr>
          <a:xfrm>
            <a:off x="8450317" y="2036976"/>
            <a:ext cx="2789675" cy="19204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85B958-C346-4310-A123-555BB610D8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038" r="41342"/>
          <a:stretch/>
        </p:blipFill>
        <p:spPr>
          <a:xfrm>
            <a:off x="4846651" y="1664684"/>
            <a:ext cx="1896884" cy="23105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953E90-4F15-482C-9204-49AB84912D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9" r="72230"/>
          <a:stretch/>
        </p:blipFill>
        <p:spPr>
          <a:xfrm>
            <a:off x="1143134" y="1463912"/>
            <a:ext cx="2315630" cy="2310584"/>
          </a:xfrm>
          <a:prstGeom prst="rect">
            <a:avLst/>
          </a:prstGeom>
        </p:spPr>
      </p:pic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555CBEA6-8989-4EF5-B7DF-D987696869EA}"/>
              </a:ext>
            </a:extLst>
          </p:cNvPr>
          <p:cNvSpPr/>
          <p:nvPr/>
        </p:nvSpPr>
        <p:spPr>
          <a:xfrm>
            <a:off x="1364037" y="4242053"/>
            <a:ext cx="2125240" cy="908335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pan</a:t>
            </a:r>
          </a:p>
        </p:txBody>
      </p: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BE110E6A-F7AF-4D4B-B627-D6B21D9868F7}"/>
              </a:ext>
            </a:extLst>
          </p:cNvPr>
          <p:cNvSpPr/>
          <p:nvPr/>
        </p:nvSpPr>
        <p:spPr>
          <a:xfrm>
            <a:off x="5195582" y="4242053"/>
            <a:ext cx="1706488" cy="908335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Cake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BEEB8357-8645-4A3D-B0A6-C939E5F78736}"/>
              </a:ext>
            </a:extLst>
          </p:cNvPr>
          <p:cNvSpPr/>
          <p:nvPr/>
        </p:nvSpPr>
        <p:spPr>
          <a:xfrm>
            <a:off x="8524708" y="4365104"/>
            <a:ext cx="2640891" cy="908335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pancake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156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t="33402"/>
          <a:stretch/>
        </p:blipFill>
        <p:spPr>
          <a:xfrm>
            <a:off x="407368" y="2290728"/>
            <a:ext cx="11593288" cy="45672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3FE1C8-C2D1-D9D7-9A9C-9016CB642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808" y="1887896"/>
            <a:ext cx="7642824" cy="26258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0A0759-7867-E467-3111-1F7CEC4B9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176" y="288381"/>
            <a:ext cx="6588678" cy="12912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7A2F0E-FF81-51A1-1194-C44A34DF68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984"/>
          <a:stretch/>
        </p:blipFill>
        <p:spPr>
          <a:xfrm>
            <a:off x="890608" y="2159661"/>
            <a:ext cx="3477200" cy="232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03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404664"/>
            <a:ext cx="7776864" cy="53501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404664"/>
            <a:ext cx="381642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62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-82809" y="-13856"/>
            <a:ext cx="12247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78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7958" cy="6858000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479376" y="692696"/>
            <a:ext cx="10913807" cy="2105134"/>
          </a:xfrm>
          <a:prstGeom prst="rect">
            <a:avLst/>
          </a:prstGeom>
          <a:solidFill>
            <a:srgbClr val="FFFFFF">
              <a:alpha val="45882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 w="6350">
                  <a:solidFill>
                    <a:srgbClr val="000000"/>
                  </a:solidFill>
                </a:ln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Read the instructions to the class</a:t>
            </a:r>
            <a:r>
              <a:rPr lang="en-US" b="1" dirty="0">
                <a:ln w="6350">
                  <a:solidFill>
                    <a:srgbClr val="000000"/>
                  </a:solidFill>
                </a:ln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ar-KW" b="1" dirty="0">
              <a:ln w="6350">
                <a:solidFill>
                  <a:srgbClr val="000000"/>
                </a:solidFill>
              </a:ln>
              <a:solidFill>
                <a:srgbClr val="C00000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0994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-171399"/>
            <a:ext cx="12288688" cy="71100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836712"/>
            <a:ext cx="10972800" cy="1800200"/>
          </a:xfrm>
          <a:solidFill>
            <a:srgbClr val="FFFFFF">
              <a:alpha val="89020"/>
            </a:srgbClr>
          </a:solidFill>
        </p:spPr>
        <p:txBody>
          <a:bodyPr>
            <a:noAutofit/>
          </a:bodyPr>
          <a:lstStyle/>
          <a:p>
            <a:r>
              <a:rPr lang="en-US" sz="4800" b="1" dirty="0">
                <a:latin typeface="Garamond" panose="02020404030301010803" pitchFamily="18" charset="0"/>
              </a:rPr>
              <a:t> Listen to the song, and then say what you need to grow plants.</a:t>
            </a:r>
            <a:endParaRPr lang="ar-KW" sz="48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211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3" name="---The Needs of a Plant (song for kids about 5 things plants need to live)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0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88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ED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34445" y="1563297"/>
            <a:ext cx="487363" cy="487363"/>
          </a:xfrm>
          <a:prstGeom prst="rect">
            <a:avLst/>
          </a:prstGeom>
        </p:spPr>
      </p:pic>
      <p:pic>
        <p:nvPicPr>
          <p:cNvPr id="9" name="POT - meaning in the Cambridge English Dictionar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12659" y="1821163"/>
            <a:ext cx="487363" cy="487363"/>
          </a:xfrm>
          <a:prstGeom prst="rect">
            <a:avLst/>
          </a:prstGeom>
        </p:spPr>
      </p:pic>
      <p:pic>
        <p:nvPicPr>
          <p:cNvPr id="5" name="SOIL - meaning in the Cambridge English Dictionar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74885" y="2197006"/>
            <a:ext cx="487363" cy="487363"/>
          </a:xfrm>
          <a:prstGeom prst="rect">
            <a:avLst/>
          </a:prstGeom>
        </p:spPr>
      </p:pic>
      <p:pic>
        <p:nvPicPr>
          <p:cNvPr id="2" name="SPRINKLE - meaning in the Cambridge English Dictionary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90764" y="2084388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1"/>
          <a:stretch/>
        </p:blipFill>
        <p:spPr>
          <a:xfrm>
            <a:off x="0" y="3653377"/>
            <a:ext cx="1993927" cy="3140968"/>
          </a:xfrm>
          <a:prstGeom prst="rect">
            <a:avLst/>
          </a:prstGeom>
        </p:spPr>
      </p:pic>
      <p:pic>
        <p:nvPicPr>
          <p:cNvPr id="1026" name="Picture 2" descr="نتيجة بحث الصور عن ‪animated sprinkle seeds‬‏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0"/>
            <a:ext cx="4572000" cy="378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08"/>
          <a:stretch/>
        </p:blipFill>
        <p:spPr>
          <a:xfrm>
            <a:off x="1994504" y="5579422"/>
            <a:ext cx="5625497" cy="152198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96648" y="432214"/>
            <a:ext cx="8568952" cy="4279074"/>
          </a:xfrm>
          <a:prstGeom prst="rect">
            <a:avLst/>
          </a:prstGeom>
          <a:noFill/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Aharoni" pitchFamily="2" charset="-79"/>
              </a:rPr>
              <a:t>sprinkle          (v.)</a:t>
            </a:r>
          </a:p>
          <a:p>
            <a:pPr marL="342900" marR="0" lvl="0" indent="-342900" algn="l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Aharoni" pitchFamily="2" charset="-79"/>
              </a:rPr>
              <a:t>seeds            (n.)</a:t>
            </a:r>
          </a:p>
          <a:p>
            <a:pPr marL="342900" marR="0" lvl="0" indent="-342900" algn="l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Aharoni" pitchFamily="2" charset="-79"/>
              </a:rPr>
              <a:t>soil               (n.)</a:t>
            </a:r>
          </a:p>
          <a:p>
            <a:pPr marL="342900" marR="0" lvl="0" indent="-342900" algn="l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Aharoni" pitchFamily="2" charset="-79"/>
              </a:rPr>
              <a:t>pot                (n.)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3784166"/>
            <a:ext cx="4572000" cy="3092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843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6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82" y="133350"/>
            <a:ext cx="11883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88640"/>
            <a:ext cx="12208404" cy="1143000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Why do people grow plants?</a:t>
            </a:r>
            <a:endParaRPr lang="ar-KW" sz="6000" b="1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1432086"/>
            <a:ext cx="4240197" cy="54259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1446534"/>
            <a:ext cx="2944851" cy="5425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2086"/>
            <a:ext cx="5015880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77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" y="-6111"/>
            <a:ext cx="12183797" cy="6864111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What do plants give us </a:t>
            </a:r>
            <a:r>
              <a:rPr lang="en-US" sz="6000" b="1" dirty="0"/>
              <a:t>?</a:t>
            </a:r>
            <a:endParaRPr lang="ar-KW" sz="60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4B4F22-026E-4796-A240-7FB8164631A5}"/>
              </a:ext>
            </a:extLst>
          </p:cNvPr>
          <p:cNvSpPr/>
          <p:nvPr/>
        </p:nvSpPr>
        <p:spPr>
          <a:xfrm>
            <a:off x="623392" y="2268915"/>
            <a:ext cx="3168352" cy="1274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Food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83041C-8B39-47E9-9E01-2BCE4DE7DB28}"/>
              </a:ext>
            </a:extLst>
          </p:cNvPr>
          <p:cNvSpPr/>
          <p:nvPr/>
        </p:nvSpPr>
        <p:spPr>
          <a:xfrm>
            <a:off x="9048328" y="2349076"/>
            <a:ext cx="2210544" cy="1094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Shade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7CE5F-6D5A-4BFD-98F1-ACF029967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3561190"/>
            <a:ext cx="3544107" cy="229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0B4627-2784-48A4-914E-3070880AD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9791" y="3478272"/>
            <a:ext cx="3816424" cy="302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96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---What do Plants Need to Grow-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939"/>
            <a:ext cx="12214407" cy="704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2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40"/>
            <a:ext cx="12192000" cy="686364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24048" y="274638"/>
            <a:ext cx="12316048" cy="11430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Century Gothic" panose="020B0502020202020204" pitchFamily="34" charset="0"/>
              </a:rPr>
              <a:t>We need </a:t>
            </a:r>
            <a:r>
              <a:rPr lang="en-US" sz="6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soil</a:t>
            </a:r>
            <a:r>
              <a:rPr lang="en-US" sz="5400" b="1" dirty="0">
                <a:latin typeface="Century Gothic" panose="020B0502020202020204" pitchFamily="34" charset="0"/>
              </a:rPr>
              <a:t> to grow plants.</a:t>
            </a:r>
            <a:endParaRPr lang="ar-KW" sz="5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8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OIL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1904" y="3140968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417638"/>
          </a:xfrm>
        </p:spPr>
        <p:txBody>
          <a:bodyPr>
            <a:noAutofit/>
          </a:bodyPr>
          <a:lstStyle/>
          <a:p>
            <a:r>
              <a:rPr lang="en-US" sz="9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soil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6400801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76400"/>
            <a:ext cx="55626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760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247</Words>
  <Application>Microsoft Office PowerPoint</Application>
  <PresentationFormat>Widescreen</PresentationFormat>
  <Paragraphs>71</Paragraphs>
  <Slides>47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47</vt:i4>
      </vt:variant>
    </vt:vector>
  </HeadingPairs>
  <TitlesOfParts>
    <vt:vector size="64" baseType="lpstr">
      <vt:lpstr>Adobe Fan Heiti Std B</vt:lpstr>
      <vt:lpstr>Adobe Gothic Std B</vt:lpstr>
      <vt:lpstr>Aharoni</vt:lpstr>
      <vt:lpstr>Algerian</vt:lpstr>
      <vt:lpstr>Arial</vt:lpstr>
      <vt:lpstr>Calibri</vt:lpstr>
      <vt:lpstr>Calibri Light</vt:lpstr>
      <vt:lpstr>Century Gothic</vt:lpstr>
      <vt:lpstr>Comic Sans MS</vt:lpstr>
      <vt:lpstr>Garamond</vt:lpstr>
      <vt:lpstr>MV Boli</vt:lpstr>
      <vt:lpstr>Office Theme</vt:lpstr>
      <vt:lpstr>1_Office Theme</vt:lpstr>
      <vt:lpstr>2_Office Theme</vt:lpstr>
      <vt:lpstr>Retrospect</vt:lpstr>
      <vt:lpstr>4_Office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Why do people grow plants?</vt:lpstr>
      <vt:lpstr>What do plants give us ?</vt:lpstr>
      <vt:lpstr>PowerPoint Presentation</vt:lpstr>
      <vt:lpstr>PowerPoint Presentation</vt:lpstr>
      <vt:lpstr>soil</vt:lpstr>
      <vt:lpstr>PowerPoint Presentation</vt:lpstr>
      <vt:lpstr>seeds</vt:lpstr>
      <vt:lpstr>PowerPoint Presentation</vt:lpstr>
      <vt:lpstr>pot</vt:lpstr>
      <vt:lpstr>sprinkle</vt:lpstr>
      <vt:lpstr>New Vocabulary</vt:lpstr>
      <vt:lpstr>PowerPoint Presentation</vt:lpstr>
      <vt:lpstr>PowerPoint Presentation</vt:lpstr>
      <vt:lpstr>PowerPoint Presentation</vt:lpstr>
      <vt:lpstr>PowerPoint Presentation</vt:lpstr>
      <vt:lpstr>GRAMMAR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First, fill the pot with soil.</vt:lpstr>
      <vt:lpstr>PowerPoint Presentation</vt:lpstr>
      <vt:lpstr>Then, cover the seeds with soil.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Listen to the song, and then say what you need to grow plants.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Rashid</dc:creator>
  <cp:lastModifiedBy>وفاء محمد محمود ابوشريده</cp:lastModifiedBy>
  <cp:revision>87</cp:revision>
  <dcterms:created xsi:type="dcterms:W3CDTF">2013-11-24T17:50:43Z</dcterms:created>
  <dcterms:modified xsi:type="dcterms:W3CDTF">2023-10-29T16:03:43Z</dcterms:modified>
</cp:coreProperties>
</file>