
<file path=[Content_Types].xml><?xml version="1.0" encoding="utf-8"?>
<Types xmlns="http://schemas.openxmlformats.org/package/2006/content-types">
  <Default Extension="3gp" ContentType="video/3gpp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5"/>
  </p:notesMasterIdLst>
  <p:sldIdLst>
    <p:sldId id="256" r:id="rId5"/>
    <p:sldId id="329" r:id="rId6"/>
    <p:sldId id="301" r:id="rId7"/>
    <p:sldId id="489" r:id="rId8"/>
    <p:sldId id="273" r:id="rId9"/>
    <p:sldId id="319" r:id="rId10"/>
    <p:sldId id="496" r:id="rId11"/>
    <p:sldId id="497" r:id="rId12"/>
    <p:sldId id="312" r:id="rId13"/>
    <p:sldId id="290" r:id="rId14"/>
    <p:sldId id="306" r:id="rId15"/>
    <p:sldId id="308" r:id="rId16"/>
    <p:sldId id="307" r:id="rId17"/>
    <p:sldId id="305" r:id="rId18"/>
    <p:sldId id="498" r:id="rId19"/>
    <p:sldId id="310" r:id="rId20"/>
    <p:sldId id="425" r:id="rId21"/>
    <p:sldId id="490" r:id="rId22"/>
    <p:sldId id="257" r:id="rId23"/>
    <p:sldId id="259" r:id="rId24"/>
    <p:sldId id="336" r:id="rId25"/>
    <p:sldId id="263" r:id="rId26"/>
    <p:sldId id="285" r:id="rId27"/>
    <p:sldId id="314" r:id="rId28"/>
    <p:sldId id="287" r:id="rId29"/>
    <p:sldId id="315" r:id="rId30"/>
    <p:sldId id="317" r:id="rId31"/>
    <p:sldId id="316" r:id="rId32"/>
    <p:sldId id="318" r:id="rId33"/>
    <p:sldId id="262" r:id="rId34"/>
    <p:sldId id="270" r:id="rId35"/>
    <p:sldId id="304" r:id="rId36"/>
    <p:sldId id="322" r:id="rId37"/>
    <p:sldId id="326" r:id="rId38"/>
    <p:sldId id="323" r:id="rId39"/>
    <p:sldId id="302" r:id="rId40"/>
    <p:sldId id="258" r:id="rId41"/>
    <p:sldId id="260" r:id="rId42"/>
    <p:sldId id="499" r:id="rId43"/>
    <p:sldId id="495" r:id="rId44"/>
  </p:sldIdLst>
  <p:sldSz cx="12192000" cy="6858000"/>
  <p:notesSz cx="7102475" cy="9037638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وفاء محمد محمود ابوشريده" initials="وفاء" lastIdx="1" clrIdx="0">
    <p:extLst>
      <p:ext uri="{19B8F6BF-5375-455C-9EA6-DF929625EA0E}">
        <p15:presenceInfo xmlns:p15="http://schemas.microsoft.com/office/powerpoint/2012/main" userId="وفاء محمد محمود ابوشريد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07T22:08:18.752" idx="1">
    <p:pos x="119" y="126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024736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645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0D25A3E-FD9C-44BE-B28B-E5521223A776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024736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645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55999D0-F246-45B9-9B4C-D9CAB4A6745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23451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9788" y="1130300"/>
            <a:ext cx="5422900" cy="3049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3DB24-8D58-43B3-B4A3-DB09BA1552D9}" type="slidenum">
              <a:rPr lang="ar-KW" smtClean="0"/>
              <a:pPr/>
              <a:t>6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68766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4C5D-F7C4-4B45-BC47-016F5B398AD1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883-5220-416E-B8E7-143656830DB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8251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4C5D-F7C4-4B45-BC47-016F5B398AD1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883-5220-416E-B8E7-143656830DB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75492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4C5D-F7C4-4B45-BC47-016F5B398AD1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883-5220-416E-B8E7-143656830DB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15451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7BE2-B056-4036-B13C-765AEA567A36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13/04/1444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909B-1D95-4E65-A3DF-B75003A7A7C5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3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7BE2-B056-4036-B13C-765AEA567A36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13/04/1444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909B-1D95-4E65-A3DF-B75003A7A7C5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1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7BE2-B056-4036-B13C-765AEA567A36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13/04/1444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909B-1D95-4E65-A3DF-B75003A7A7C5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7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7BE2-B056-4036-B13C-765AEA567A36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13/04/1444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909B-1D95-4E65-A3DF-B75003A7A7C5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7BE2-B056-4036-B13C-765AEA567A36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13/04/1444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909B-1D95-4E65-A3DF-B75003A7A7C5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7BE2-B056-4036-B13C-765AEA567A36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13/04/1444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909B-1D95-4E65-A3DF-B75003A7A7C5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68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7BE2-B056-4036-B13C-765AEA567A36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13/04/1444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909B-1D95-4E65-A3DF-B75003A7A7C5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7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7BE2-B056-4036-B13C-765AEA567A36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13/04/1444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909B-1D95-4E65-A3DF-B75003A7A7C5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4C5D-F7C4-4B45-BC47-016F5B398AD1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883-5220-416E-B8E7-143656830DB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42798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7BE2-B056-4036-B13C-765AEA567A36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13/04/1444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909B-1D95-4E65-A3DF-B75003A7A7C5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7BE2-B056-4036-B13C-765AEA567A36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13/04/1444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909B-1D95-4E65-A3DF-B75003A7A7C5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4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7BE2-B056-4036-B13C-765AEA567A36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13/04/1444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909B-1D95-4E65-A3DF-B75003A7A7C5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3962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381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044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8336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5399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5024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790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4C5D-F7C4-4B45-BC47-016F5B398AD1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883-5220-416E-B8E7-143656830DB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32376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4012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828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4994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8395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13/04/1444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57768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13/04/1444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4631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13/04/1444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30783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13/04/1444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35615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13/04/1444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86179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13/04/1444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1034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4C5D-F7C4-4B45-BC47-016F5B398AD1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883-5220-416E-B8E7-143656830DB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8063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13/04/1444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179843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13/04/1444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198846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13/04/1444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457385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13/04/1444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253369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13/04/1444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398004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0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4C5D-F7C4-4B45-BC47-016F5B398AD1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883-5220-416E-B8E7-143656830DB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71377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4C5D-F7C4-4B45-BC47-016F5B398AD1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883-5220-416E-B8E7-143656830DB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0761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4C5D-F7C4-4B45-BC47-016F5B398AD1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883-5220-416E-B8E7-143656830DB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57891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4C5D-F7C4-4B45-BC47-016F5B398AD1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883-5220-416E-B8E7-143656830DB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1506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4C5D-F7C4-4B45-BC47-016F5B398AD1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883-5220-416E-B8E7-143656830DB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41571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64C5D-F7C4-4B45-BC47-016F5B398AD1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70883-5220-416E-B8E7-143656830DB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0228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07BE2-B056-4036-B13C-765AEA567A36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13/04/1444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F909B-1D95-4E65-A3DF-B75003A7A7C5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7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8C667-DAFD-4B7A-AC00-CE3A326BE436}" type="datetimeFigureOut">
              <a:rPr lang="ar-KW" smtClean="0"/>
              <a:t>13/04/1444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9228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1376D-CC3D-45DD-BA2A-32E916C18D59}" type="datetimeFigureOut">
              <a:rPr lang="ar-KW" smtClean="0"/>
              <a:pPr/>
              <a:t>13/04/1444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4871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3gp"/><Relationship Id="rId1" Type="http://schemas.microsoft.com/office/2007/relationships/media" Target="../media/media5.3gp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7.jpg"/><Relationship Id="rId7" Type="http://schemas.openxmlformats.org/officeDocument/2006/relationships/image" Target="../media/image30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350" y="67041"/>
            <a:ext cx="5751870" cy="1946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69" y="1458980"/>
            <a:ext cx="5953432" cy="1429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69" y="2568677"/>
            <a:ext cx="5953432" cy="4289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856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884" y="4955458"/>
            <a:ext cx="689778" cy="412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06" y="4955457"/>
            <a:ext cx="689778" cy="412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948" y="4874342"/>
            <a:ext cx="521870" cy="57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9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5672" y="0"/>
            <a:ext cx="12000656" cy="1253613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There are many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facilities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in our schools.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9" name="facility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1512" y="2805932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4170934"/>
            <a:ext cx="2629592" cy="22179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2" y="922234"/>
            <a:ext cx="6374375" cy="46005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5279923"/>
            <a:ext cx="5481195" cy="1401096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facility</a:t>
            </a:r>
            <a:endParaRPr lang="ar-KW" sz="8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828" y="3687422"/>
            <a:ext cx="2765743" cy="2780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368" y="1025616"/>
            <a:ext cx="2765743" cy="23004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4" y="1085950"/>
            <a:ext cx="2629592" cy="21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0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at room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265471"/>
            <a:ext cx="12000656" cy="1253613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Would you like to have a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chatroom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in your school?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156" y="1315679"/>
            <a:ext cx="2857500" cy="186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156" y="3709482"/>
            <a:ext cx="2915650" cy="271589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5663381"/>
            <a:ext cx="5481195" cy="1017638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chatroom</a:t>
            </a:r>
            <a:endParaRPr lang="ar-KW" sz="8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965"/>
            <a:ext cx="8642555" cy="410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41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722671"/>
            <a:ext cx="5481195" cy="1401096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chatroom</a:t>
            </a:r>
            <a:endParaRPr lang="ar-KW" sz="8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549676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part of the internet where people can communicate by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writing messages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to each other, often on a particular subject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2050" name="Picture 2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419" y="0"/>
            <a:ext cx="6882581" cy="4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48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ost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0609" y="3567983"/>
            <a:ext cx="487363" cy="487363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91344" y="0"/>
            <a:ext cx="12000656" cy="2271252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You can chat with your friends by writing messages in an online chatroom, and then you can 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post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 them.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58" y="2433485"/>
            <a:ext cx="6267142" cy="4424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6658"/>
            <a:ext cx="5924858" cy="404781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23710" y="2271252"/>
            <a:ext cx="4773273" cy="1002890"/>
          </a:xfrm>
          <a:prstGeom prst="rect">
            <a:avLst/>
          </a:prstGeom>
          <a:solidFill>
            <a:schemeClr val="accent1">
              <a:lumMod val="20000"/>
              <a:lumOff val="80000"/>
              <a:alpha val="83137"/>
            </a:schemeClr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post</a:t>
            </a:r>
            <a:endParaRPr lang="ar-KW" sz="66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9" y="3567983"/>
            <a:ext cx="5629244" cy="301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88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048408"/>
            <a:ext cx="2610465" cy="140109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run</a:t>
            </a:r>
            <a:endParaRPr lang="ar-KW" sz="8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91344" y="221227"/>
            <a:ext cx="12000656" cy="1814051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Work in groups and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run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 a project about the main facilities of your school.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6" name="run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1020" y="4342734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1666"/>
            <a:ext cx="2964427" cy="2516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54" y="4863730"/>
            <a:ext cx="1428087" cy="143197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072580" y="2035278"/>
            <a:ext cx="4670323" cy="140109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organise</a:t>
            </a:r>
            <a:endParaRPr lang="ar-KW" sz="8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053" y="1987592"/>
            <a:ext cx="1839695" cy="1839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99405A-7C84-4652-8A51-F14BFF8EE6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4817" y="3276600"/>
            <a:ext cx="5229225" cy="336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6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6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6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2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361F2-9A15-0561-1AB0-56FBB41EC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11" b="36528"/>
          <a:stretch/>
        </p:blipFill>
        <p:spPr>
          <a:xfrm>
            <a:off x="3905251" y="3038475"/>
            <a:ext cx="6315074" cy="31813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A01A887-68CE-1707-8B8D-4E98F48C224F}"/>
              </a:ext>
            </a:extLst>
          </p:cNvPr>
          <p:cNvSpPr txBox="1">
            <a:spLocks/>
          </p:cNvSpPr>
          <p:nvPr/>
        </p:nvSpPr>
        <p:spPr>
          <a:xfrm>
            <a:off x="645617" y="533400"/>
            <a:ext cx="10900766" cy="2128376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Garamond" panose="02020404030301010803" pitchFamily="18" charset="0"/>
                <a:cs typeface="Aharoni" pitchFamily="2" charset="-79"/>
              </a:rPr>
              <a:t>Our school was </a:t>
            </a: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Garamond" panose="02020404030301010803" pitchFamily="18" charset="0"/>
                <a:cs typeface="Aharoni" pitchFamily="2" charset="-79"/>
              </a:rPr>
              <a:t>running</a:t>
            </a: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Garamond" panose="02020404030301010803" pitchFamily="18" charset="0"/>
                <a:cs typeface="Aharoni" pitchFamily="2" charset="-79"/>
              </a:rPr>
              <a:t> an  open day on Thursday.  Pink day  </a:t>
            </a:r>
            <a:endParaRPr lang="ar-KW" sz="4800" b="1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25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04937" y="139193"/>
            <a:ext cx="6668100" cy="1409387"/>
          </a:xfrm>
          <a:prstGeom prst="rect">
            <a:avLst/>
          </a:prstGeom>
          <a:solidFill>
            <a:srgbClr val="FFFFFF">
              <a:alpha val="63922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BrowalliaUPC" panose="020B0604020202020204" pitchFamily="34" charset="-34"/>
              </a:rPr>
              <a:t>New Vocabulary</a:t>
            </a:r>
            <a:endParaRPr lang="ar-KW" sz="66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20877" y="4349479"/>
            <a:ext cx="10398259" cy="2271674"/>
          </a:xfrm>
          <a:prstGeom prst="rect">
            <a:avLst/>
          </a:prstGeom>
          <a:solidFill>
            <a:srgbClr val="FFFFFF">
              <a:alpha val="63922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BrowalliaUPC" panose="020B0604020202020204" pitchFamily="34" charset="-34"/>
              </a:rPr>
              <a:t>Look at the pictures and say the new words.</a:t>
            </a:r>
            <a:endParaRPr lang="ar-KW" sz="6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22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869339-F8A2-4670-B414-83F9BABFB08B}"/>
              </a:ext>
            </a:extLst>
          </p:cNvPr>
          <p:cNvSpPr/>
          <p:nvPr/>
        </p:nvSpPr>
        <p:spPr>
          <a:xfrm>
            <a:off x="407368" y="188640"/>
            <a:ext cx="417028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Thurs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 , 3 -11 -2022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20D175-91B8-4137-9821-C8BC2943E545}"/>
              </a:ext>
            </a:extLst>
          </p:cNvPr>
          <p:cNvSpPr/>
          <p:nvPr/>
        </p:nvSpPr>
        <p:spPr>
          <a:xfrm>
            <a:off x="5646010" y="169248"/>
            <a:ext cx="18002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 :-  3 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6B2DCEFE-9633-4A4A-9FB6-785F52D47FF6}"/>
              </a:ext>
            </a:extLst>
          </p:cNvPr>
          <p:cNvSpPr/>
          <p:nvPr/>
        </p:nvSpPr>
        <p:spPr>
          <a:xfrm>
            <a:off x="157645" y="1559815"/>
            <a:ext cx="2583282" cy="104911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facility 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Minus Sign 6">
            <a:extLst>
              <a:ext uri="{FF2B5EF4-FFF2-40B4-BE49-F238E27FC236}">
                <a16:creationId xmlns:a16="http://schemas.microsoft.com/office/drawing/2014/main" id="{19BA0D31-325B-4BEC-BEEF-56346D801F24}"/>
              </a:ext>
            </a:extLst>
          </p:cNvPr>
          <p:cNvSpPr/>
          <p:nvPr/>
        </p:nvSpPr>
        <p:spPr>
          <a:xfrm rot="5400000">
            <a:off x="1701772" y="3948292"/>
            <a:ext cx="7458077" cy="45719"/>
          </a:xfrm>
          <a:prstGeom prst="mathMinu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8CB954CF-0AC8-41E5-9586-16C1D8C79720}"/>
              </a:ext>
            </a:extLst>
          </p:cNvPr>
          <p:cNvSpPr/>
          <p:nvPr/>
        </p:nvSpPr>
        <p:spPr>
          <a:xfrm>
            <a:off x="5580481" y="1353937"/>
            <a:ext cx="2495301" cy="105073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Chatroom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A0E49E-F63F-42F3-B4D0-AACBEA780CF6}"/>
              </a:ext>
            </a:extLst>
          </p:cNvPr>
          <p:cNvSpPr/>
          <p:nvPr/>
        </p:nvSpPr>
        <p:spPr>
          <a:xfrm>
            <a:off x="9120336" y="169248"/>
            <a:ext cx="2592288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:- 7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7CA7B2-5C9C-4510-AC1B-077E595BDA43}"/>
              </a:ext>
            </a:extLst>
          </p:cNvPr>
          <p:cNvSpPr/>
          <p:nvPr/>
        </p:nvSpPr>
        <p:spPr>
          <a:xfrm>
            <a:off x="186235" y="2805585"/>
            <a:ext cx="2493621" cy="6187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…………………………………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EA4D43-A5F2-4381-8FB5-4E3CD29E0534}"/>
              </a:ext>
            </a:extLst>
          </p:cNvPr>
          <p:cNvSpPr/>
          <p:nvPr/>
        </p:nvSpPr>
        <p:spPr>
          <a:xfrm>
            <a:off x="163643" y="3755707"/>
            <a:ext cx="2493621" cy="6187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………………………………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01BEC9-7627-4990-9ADA-9B1C95744EDF}"/>
              </a:ext>
            </a:extLst>
          </p:cNvPr>
          <p:cNvSpPr/>
          <p:nvPr/>
        </p:nvSpPr>
        <p:spPr>
          <a:xfrm>
            <a:off x="5668590" y="2590285"/>
            <a:ext cx="2568404" cy="647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…………………..…………………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2FFA9C-888A-465A-B244-C5E79C91EEA7}"/>
              </a:ext>
            </a:extLst>
          </p:cNvPr>
          <p:cNvSpPr/>
          <p:nvPr/>
        </p:nvSpPr>
        <p:spPr>
          <a:xfrm>
            <a:off x="5682909" y="3577334"/>
            <a:ext cx="2554692" cy="647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……………………………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8DF7921D-0321-4531-BA5D-A6BDF87A8356}"/>
              </a:ext>
            </a:extLst>
          </p:cNvPr>
          <p:cNvSpPr/>
          <p:nvPr/>
        </p:nvSpPr>
        <p:spPr>
          <a:xfrm>
            <a:off x="769267" y="4565097"/>
            <a:ext cx="2009776" cy="9144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CF79EF26-9523-41DC-8508-19E5CDC474B3}"/>
              </a:ext>
            </a:extLst>
          </p:cNvPr>
          <p:cNvSpPr/>
          <p:nvPr/>
        </p:nvSpPr>
        <p:spPr>
          <a:xfrm>
            <a:off x="5915444" y="4503884"/>
            <a:ext cx="3061532" cy="9144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run =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organise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44266D-4C82-487B-A329-204524DD3B59}"/>
              </a:ext>
            </a:extLst>
          </p:cNvPr>
          <p:cNvSpPr/>
          <p:nvPr/>
        </p:nvSpPr>
        <p:spPr>
          <a:xfrm>
            <a:off x="394163" y="5572259"/>
            <a:ext cx="2554692" cy="5187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……………………………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C129A9-69A2-408B-986A-B5AF1B4DEF3C}"/>
              </a:ext>
            </a:extLst>
          </p:cNvPr>
          <p:cNvSpPr/>
          <p:nvPr/>
        </p:nvSpPr>
        <p:spPr>
          <a:xfrm>
            <a:off x="6048556" y="5460497"/>
            <a:ext cx="2422437" cy="5325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……………………………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F499D0-FF66-4967-B052-830734989D56}"/>
              </a:ext>
            </a:extLst>
          </p:cNvPr>
          <p:cNvSpPr/>
          <p:nvPr/>
        </p:nvSpPr>
        <p:spPr>
          <a:xfrm>
            <a:off x="6086778" y="6181284"/>
            <a:ext cx="2422437" cy="5325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……………………………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3EF30D-E452-46DE-95FC-0E6326FA54B2}"/>
              </a:ext>
            </a:extLst>
          </p:cNvPr>
          <p:cNvSpPr/>
          <p:nvPr/>
        </p:nvSpPr>
        <p:spPr>
          <a:xfrm>
            <a:off x="360211" y="6191230"/>
            <a:ext cx="2554692" cy="5126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……………………………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D6E96A4-A448-4BD8-82D3-05A9660F6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519" y="1285741"/>
            <a:ext cx="1741813" cy="1413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07FDE3-1933-4021-A4AF-EE6D2A364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815" y="2764437"/>
            <a:ext cx="1838791" cy="12067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0A13A4-CA7A-4D32-9EAE-155428251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337" y="1327074"/>
            <a:ext cx="2495301" cy="15145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EA1444-38F7-48B0-A600-592FDDD1EF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06" b="4357"/>
          <a:stretch/>
        </p:blipFill>
        <p:spPr>
          <a:xfrm>
            <a:off x="3284405" y="4745534"/>
            <a:ext cx="1723783" cy="13455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5ABB05-A0A5-4562-84D9-7CDA55644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629" y="4374459"/>
            <a:ext cx="1931728" cy="224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F7F5A0-BFBA-474D-B60D-1E306496D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13325"/>
            <a:ext cx="5400600" cy="6408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DC8ECD-E752-4769-8081-39960B611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260821"/>
            <a:ext cx="5904656" cy="644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60E3EC-A496-43CC-8A80-60367DCA11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3810945"/>
            <a:ext cx="1694825" cy="16948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05C92B-3D45-45FC-95E8-E916883FE6D8}"/>
              </a:ext>
            </a:extLst>
          </p:cNvPr>
          <p:cNvSpPr txBox="1"/>
          <p:nvPr/>
        </p:nvSpPr>
        <p:spPr>
          <a:xfrm>
            <a:off x="5447928" y="1052736"/>
            <a:ext cx="525658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br>
              <a:rPr kumimoji="0" lang="en-US" sz="4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Page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17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EX.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 &amp; 2  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78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1841"/>
          <a:stretch/>
        </p:blipFill>
        <p:spPr>
          <a:xfrm>
            <a:off x="5265174" y="0"/>
            <a:ext cx="692682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19936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3684" y="294968"/>
            <a:ext cx="5112568" cy="1755058"/>
          </a:xfrm>
          <a:prstGeom prst="rect">
            <a:avLst/>
          </a:prstGeom>
          <a:solidFill>
            <a:srgbClr val="000000">
              <a:alpha val="81961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  <a:t>Students Book</a:t>
            </a:r>
          </a:p>
          <a:p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  <a:t>Page 17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912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254497" y="0"/>
            <a:ext cx="6960096" cy="1143000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  <a:t>Unit 3</a:t>
            </a:r>
            <a:endParaRPr lang="ar-KW" sz="8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F36128-C4E5-4CF7-BDC5-A80345A2735E}"/>
              </a:ext>
            </a:extLst>
          </p:cNvPr>
          <p:cNvSpPr/>
          <p:nvPr/>
        </p:nvSpPr>
        <p:spPr>
          <a:xfrm>
            <a:off x="4552950" y="319087"/>
            <a:ext cx="7239000" cy="189547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Tuesday , 1-11-2022 </a:t>
            </a:r>
          </a:p>
        </p:txBody>
      </p:sp>
    </p:spTree>
    <p:extLst>
      <p:ext uri="{BB962C8B-B14F-4D97-AF65-F5344CB8AC3E}">
        <p14:creationId xmlns:p14="http://schemas.microsoft.com/office/powerpoint/2010/main" val="48735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1"/>
            <a:ext cx="11916697" cy="1666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4862" t="13660" r="24483" b="73116"/>
          <a:stretch/>
        </p:blipFill>
        <p:spPr>
          <a:xfrm>
            <a:off x="235973" y="1696065"/>
            <a:ext cx="5899356" cy="2227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4072" t="26722" r="25078" b="57541"/>
          <a:stretch/>
        </p:blipFill>
        <p:spPr>
          <a:xfrm>
            <a:off x="6297561" y="1696066"/>
            <a:ext cx="5619136" cy="2256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3852" t="40983" r="25569" b="40001"/>
          <a:stretch/>
        </p:blipFill>
        <p:spPr>
          <a:xfrm>
            <a:off x="235973" y="4188542"/>
            <a:ext cx="5899356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3852" t="58361" r="25569" b="28852"/>
          <a:stretch/>
        </p:blipFill>
        <p:spPr>
          <a:xfrm>
            <a:off x="6297561" y="4188542"/>
            <a:ext cx="5619138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123" y="1140578"/>
            <a:ext cx="1486513" cy="49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82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52" y="1"/>
            <a:ext cx="2645682" cy="2186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0"/>
            <a:ext cx="1152128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0" y="-1702"/>
            <a:ext cx="4533206" cy="3168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3918580"/>
            <a:ext cx="5763344" cy="21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8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owing%20vegetables%20p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95300" y="4662641"/>
            <a:ext cx="10972800" cy="2113489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4862" t="13660" r="24483" b="73116"/>
          <a:stretch/>
        </p:blipFill>
        <p:spPr>
          <a:xfrm>
            <a:off x="849568" y="340477"/>
            <a:ext cx="10732831" cy="398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006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http://images.suite101.com/644147_com_istock_000.jpg"/>
          <p:cNvSpPr>
            <a:spLocks noChangeAspect="1" noChangeArrowheads="1"/>
          </p:cNvSpPr>
          <p:nvPr/>
        </p:nvSpPr>
        <p:spPr bwMode="auto">
          <a:xfrm>
            <a:off x="9699626" y="-1760538"/>
            <a:ext cx="2962275" cy="3676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KW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0" y="0"/>
            <a:ext cx="12192000" cy="162880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+mj-ea"/>
                <a:cs typeface="Aharoni" pitchFamily="2" charset="-79"/>
              </a:rPr>
              <a:t>He likes gardening fruit and vegetables and watching them grow.</a:t>
            </a:r>
            <a:endParaRPr lang="ar-KW" sz="48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+mj-ea"/>
              <a:cs typeface="+mj-cs"/>
            </a:endParaRPr>
          </a:p>
        </p:txBody>
      </p:sp>
      <p:pic>
        <p:nvPicPr>
          <p:cNvPr id="6" name="Better Homes and Gardens - Gardening- garden edging‬ - YouTube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476" b="11540"/>
          <a:stretch/>
        </p:blipFill>
        <p:spPr>
          <a:xfrm>
            <a:off x="0" y="1504335"/>
            <a:ext cx="12192000" cy="535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7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4072" t="26722" r="25078" b="57541"/>
          <a:stretch/>
        </p:blipFill>
        <p:spPr>
          <a:xfrm>
            <a:off x="423862" y="1303939"/>
            <a:ext cx="11344275" cy="4459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264317" y="5830710"/>
            <a:ext cx="11663364" cy="812516"/>
          </a:xfrm>
          <a:prstGeom prst="rect">
            <a:avLst/>
          </a:prstGeom>
          <a:solidFill>
            <a:srgbClr val="FFFFFF"/>
          </a:solidFill>
          <a:ln w="76200">
            <a:noFill/>
          </a:ln>
          <a:effectLst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What is Sam making in the art studio ?</a:t>
            </a:r>
            <a:endParaRPr lang="ar-KW" sz="5400" b="1" dirty="0">
              <a:ln>
                <a:solidFill>
                  <a:schemeClr val="tx1"/>
                </a:solidFill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14E032-8BCA-441A-B51D-696507B28ABF}"/>
              </a:ext>
            </a:extLst>
          </p:cNvPr>
          <p:cNvSpPr txBox="1">
            <a:spLocks/>
          </p:cNvSpPr>
          <p:nvPr/>
        </p:nvSpPr>
        <p:spPr>
          <a:xfrm>
            <a:off x="1221043" y="270017"/>
            <a:ext cx="10102646" cy="812516"/>
          </a:xfrm>
          <a:prstGeom prst="rect">
            <a:avLst/>
          </a:prstGeom>
          <a:solidFill>
            <a:srgbClr val="FFFFFF"/>
          </a:solidFill>
          <a:ln w="76200">
            <a:noFill/>
          </a:ln>
          <a:effectLst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Narjes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- Sheikha-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Abyar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 –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Maha</a:t>
            </a:r>
            <a:endParaRPr lang="ar-KW" sz="54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52D1C80-3089-49DC-8CB6-30CA834317CF}"/>
              </a:ext>
            </a:extLst>
          </p:cNvPr>
          <p:cNvSpPr/>
          <p:nvPr/>
        </p:nvSpPr>
        <p:spPr>
          <a:xfrm>
            <a:off x="590550" y="16813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9549E4-D16C-45E2-A377-3996D2FB749D}"/>
              </a:ext>
            </a:extLst>
          </p:cNvPr>
          <p:cNvCxnSpPr>
            <a:cxnSpLocks/>
          </p:cNvCxnSpPr>
          <p:nvPr/>
        </p:nvCxnSpPr>
        <p:spPr>
          <a:xfrm>
            <a:off x="9382125" y="3343275"/>
            <a:ext cx="4857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103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0" y="0"/>
            <a:ext cx="12192000" cy="162880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+mj-ea"/>
                <a:cs typeface="Aharoni" pitchFamily="2" charset="-79"/>
              </a:rPr>
              <a:t>He likes it because he loves doing art in the classes and making models.</a:t>
            </a:r>
            <a:endParaRPr lang="ar-KW" sz="4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+mj-ea"/>
              <a:cs typeface="+mj-cs"/>
            </a:endParaRPr>
          </a:p>
        </p:txBody>
      </p:sp>
      <p:pic>
        <p:nvPicPr>
          <p:cNvPr id="3" name="Picture 2" descr="644147_com_istock_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90675"/>
            <a:ext cx="121920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3852" t="40983" r="25569" b="40001"/>
          <a:stretch/>
        </p:blipFill>
        <p:spPr>
          <a:xfrm>
            <a:off x="587477" y="1124565"/>
            <a:ext cx="11017045" cy="430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935293" y="5650657"/>
            <a:ext cx="10102646" cy="812516"/>
          </a:xfrm>
          <a:prstGeom prst="rect">
            <a:avLst/>
          </a:prstGeom>
          <a:solidFill>
            <a:srgbClr val="FFFFFF"/>
          </a:solidFill>
          <a:ln w="76200">
            <a:noFill/>
          </a:ln>
          <a:effectLst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Why does Dexter like his school?</a:t>
            </a:r>
            <a:endParaRPr lang="ar-KW" sz="5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60209D-A26C-4FA0-ACE5-41123C47904E}"/>
              </a:ext>
            </a:extLst>
          </p:cNvPr>
          <p:cNvSpPr txBox="1">
            <a:spLocks/>
          </p:cNvSpPr>
          <p:nvPr/>
        </p:nvSpPr>
        <p:spPr>
          <a:xfrm>
            <a:off x="1501876" y="201346"/>
            <a:ext cx="10690124" cy="812516"/>
          </a:xfrm>
          <a:prstGeom prst="rect">
            <a:avLst/>
          </a:prstGeom>
          <a:solidFill>
            <a:srgbClr val="FFFFFF"/>
          </a:solidFill>
          <a:ln w="76200">
            <a:noFill/>
          </a:ln>
          <a:effectLst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Dana- Shahed-Lulwa- Sara-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Lujain</a:t>
            </a:r>
            <a:endParaRPr lang="ar-KW" sz="54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ED963F-6C82-4FD0-933B-A7FC2E0AAFB1}"/>
              </a:ext>
            </a:extLst>
          </p:cNvPr>
          <p:cNvSpPr/>
          <p:nvPr/>
        </p:nvSpPr>
        <p:spPr>
          <a:xfrm>
            <a:off x="590550" y="16813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32934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176981" y="116631"/>
            <a:ext cx="11828206" cy="1608929"/>
          </a:xfrm>
          <a:prstGeom prst="rect">
            <a:avLst/>
          </a:prstGeom>
          <a:solidFill>
            <a:schemeClr val="bg1">
              <a:alpha val="78824"/>
            </a:schemeClr>
          </a:solidFill>
          <a:ln w="7620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He likes his school because he loves chatting with his friends.</a:t>
            </a:r>
            <a:endParaRPr lang="ar-KW" sz="5400" b="1" dirty="0">
              <a:ln>
                <a:solidFill>
                  <a:schemeClr val="tx1"/>
                </a:solidFill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226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0px-ChessStartingPosi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3852" t="58361" r="25569" b="28852"/>
          <a:stretch/>
        </p:blipFill>
        <p:spPr>
          <a:xfrm>
            <a:off x="381308" y="1533323"/>
            <a:ext cx="11391592" cy="3819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447982" y="5613542"/>
            <a:ext cx="11324917" cy="812516"/>
          </a:xfrm>
          <a:prstGeom prst="rect">
            <a:avLst/>
          </a:prstGeom>
          <a:solidFill>
            <a:srgbClr val="FFFFFF"/>
          </a:solidFill>
          <a:ln w="76200">
            <a:noFill/>
          </a:ln>
          <a:effectLst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When does the chess club start ?</a:t>
            </a:r>
            <a:endParaRPr lang="ar-KW" sz="5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3A1821-8DED-4FEF-865D-7401D8DFFAC0}"/>
              </a:ext>
            </a:extLst>
          </p:cNvPr>
          <p:cNvSpPr txBox="1">
            <a:spLocks/>
          </p:cNvSpPr>
          <p:nvPr/>
        </p:nvSpPr>
        <p:spPr>
          <a:xfrm>
            <a:off x="1524616" y="308021"/>
            <a:ext cx="10111865" cy="812516"/>
          </a:xfrm>
          <a:prstGeom prst="rect">
            <a:avLst/>
          </a:prstGeom>
          <a:solidFill>
            <a:srgbClr val="FFFFFF"/>
          </a:solidFill>
          <a:ln w="76200">
            <a:noFill/>
          </a:ln>
          <a:effectLst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Hour- Nada – Alaa-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Shomoukh</a:t>
            </a:r>
            <a:endParaRPr lang="ar-KW" sz="54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9FB4561-39BB-4BA7-918F-BA258F1D9E18}"/>
              </a:ext>
            </a:extLst>
          </p:cNvPr>
          <p:cNvSpPr/>
          <p:nvPr/>
        </p:nvSpPr>
        <p:spPr>
          <a:xfrm>
            <a:off x="590550" y="16813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21806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0px-ChessStartingPosi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60089"/>
            <a:ext cx="12192000" cy="5397911"/>
          </a:xfrm>
          <a:prstGeom prst="rect">
            <a:avLst/>
          </a:prstGeom>
        </p:spPr>
      </p:pic>
      <p:sp>
        <p:nvSpPr>
          <p:cNvPr id="2" name="Title 4"/>
          <p:cNvSpPr txBox="1">
            <a:spLocks/>
          </p:cNvSpPr>
          <p:nvPr/>
        </p:nvSpPr>
        <p:spPr>
          <a:xfrm>
            <a:off x="0" y="-1"/>
            <a:ext cx="12192000" cy="1755059"/>
          </a:xfrm>
          <a:prstGeom prst="rect">
            <a:avLst/>
          </a:prstGeom>
          <a:solidFill>
            <a:srgbClr val="FFFFFF"/>
          </a:solidFill>
          <a:ln w="76200">
            <a:noFill/>
          </a:ln>
          <a:effectLst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He likes his school because he loves playing chess.</a:t>
            </a:r>
            <a:endParaRPr lang="ar-KW" sz="5400" b="1" dirty="0">
              <a:ln>
                <a:solidFill>
                  <a:schemeClr val="tx1"/>
                </a:solidFill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1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54497" y="0"/>
            <a:ext cx="6960096" cy="1143000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Opener!</a:t>
            </a:r>
            <a:endParaRPr lang="ar-KW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3922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80219" y="0"/>
            <a:ext cx="11606981" cy="1814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732686" y="1415845"/>
            <a:ext cx="6962601" cy="533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26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108" y="436870"/>
            <a:ext cx="8377085" cy="1143000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UI" pitchFamily="34" charset="0"/>
                <a:cs typeface="Khmer UI" pitchFamily="34" charset="0"/>
              </a:rPr>
              <a:t>Listen to the teacher.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hmer UI" pitchFamily="34" charset="0"/>
            </a:endParaRPr>
          </a:p>
        </p:txBody>
      </p:sp>
      <p:pic>
        <p:nvPicPr>
          <p:cNvPr id="10244" name="Picture 4" descr="http://www.emblibrary.com/EL/Product_images/C4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2625"/>
            <a:ext cx="5632443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blogs.babble.com/kid-scoop/files/2012/08/iStock_000019397440X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733" y="1952626"/>
            <a:ext cx="6166267" cy="490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9378" y="436870"/>
            <a:ext cx="2304225" cy="1143000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UI" pitchFamily="34" charset="0"/>
                <a:cs typeface="Khmer UI" pitchFamily="34" charset="0"/>
              </a:rPr>
              <a:t>Tip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hmer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070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63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80220" y="383458"/>
            <a:ext cx="3628104" cy="1091381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Closure</a:t>
            </a:r>
            <a:endParaRPr lang="ar-KW" sz="66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890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4"/>
          <p:cNvSpPr txBox="1">
            <a:spLocks/>
          </p:cNvSpPr>
          <p:nvPr/>
        </p:nvSpPr>
        <p:spPr>
          <a:xfrm>
            <a:off x="589936" y="368708"/>
            <a:ext cx="11012129" cy="1755059"/>
          </a:xfrm>
          <a:prstGeom prst="rect">
            <a:avLst/>
          </a:prstGeom>
          <a:solidFill>
            <a:srgbClr val="FFFFFF"/>
          </a:solidFill>
          <a:ln w="76200">
            <a:noFill/>
          </a:ln>
          <a:effectLst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What else would you like to have in your school?</a:t>
            </a:r>
            <a:endParaRPr lang="ar-KW" sz="5400" b="1" dirty="0">
              <a:ln>
                <a:solidFill>
                  <a:schemeClr val="tx1"/>
                </a:solidFill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71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901267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94968" y="147483"/>
            <a:ext cx="5147187" cy="1091381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Thank you</a:t>
            </a:r>
            <a:endParaRPr lang="ar-KW" sz="66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6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1474839" y="1332270"/>
            <a:ext cx="9763432" cy="3770672"/>
          </a:xfrm>
          <a:prstGeom prst="rect">
            <a:avLst/>
          </a:prstGeom>
          <a:solidFill>
            <a:srgbClr val="FFFFFF"/>
          </a:solidFill>
          <a:ln w="76200">
            <a:noFill/>
          </a:ln>
          <a:effectLst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Would you like to have a cinema at school?</a:t>
            </a:r>
            <a:endParaRPr lang="ar-KW" sz="7200" b="1" dirty="0">
              <a:ln>
                <a:solidFill>
                  <a:schemeClr val="tx1"/>
                </a:solidFill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473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735" y="0"/>
            <a:ext cx="7487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00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--Maleficent funny scene (baby,toddler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4" y="0"/>
            <a:ext cx="12224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317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19398" y="0"/>
            <a:ext cx="11520318" cy="2920181"/>
          </a:xfrm>
          <a:prstGeom prst="rect">
            <a:avLst/>
          </a:prstGeom>
        </p:spPr>
      </p:pic>
      <p:pic>
        <p:nvPicPr>
          <p:cNvPr id="3" name="Content Placeholder 4" descr="`_1_~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141406"/>
            <a:ext cx="12192000" cy="3716594"/>
          </a:xfrm>
          <a:prstGeom prst="rect">
            <a:avLst/>
          </a:prstGeom>
        </p:spPr>
      </p:pic>
      <p:sp>
        <p:nvSpPr>
          <p:cNvPr id="4" name="Text Placeholder 3"/>
          <p:cNvSpPr txBox="1">
            <a:spLocks/>
          </p:cNvSpPr>
          <p:nvPr/>
        </p:nvSpPr>
        <p:spPr>
          <a:xfrm>
            <a:off x="1664111" y="3634481"/>
            <a:ext cx="8863780" cy="273044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ngsanaUPC" pitchFamily="18" charset="-34"/>
                <a:ea typeface="+mn-ea"/>
                <a:cs typeface="+mn-cs"/>
              </a:rPr>
              <a:t>The main facilities of my school.</a:t>
            </a:r>
            <a:endParaRPr kumimoji="0" lang="ar-KW" sz="6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AngsanaUPC" pitchFamily="18" charset="-3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953" y="0"/>
            <a:ext cx="2394155" cy="179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0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Din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662222" y="811161"/>
            <a:ext cx="5894732" cy="522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49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ACF22D-CFB9-9A6C-E5FA-C7EF1D3E9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6" y="199163"/>
            <a:ext cx="3802535" cy="645794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B230BF5-F9AF-7719-8BEB-3B347667E7CB}"/>
              </a:ext>
            </a:extLst>
          </p:cNvPr>
          <p:cNvSpPr/>
          <p:nvPr/>
        </p:nvSpPr>
        <p:spPr>
          <a:xfrm>
            <a:off x="902597" y="1095374"/>
            <a:ext cx="2633454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Welcome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E47597-0069-23E5-DDA9-A5AD31FFDB4D}"/>
              </a:ext>
            </a:extLst>
          </p:cNvPr>
          <p:cNvSpPr/>
          <p:nvPr/>
        </p:nvSpPr>
        <p:spPr>
          <a:xfrm>
            <a:off x="902597" y="4610099"/>
            <a:ext cx="2633454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T. Wafaa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ACC80-A806-8B62-13F2-91BD0B104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840" y="200888"/>
            <a:ext cx="3804234" cy="6456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4A832D-FAE3-62E3-C28A-6FA36911B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808" y="200888"/>
            <a:ext cx="3804234" cy="645622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BABE514-A3CE-328A-E48D-459DF11CF04E}"/>
              </a:ext>
            </a:extLst>
          </p:cNvPr>
          <p:cNvSpPr/>
          <p:nvPr/>
        </p:nvSpPr>
        <p:spPr>
          <a:xfrm>
            <a:off x="4894435" y="1181099"/>
            <a:ext cx="2633454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Welcome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1A61A4-FB48-AF7A-B69D-7F4AB694CA8C}"/>
              </a:ext>
            </a:extLst>
          </p:cNvPr>
          <p:cNvSpPr/>
          <p:nvPr/>
        </p:nvSpPr>
        <p:spPr>
          <a:xfrm>
            <a:off x="8903597" y="1181099"/>
            <a:ext cx="2633454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Welcome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4AA2FE-CF8A-6EE7-1344-ECB9CD1B01AB}"/>
              </a:ext>
            </a:extLst>
          </p:cNvPr>
          <p:cNvSpPr/>
          <p:nvPr/>
        </p:nvSpPr>
        <p:spPr>
          <a:xfrm>
            <a:off x="4824512" y="4686299"/>
            <a:ext cx="2633454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T. Wafaa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EB0F59-E937-66D6-9B80-B9566EBD7DE8}"/>
              </a:ext>
            </a:extLst>
          </p:cNvPr>
          <p:cNvSpPr/>
          <p:nvPr/>
        </p:nvSpPr>
        <p:spPr>
          <a:xfrm>
            <a:off x="8751198" y="4610099"/>
            <a:ext cx="2633454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T. Wafaa </a:t>
            </a:r>
          </a:p>
        </p:txBody>
      </p:sp>
    </p:spTree>
    <p:extLst>
      <p:ext uri="{BB962C8B-B14F-4D97-AF65-F5344CB8AC3E}">
        <p14:creationId xmlns:p14="http://schemas.microsoft.com/office/powerpoint/2010/main" val="836610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CF5262-8AF7-43DD-8E5B-56E465363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800708"/>
            <a:ext cx="1008111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8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48494-1EAF-4BA8-8342-CFA26988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1E6D7-ED1F-408B-B03A-251C95003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274" y="2150668"/>
            <a:ext cx="3733801" cy="6397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Group 1                                   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6EFFE-FB19-4CEB-A7F7-3F3596ED4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9988" y="2866628"/>
            <a:ext cx="2762250" cy="3321843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4400" dirty="0" err="1"/>
              <a:t>Narjes</a:t>
            </a:r>
            <a:r>
              <a:rPr lang="en-US" sz="4400" dirty="0"/>
              <a:t> * </a:t>
            </a:r>
          </a:p>
          <a:p>
            <a:pPr algn="l"/>
            <a:r>
              <a:rPr lang="en-US" sz="4400" dirty="0"/>
              <a:t>Sheikha</a:t>
            </a:r>
          </a:p>
          <a:p>
            <a:pPr algn="l"/>
            <a:r>
              <a:rPr lang="en-US" sz="4400" dirty="0" err="1"/>
              <a:t>Abyar</a:t>
            </a:r>
            <a:r>
              <a:rPr lang="en-US" sz="4400" dirty="0"/>
              <a:t> </a:t>
            </a:r>
          </a:p>
          <a:p>
            <a:pPr algn="l"/>
            <a:r>
              <a:rPr lang="en-US" sz="4400" dirty="0" err="1"/>
              <a:t>Maha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85615-13FB-421D-9F84-EC87B48EA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303174" y="2390774"/>
            <a:ext cx="3733801" cy="6397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Group 3</a:t>
            </a:r>
            <a:r>
              <a:rPr lang="en-US" dirty="0">
                <a:solidFill>
                  <a:srgbClr val="FF0000"/>
                </a:solidFill>
              </a:rPr>
              <a:t>                               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227EA-4908-4267-84D1-E3F4893A57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847137" y="3211913"/>
            <a:ext cx="2868614" cy="3109118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l"/>
            <a:r>
              <a:rPr lang="en-US" sz="4000" dirty="0"/>
              <a:t>Hour </a:t>
            </a:r>
          </a:p>
          <a:p>
            <a:pPr algn="l"/>
            <a:r>
              <a:rPr lang="en-US" sz="4000" dirty="0" err="1"/>
              <a:t>Shomoukh</a:t>
            </a:r>
            <a:r>
              <a:rPr lang="en-US" sz="4000" dirty="0"/>
              <a:t> </a:t>
            </a:r>
          </a:p>
          <a:p>
            <a:pPr algn="l"/>
            <a:r>
              <a:rPr lang="en-US" sz="4000" dirty="0"/>
              <a:t>Nada</a:t>
            </a:r>
          </a:p>
          <a:p>
            <a:pPr algn="l"/>
            <a:r>
              <a:rPr lang="en-US" sz="4000" dirty="0"/>
              <a:t>Alaa</a:t>
            </a:r>
          </a:p>
          <a:p>
            <a:pPr algn="l"/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BD4653-D6DF-4E82-82EE-A122B7034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75" y="1"/>
            <a:ext cx="4094163" cy="2238376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27793B3-6A73-4CC8-9D72-0D3767016E15}"/>
              </a:ext>
            </a:extLst>
          </p:cNvPr>
          <p:cNvSpPr txBox="1">
            <a:spLocks/>
          </p:cNvSpPr>
          <p:nvPr/>
        </p:nvSpPr>
        <p:spPr>
          <a:xfrm>
            <a:off x="4708737" y="3046892"/>
            <a:ext cx="2501900" cy="3653632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Dana  * </a:t>
            </a:r>
          </a:p>
          <a:p>
            <a:pPr marL="228600" marR="0" lvl="0" indent="-228600" algn="l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Shahed </a:t>
            </a:r>
          </a:p>
          <a:p>
            <a:pPr marL="228600" marR="0" lvl="0" indent="-228600" algn="l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Lulwa  </a:t>
            </a:r>
          </a:p>
          <a:p>
            <a:pPr marL="228600" marR="0" lvl="0" indent="-228600" algn="l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</a:t>
            </a:r>
          </a:p>
          <a:p>
            <a:pPr marL="228600" marR="0" lvl="0" indent="-228600" algn="l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Lujain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485278-683A-41FA-BB4E-58A3CA3F5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250" y="2407130"/>
            <a:ext cx="3743268" cy="63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4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210800" cy="1643050"/>
          </a:xfrm>
        </p:spPr>
        <p:txBody>
          <a:bodyPr>
            <a:noAutofit/>
          </a:bodyPr>
          <a:lstStyle/>
          <a:p>
            <a:pPr algn="ctr" rtl="0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My School</a:t>
            </a:r>
            <a:endParaRPr lang="ar-KW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Content Placeholder 3" descr="VSMFirstSchoolDa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6939" y="1441070"/>
            <a:ext cx="5334000" cy="5385766"/>
          </a:xfrm>
        </p:spPr>
      </p:pic>
      <p:pic>
        <p:nvPicPr>
          <p:cNvPr id="5" name="Picture 4" descr="ArtCla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04075" y="0"/>
            <a:ext cx="3787925" cy="2840944"/>
          </a:xfrm>
          <a:prstGeom prst="rect">
            <a:avLst/>
          </a:prstGeom>
        </p:spPr>
      </p:pic>
      <p:pic>
        <p:nvPicPr>
          <p:cNvPr id="6" name="Picture 5" descr="school1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384" y="4469406"/>
            <a:ext cx="2219298" cy="2357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955" y="2953592"/>
            <a:ext cx="3333750" cy="3898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016"/>
            <a:ext cx="2597828" cy="315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5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 l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1805" y="1460500"/>
            <a:ext cx="5850195" cy="5397500"/>
          </a:xfrm>
          <a:prstGeom prst="rect">
            <a:avLst/>
          </a:prstGeom>
        </p:spPr>
      </p:pic>
      <p:pic>
        <p:nvPicPr>
          <p:cNvPr id="5" name="Content Placeholder 3" descr="art studi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35009"/>
            <a:ext cx="6327057" cy="322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afeter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1460501"/>
            <a:ext cx="3785192" cy="2669048"/>
          </a:xfrm>
          <a:prstGeom prst="rect">
            <a:avLst/>
          </a:prstGeom>
        </p:spPr>
      </p:pic>
      <p:pic>
        <p:nvPicPr>
          <p:cNvPr id="7" name="Content Placeholder 5" descr="rooms_classroom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99941" y="1460500"/>
            <a:ext cx="4503399" cy="29423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12192000" cy="1651819"/>
          </a:xfrm>
          <a:solidFill>
            <a:srgbClr val="660066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Garamond" panose="02020404030301010803" pitchFamily="18" charset="0"/>
              </a:rPr>
              <a:t>What is the best thing about your school? Why? 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41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8BFAD-3D92-4E7D-8C55-E34951137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" y="600075"/>
            <a:ext cx="118014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01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3D098F-CA3D-4DEE-97D0-4E1FDA17A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30" b="13235"/>
          <a:stretch/>
        </p:blipFill>
        <p:spPr>
          <a:xfrm>
            <a:off x="314325" y="228600"/>
            <a:ext cx="4305300" cy="3362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F05A80-89A4-4488-BEF0-D5BFA75BA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889" y="419099"/>
            <a:ext cx="3019422" cy="2466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1136A7-A4F6-4D2F-92BE-AABF4EE0D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650" y="228600"/>
            <a:ext cx="3333750" cy="3105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8FA83-C7E0-4785-943C-B73E8F33B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2925" y="3467099"/>
            <a:ext cx="3333750" cy="3295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5E9BFC-F69C-4449-81DE-F49F460844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49" y="4057649"/>
            <a:ext cx="3419475" cy="2705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99A8F4-F3EF-4B0F-ACE0-C4A4DCFD40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7675" y="3657601"/>
            <a:ext cx="3895725" cy="31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20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3858" y="166402"/>
            <a:ext cx="8214852" cy="1446550"/>
          </a:xfrm>
          <a:prstGeom prst="rect">
            <a:avLst/>
          </a:prstGeom>
          <a:solidFill>
            <a:srgbClr val="FFFF00">
              <a:alpha val="6117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an ability to do something easily or well</a:t>
            </a:r>
            <a:endParaRPr lang="ar-KW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006" y="3259394"/>
            <a:ext cx="3106994" cy="359860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2099" y="0"/>
            <a:ext cx="5279096" cy="140109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facility</a:t>
            </a:r>
            <a:endParaRPr lang="ar-KW" sz="8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677" y="3259394"/>
            <a:ext cx="3684946" cy="3598606"/>
          </a:xfrm>
          <a:prstGeom prst="rect">
            <a:avLst/>
          </a:prstGeom>
        </p:spPr>
      </p:pic>
      <p:pic>
        <p:nvPicPr>
          <p:cNvPr id="7" name="Picture 6" descr="Science l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39351"/>
            <a:ext cx="5071294" cy="2818649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451" y="1858560"/>
            <a:ext cx="2616455" cy="19563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5" y="1357546"/>
            <a:ext cx="2707236" cy="2036493"/>
          </a:xfrm>
          <a:prstGeom prst="rect">
            <a:avLst/>
          </a:prstGeom>
        </p:spPr>
      </p:pic>
      <p:pic>
        <p:nvPicPr>
          <p:cNvPr id="10" name="Content Placeholder 3" descr="ideal la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58030" y="1687343"/>
            <a:ext cx="2433970" cy="1606893"/>
          </a:xfrm>
          <a:prstGeom prst="rect">
            <a:avLst/>
          </a:prstGeom>
        </p:spPr>
      </p:pic>
      <p:pic>
        <p:nvPicPr>
          <p:cNvPr id="11" name="Picture 10" descr="Cafeteri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00235" y="1612952"/>
            <a:ext cx="3141466" cy="2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339</Words>
  <Application>Microsoft Office PowerPoint</Application>
  <PresentationFormat>Widescreen</PresentationFormat>
  <Paragraphs>90</Paragraphs>
  <Slides>40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Aharoni</vt:lpstr>
      <vt:lpstr>AngsanaUPC</vt:lpstr>
      <vt:lpstr>Arial</vt:lpstr>
      <vt:lpstr>Calibri</vt:lpstr>
      <vt:lpstr>Calibri Light</vt:lpstr>
      <vt:lpstr>Comic Sans MS</vt:lpstr>
      <vt:lpstr>Garamond</vt:lpstr>
      <vt:lpstr>Khmer UI</vt:lpstr>
      <vt:lpstr>Monotype Corsiva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My School</vt:lpstr>
      <vt:lpstr>What is the best thing about your school? Why?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to the teacher.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acer-PC</dc:creator>
  <cp:lastModifiedBy>وفاء محمد محمود ابوشريده</cp:lastModifiedBy>
  <cp:revision>53</cp:revision>
  <cp:lastPrinted>2022-11-07T19:25:45Z</cp:lastPrinted>
  <dcterms:created xsi:type="dcterms:W3CDTF">2017-10-12T20:17:16Z</dcterms:created>
  <dcterms:modified xsi:type="dcterms:W3CDTF">2022-11-07T19:26:45Z</dcterms:modified>
</cp:coreProperties>
</file>