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32"/>
  </p:notesMasterIdLst>
  <p:sldIdLst>
    <p:sldId id="457" r:id="rId6"/>
    <p:sldId id="454" r:id="rId7"/>
    <p:sldId id="496" r:id="rId8"/>
    <p:sldId id="256" r:id="rId9"/>
    <p:sldId id="280" r:id="rId10"/>
    <p:sldId id="260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81" r:id="rId21"/>
    <p:sldId id="261" r:id="rId22"/>
    <p:sldId id="447" r:id="rId23"/>
    <p:sldId id="282" r:id="rId24"/>
    <p:sldId id="436" r:id="rId25"/>
    <p:sldId id="437" r:id="rId26"/>
    <p:sldId id="441" r:id="rId27"/>
    <p:sldId id="442" r:id="rId28"/>
    <p:sldId id="264" r:id="rId29"/>
    <p:sldId id="265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268"/>
  </p:normalViewPr>
  <p:slideViewPr>
    <p:cSldViewPr snapToGrid="0" snapToObjects="1">
      <p:cViewPr varScale="1">
        <p:scale>
          <a:sx n="54" d="100"/>
          <a:sy n="54" d="100"/>
        </p:scale>
        <p:origin x="11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n Burezq" userId="95bfd31e9f8fe25b" providerId="LiveId" clId="{DEDEBDDB-8607-4929-BA58-B356FE8F66FE}"/>
    <pc:docChg chg="addSld delSld addMainMaster">
      <pc:chgData name="Hanan Burezq" userId="95bfd31e9f8fe25b" providerId="LiveId" clId="{DEDEBDDB-8607-4929-BA58-B356FE8F66FE}" dt="2020-07-15T13:28:20.152" v="1" actId="22"/>
      <pc:docMkLst>
        <pc:docMk/>
      </pc:docMkLst>
      <pc:sldChg chg="add del">
        <pc:chgData name="Hanan Burezq" userId="95bfd31e9f8fe25b" providerId="LiveId" clId="{DEDEBDDB-8607-4929-BA58-B356FE8F66FE}" dt="2020-07-15T13:28:20.152" v="1" actId="22"/>
        <pc:sldMkLst>
          <pc:docMk/>
          <pc:sldMk cId="2128377814" sldId="282"/>
        </pc:sldMkLst>
      </pc:sldChg>
      <pc:sldMasterChg chg="add addSldLayout">
        <pc:chgData name="Hanan Burezq" userId="95bfd31e9f8fe25b" providerId="LiveId" clId="{DEDEBDDB-8607-4929-BA58-B356FE8F66FE}" dt="2020-07-15T13:28:20.152" v="1" actId="22"/>
        <pc:sldMasterMkLst>
          <pc:docMk/>
          <pc:sldMasterMk cId="297202259" sldId="2147483648"/>
        </pc:sldMasterMkLst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2692447926" sldId="2147483649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1171229112" sldId="2147483650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1944567306" sldId="2147483651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830241406" sldId="2147483652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3164376463" sldId="2147483653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1708361976" sldId="2147483654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3316540047" sldId="2147483655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2165439664" sldId="2147483656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412954151" sldId="2147483657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2462772665" sldId="2147483658"/>
          </pc:sldLayoutMkLst>
        </pc:sldLayoutChg>
        <pc:sldLayoutChg chg="add">
          <pc:chgData name="Hanan Burezq" userId="95bfd31e9f8fe25b" providerId="LiveId" clId="{DEDEBDDB-8607-4929-BA58-B356FE8F66FE}" dt="2020-07-15T13:28:20.152" v="1" actId="22"/>
          <pc:sldLayoutMkLst>
            <pc:docMk/>
            <pc:sldMasterMk cId="297202259" sldId="2147483648"/>
            <pc:sldLayoutMk cId="4051003797" sldId="2147483659"/>
          </pc:sldLayoutMkLst>
        </pc:sldLayoutChg>
      </pc:sldMasterChg>
    </pc:docChg>
  </pc:docChgLst>
  <pc:docChgLst>
    <pc:chgData name="ZaHRoNa ~" userId="ea48ab2039c9045c" providerId="LiveId" clId="{117189F2-A7D6-471F-A1E2-DAA8F6B7C731}"/>
    <pc:docChg chg="delSld modSld">
      <pc:chgData name="ZaHRoNa ~" userId="ea48ab2039c9045c" providerId="LiveId" clId="{117189F2-A7D6-471F-A1E2-DAA8F6B7C731}" dt="2023-10-31T07:27:03.616" v="14" actId="2696"/>
      <pc:docMkLst>
        <pc:docMk/>
      </pc:docMkLst>
      <pc:sldChg chg="del">
        <pc:chgData name="ZaHRoNa ~" userId="ea48ab2039c9045c" providerId="LiveId" clId="{117189F2-A7D6-471F-A1E2-DAA8F6B7C731}" dt="2023-10-31T07:27:03.616" v="14" actId="2696"/>
        <pc:sldMkLst>
          <pc:docMk/>
          <pc:sldMk cId="100035286" sldId="380"/>
        </pc:sldMkLst>
      </pc:sldChg>
      <pc:sldChg chg="del">
        <pc:chgData name="ZaHRoNa ~" userId="ea48ab2039c9045c" providerId="LiveId" clId="{117189F2-A7D6-471F-A1E2-DAA8F6B7C731}" dt="2023-10-31T07:27:03.616" v="14" actId="2696"/>
        <pc:sldMkLst>
          <pc:docMk/>
          <pc:sldMk cId="2589670134" sldId="434"/>
        </pc:sldMkLst>
      </pc:sldChg>
      <pc:sldChg chg="del">
        <pc:chgData name="ZaHRoNa ~" userId="ea48ab2039c9045c" providerId="LiveId" clId="{117189F2-A7D6-471F-A1E2-DAA8F6B7C731}" dt="2023-10-31T07:27:03.616" v="14" actId="2696"/>
        <pc:sldMkLst>
          <pc:docMk/>
          <pc:sldMk cId="1966818967" sldId="439"/>
        </pc:sldMkLst>
      </pc:sldChg>
      <pc:sldChg chg="modSp mod">
        <pc:chgData name="ZaHRoNa ~" userId="ea48ab2039c9045c" providerId="LiveId" clId="{117189F2-A7D6-471F-A1E2-DAA8F6B7C731}" dt="2023-10-31T07:26:41.615" v="13" actId="1076"/>
        <pc:sldMkLst>
          <pc:docMk/>
          <pc:sldMk cId="376760867" sldId="447"/>
        </pc:sldMkLst>
        <pc:spChg chg="mod">
          <ac:chgData name="ZaHRoNa ~" userId="ea48ab2039c9045c" providerId="LiveId" clId="{117189F2-A7D6-471F-A1E2-DAA8F6B7C731}" dt="2023-10-31T07:26:19.910" v="7" actId="403"/>
          <ac:spMkLst>
            <pc:docMk/>
            <pc:sldMk cId="376760867" sldId="447"/>
            <ac:spMk id="2" creationId="{00000000-0000-0000-0000-000000000000}"/>
          </ac:spMkLst>
        </pc:spChg>
        <pc:spChg chg="mod">
          <ac:chgData name="ZaHRoNa ~" userId="ea48ab2039c9045c" providerId="LiveId" clId="{117189F2-A7D6-471F-A1E2-DAA8F6B7C731}" dt="2023-10-31T07:26:41.615" v="13" actId="1076"/>
          <ac:spMkLst>
            <pc:docMk/>
            <pc:sldMk cId="376760867" sldId="447"/>
            <ac:spMk id="6" creationId="{00000000-0000-0000-0000-000000000000}"/>
          </ac:spMkLst>
        </pc:spChg>
      </pc:sldChg>
    </pc:docChg>
  </pc:docChgLst>
  <pc:docChgLst>
    <pc:chgData name="Hanan Burezq" userId="95bfd31e9f8fe25b" providerId="LiveId" clId="{12C40DE8-FDBF-4B26-AA96-21533C6FA2DD}"/>
    <pc:docChg chg="custSel delSld modSld">
      <pc:chgData name="Hanan Burezq" userId="95bfd31e9f8fe25b" providerId="LiveId" clId="{12C40DE8-FDBF-4B26-AA96-21533C6FA2DD}" dt="2020-07-08T18:32:29.605" v="233" actId="1076"/>
      <pc:docMkLst>
        <pc:docMk/>
      </pc:docMkLst>
      <pc:sldChg chg="modSp mod">
        <pc:chgData name="Hanan Burezq" userId="95bfd31e9f8fe25b" providerId="LiveId" clId="{12C40DE8-FDBF-4B26-AA96-21533C6FA2DD}" dt="2020-07-08T18:32:29.605" v="233" actId="1076"/>
        <pc:sldMkLst>
          <pc:docMk/>
          <pc:sldMk cId="551435443" sldId="256"/>
        </pc:sldMkLst>
        <pc:spChg chg="mod">
          <ac:chgData name="Hanan Burezq" userId="95bfd31e9f8fe25b" providerId="LiveId" clId="{12C40DE8-FDBF-4B26-AA96-21533C6FA2DD}" dt="2020-07-08T18:32:29.605" v="233" actId="1076"/>
          <ac:spMkLst>
            <pc:docMk/>
            <pc:sldMk cId="551435443" sldId="256"/>
            <ac:spMk id="2" creationId="{00000000-0000-0000-0000-000000000000}"/>
          </ac:spMkLst>
        </pc:spChg>
        <pc:picChg chg="mod">
          <ac:chgData name="Hanan Burezq" userId="95bfd31e9f8fe25b" providerId="LiveId" clId="{12C40DE8-FDBF-4B26-AA96-21533C6FA2DD}" dt="2020-07-08T18:32:25.895" v="232" actId="1076"/>
          <ac:picMkLst>
            <pc:docMk/>
            <pc:sldMk cId="551435443" sldId="256"/>
            <ac:picMk id="2052" creationId="{00000000-0000-0000-0000-000000000000}"/>
          </ac:picMkLst>
        </pc:picChg>
      </pc:sldChg>
      <pc:sldChg chg="modSp">
        <pc:chgData name="Hanan Burezq" userId="95bfd31e9f8fe25b" providerId="LiveId" clId="{12C40DE8-FDBF-4B26-AA96-21533C6FA2DD}" dt="2020-07-08T18:30:48.807" v="204" actId="20577"/>
        <pc:sldMkLst>
          <pc:docMk/>
          <pc:sldMk cId="179785464" sldId="260"/>
        </pc:sldMkLst>
        <pc:spChg chg="mod">
          <ac:chgData name="Hanan Burezq" userId="95bfd31e9f8fe25b" providerId="LiveId" clId="{12C40DE8-FDBF-4B26-AA96-21533C6FA2DD}" dt="2020-07-08T18:30:48.807" v="204" actId="20577"/>
          <ac:spMkLst>
            <pc:docMk/>
            <pc:sldMk cId="179785464" sldId="260"/>
            <ac:spMk id="5" creationId="{00000000-0000-0000-0000-000000000000}"/>
          </ac:spMkLst>
        </pc:spChg>
      </pc:sldChg>
      <pc:sldChg chg="delSp modSp">
        <pc:chgData name="Hanan Burezq" userId="95bfd31e9f8fe25b" providerId="LiveId" clId="{12C40DE8-FDBF-4B26-AA96-21533C6FA2DD}" dt="2020-07-08T18:24:19.558" v="43" actId="20577"/>
        <pc:sldMkLst>
          <pc:docMk/>
          <pc:sldMk cId="2109140332" sldId="261"/>
        </pc:sldMkLst>
        <pc:spChg chg="mod">
          <ac:chgData name="Hanan Burezq" userId="95bfd31e9f8fe25b" providerId="LiveId" clId="{12C40DE8-FDBF-4B26-AA96-21533C6FA2DD}" dt="2020-07-08T18:24:19.558" v="43" actId="20577"/>
          <ac:spMkLst>
            <pc:docMk/>
            <pc:sldMk cId="2109140332" sldId="261"/>
            <ac:spMk id="5" creationId="{00000000-0000-0000-0000-000000000000}"/>
          </ac:spMkLst>
        </pc:spChg>
        <pc:picChg chg="del">
          <ac:chgData name="Hanan Burezq" userId="95bfd31e9f8fe25b" providerId="LiveId" clId="{12C40DE8-FDBF-4B26-AA96-21533C6FA2DD}" dt="2020-07-08T18:24:11.455" v="41" actId="478"/>
          <ac:picMkLst>
            <pc:docMk/>
            <pc:sldMk cId="2109140332" sldId="261"/>
            <ac:picMk id="6146" creationId="{00000000-0000-0000-0000-000000000000}"/>
          </ac:picMkLst>
        </pc:picChg>
      </pc:sldChg>
      <pc:sldChg chg="del">
        <pc:chgData name="Hanan Burezq" userId="95bfd31e9f8fe25b" providerId="LiveId" clId="{12C40DE8-FDBF-4B26-AA96-21533C6FA2DD}" dt="2020-07-08T18:28:05.150" v="176" actId="47"/>
        <pc:sldMkLst>
          <pc:docMk/>
          <pc:sldMk cId="2032546754" sldId="263"/>
        </pc:sldMkLst>
      </pc:sldChg>
      <pc:sldChg chg="modSp mod">
        <pc:chgData name="Hanan Burezq" userId="95bfd31e9f8fe25b" providerId="LiveId" clId="{12C40DE8-FDBF-4B26-AA96-21533C6FA2DD}" dt="2020-07-08T18:31:55.402" v="224" actId="20577"/>
        <pc:sldMkLst>
          <pc:docMk/>
          <pc:sldMk cId="922647487" sldId="264"/>
        </pc:sldMkLst>
        <pc:spChg chg="mod">
          <ac:chgData name="Hanan Burezq" userId="95bfd31e9f8fe25b" providerId="LiveId" clId="{12C40DE8-FDBF-4B26-AA96-21533C6FA2DD}" dt="2020-07-08T18:31:55.402" v="224" actId="20577"/>
          <ac:spMkLst>
            <pc:docMk/>
            <pc:sldMk cId="922647487" sldId="264"/>
            <ac:spMk id="6" creationId="{00000000-0000-0000-0000-000000000000}"/>
          </ac:spMkLst>
        </pc:spChg>
      </pc:sldChg>
      <pc:sldChg chg="modSp del mod">
        <pc:chgData name="Hanan Burezq" userId="95bfd31e9f8fe25b" providerId="LiveId" clId="{12C40DE8-FDBF-4B26-AA96-21533C6FA2DD}" dt="2020-07-08T18:29:54.573" v="184" actId="47"/>
        <pc:sldMkLst>
          <pc:docMk/>
          <pc:sldMk cId="804574668" sldId="266"/>
        </pc:sldMkLst>
        <pc:spChg chg="mod">
          <ac:chgData name="Hanan Burezq" userId="95bfd31e9f8fe25b" providerId="LiveId" clId="{12C40DE8-FDBF-4B26-AA96-21533C6FA2DD}" dt="2020-07-08T18:28:31.015" v="179" actId="6549"/>
          <ac:spMkLst>
            <pc:docMk/>
            <pc:sldMk cId="804574668" sldId="266"/>
            <ac:spMk id="5" creationId="{00000000-0000-0000-0000-000000000000}"/>
          </ac:spMkLst>
        </pc:spChg>
        <pc:picChg chg="mod">
          <ac:chgData name="Hanan Burezq" userId="95bfd31e9f8fe25b" providerId="LiveId" clId="{12C40DE8-FDBF-4B26-AA96-21533C6FA2DD}" dt="2020-07-08T18:28:36.602" v="181" actId="1035"/>
          <ac:picMkLst>
            <pc:docMk/>
            <pc:sldMk cId="804574668" sldId="266"/>
            <ac:picMk id="4" creationId="{00000000-0000-0000-0000-000000000000}"/>
          </ac:picMkLst>
        </pc:picChg>
      </pc:sldChg>
      <pc:sldChg chg="modSp mod">
        <pc:chgData name="Hanan Burezq" userId="95bfd31e9f8fe25b" providerId="LiveId" clId="{12C40DE8-FDBF-4B26-AA96-21533C6FA2DD}" dt="2020-07-08T18:30:25.348" v="203" actId="20577"/>
        <pc:sldMkLst>
          <pc:docMk/>
          <pc:sldMk cId="738545889" sldId="267"/>
        </pc:sldMkLst>
        <pc:spChg chg="mod">
          <ac:chgData name="Hanan Burezq" userId="95bfd31e9f8fe25b" providerId="LiveId" clId="{12C40DE8-FDBF-4B26-AA96-21533C6FA2DD}" dt="2020-07-08T18:30:25.348" v="203" actId="20577"/>
          <ac:spMkLst>
            <pc:docMk/>
            <pc:sldMk cId="738545889" sldId="267"/>
            <ac:spMk id="4" creationId="{00000000-0000-0000-0000-000000000000}"/>
          </ac:spMkLst>
        </pc:spChg>
      </pc:sldChg>
      <pc:sldChg chg="addSp modSp modAnim">
        <pc:chgData name="Hanan Burezq" userId="95bfd31e9f8fe25b" providerId="LiveId" clId="{12C40DE8-FDBF-4B26-AA96-21533C6FA2DD}" dt="2020-07-08T18:31:04.470" v="208" actId="20577"/>
        <pc:sldMkLst>
          <pc:docMk/>
          <pc:sldMk cId="1978683126" sldId="269"/>
        </pc:sldMkLst>
        <pc:spChg chg="add mod">
          <ac:chgData name="Hanan Burezq" userId="95bfd31e9f8fe25b" providerId="LiveId" clId="{12C40DE8-FDBF-4B26-AA96-21533C6FA2DD}" dt="2020-07-08T18:31:04.470" v="208" actId="20577"/>
          <ac:spMkLst>
            <pc:docMk/>
            <pc:sldMk cId="1978683126" sldId="269"/>
            <ac:spMk id="5" creationId="{AD4142E4-696B-4FDD-BBEE-7429745ACEA7}"/>
          </ac:spMkLst>
        </pc:spChg>
      </pc:sldChg>
      <pc:sldChg chg="addSp modSp modAnim">
        <pc:chgData name="Hanan Burezq" userId="95bfd31e9f8fe25b" providerId="LiveId" clId="{12C40DE8-FDBF-4B26-AA96-21533C6FA2DD}" dt="2020-07-08T18:31:18.792" v="217" actId="20577"/>
        <pc:sldMkLst>
          <pc:docMk/>
          <pc:sldMk cId="1197490491" sldId="270"/>
        </pc:sldMkLst>
        <pc:spChg chg="add mod">
          <ac:chgData name="Hanan Burezq" userId="95bfd31e9f8fe25b" providerId="LiveId" clId="{12C40DE8-FDBF-4B26-AA96-21533C6FA2DD}" dt="2020-07-08T18:31:18.792" v="217" actId="20577"/>
          <ac:spMkLst>
            <pc:docMk/>
            <pc:sldMk cId="1197490491" sldId="270"/>
            <ac:spMk id="3" creationId="{27EB17DA-26D2-4D6A-9252-98AAB348C8CB}"/>
          </ac:spMkLst>
        </pc:spChg>
      </pc:sldChg>
      <pc:sldChg chg="modSp mod">
        <pc:chgData name="Hanan Burezq" userId="95bfd31e9f8fe25b" providerId="LiveId" clId="{12C40DE8-FDBF-4B26-AA96-21533C6FA2DD}" dt="2020-07-08T18:32:10.908" v="230" actId="20578"/>
        <pc:sldMkLst>
          <pc:docMk/>
          <pc:sldMk cId="652408228" sldId="279"/>
        </pc:sldMkLst>
        <pc:spChg chg="mod">
          <ac:chgData name="Hanan Burezq" userId="95bfd31e9f8fe25b" providerId="LiveId" clId="{12C40DE8-FDBF-4B26-AA96-21533C6FA2DD}" dt="2020-07-08T18:32:10.908" v="230" actId="20578"/>
          <ac:spMkLst>
            <pc:docMk/>
            <pc:sldMk cId="652408228" sldId="279"/>
            <ac:spMk id="6" creationId="{00000000-0000-0000-0000-000000000000}"/>
          </ac:spMkLst>
        </pc:spChg>
        <pc:picChg chg="mod">
          <ac:chgData name="Hanan Burezq" userId="95bfd31e9f8fe25b" providerId="LiveId" clId="{12C40DE8-FDBF-4B26-AA96-21533C6FA2DD}" dt="2020-07-08T18:27:44.512" v="172" actId="1076"/>
          <ac:picMkLst>
            <pc:docMk/>
            <pc:sldMk cId="652408228" sldId="279"/>
            <ac:picMk id="9218" creationId="{00000000-0000-0000-0000-000000000000}"/>
          </ac:picMkLst>
        </pc:picChg>
      </pc:sldChg>
      <pc:sldChg chg="modSp mod">
        <pc:chgData name="Hanan Burezq" userId="95bfd31e9f8fe25b" providerId="LiveId" clId="{12C40DE8-FDBF-4B26-AA96-21533C6FA2DD}" dt="2020-07-08T18:23:53.952" v="40" actId="1076"/>
        <pc:sldMkLst>
          <pc:docMk/>
          <pc:sldMk cId="1817914190" sldId="281"/>
        </pc:sldMkLst>
        <pc:spChg chg="mod">
          <ac:chgData name="Hanan Burezq" userId="95bfd31e9f8fe25b" providerId="LiveId" clId="{12C40DE8-FDBF-4B26-AA96-21533C6FA2DD}" dt="2020-07-08T18:23:53.952" v="40" actId="1076"/>
          <ac:spMkLst>
            <pc:docMk/>
            <pc:sldMk cId="1817914190" sldId="281"/>
            <ac:spMk id="6" creationId="{00000000-0000-0000-0000-000000000000}"/>
          </ac:spMkLst>
        </pc:spChg>
      </pc:sldChg>
      <pc:sldChg chg="modSp mod">
        <pc:chgData name="Hanan Burezq" userId="95bfd31e9f8fe25b" providerId="LiveId" clId="{12C40DE8-FDBF-4B26-AA96-21533C6FA2DD}" dt="2020-07-08T18:28:46.418" v="183" actId="20577"/>
        <pc:sldMkLst>
          <pc:docMk/>
          <pc:sldMk cId="2128377814" sldId="282"/>
        </pc:sldMkLst>
        <pc:spChg chg="mod">
          <ac:chgData name="Hanan Burezq" userId="95bfd31e9f8fe25b" providerId="LiveId" clId="{12C40DE8-FDBF-4B26-AA96-21533C6FA2DD}" dt="2020-07-08T18:28:46.418" v="183" actId="20577"/>
          <ac:spMkLst>
            <pc:docMk/>
            <pc:sldMk cId="2128377814" sldId="28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6723-5973-AD46-8E68-A26B7471EC3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CD7C-E2D4-B04D-BCC6-C8095D4F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4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Right-click</a:t>
            </a:r>
            <a:r>
              <a:rPr lang="en-GB" baseline="0" dirty="0"/>
              <a:t> on an image and select change picture.</a:t>
            </a:r>
          </a:p>
          <a:p>
            <a:r>
              <a:rPr lang="en-GB" baseline="0" dirty="0"/>
              <a:t>Select your picture. Click on insert.</a:t>
            </a:r>
          </a:p>
          <a:p>
            <a:r>
              <a:rPr lang="en-GB" baseline="0" dirty="0"/>
              <a:t>Start your presentation.</a:t>
            </a:r>
          </a:p>
          <a:p>
            <a:r>
              <a:rPr lang="en-GB" baseline="0" dirty="0"/>
              <a:t>Click on Fast, Medium or Slow to show the series </a:t>
            </a:r>
            <a:r>
              <a:rPr lang="en-GB" baseline="0"/>
              <a:t>of images.</a:t>
            </a:r>
            <a:endParaRPr lang="en-GB" baseline="0" dirty="0"/>
          </a:p>
          <a:p>
            <a:r>
              <a:rPr lang="en-GB" baseline="0" dirty="0"/>
              <a:t>Click Show All to see all the images.</a:t>
            </a:r>
          </a:p>
          <a:p>
            <a:r>
              <a:rPr lang="en-GB" baseline="0" dirty="0"/>
              <a:t>Click Hide All to hide all the images.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F98A1-E7D4-4844-929D-EDB2E0984A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2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Right-click</a:t>
            </a:r>
            <a:r>
              <a:rPr lang="en-GB" baseline="0" dirty="0"/>
              <a:t> on an image and select change picture.</a:t>
            </a:r>
          </a:p>
          <a:p>
            <a:r>
              <a:rPr lang="en-GB" baseline="0" dirty="0"/>
              <a:t>Select your picture. Click on insert.</a:t>
            </a:r>
          </a:p>
          <a:p>
            <a:r>
              <a:rPr lang="en-GB" baseline="0" dirty="0"/>
              <a:t>Start your presentation.</a:t>
            </a:r>
          </a:p>
          <a:p>
            <a:r>
              <a:rPr lang="en-GB" baseline="0" dirty="0"/>
              <a:t>Click on Fast, Medium or Slow to show the series </a:t>
            </a:r>
            <a:r>
              <a:rPr lang="en-GB" baseline="0"/>
              <a:t>of images.</a:t>
            </a:r>
            <a:endParaRPr lang="en-GB" baseline="0" dirty="0"/>
          </a:p>
          <a:p>
            <a:r>
              <a:rPr lang="en-GB" baseline="0" dirty="0"/>
              <a:t>Click Show All to see all the images.</a:t>
            </a:r>
          </a:p>
          <a:p>
            <a:r>
              <a:rPr lang="en-GB" baseline="0" dirty="0"/>
              <a:t>Click Hide All to hide all the images.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F98A1-E7D4-4844-929D-EDB2E0984A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2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CD7C-E2D4-B04D-BCC6-C8095D4FD5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5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6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4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6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opical">
  <p:cSld name="Blank - Tropical">
    <p:bg>
      <p:bgPr>
        <a:solidFill>
          <a:schemeClr val="accent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4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4"/>
          <p:cNvSpPr/>
          <p:nvPr/>
        </p:nvSpPr>
        <p:spPr>
          <a:xfrm>
            <a:off x="587600" y="587600"/>
            <a:ext cx="11028000" cy="5682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385467" y="2882400"/>
            <a:ext cx="94212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⬩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L="5486263" lvl="8" indent="-57571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sz="4267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3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9244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7122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4456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024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437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0836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9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654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6543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95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6277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5100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7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1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2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3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A41A-3346-4669-9C67-56E4F2189B86}" type="datetimeFigureOut">
              <a:rPr lang="ar-KW" smtClean="0"/>
              <a:pPr/>
              <a:t>17/04/1445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78D9-2518-4140-8A5A-535C6FCBA7B2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2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bg/%D0%B1%D1%8F%D0%B3%D0%B0%D0%BD%D0%B5-%D0%B6%D0%B5%D0%BD%D0%B0-%D1%84%D0%B8%D1%82%D0%BD%D0%B5%D1%81-%D0%BF%D1%80%D0%B0%D0%BA%D1%82%D0%B8%D0%BA%D1%83%D0%B2%D0%B0%D0%BD%D0%B5-2875180/" TargetMode="External"/><Relationship Id="rId13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hyperlink" Target="https://www.publicdomainpictures.net/view-image.php?image=182497&amp;picture=baby-stuff-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ntrygirldiabetic.blogspot.com/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hyperlink" Target="http://merrillcheyne8505.wikidot.com/" TargetMode="External"/><Relationship Id="rId4" Type="http://schemas.openxmlformats.org/officeDocument/2006/relationships/hyperlink" Target="http://www.pngall.com/swimming-png" TargetMode="External"/><Relationship Id="rId9" Type="http://schemas.openxmlformats.org/officeDocument/2006/relationships/image" Target="../media/image11.jpg"/><Relationship Id="rId14" Type="http://schemas.openxmlformats.org/officeDocument/2006/relationships/hyperlink" Target="https://fslovenglish.blogspot.com/2015/05/action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34CA6-5CFC-4826-A005-7A322AF6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08" y="806754"/>
            <a:ext cx="4693316" cy="5243929"/>
          </a:xfrm>
          <a:prstGeom prst="rect">
            <a:avLst/>
          </a:prstGeom>
        </p:spPr>
      </p:pic>
      <p:pic>
        <p:nvPicPr>
          <p:cNvPr id="8" name="Picture 7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7575F92-3F41-4FF0-9637-629126E94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059" y="1306377"/>
            <a:ext cx="3502643" cy="1855281"/>
          </a:xfrm>
          <a:prstGeom prst="rect">
            <a:avLst/>
          </a:prstGeom>
        </p:spPr>
      </p:pic>
      <p:pic>
        <p:nvPicPr>
          <p:cNvPr id="11" name="Picture 10" descr="صورة تحتوي على نص, قصاصة فنية, حساء&#10;&#10;تم إنشاء الوصف تلقائياً">
            <a:extLst>
              <a:ext uri="{FF2B5EF4-FFF2-40B4-BE49-F238E27FC236}">
                <a16:creationId xmlns:a16="http://schemas.microsoft.com/office/drawing/2014/main" id="{027BB56E-E532-4A6C-B3FD-A7E1C755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142" y="4446259"/>
            <a:ext cx="3082476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ØªÙØ¬Ø© Ø¨Ø­Ø« Ø§ÙØµÙØ± Ø¹Ù âªmodern house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3" y="0"/>
            <a:ext cx="6504878" cy="34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464098" cy="34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ØªÙØ¬Ø© Ø¨Ø­Ø« Ø§ÙØµÙØ± Ø¹Ù âªpool modern houses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22" y="3530444"/>
            <a:ext cx="3456878" cy="31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ØªÙØ¬Ø© Ø¨Ø­Ø« Ø§ÙØµÙØ± Ø¹Ù âªgarden modern housesâ¬â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 b="8780"/>
          <a:stretch/>
        </p:blipFill>
        <p:spPr bwMode="auto">
          <a:xfrm>
            <a:off x="0" y="3530444"/>
            <a:ext cx="5244086" cy="31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ØªÙØ¬Ø© Ø¨Ø­Ø« Ø§ÙØµÙØ± Ø¹Ù âªgarden modern housesâ¬â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r="15332"/>
          <a:stretch/>
        </p:blipFill>
        <p:spPr bwMode="auto">
          <a:xfrm>
            <a:off x="5509094" y="3632973"/>
            <a:ext cx="2961020" cy="2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0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ØªÙØ¬Ø© Ø¨Ø­Ø« Ø§ÙØµÙØ± Ø¹Ù âªspacious living room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3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ØªÙØ¬Ø© Ø¨Ø­Ø« Ø§ÙØµÙØ± Ø¹Ù âªhome librar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1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ØªÙØ¬Ø© Ø¨Ø­Ø« Ø§ÙØµÙØ± Ø¹Ù âªspacious balcon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ØªÙØ¬Ø© Ø¨Ø­Ø« Ø§ÙØµÙØ± Ø¹Ù âªpink bedroom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8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ØªÙØ¬Ø© Ø¨Ø­Ø« Ø§ÙØµÙØ± Ø¹Ù âªbathroom with jacuzzi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4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ØªÙØ¬Ø© Ø¨Ø­Ø« Ø§ÙØµÙØ± Ø¹Ù âªcolorful background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ØªÙØ¬Ø© Ø¨Ø­Ø« Ø§ÙØµÙØ± Ø¹Ù âªwriting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92"/>
            <a:ext cx="12258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77905" y="4131488"/>
            <a:ext cx="1294784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different types of houses around the world.”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and write a report of two paragraphs about the different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 of houses and what is your ideal home and why. </a:t>
            </a: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9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132394">
            <a:off x="1653593" y="2705726"/>
            <a:ext cx="9553897" cy="144655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rite your own plan</a:t>
            </a:r>
          </a:p>
        </p:txBody>
      </p:sp>
    </p:spTree>
    <p:extLst>
      <p:ext uri="{BB962C8B-B14F-4D97-AF65-F5344CB8AC3E}">
        <p14:creationId xmlns:p14="http://schemas.microsoft.com/office/powerpoint/2010/main" val="21091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25" y="209136"/>
            <a:ext cx="12012984" cy="360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" Houses are of different types, but you prefer a special one of them" Plan and write an article of two paragraphs (not less than 8 sentences) about "Houses", the different types of houses and your ideal house".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W" sz="2133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7822" y="3910534"/>
            <a:ext cx="12207647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These guide words may help you:</a:t>
            </a:r>
          </a:p>
          <a:p>
            <a:pPr marL="457200">
              <a:lnSpc>
                <a:spcPct val="115000"/>
              </a:lnSpc>
            </a:pPr>
            <a:r>
              <a:rPr lang="en-GB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(Wooden / mud / temporary / easy / rooms / sea / garden / swim)</a:t>
            </a:r>
            <a:endParaRPr lang="en-GB" sz="44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861" y="1290973"/>
            <a:ext cx="5906277" cy="8146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The Plan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3" y="2380861"/>
            <a:ext cx="3396343" cy="755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Paragraph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35551" y="2438400"/>
            <a:ext cx="3396343" cy="755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Paragraph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7241" y="3704253"/>
            <a:ext cx="1558212" cy="60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78698" y="3684037"/>
            <a:ext cx="1558212" cy="60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33935" y="3684037"/>
            <a:ext cx="1558212" cy="60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77135" y="3704253"/>
            <a:ext cx="1558212" cy="60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671249" y="3744686"/>
            <a:ext cx="1558212" cy="60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369421" y="3752462"/>
            <a:ext cx="1558212" cy="606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8AD2D2-DD7A-42E3-9DA2-F000F6C10426}"/>
              </a:ext>
            </a:extLst>
          </p:cNvPr>
          <p:cNvCxnSpPr/>
          <p:nvPr/>
        </p:nvCxnSpPr>
        <p:spPr>
          <a:xfrm flipH="1">
            <a:off x="1346400" y="3194180"/>
            <a:ext cx="1137600" cy="355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6E9794-498D-4D52-9017-3A5E8B21149B}"/>
              </a:ext>
            </a:extLst>
          </p:cNvPr>
          <p:cNvCxnSpPr/>
          <p:nvPr/>
        </p:nvCxnSpPr>
        <p:spPr>
          <a:xfrm flipH="1">
            <a:off x="7766547" y="3251290"/>
            <a:ext cx="1137600" cy="355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73886B-9205-45CE-AE40-72F3ECEBBE86}"/>
              </a:ext>
            </a:extLst>
          </p:cNvPr>
          <p:cNvCxnSpPr>
            <a:cxnSpLocks/>
          </p:cNvCxnSpPr>
          <p:nvPr/>
        </p:nvCxnSpPr>
        <p:spPr>
          <a:xfrm>
            <a:off x="3142861" y="3235335"/>
            <a:ext cx="0" cy="355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2AE979-E275-4EEB-8907-1B716842292C}"/>
              </a:ext>
            </a:extLst>
          </p:cNvPr>
          <p:cNvCxnSpPr>
            <a:cxnSpLocks/>
          </p:cNvCxnSpPr>
          <p:nvPr/>
        </p:nvCxnSpPr>
        <p:spPr>
          <a:xfrm>
            <a:off x="9333722" y="3235335"/>
            <a:ext cx="0" cy="355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95A1B0-44F6-4B56-BED5-64C71984FDDB}"/>
              </a:ext>
            </a:extLst>
          </p:cNvPr>
          <p:cNvCxnSpPr>
            <a:cxnSpLocks/>
          </p:cNvCxnSpPr>
          <p:nvPr/>
        </p:nvCxnSpPr>
        <p:spPr>
          <a:xfrm>
            <a:off x="3856654" y="3194180"/>
            <a:ext cx="1137600" cy="355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B42629-43DE-43A8-A3EC-FAF19D9FABCA}"/>
              </a:ext>
            </a:extLst>
          </p:cNvPr>
          <p:cNvCxnSpPr>
            <a:cxnSpLocks/>
          </p:cNvCxnSpPr>
          <p:nvPr/>
        </p:nvCxnSpPr>
        <p:spPr>
          <a:xfrm>
            <a:off x="10091854" y="3251290"/>
            <a:ext cx="1137600" cy="355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6" r="74298" b="36084"/>
          <a:stretch/>
        </p:blipFill>
        <p:spPr>
          <a:xfrm>
            <a:off x="1163140" y="527910"/>
            <a:ext cx="2395307" cy="2056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t="31976" r="48944" b="33814"/>
          <a:stretch/>
        </p:blipFill>
        <p:spPr>
          <a:xfrm>
            <a:off x="4421237" y="633238"/>
            <a:ext cx="2655630" cy="2014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4" t="64793" r="34139" b="5468"/>
          <a:stretch/>
        </p:blipFill>
        <p:spPr>
          <a:xfrm>
            <a:off x="7745163" y="655054"/>
            <a:ext cx="2564208" cy="192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r="40242" b="67529"/>
          <a:stretch/>
        </p:blipFill>
        <p:spPr>
          <a:xfrm>
            <a:off x="4367486" y="3010061"/>
            <a:ext cx="2753331" cy="214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5843" r="66339" b="60339"/>
          <a:stretch/>
        </p:blipFill>
        <p:spPr>
          <a:xfrm>
            <a:off x="1163140" y="3010061"/>
            <a:ext cx="2395307" cy="214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31268" r="5309" b="36261"/>
          <a:stretch/>
        </p:blipFill>
        <p:spPr>
          <a:xfrm>
            <a:off x="7745163" y="2865731"/>
            <a:ext cx="2564208" cy="234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ast Button"/>
          <p:cNvSpPr/>
          <p:nvPr/>
        </p:nvSpPr>
        <p:spPr>
          <a:xfrm>
            <a:off x="1163140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</a:t>
            </a:r>
          </a:p>
        </p:txBody>
      </p:sp>
      <p:sp>
        <p:nvSpPr>
          <p:cNvPr id="13" name="Medium Button"/>
          <p:cNvSpPr/>
          <p:nvPr/>
        </p:nvSpPr>
        <p:spPr>
          <a:xfrm>
            <a:off x="4144048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</a:t>
            </a:r>
          </a:p>
        </p:txBody>
      </p:sp>
      <p:sp>
        <p:nvSpPr>
          <p:cNvPr id="12" name="Slow Button"/>
          <p:cNvSpPr/>
          <p:nvPr/>
        </p:nvSpPr>
        <p:spPr>
          <a:xfrm>
            <a:off x="7120817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</a:t>
            </a:r>
          </a:p>
        </p:txBody>
      </p:sp>
      <p:sp>
        <p:nvSpPr>
          <p:cNvPr id="16" name="Hide All Button"/>
          <p:cNvSpPr/>
          <p:nvPr/>
        </p:nvSpPr>
        <p:spPr>
          <a:xfrm>
            <a:off x="10567050" y="5871964"/>
            <a:ext cx="1408344" cy="6953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23000">
                <a:schemeClr val="bg1">
                  <a:lumMod val="95000"/>
                </a:schemeClr>
              </a:gs>
              <a:gs pos="69000">
                <a:schemeClr val="bg1">
                  <a:lumMod val="85000"/>
                </a:schemeClr>
              </a:gs>
              <a:gs pos="97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Hide all</a:t>
            </a:r>
          </a:p>
        </p:txBody>
      </p:sp>
      <p:sp>
        <p:nvSpPr>
          <p:cNvPr id="17" name="Show All Button"/>
          <p:cNvSpPr/>
          <p:nvPr/>
        </p:nvSpPr>
        <p:spPr>
          <a:xfrm>
            <a:off x="10567050" y="4911787"/>
            <a:ext cx="1408344" cy="695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all</a:t>
            </a:r>
          </a:p>
        </p:txBody>
      </p:sp>
      <p:grpSp>
        <p:nvGrpSpPr>
          <p:cNvPr id="15" name="Logo"/>
          <p:cNvGrpSpPr/>
          <p:nvPr/>
        </p:nvGrpSpPr>
        <p:grpSpPr>
          <a:xfrm>
            <a:off x="4913023" y="6596390"/>
            <a:ext cx="976721" cy="261610"/>
            <a:chOff x="5160900" y="6348338"/>
            <a:chExt cx="976721" cy="261610"/>
          </a:xfrm>
        </p:grpSpPr>
        <p:pic>
          <p:nvPicPr>
            <p:cNvPr id="18" name="TL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900" y="6389143"/>
              <a:ext cx="180000" cy="180000"/>
            </a:xfrm>
            <a:prstGeom prst="rect">
              <a:avLst/>
            </a:prstGeom>
          </p:spPr>
        </p:pic>
        <p:sp>
          <p:nvSpPr>
            <p:cNvPr id="19" name="tekhnologic"/>
            <p:cNvSpPr/>
            <p:nvPr/>
          </p:nvSpPr>
          <p:spPr>
            <a:xfrm>
              <a:off x="5287708" y="6348338"/>
              <a:ext cx="849913" cy="2616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100" b="0" i="0" u="none" strike="noStrike" kern="1200" cap="none" spc="0" normalizeH="0" baseline="0" noProof="0" dirty="0" err="1">
                  <a:ln w="0"/>
                  <a:solidFill>
                    <a:srgbClr val="2C71A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tekhnologic</a:t>
              </a:r>
              <a:endParaRPr kumimoji="0" lang="ja-JP" altLang="en-US" sz="1100" b="0" i="0" u="none" strike="noStrike" kern="1200" cap="none" spc="0" normalizeH="0" baseline="0" noProof="0" dirty="0">
                <a:ln w="0"/>
                <a:solidFill>
                  <a:srgbClr val="2C71A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2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4644FF-304D-48ED-98FE-469C7935FA85}"/>
              </a:ext>
            </a:extLst>
          </p:cNvPr>
          <p:cNvSpPr/>
          <p:nvPr/>
        </p:nvSpPr>
        <p:spPr>
          <a:xfrm>
            <a:off x="3700004" y="107688"/>
            <a:ext cx="5351865" cy="76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794417-D967-4443-80B3-80637EC10552}"/>
              </a:ext>
            </a:extLst>
          </p:cNvPr>
          <p:cNvSpPr/>
          <p:nvPr/>
        </p:nvSpPr>
        <p:spPr>
          <a:xfrm>
            <a:off x="355890" y="1382028"/>
            <a:ext cx="9844999" cy="102561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C76F37-4C43-4A6B-AB38-000B6EA10AB7}"/>
              </a:ext>
            </a:extLst>
          </p:cNvPr>
          <p:cNvSpPr/>
          <p:nvPr/>
        </p:nvSpPr>
        <p:spPr>
          <a:xfrm>
            <a:off x="536116" y="1448049"/>
            <a:ext cx="10589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the different types of houses </a:t>
            </a:r>
            <a:endParaRPr lang="en-ZW" sz="88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056CB5-5DBD-47A3-B6E3-624695C771F0}"/>
              </a:ext>
            </a:extLst>
          </p:cNvPr>
          <p:cNvCxnSpPr>
            <a:cxnSpLocks/>
          </p:cNvCxnSpPr>
          <p:nvPr/>
        </p:nvCxnSpPr>
        <p:spPr>
          <a:xfrm>
            <a:off x="1235829" y="2562894"/>
            <a:ext cx="0" cy="517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912B79-448D-4911-B5D8-53D853A975AC}"/>
              </a:ext>
            </a:extLst>
          </p:cNvPr>
          <p:cNvCxnSpPr>
            <a:cxnSpLocks/>
          </p:cNvCxnSpPr>
          <p:nvPr/>
        </p:nvCxnSpPr>
        <p:spPr>
          <a:xfrm>
            <a:off x="3854731" y="2551342"/>
            <a:ext cx="0" cy="1095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C6C45A-0911-416B-B59D-0080C793F627}"/>
              </a:ext>
            </a:extLst>
          </p:cNvPr>
          <p:cNvCxnSpPr>
            <a:cxnSpLocks/>
          </p:cNvCxnSpPr>
          <p:nvPr/>
        </p:nvCxnSpPr>
        <p:spPr>
          <a:xfrm>
            <a:off x="6551871" y="2597515"/>
            <a:ext cx="0" cy="1578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CE79D88-B490-4324-AA2F-A7035530E4B2}"/>
              </a:ext>
            </a:extLst>
          </p:cNvPr>
          <p:cNvSpPr/>
          <p:nvPr/>
        </p:nvSpPr>
        <p:spPr>
          <a:xfrm>
            <a:off x="84811" y="3181862"/>
            <a:ext cx="2332380" cy="11920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21CE87-BA56-4640-983F-ACB91B20D72F}"/>
              </a:ext>
            </a:extLst>
          </p:cNvPr>
          <p:cNvSpPr/>
          <p:nvPr/>
        </p:nvSpPr>
        <p:spPr>
          <a:xfrm>
            <a:off x="2745848" y="3777880"/>
            <a:ext cx="2332381" cy="11920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C7C465-AD1E-4564-842B-224811239CEC}"/>
              </a:ext>
            </a:extLst>
          </p:cNvPr>
          <p:cNvSpPr/>
          <p:nvPr/>
        </p:nvSpPr>
        <p:spPr>
          <a:xfrm>
            <a:off x="5479821" y="4312721"/>
            <a:ext cx="2524492" cy="11920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5FAFC7-9663-4053-B2A6-B5DDE1FF1797}"/>
              </a:ext>
            </a:extLst>
          </p:cNvPr>
          <p:cNvCxnSpPr>
            <a:cxnSpLocks/>
          </p:cNvCxnSpPr>
          <p:nvPr/>
        </p:nvCxnSpPr>
        <p:spPr>
          <a:xfrm flipH="1">
            <a:off x="4503577" y="873976"/>
            <a:ext cx="774811" cy="496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A87D841-B80F-2081-6951-16A8ED814B1E}"/>
              </a:ext>
            </a:extLst>
          </p:cNvPr>
          <p:cNvSpPr/>
          <p:nvPr/>
        </p:nvSpPr>
        <p:spPr>
          <a:xfrm>
            <a:off x="77655" y="3265899"/>
            <a:ext cx="2360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3200" b="1" dirty="0"/>
              <a:t>Mud homes</a:t>
            </a:r>
            <a:endParaRPr lang="en-ZW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1B70B-4E81-8FF6-4B95-426C26D5A92E}"/>
              </a:ext>
            </a:extLst>
          </p:cNvPr>
          <p:cNvSpPr/>
          <p:nvPr/>
        </p:nvSpPr>
        <p:spPr>
          <a:xfrm>
            <a:off x="2926080" y="3737892"/>
            <a:ext cx="2360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3200" b="1" dirty="0"/>
              <a:t>Wooden</a:t>
            </a:r>
          </a:p>
          <a:p>
            <a:r>
              <a:rPr lang="en-ZW" sz="3200" b="1" dirty="0"/>
              <a:t>homes</a:t>
            </a:r>
            <a:endParaRPr lang="en-ZW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8CAD7-A984-CA43-DED5-B739936C99EC}"/>
              </a:ext>
            </a:extLst>
          </p:cNvPr>
          <p:cNvSpPr/>
          <p:nvPr/>
        </p:nvSpPr>
        <p:spPr>
          <a:xfrm>
            <a:off x="5688412" y="4387833"/>
            <a:ext cx="2360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3200" b="1" dirty="0"/>
              <a:t>Igloo homes</a:t>
            </a:r>
            <a:endParaRPr lang="en-ZW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0197-21A9-F3DC-548A-FD137997B019}"/>
              </a:ext>
            </a:extLst>
          </p:cNvPr>
          <p:cNvSpPr/>
          <p:nvPr/>
        </p:nvSpPr>
        <p:spPr>
          <a:xfrm>
            <a:off x="4155883" y="132930"/>
            <a:ext cx="3692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sz="4400" b="1" dirty="0"/>
              <a:t>My ideal home</a:t>
            </a:r>
            <a:endParaRPr lang="en-ZW" sz="4400" dirty="0"/>
          </a:p>
        </p:txBody>
      </p:sp>
    </p:spTree>
    <p:extLst>
      <p:ext uri="{BB962C8B-B14F-4D97-AF65-F5344CB8AC3E}">
        <p14:creationId xmlns:p14="http://schemas.microsoft.com/office/powerpoint/2010/main" val="29634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4644FF-304D-48ED-98FE-469C7935FA85}"/>
              </a:ext>
            </a:extLst>
          </p:cNvPr>
          <p:cNvSpPr/>
          <p:nvPr/>
        </p:nvSpPr>
        <p:spPr>
          <a:xfrm>
            <a:off x="3545273" y="110387"/>
            <a:ext cx="5351865" cy="765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794417-D967-4443-80B3-80637EC10552}"/>
              </a:ext>
            </a:extLst>
          </p:cNvPr>
          <p:cNvSpPr/>
          <p:nvPr/>
        </p:nvSpPr>
        <p:spPr>
          <a:xfrm>
            <a:off x="557322" y="1519668"/>
            <a:ext cx="9844999" cy="102561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C76F37-4C43-4A6B-AB38-000B6EA10AB7}"/>
              </a:ext>
            </a:extLst>
          </p:cNvPr>
          <p:cNvSpPr/>
          <p:nvPr/>
        </p:nvSpPr>
        <p:spPr>
          <a:xfrm>
            <a:off x="712333" y="1512832"/>
            <a:ext cx="9689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ideal house</a:t>
            </a:r>
            <a:endParaRPr lang="en-ZW" sz="115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056CB5-5DBD-47A3-B6E3-624695C771F0}"/>
              </a:ext>
            </a:extLst>
          </p:cNvPr>
          <p:cNvCxnSpPr>
            <a:cxnSpLocks/>
          </p:cNvCxnSpPr>
          <p:nvPr/>
        </p:nvCxnSpPr>
        <p:spPr>
          <a:xfrm>
            <a:off x="1235829" y="2562894"/>
            <a:ext cx="0" cy="517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912B79-448D-4911-B5D8-53D853A975AC}"/>
              </a:ext>
            </a:extLst>
          </p:cNvPr>
          <p:cNvCxnSpPr>
            <a:cxnSpLocks/>
          </p:cNvCxnSpPr>
          <p:nvPr/>
        </p:nvCxnSpPr>
        <p:spPr>
          <a:xfrm>
            <a:off x="3854731" y="2551342"/>
            <a:ext cx="0" cy="1063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C6C45A-0911-416B-B59D-0080C793F627}"/>
              </a:ext>
            </a:extLst>
          </p:cNvPr>
          <p:cNvCxnSpPr>
            <a:cxnSpLocks/>
          </p:cNvCxnSpPr>
          <p:nvPr/>
        </p:nvCxnSpPr>
        <p:spPr>
          <a:xfrm>
            <a:off x="6551871" y="2597515"/>
            <a:ext cx="0" cy="1578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CE79D88-B490-4324-AA2F-A7035530E4B2}"/>
              </a:ext>
            </a:extLst>
          </p:cNvPr>
          <p:cNvSpPr/>
          <p:nvPr/>
        </p:nvSpPr>
        <p:spPr>
          <a:xfrm>
            <a:off x="106018" y="3181862"/>
            <a:ext cx="2332377" cy="11920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21CE87-BA56-4640-983F-ACB91B20D72F}"/>
              </a:ext>
            </a:extLst>
          </p:cNvPr>
          <p:cNvSpPr/>
          <p:nvPr/>
        </p:nvSpPr>
        <p:spPr>
          <a:xfrm>
            <a:off x="2745848" y="3777879"/>
            <a:ext cx="2332381" cy="15179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C7C465-AD1E-4564-842B-224811239CEC}"/>
              </a:ext>
            </a:extLst>
          </p:cNvPr>
          <p:cNvSpPr/>
          <p:nvPr/>
        </p:nvSpPr>
        <p:spPr>
          <a:xfrm>
            <a:off x="5479821" y="4312721"/>
            <a:ext cx="2524492" cy="11920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B529BC-C78D-44A1-ADFC-DEAB12B6C694}"/>
              </a:ext>
            </a:extLst>
          </p:cNvPr>
          <p:cNvCxnSpPr>
            <a:cxnSpLocks/>
          </p:cNvCxnSpPr>
          <p:nvPr/>
        </p:nvCxnSpPr>
        <p:spPr>
          <a:xfrm>
            <a:off x="7793162" y="885477"/>
            <a:ext cx="422301" cy="618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3173423-5B51-2C94-C340-657A5073CCA5}"/>
              </a:ext>
            </a:extLst>
          </p:cNvPr>
          <p:cNvSpPr/>
          <p:nvPr/>
        </p:nvSpPr>
        <p:spPr>
          <a:xfrm>
            <a:off x="77655" y="3265899"/>
            <a:ext cx="2360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3200" b="1" dirty="0"/>
              <a:t>Has a balcony</a:t>
            </a:r>
            <a:endParaRPr lang="en-ZW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6ECE2-97AE-39B4-AF07-1A4A526F7919}"/>
              </a:ext>
            </a:extLst>
          </p:cNvPr>
          <p:cNvSpPr/>
          <p:nvPr/>
        </p:nvSpPr>
        <p:spPr>
          <a:xfrm>
            <a:off x="2926080" y="3737892"/>
            <a:ext cx="2360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3200" b="1" dirty="0"/>
              <a:t>By the sea</a:t>
            </a:r>
            <a:endParaRPr lang="en-ZW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EE64D-C705-321A-7309-07F4BAB18C99}"/>
              </a:ext>
            </a:extLst>
          </p:cNvPr>
          <p:cNvSpPr/>
          <p:nvPr/>
        </p:nvSpPr>
        <p:spPr>
          <a:xfrm>
            <a:off x="5688412" y="4387833"/>
            <a:ext cx="2360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3200" b="1" dirty="0"/>
              <a:t>Big and modern</a:t>
            </a:r>
            <a:endParaRPr lang="en-ZW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04817-A676-347D-FC29-1192F580354B}"/>
              </a:ext>
            </a:extLst>
          </p:cNvPr>
          <p:cNvSpPr/>
          <p:nvPr/>
        </p:nvSpPr>
        <p:spPr>
          <a:xfrm>
            <a:off x="4155883" y="132930"/>
            <a:ext cx="3692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sz="4400" b="1" dirty="0"/>
              <a:t>My ideal home</a:t>
            </a:r>
            <a:endParaRPr lang="en-ZW" sz="4400" dirty="0"/>
          </a:p>
        </p:txBody>
      </p:sp>
    </p:spTree>
    <p:extLst>
      <p:ext uri="{BB962C8B-B14F-4D97-AF65-F5344CB8AC3E}">
        <p14:creationId xmlns:p14="http://schemas.microsoft.com/office/powerpoint/2010/main" val="39521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BDEC6-201E-4FA5-988E-BCCAFF6FA8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4" name="Picture 3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312742E0-5250-4B55-904C-50311510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369" y="405360"/>
            <a:ext cx="6762676" cy="6047281"/>
          </a:xfrm>
          <a:prstGeom prst="rect">
            <a:avLst/>
          </a:prstGeom>
        </p:spPr>
      </p:pic>
      <p:sp>
        <p:nvSpPr>
          <p:cNvPr id="5" name="Google Shape;208;p29">
            <a:extLst>
              <a:ext uri="{FF2B5EF4-FFF2-40B4-BE49-F238E27FC236}">
                <a16:creationId xmlns:a16="http://schemas.microsoft.com/office/drawing/2014/main" id="{E366A316-5079-4B90-BC29-806542025E23}"/>
              </a:ext>
            </a:extLst>
          </p:cNvPr>
          <p:cNvSpPr txBox="1">
            <a:spLocks/>
          </p:cNvSpPr>
          <p:nvPr/>
        </p:nvSpPr>
        <p:spPr>
          <a:xfrm>
            <a:off x="-215152" y="952915"/>
            <a:ext cx="5403711" cy="380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GB" sz="12800" dirty="0">
                <a:solidFill>
                  <a:srgbClr val="FF0000"/>
                </a:solidFill>
              </a:rPr>
              <a:t>Don’t</a:t>
            </a:r>
          </a:p>
          <a:p>
            <a:pPr algn="ctr"/>
            <a:r>
              <a:rPr lang="en-GB" sz="12800" dirty="0">
                <a:solidFill>
                  <a:schemeClr val="accent6"/>
                </a:solidFill>
              </a:rPr>
              <a:t> forget!</a:t>
            </a:r>
          </a:p>
        </p:txBody>
      </p:sp>
    </p:spTree>
    <p:extLst>
      <p:ext uri="{BB962C8B-B14F-4D97-AF65-F5344CB8AC3E}">
        <p14:creationId xmlns:p14="http://schemas.microsoft.com/office/powerpoint/2010/main" val="152105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36AE6-C104-442E-B274-21034D386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074" name="Picture 2" descr="5 Star Writing (Editable Poster, Checklists, and Writing Pages) | TpT">
            <a:extLst>
              <a:ext uri="{FF2B5EF4-FFF2-40B4-BE49-F238E27FC236}">
                <a16:creationId xmlns:a16="http://schemas.microsoft.com/office/drawing/2014/main" id="{BEB47AEE-76A4-447E-BED4-F2F87628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8" y="-10246"/>
            <a:ext cx="11495313" cy="67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yellow stars&#10;&#10;Description automatically generated with low confidence">
            <a:extLst>
              <a:ext uri="{FF2B5EF4-FFF2-40B4-BE49-F238E27FC236}">
                <a16:creationId xmlns:a16="http://schemas.microsoft.com/office/drawing/2014/main" id="{34E5407A-A6BC-4DBB-A00B-B8AE9F33F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2702" l="3696" r="91848">
                        <a14:foregroundMark x1="23696" y1="19720" x2="25652" y2="20342"/>
                        <a14:foregroundMark x1="8696" y1="52329" x2="12935" y2="62422"/>
                        <a14:foregroundMark x1="6087" y1="53571" x2="3804" y2="55124"/>
                        <a14:foregroundMark x1="17609" y1="83851" x2="15978" y2="85870"/>
                        <a14:foregroundMark x1="55109" y1="64286" x2="55326" y2="64286"/>
                        <a14:foregroundMark x1="65435" y1="36491" x2="65000" y2="27950"/>
                        <a14:foregroundMark x1="51196" y1="10870" x2="51196" y2="7143"/>
                        <a14:foregroundMark x1="84130" y1="72671" x2="91848" y2="70652"/>
                        <a14:foregroundMark x1="83370" y1="90839" x2="86957" y2="927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7670">
            <a:off x="8850727" y="1007250"/>
            <a:ext cx="3459644" cy="24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9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ØªÙØ¬Ø© Ø¨Ø­Ø« Ø§ÙØµÙØ± Ø¹Ù âªcolorful background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ØªÙØ¬Ø© Ø¨Ø­Ø« Ø§ÙØµÙØ± Ø¹Ù âªwriting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8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0459" y="4819347"/>
            <a:ext cx="1131108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1</a:t>
            </a:r>
            <a:r>
              <a:rPr lang="en-US" sz="6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paragraph,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</a:t>
            </a: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bout the different types of houses.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6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ØªÙØ¬Ø© Ø¨Ø­Ø« Ø§ÙØµÙØ± Ø¹Ù âªcolorful background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ØªÙØ¬Ø© Ø¨Ø­Ø« Ø§ÙØµÙØ± Ø¹Ù âªcolorful background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ØªÙØ¬Ø© Ø¨Ø­Ø« Ø§ÙØµÙØ± Ø¹Ù âªwriting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8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5200" y="5018152"/>
            <a:ext cx="118008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2</a:t>
            </a:r>
            <a:r>
              <a:rPr lang="en-US" sz="48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paragraph,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write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what is your ideal home and why.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100009" y="466289"/>
            <a:ext cx="2514672" cy="1993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259365" y="527910"/>
            <a:ext cx="2655632" cy="193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7683507" y="527909"/>
            <a:ext cx="2552900" cy="1993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4352977" y="3072575"/>
            <a:ext cx="2655631" cy="21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1100010" y="3052707"/>
            <a:ext cx="2548132" cy="2056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7761239" y="3010063"/>
            <a:ext cx="2548132" cy="21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ast Button"/>
          <p:cNvSpPr/>
          <p:nvPr/>
        </p:nvSpPr>
        <p:spPr>
          <a:xfrm>
            <a:off x="1163140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000" dirty="0">
                <a:solidFill>
                  <a:prstClr val="white"/>
                </a:solidFill>
                <a:latin typeface="Calibri" panose="020F0502020204030204"/>
              </a:rPr>
              <a:t>Fast</a:t>
            </a:r>
          </a:p>
        </p:txBody>
      </p:sp>
      <p:sp>
        <p:nvSpPr>
          <p:cNvPr id="13" name="Medium Button"/>
          <p:cNvSpPr/>
          <p:nvPr/>
        </p:nvSpPr>
        <p:spPr>
          <a:xfrm>
            <a:off x="4144048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000" dirty="0">
                <a:solidFill>
                  <a:prstClr val="white"/>
                </a:solidFill>
                <a:latin typeface="Calibri" panose="020F0502020204030204"/>
              </a:rPr>
              <a:t>Medium</a:t>
            </a:r>
          </a:p>
        </p:txBody>
      </p:sp>
      <p:sp>
        <p:nvSpPr>
          <p:cNvPr id="12" name="Slow Button"/>
          <p:cNvSpPr/>
          <p:nvPr/>
        </p:nvSpPr>
        <p:spPr>
          <a:xfrm>
            <a:off x="7120817" y="5871964"/>
            <a:ext cx="2514672" cy="6953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000" dirty="0">
                <a:solidFill>
                  <a:prstClr val="white"/>
                </a:solidFill>
                <a:latin typeface="Calibri" panose="020F0502020204030204"/>
              </a:rPr>
              <a:t>Slow</a:t>
            </a:r>
          </a:p>
        </p:txBody>
      </p:sp>
      <p:sp>
        <p:nvSpPr>
          <p:cNvPr id="16" name="Hide All Button"/>
          <p:cNvSpPr/>
          <p:nvPr/>
        </p:nvSpPr>
        <p:spPr>
          <a:xfrm>
            <a:off x="10567051" y="5871964"/>
            <a:ext cx="1408344" cy="6953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23000">
                <a:schemeClr val="bg1">
                  <a:lumMod val="95000"/>
                </a:schemeClr>
              </a:gs>
              <a:gs pos="69000">
                <a:schemeClr val="bg1">
                  <a:lumMod val="85000"/>
                </a:schemeClr>
              </a:gs>
              <a:gs pos="97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dirty="0">
                <a:solidFill>
                  <a:sysClr val="windowText" lastClr="000000"/>
                </a:solidFill>
                <a:latin typeface="Calibri" panose="020F0502020204030204"/>
              </a:rPr>
              <a:t>Hide all</a:t>
            </a:r>
          </a:p>
        </p:txBody>
      </p:sp>
      <p:sp>
        <p:nvSpPr>
          <p:cNvPr id="17" name="Show All Button"/>
          <p:cNvSpPr/>
          <p:nvPr/>
        </p:nvSpPr>
        <p:spPr>
          <a:xfrm>
            <a:off x="10567051" y="4911788"/>
            <a:ext cx="1408344" cy="695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dirty="0">
                <a:solidFill>
                  <a:sysClr val="windowText" lastClr="000000"/>
                </a:solidFill>
                <a:latin typeface="Calibri" panose="020F0502020204030204"/>
              </a:rPr>
              <a:t>Show all</a:t>
            </a:r>
          </a:p>
        </p:txBody>
      </p:sp>
      <p:grpSp>
        <p:nvGrpSpPr>
          <p:cNvPr id="15" name="Logo"/>
          <p:cNvGrpSpPr/>
          <p:nvPr/>
        </p:nvGrpSpPr>
        <p:grpSpPr>
          <a:xfrm>
            <a:off x="4913023" y="6596406"/>
            <a:ext cx="976722" cy="261610"/>
            <a:chOff x="5160900" y="6348338"/>
            <a:chExt cx="976722" cy="261609"/>
          </a:xfrm>
        </p:grpSpPr>
        <p:pic>
          <p:nvPicPr>
            <p:cNvPr id="18" name="TL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900" y="6389143"/>
              <a:ext cx="180000" cy="180000"/>
            </a:xfrm>
            <a:prstGeom prst="rect">
              <a:avLst/>
            </a:prstGeom>
          </p:spPr>
        </p:pic>
        <p:sp>
          <p:nvSpPr>
            <p:cNvPr id="19" name="tekhnologic"/>
            <p:cNvSpPr/>
            <p:nvPr/>
          </p:nvSpPr>
          <p:spPr>
            <a:xfrm>
              <a:off x="5287709" y="6348338"/>
              <a:ext cx="849913" cy="2616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377">
                <a:defRPr/>
              </a:pPr>
              <a:r>
                <a:rPr lang="en-GB" altLang="ja-JP" sz="1100" dirty="0" err="1">
                  <a:ln w="0"/>
                  <a:solidFill>
                    <a:srgbClr val="2C71AF"/>
                  </a:solidFill>
                  <a:latin typeface="Calibri" panose="020F0502020204030204"/>
                  <a:ea typeface="ＭＳ Ｐゴシック" panose="020B0600070205080204" pitchFamily="34" charset="-128"/>
                </a:rPr>
                <a:t>tekhnologic</a:t>
              </a:r>
              <a:endParaRPr lang="ja-JP" altLang="en-US" sz="1100" dirty="0">
                <a:ln w="0"/>
                <a:solidFill>
                  <a:srgbClr val="2C71AF"/>
                </a:solidFill>
                <a:latin typeface="Calibri" panose="020F0502020204030204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8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2263" y="113668"/>
            <a:ext cx="5211337" cy="11982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Types of Houses</a:t>
            </a:r>
          </a:p>
        </p:txBody>
      </p:sp>
    </p:spTree>
    <p:extLst>
      <p:ext uri="{BB962C8B-B14F-4D97-AF65-F5344CB8AC3E}">
        <p14:creationId xmlns:p14="http://schemas.microsoft.com/office/powerpoint/2010/main" val="55143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Open Discussion / Brainstorming</a:t>
            </a:r>
            <a:br>
              <a:rPr lang="en-US" b="1" dirty="0"/>
            </a:br>
            <a:r>
              <a:rPr lang="en-US" b="1" dirty="0"/>
              <a:t>Mention types of houses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ØªÙØ¬Ø© Ø¨Ø­Ø« Ø§ÙØµÙØ± Ø¹Ù âªkinds of house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" y="1690689"/>
            <a:ext cx="11421207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9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ØªÙØ¬Ø© Ø¨Ø­Ø« Ø§ÙØµÙØ± Ø¹Ù âªcolorful background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ØªÙØ¬Ø© Ø¨Ø­Ø« Ø§ÙØµÙØ± Ø¹Ù âªwooden houses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17" y="0"/>
            <a:ext cx="6549482" cy="34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804317" cy="34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ØªÙØ¬Ø© Ø¨Ø­Ø« Ø§ÙØµÙØ± Ø¹Ù âªwooden housesâ¬â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0" y="3546797"/>
            <a:ext cx="4985237" cy="31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ØªÙØ¬Ø© Ø¨Ø­Ø« Ø§ÙØµÙØ± Ø¹Ù âªwooden housesâ¬â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37" y="3656997"/>
            <a:ext cx="60388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9255" y="2967335"/>
            <a:ext cx="479349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Wooden houses</a:t>
            </a:r>
          </a:p>
        </p:txBody>
      </p:sp>
    </p:spTree>
    <p:extLst>
      <p:ext uri="{BB962C8B-B14F-4D97-AF65-F5344CB8AC3E}">
        <p14:creationId xmlns:p14="http://schemas.microsoft.com/office/powerpoint/2010/main" val="1797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ØªÙØ¬Ø© Ø¨Ø­Ø« Ø§ÙØµÙØ± Ø¹Ù âªigloo hous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3367" y="424857"/>
            <a:ext cx="2595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gloo house</a:t>
            </a:r>
          </a:p>
        </p:txBody>
      </p:sp>
    </p:spTree>
    <p:extLst>
      <p:ext uri="{BB962C8B-B14F-4D97-AF65-F5344CB8AC3E}">
        <p14:creationId xmlns:p14="http://schemas.microsoft.com/office/powerpoint/2010/main" val="73854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ØªÙØ¬Ø© Ø¨Ø­Ø« Ø§ÙØµÙØ± Ø¹Ù âªmud hous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446"/>
            <a:ext cx="6205429" cy="34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ØªÙØ¬Ø© Ø¨Ø­Ø« Ø§ÙØµÙØ± Ø¹Ù âªmud house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0543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ØªÙØ¬Ø© Ø¨Ø­Ø« Ø§ÙØµÙØ± Ø¹Ù âªmud modern house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29" y="1611630"/>
            <a:ext cx="5986571" cy="39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4142E4-696B-4FDD-BBEE-7429745ACEA7}"/>
              </a:ext>
            </a:extLst>
          </p:cNvPr>
          <p:cNvSpPr/>
          <p:nvPr/>
        </p:nvSpPr>
        <p:spPr>
          <a:xfrm>
            <a:off x="4242770" y="2967335"/>
            <a:ext cx="370646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Mud houses</a:t>
            </a:r>
          </a:p>
        </p:txBody>
      </p:sp>
    </p:spTree>
    <p:extLst>
      <p:ext uri="{BB962C8B-B14F-4D97-AF65-F5344CB8AC3E}">
        <p14:creationId xmlns:p14="http://schemas.microsoft.com/office/powerpoint/2010/main" val="19786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ØªÙØ¬Ø© Ø¨Ø­Ø« Ø§ÙØµÙØ± Ø¹Ù âªmodern housesâ¬â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EB17DA-26D2-4D6A-9252-98AAB348C8CB}"/>
              </a:ext>
            </a:extLst>
          </p:cNvPr>
          <p:cNvSpPr/>
          <p:nvPr/>
        </p:nvSpPr>
        <p:spPr>
          <a:xfrm>
            <a:off x="3759464" y="2967335"/>
            <a:ext cx="467307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odern houses</a:t>
            </a:r>
          </a:p>
        </p:txBody>
      </p:sp>
    </p:spTree>
    <p:extLst>
      <p:ext uri="{BB962C8B-B14F-4D97-AF65-F5344CB8AC3E}">
        <p14:creationId xmlns:p14="http://schemas.microsoft.com/office/powerpoint/2010/main" val="11974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7" ma:contentTypeDescription="Create a new document." ma:contentTypeScope="" ma:versionID="480060989a331828a8372ffaa97ae3fc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c7bcdb71a858b64bc30b7b326ff78726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7B42E-1FE2-4DDC-A5EA-79F53E271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F56829-C44C-4799-A136-9E8BBC876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E8A38B-C6DC-4F65-857B-908B10EA47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321</Words>
  <Application>Microsoft Office PowerPoint</Application>
  <PresentationFormat>Widescreen</PresentationFormat>
  <Paragraphs>61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Abadi MT Condensed Light</vt:lpstr>
      <vt:lpstr>Arial</vt:lpstr>
      <vt:lpstr>Calibri</vt:lpstr>
      <vt:lpstr>Calibri Light</vt:lpstr>
      <vt:lpstr>Comic Sans MS</vt:lpstr>
      <vt:lpstr>Playfair Display</vt:lpstr>
      <vt:lpstr>Playfair Display Regular</vt:lpstr>
      <vt:lpstr>Office Theme</vt:lpstr>
      <vt:lpstr>Office Theme</vt:lpstr>
      <vt:lpstr>PowerPoint Presentation</vt:lpstr>
      <vt:lpstr>PowerPoint Presentation</vt:lpstr>
      <vt:lpstr>PowerPoint Presentation</vt:lpstr>
      <vt:lpstr>Types of Houses</vt:lpstr>
      <vt:lpstr>Open Discussion / Brainstorming Mention types of houses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ideal home </dc:title>
  <dc:creator>Hheba Bashir</dc:creator>
  <cp:lastModifiedBy>ZaHRoNa ~</cp:lastModifiedBy>
  <cp:revision>12</cp:revision>
  <dcterms:created xsi:type="dcterms:W3CDTF">2019-09-24T14:33:58Z</dcterms:created>
  <dcterms:modified xsi:type="dcterms:W3CDTF">2023-10-31T07:27:06Z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