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694" r:id="rId5"/>
    <p:sldMasterId id="2147483710" r:id="rId6"/>
    <p:sldMasterId id="2147483662" r:id="rId7"/>
  </p:sldMasterIdLst>
  <p:notesMasterIdLst>
    <p:notesMasterId r:id="rId34"/>
  </p:notesMasterIdLst>
  <p:handoutMasterIdLst>
    <p:handoutMasterId r:id="rId35"/>
  </p:handoutMasterIdLst>
  <p:sldIdLst>
    <p:sldId id="287" r:id="rId8"/>
    <p:sldId id="262" r:id="rId9"/>
    <p:sldId id="283" r:id="rId10"/>
    <p:sldId id="284" r:id="rId11"/>
    <p:sldId id="285" r:id="rId12"/>
    <p:sldId id="286" r:id="rId13"/>
    <p:sldId id="263" r:id="rId14"/>
    <p:sldId id="265" r:id="rId15"/>
    <p:sldId id="267" r:id="rId16"/>
    <p:sldId id="266" r:id="rId17"/>
    <p:sldId id="268" r:id="rId18"/>
    <p:sldId id="269" r:id="rId19"/>
    <p:sldId id="26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0" r:id="rId32"/>
    <p:sldId id="28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291" autoAdjust="0"/>
  </p:normalViewPr>
  <p:slideViewPr>
    <p:cSldViewPr snapToGrid="0" showGuides="1">
      <p:cViewPr varScale="1">
        <p:scale>
          <a:sx n="69" d="100"/>
          <a:sy n="69" d="100"/>
        </p:scale>
        <p:origin x="78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ACCC4E-6A2B-4A9E-A177-2FF76E4BC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00294-99F8-4685-AA68-AF052F799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51BB-02ED-4F4E-A820-FB7EC9185EAE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D73E6-D1F9-4527-A750-9D0E0C27B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A06DC-4B1A-4F3D-83A7-54741625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FE8B-8329-4D47-BE4C-E7B6614F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0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5/30/2023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    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 TAGLINE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35B53D-F188-47B0-BBAA-2C4724DE60BB}"/>
              </a:ext>
            </a:extLst>
          </p:cNvPr>
          <p:cNvSpPr/>
          <p:nvPr userDrawn="1"/>
        </p:nvSpPr>
        <p:spPr>
          <a:xfrm>
            <a:off x="11521440" y="6635910"/>
            <a:ext cx="374904" cy="22209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Works Cited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noProof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694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897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101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304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8508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67117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MARTENSSON@GMAIL.COM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88C09F-E0FD-FA6D-05DA-805BE3A5AC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451100"/>
            <a:ext cx="12192000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5D315-69A1-8BF4-FE97-F0ADCB29FCBE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66900"/>
            <a:ext cx="5157787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488937"/>
            <a:ext cx="5157787" cy="346101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66900"/>
            <a:ext cx="5183188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8937"/>
            <a:ext cx="5183188" cy="346101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TAGLINE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908051"/>
            <a:ext cx="6172200" cy="4957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4409" y="1920003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8149" y="1920003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4262" y="1937782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300619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1" y="4974002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74002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4844" y="6087296"/>
            <a:ext cx="10882313" cy="324183"/>
          </a:xfrm>
          <a:prstGeom prst="rect">
            <a:avLst/>
          </a:prstGeom>
        </p:spPr>
        <p:txBody>
          <a:bodyPr anchor="b"/>
          <a:lstStyle>
            <a:lvl1pPr marL="0" indent="0" defTabSz="359079">
              <a:lnSpc>
                <a:spcPct val="100000"/>
              </a:lnSpc>
              <a:spcBef>
                <a:spcPts val="0"/>
              </a:spcBef>
              <a:buSzTx/>
              <a:buNone/>
              <a:defRPr sz="1468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654844" y="1303734"/>
            <a:ext cx="10883491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4844" y="3589735"/>
            <a:ext cx="10882313" cy="102403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61113" y="6441814"/>
            <a:ext cx="245260" cy="2432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64558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>
            <a:spLocks noGrp="1"/>
          </p:cNvSpPr>
          <p:nvPr>
            <p:ph type="pic" idx="21"/>
          </p:nvPr>
        </p:nvSpPr>
        <p:spPr>
          <a:xfrm>
            <a:off x="-353219" y="-643987"/>
            <a:ext cx="16720924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654844" y="3643312"/>
            <a:ext cx="10882313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4844" y="5929313"/>
            <a:ext cx="10882313" cy="484994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4844" y="401836"/>
            <a:ext cx="10882313" cy="324182"/>
          </a:xfrm>
          <a:prstGeom prst="rect">
            <a:avLst/>
          </a:prstGeom>
        </p:spPr>
        <p:txBody>
          <a:bodyPr/>
          <a:lstStyle>
            <a:lvl1pPr marL="0" indent="0" defTabSz="359079">
              <a:lnSpc>
                <a:spcPct val="100000"/>
              </a:lnSpc>
              <a:spcBef>
                <a:spcPts val="0"/>
              </a:spcBef>
              <a:buSzTx/>
              <a:buNone/>
              <a:defRPr sz="1468" b="1"/>
            </a:lvl1pPr>
          </a:lstStyle>
          <a:p>
            <a:r>
              <a:t>المؤلف والتاريخ</a:t>
            </a:r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7874" y="6441814"/>
            <a:ext cx="245260" cy="2432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28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21"/>
          </p:nvPr>
        </p:nvSpPr>
        <p:spPr>
          <a:xfrm>
            <a:off x="4986684" y="348257"/>
            <a:ext cx="7072313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4844" y="3518297"/>
            <a:ext cx="4786313" cy="2843835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654844" y="486938"/>
            <a:ext cx="4786313" cy="3084937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6257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4844" y="993500"/>
            <a:ext cx="10882313" cy="472361"/>
          </a:xfrm>
          <a:prstGeom prst="rect">
            <a:avLst/>
          </a:prstGeom>
        </p:spPr>
        <p:txBody>
          <a:bodyPr/>
          <a:lstStyle>
            <a:lvl1pPr marL="0" indent="0" defTabSz="371461">
              <a:lnSpc>
                <a:spcPct val="100000"/>
              </a:lnSpc>
              <a:spcBef>
                <a:spcPts val="0"/>
              </a:spcBef>
              <a:buSzTx/>
              <a:buNone/>
              <a:defRPr sz="2405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44155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338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21"/>
          </p:nvPr>
        </p:nvSpPr>
        <p:spPr>
          <a:xfrm>
            <a:off x="5786438" y="419696"/>
            <a:ext cx="6045398" cy="60453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654844" y="312539"/>
            <a:ext cx="4786313" cy="714375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2" name="العنوان الفرعي للشريحة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4844" y="993500"/>
            <a:ext cx="4786313" cy="472361"/>
          </a:xfrm>
          <a:prstGeom prst="rect">
            <a:avLst/>
          </a:prstGeom>
        </p:spPr>
        <p:txBody>
          <a:bodyPr/>
          <a:lstStyle>
            <a:lvl1pPr marL="0" indent="0" defTabSz="371461">
              <a:lnSpc>
                <a:spcPct val="100000"/>
              </a:lnSpc>
              <a:spcBef>
                <a:spcPts val="0"/>
              </a:spcBef>
              <a:buSzTx/>
              <a:buNone/>
              <a:defRPr sz="2405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4844" y="2447013"/>
            <a:ext cx="4786313" cy="3932691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67978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654844" y="2268141"/>
            <a:ext cx="10882313" cy="2321719"/>
          </a:xfrm>
          <a:prstGeom prst="rect">
            <a:avLst/>
          </a:prstGeom>
        </p:spPr>
        <p:txBody>
          <a:bodyPr anchor="ctr"/>
          <a:lstStyle>
            <a:lvl1pPr>
              <a:defRPr sz="5765" b="0" spc="-115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4205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4844" y="993500"/>
            <a:ext cx="10882313" cy="472361"/>
          </a:xfrm>
          <a:prstGeom prst="rect">
            <a:avLst/>
          </a:prstGeom>
        </p:spPr>
        <p:txBody>
          <a:bodyPr/>
          <a:lstStyle>
            <a:lvl1pPr marL="0" indent="0" defTabSz="371461">
              <a:lnSpc>
                <a:spcPct val="100000"/>
              </a:lnSpc>
              <a:spcBef>
                <a:spcPts val="0"/>
              </a:spcBef>
              <a:buSzTx/>
              <a:buNone/>
              <a:defRPr sz="2405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675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654844" y="312539"/>
            <a:ext cx="10882313" cy="714375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4844" y="991195"/>
            <a:ext cx="10882313" cy="472361"/>
          </a:xfrm>
          <a:prstGeom prst="rect">
            <a:avLst/>
          </a:prstGeom>
        </p:spPr>
        <p:txBody>
          <a:bodyPr/>
          <a:lstStyle>
            <a:lvl1pPr marL="0" indent="0" defTabSz="371461">
              <a:lnSpc>
                <a:spcPct val="100000"/>
              </a:lnSpc>
              <a:spcBef>
                <a:spcPts val="0"/>
              </a:spcBef>
              <a:buSzTx/>
              <a:buNone/>
              <a:defRPr sz="2405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14"/>
              </a:spcBef>
              <a:buSzTx/>
              <a:buNone/>
              <a:defRPr sz="2672" spc="-27"/>
            </a:lvl1pPr>
            <a:lvl2pPr marL="0" indent="321457">
              <a:spcBef>
                <a:spcPts val="914"/>
              </a:spcBef>
              <a:buSzTx/>
              <a:buNone/>
              <a:defRPr sz="2672" spc="-27"/>
            </a:lvl2pPr>
            <a:lvl3pPr marL="0" indent="642915">
              <a:spcBef>
                <a:spcPts val="914"/>
              </a:spcBef>
              <a:buSzTx/>
              <a:buNone/>
              <a:defRPr sz="2672" spc="-27"/>
            </a:lvl3pPr>
            <a:lvl4pPr marL="0" indent="964372">
              <a:spcBef>
                <a:spcPts val="914"/>
              </a:spcBef>
              <a:buSzTx/>
              <a:buNone/>
              <a:defRPr sz="2672" spc="-27"/>
            </a:lvl4pPr>
            <a:lvl5pPr marL="0" indent="1285829">
              <a:spcBef>
                <a:spcPts val="914"/>
              </a:spcBef>
              <a:buSzTx/>
              <a:buNone/>
              <a:defRPr sz="2672" spc="-27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33518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4844" y="2509242"/>
            <a:ext cx="10882313" cy="1840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321457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642915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964372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285829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72200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4844" y="4366392"/>
            <a:ext cx="10882313" cy="472361"/>
          </a:xfrm>
          <a:prstGeom prst="rect">
            <a:avLst/>
          </a:prstGeom>
        </p:spPr>
        <p:txBody>
          <a:bodyPr/>
          <a:lstStyle>
            <a:lvl1pPr marL="0" indent="0" algn="ctr" defTabSz="1097214">
              <a:lnSpc>
                <a:spcPct val="100000"/>
              </a:lnSpc>
              <a:spcBef>
                <a:spcPts val="0"/>
              </a:spcBef>
              <a:buSzTx/>
              <a:buNone/>
              <a:defRPr sz="2405" b="1"/>
            </a:lvl1pPr>
          </a:lstStyle>
          <a:p>
            <a:r>
              <a:t>معلومات الحقيقة</a:t>
            </a:r>
          </a:p>
        </p:txBody>
      </p:sp>
      <p:sp>
        <p:nvSpPr>
          <p:cNvPr id="107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654844" y="702468"/>
            <a:ext cx="10882313" cy="36639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1pPr>
            <a:lvl2pPr marL="0" indent="321457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2pPr>
            <a:lvl3pPr marL="0" indent="642915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3pPr>
            <a:lvl4pPr marL="0" indent="964372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4pPr>
            <a:lvl5pPr marL="0" indent="1285829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63164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0563" y="2616398"/>
            <a:ext cx="10810875" cy="1634133"/>
          </a:xfrm>
          <a:prstGeom prst="rect">
            <a:avLst/>
          </a:prstGeom>
        </p:spPr>
        <p:txBody>
          <a:bodyPr anchor="ctr"/>
          <a:lstStyle>
            <a:lvl1pPr marL="0" marR="321457" indent="80364">
              <a:spcBef>
                <a:spcPts val="0"/>
              </a:spcBef>
              <a:buSzTx/>
              <a:buNone/>
              <a:defRPr sz="4219" spc="-84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321457" indent="401822">
              <a:spcBef>
                <a:spcPts val="0"/>
              </a:spcBef>
              <a:buSzTx/>
              <a:buNone/>
              <a:defRPr sz="4219" spc="-84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321457" indent="723279">
              <a:spcBef>
                <a:spcPts val="0"/>
              </a:spcBef>
              <a:buSzTx/>
              <a:buNone/>
              <a:defRPr sz="4219" spc="-84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321457" indent="1044736">
              <a:spcBef>
                <a:spcPts val="0"/>
              </a:spcBef>
              <a:buSzTx/>
              <a:buNone/>
              <a:defRPr sz="4219" spc="-84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321457" indent="1366194">
              <a:spcBef>
                <a:spcPts val="0"/>
              </a:spcBef>
              <a:buSzTx/>
              <a:buNone/>
              <a:defRPr sz="4219" spc="-84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3000" y="4518422"/>
            <a:ext cx="10358438" cy="324182"/>
          </a:xfrm>
          <a:prstGeom prst="rect">
            <a:avLst/>
          </a:prstGeom>
        </p:spPr>
        <p:txBody>
          <a:bodyPr/>
          <a:lstStyle>
            <a:lvl1pPr marL="0" indent="0" defTabSz="392098">
              <a:lnSpc>
                <a:spcPct val="100000"/>
              </a:lnSpc>
              <a:spcBef>
                <a:spcPts val="0"/>
              </a:spcBef>
              <a:buSzTx/>
              <a:buNone/>
              <a:defRPr sz="1603" b="1"/>
            </a:lvl1pPr>
          </a:lstStyle>
          <a:p>
            <a:r>
              <a:t>السمة</a:t>
            </a:r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56675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idx="21"/>
          </p:nvPr>
        </p:nvSpPr>
        <p:spPr>
          <a:xfrm>
            <a:off x="-1952625" y="483439"/>
            <a:ext cx="10467366" cy="58878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6185297" y="205383"/>
            <a:ext cx="5381625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4673203" y="1933277"/>
            <a:ext cx="744140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82999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21"/>
          </p:nvPr>
        </p:nvSpPr>
        <p:spPr>
          <a:xfrm>
            <a:off x="-952500" y="-741164"/>
            <a:ext cx="13525500" cy="8115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61113" y="6441814"/>
            <a:ext cx="245260" cy="243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10167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7506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>
            <a:normAutofit/>
          </a:bodyPr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4599" y="3173534"/>
            <a:ext cx="4707842" cy="2588637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4A6F-AEBE-F78E-E06C-0810C59EE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2D75-0DF2-23AF-B794-2D2039DD6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98695-968B-8A73-5533-3262C4F1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E395-FA99-6878-6BA2-A692E917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7B42B-9DD8-D7FF-AC96-EA121945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095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615D-0310-EF8A-02B2-02300206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8C13-FCA9-D810-6E94-8174029B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2043F-7D4F-2460-CCE4-0E4AFA52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ECAB-A001-F6CD-5C20-07D733E8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51D10-4A13-6349-1074-267DE4C3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7699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22C2-0B58-3820-1B58-BAF6D855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552FE-AACC-737A-49F0-A753B4095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ABC2-6BA6-8B3B-4E0C-9BDF3417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1F22D-1499-3E2C-E19B-ABE7D9B7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BA04-9041-494C-5DF6-62E1A926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3767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23BD-7E24-D928-AD0C-6A48CD4A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812BB-C0B3-EC44-F6D6-A33390E5C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375F0-18C0-2B4E-CA2C-93F6913D9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70B2D-1227-7F6A-35A9-AAACAF57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59CFE-B460-0B17-46C6-71140550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92B44-FA3C-3ECA-9249-B1B1268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7200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0E61-B824-9816-E975-DC6953B1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D9260-9701-AA8C-3FEB-E507587BA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E3CDA-64E7-327A-8FCF-0A789782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795AB-0600-43D2-E67F-1455C7934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E7B45-4D01-3850-0F1A-1E5494469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41051-4F7C-859F-3A38-4A3C834D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9E4AB-66EB-FBDF-56BC-3A3D62DC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9BCF7-C48A-CB9F-E0AB-5F17A6CA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4322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22B4-0F7E-046C-5734-6153E50A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3E297-18EE-EA85-B019-88086E8B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3AF83-BBBA-1646-BED9-48F52CB7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C121-2138-89D5-AFB0-0329F3FC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49073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66907-FC58-A9D4-DEE3-3B232441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FFF13-6965-F9B4-2304-86D3D520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59568-1C0A-09B9-DCB2-9876D91B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59403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3A47-9B7B-7DAE-2A48-7DB53DF2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47B1-3222-7494-FF14-690A106E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F51C2-8B66-B4CC-89E2-740918AA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391D4-C78B-295D-55B7-4AA28ED6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691D3-7A54-40A6-57FA-AB09E3B8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3EEF3-730B-280D-AF46-06472050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95487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EF7F-2A95-B56A-B4B7-6F1C143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9FD5B-2925-9B50-5F87-2ACBD3AC1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CA51F-3D04-058D-6815-C8B044DE6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C26CF-C33A-F03F-D61E-82B4B418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C0CFA-B812-4FA3-354F-F2766FAC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3441-914D-A43E-3CDC-4D6341D4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0392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EDB7-E1AC-2A78-C99A-AE2153D9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9960E-46ED-C033-A01E-441CF3AB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1A91-B86D-F73F-1E1D-730D0057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B484-D018-07CE-E3B1-990927C9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F0B8-5637-C678-A5B6-3F5A78DD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0060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4599" y="4064000"/>
            <a:ext cx="4545374" cy="1698171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8BDFA-EB65-6905-AEE5-F48682825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E6691-3AAD-EBE7-5FDD-5C27A13E6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33C1-8C17-00DC-2DF9-781F2F01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E76C8-E911-EB6D-AE3E-0F24F950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68D30-FFD1-2052-C283-6E467FE8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3006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Chart Placeholder 18">
            <a:extLst>
              <a:ext uri="{FF2B5EF4-FFF2-40B4-BE49-F238E27FC236}">
                <a16:creationId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30%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10%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25%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10%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20%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5%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Table Placeholder 17">
            <a:extLst>
              <a:ext uri="{FF2B5EF4-FFF2-40B4-BE49-F238E27FC236}">
                <a16:creationId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Graphic 13">
            <a:extLst>
              <a:ext uri="{FF2B5EF4-FFF2-40B4-BE49-F238E27FC236}">
                <a16:creationId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93" r:id="rId10"/>
    <p:sldLayoutId id="2147483675" r:id="rId11"/>
    <p:sldLayoutId id="2147483691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654844" y="2080617"/>
            <a:ext cx="10882313" cy="428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654844" y="309562"/>
            <a:ext cx="10882313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7938" y="6441814"/>
            <a:ext cx="245260" cy="2432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410751">
              <a:defRPr sz="914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6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ransition spd="med"/>
  <p:txStyles>
    <p:titleStyle>
      <a:lvl1pPr marL="0" marR="0" indent="0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21457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42915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64372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285829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07287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28744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250201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571659" algn="r" defTabSz="1219126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67881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535762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803643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071524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339406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607287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875168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143049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410930" marR="0" indent="-267881" algn="r" defTabSz="1219126" rtl="1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2145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42915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64372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28582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0728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28744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250201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57165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014CA-8366-6B2C-5A8D-7673F4E2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14F22-3165-0844-0B0E-C955FBDD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111D2-E531-CEC3-31CB-880B5BED1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85A6-ECD4-4EE7-9AF6-D95376F215FD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8285E-6FAB-8848-EB41-44B0CC0D2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CF37-FA01-B954-62BA-5F393B0B7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9B6B-0392-4ECD-B111-1174940E3A5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124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222718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(4-3): مساحة المربعات والمستطيلات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D4FA72-16F7-C6BC-36EB-D193901D8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840" y="318372"/>
            <a:ext cx="1797010" cy="1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5E249-E641-33DE-A8FA-86EB320D4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347"/>
          <a:stretch/>
        </p:blipFill>
        <p:spPr>
          <a:xfrm>
            <a:off x="1500808" y="1399680"/>
            <a:ext cx="9190383" cy="46830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AEC469-0D78-9A46-A3C5-0133848A4966}"/>
              </a:ext>
            </a:extLst>
          </p:cNvPr>
          <p:cNvSpPr txBox="1"/>
          <p:nvPr/>
        </p:nvSpPr>
        <p:spPr>
          <a:xfrm>
            <a:off x="1500808" y="517250"/>
            <a:ext cx="231581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صفحة 154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DFA33-F217-0BF8-044A-22F6CD9D2DE4}"/>
              </a:ext>
            </a:extLst>
          </p:cNvPr>
          <p:cNvSpPr txBox="1"/>
          <p:nvPr/>
        </p:nvSpPr>
        <p:spPr>
          <a:xfrm>
            <a:off x="6632713" y="4286682"/>
            <a:ext cx="854764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40020-7E27-9D68-2606-E1ACD39707C1}"/>
              </a:ext>
            </a:extLst>
          </p:cNvPr>
          <p:cNvSpPr txBox="1"/>
          <p:nvPr/>
        </p:nvSpPr>
        <p:spPr>
          <a:xfrm>
            <a:off x="4366592" y="4286682"/>
            <a:ext cx="854764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8D745-C491-972A-3C79-26C611B430F7}"/>
              </a:ext>
            </a:extLst>
          </p:cNvPr>
          <p:cNvSpPr txBox="1"/>
          <p:nvPr/>
        </p:nvSpPr>
        <p:spPr>
          <a:xfrm>
            <a:off x="6632713" y="4769216"/>
            <a:ext cx="854764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368AD-F959-2DFD-6E5B-C0AFD344CFDA}"/>
              </a:ext>
            </a:extLst>
          </p:cNvPr>
          <p:cNvSpPr txBox="1"/>
          <p:nvPr/>
        </p:nvSpPr>
        <p:spPr>
          <a:xfrm>
            <a:off x="7752521" y="5377645"/>
            <a:ext cx="854764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8764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E8BB19-DA3A-8D25-8D1F-32BD1259AC0E}"/>
              </a:ext>
            </a:extLst>
          </p:cNvPr>
          <p:cNvSpPr txBox="1"/>
          <p:nvPr/>
        </p:nvSpPr>
        <p:spPr>
          <a:xfrm>
            <a:off x="1500808" y="517250"/>
            <a:ext cx="231581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صفحة 154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3B947-10A3-F9AC-98CA-1CA2E832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44" y="1295238"/>
            <a:ext cx="9170504" cy="49237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ABF30-E3E5-EB40-D1F1-267599FE63E6}"/>
              </a:ext>
            </a:extLst>
          </p:cNvPr>
          <p:cNvSpPr txBox="1"/>
          <p:nvPr/>
        </p:nvSpPr>
        <p:spPr>
          <a:xfrm>
            <a:off x="8971722" y="4731765"/>
            <a:ext cx="123907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2 × 5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1CAA4-0C71-15FF-0ED6-1F8D8B637DD8}"/>
              </a:ext>
            </a:extLst>
          </p:cNvPr>
          <p:cNvSpPr txBox="1"/>
          <p:nvPr/>
        </p:nvSpPr>
        <p:spPr>
          <a:xfrm>
            <a:off x="7871792" y="4731765"/>
            <a:ext cx="123907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66B80-9A0D-1033-E598-9F229D04A41D}"/>
              </a:ext>
            </a:extLst>
          </p:cNvPr>
          <p:cNvSpPr txBox="1"/>
          <p:nvPr/>
        </p:nvSpPr>
        <p:spPr>
          <a:xfrm>
            <a:off x="5956854" y="4731765"/>
            <a:ext cx="123907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1 × 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E8C15-BFD4-0166-BA0A-E0D837AEBA4E}"/>
              </a:ext>
            </a:extLst>
          </p:cNvPr>
          <p:cNvSpPr txBox="1"/>
          <p:nvPr/>
        </p:nvSpPr>
        <p:spPr>
          <a:xfrm>
            <a:off x="4856924" y="4731765"/>
            <a:ext cx="123907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= 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BE298-A29D-670B-E867-D2C7C0EAC1C3}"/>
              </a:ext>
            </a:extLst>
          </p:cNvPr>
          <p:cNvSpPr txBox="1"/>
          <p:nvPr/>
        </p:nvSpPr>
        <p:spPr>
          <a:xfrm>
            <a:off x="2998310" y="4731765"/>
            <a:ext cx="123907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3 × 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BFD44-20EB-929F-E490-4185C9338325}"/>
              </a:ext>
            </a:extLst>
          </p:cNvPr>
          <p:cNvSpPr txBox="1"/>
          <p:nvPr/>
        </p:nvSpPr>
        <p:spPr>
          <a:xfrm>
            <a:off x="1898380" y="4731765"/>
            <a:ext cx="123907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= 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D9EE3-CD14-383E-D452-A4133CB41E05}"/>
              </a:ext>
            </a:extLst>
          </p:cNvPr>
          <p:cNvSpPr txBox="1"/>
          <p:nvPr/>
        </p:nvSpPr>
        <p:spPr>
          <a:xfrm>
            <a:off x="8037438" y="5277567"/>
            <a:ext cx="2312504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وحدة مربعة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AB31-2022-F131-B67E-5476CBAAFD93}"/>
              </a:ext>
            </a:extLst>
          </p:cNvPr>
          <p:cNvSpPr txBox="1"/>
          <p:nvPr/>
        </p:nvSpPr>
        <p:spPr>
          <a:xfrm>
            <a:off x="4913248" y="5277567"/>
            <a:ext cx="2312504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وحدة مربعة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2A05C5-70C1-E016-CAB0-E3D76FB0702F}"/>
              </a:ext>
            </a:extLst>
          </p:cNvPr>
          <p:cNvSpPr txBox="1"/>
          <p:nvPr/>
        </p:nvSpPr>
        <p:spPr>
          <a:xfrm>
            <a:off x="1789058" y="5277567"/>
            <a:ext cx="2312504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وحدة مربعة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79F07-8557-CAB1-7076-7D090F5203E4}"/>
              </a:ext>
            </a:extLst>
          </p:cNvPr>
          <p:cNvSpPr/>
          <p:nvPr/>
        </p:nvSpPr>
        <p:spPr>
          <a:xfrm>
            <a:off x="4777424" y="2445657"/>
            <a:ext cx="2871605" cy="353979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ar-KW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6D503-2CCF-EF69-32B7-E0B427B7BFA6}"/>
              </a:ext>
            </a:extLst>
          </p:cNvPr>
          <p:cNvSpPr/>
          <p:nvPr/>
        </p:nvSpPr>
        <p:spPr>
          <a:xfrm>
            <a:off x="1766675" y="2373086"/>
            <a:ext cx="2871605" cy="353979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2059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307261-7CE9-F4F0-758B-AD696EE4A2B2}"/>
              </a:ext>
            </a:extLst>
          </p:cNvPr>
          <p:cNvSpPr txBox="1"/>
          <p:nvPr/>
        </p:nvSpPr>
        <p:spPr>
          <a:xfrm>
            <a:off x="662608" y="1219913"/>
            <a:ext cx="231581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صفحة 156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E4C9F-5B23-3FC8-5C2D-33A1A769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" y="2050910"/>
            <a:ext cx="10866783" cy="30944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7B1F7D-E1EE-C501-1CA0-F28CD81D3F80}"/>
              </a:ext>
            </a:extLst>
          </p:cNvPr>
          <p:cNvSpPr txBox="1"/>
          <p:nvPr/>
        </p:nvSpPr>
        <p:spPr>
          <a:xfrm>
            <a:off x="7254787" y="4448240"/>
            <a:ext cx="123907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27 م</a:t>
            </a:r>
            <a:r>
              <a:rPr lang="ar-KW" sz="4800" b="1" baseline="3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9F256-A02D-0C75-42C0-9B7CCA12F745}"/>
              </a:ext>
            </a:extLst>
          </p:cNvPr>
          <p:cNvSpPr txBox="1"/>
          <p:nvPr/>
        </p:nvSpPr>
        <p:spPr>
          <a:xfrm>
            <a:off x="1398104" y="4448241"/>
            <a:ext cx="1875183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1,20 كم</a:t>
            </a:r>
            <a:r>
              <a:rPr lang="ar-KW" sz="4800" b="1" baseline="3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32ADE2-5768-51A2-4A09-CDCC061B961D}"/>
              </a:ext>
            </a:extLst>
          </p:cNvPr>
          <p:cNvSpPr/>
          <p:nvPr/>
        </p:nvSpPr>
        <p:spPr>
          <a:xfrm>
            <a:off x="801756" y="2671874"/>
            <a:ext cx="5210629" cy="2417119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3307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B4C4F308-2F89-85C1-6BB4-06D5BC8F06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820" l="3125" r="97852">
                        <a14:foregroundMark x1="8984" y1="25195" x2="2734" y2="38477"/>
                        <a14:foregroundMark x1="2734" y1="38477" x2="3125" y2="57813"/>
                        <a14:foregroundMark x1="3125" y1="57813" x2="9180" y2="62891"/>
                        <a14:foregroundMark x1="63086" y1="10352" x2="79492" y2="10156"/>
                        <a14:foregroundMark x1="79492" y1="10156" x2="94727" y2="25195"/>
                        <a14:foregroundMark x1="94727" y1="25195" x2="96094" y2="39258"/>
                        <a14:foregroundMark x1="96094" y1="39258" x2="91797" y2="53516"/>
                        <a14:foregroundMark x1="91797" y1="53516" x2="91797" y2="53516"/>
                        <a14:foregroundMark x1="95898" y1="48633" x2="97852" y2="29688"/>
                        <a14:foregroundMark x1="97852" y1="29688" x2="88477" y2="15625"/>
                        <a14:foregroundMark x1="44141" y1="88672" x2="64258" y2="90820"/>
                        <a14:foregroundMark x1="64258" y1="90820" x2="82227" y2="85547"/>
                        <a14:foregroundMark x1="82227" y1="85547" x2="88477" y2="779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100" y="2451100"/>
            <a:ext cx="3479800" cy="3479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D2599-6446-DD93-D2CE-51E968BD91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4" t="14879" r="16624" b="34380"/>
          <a:stretch/>
        </p:blipFill>
        <p:spPr>
          <a:xfrm>
            <a:off x="2087217" y="0"/>
            <a:ext cx="7626627" cy="57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09C7F-A3BA-83A7-D7AE-10E6D8B6851C}"/>
              </a:ext>
            </a:extLst>
          </p:cNvPr>
          <p:cNvSpPr txBox="1"/>
          <p:nvPr/>
        </p:nvSpPr>
        <p:spPr>
          <a:xfrm>
            <a:off x="589721" y="756087"/>
            <a:ext cx="231581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صفحة 156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4A4C0-D881-7365-2B57-8809FCC1A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03" r="1"/>
          <a:stretch/>
        </p:blipFill>
        <p:spPr>
          <a:xfrm>
            <a:off x="4565321" y="1009349"/>
            <a:ext cx="6043116" cy="48393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882D06-494D-6EF0-A269-E6C99BF8F24D}"/>
              </a:ext>
            </a:extLst>
          </p:cNvPr>
          <p:cNvSpPr txBox="1"/>
          <p:nvPr/>
        </p:nvSpPr>
        <p:spPr>
          <a:xfrm>
            <a:off x="6657545" y="5012570"/>
            <a:ext cx="185866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17 × 12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3AF406-224F-C317-A9C7-8081E6AE7A47}"/>
              </a:ext>
            </a:extLst>
          </p:cNvPr>
          <p:cNvSpPr txBox="1"/>
          <p:nvPr/>
        </p:nvSpPr>
        <p:spPr>
          <a:xfrm>
            <a:off x="4651513" y="5016687"/>
            <a:ext cx="232899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= 204 كم</a:t>
            </a:r>
            <a:r>
              <a:rPr lang="ar-KW" sz="4800" b="1" baseline="3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5A3E7-29F3-7DC4-9BC5-D9697888B8AD}"/>
              </a:ext>
            </a:extLst>
          </p:cNvPr>
          <p:cNvSpPr txBox="1"/>
          <p:nvPr/>
        </p:nvSpPr>
        <p:spPr>
          <a:xfrm>
            <a:off x="6423989" y="4409550"/>
            <a:ext cx="3104323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م  =  ق × ع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E20A20-3479-F21D-B45A-92A605E7806C}"/>
              </a:ext>
            </a:extLst>
          </p:cNvPr>
          <p:cNvGrpSpPr/>
          <p:nvPr/>
        </p:nvGrpSpPr>
        <p:grpSpPr>
          <a:xfrm>
            <a:off x="860200" y="2163352"/>
            <a:ext cx="2545609" cy="3946312"/>
            <a:chOff x="860200" y="2163352"/>
            <a:chExt cx="2545609" cy="39463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53C0D1-AD03-476A-616B-FD283957A7FF}"/>
                </a:ext>
              </a:extLst>
            </p:cNvPr>
            <p:cNvSpPr txBox="1"/>
            <p:nvPr/>
          </p:nvSpPr>
          <p:spPr>
            <a:xfrm>
              <a:off x="1303667" y="2163352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7  1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BF47DC-C13F-C88D-A202-A4ECF702947A}"/>
                </a:ext>
              </a:extLst>
            </p:cNvPr>
            <p:cNvSpPr txBox="1"/>
            <p:nvPr/>
          </p:nvSpPr>
          <p:spPr>
            <a:xfrm>
              <a:off x="1303667" y="2909389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2  1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1B596C-BFAC-22AA-FFC4-F01E5D879AD4}"/>
                </a:ext>
              </a:extLst>
            </p:cNvPr>
            <p:cNvSpPr txBox="1"/>
            <p:nvPr/>
          </p:nvSpPr>
          <p:spPr>
            <a:xfrm>
              <a:off x="2981739" y="2916298"/>
              <a:ext cx="424070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×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2D47F9-C32F-4262-3A96-432D983CB654}"/>
                </a:ext>
              </a:extLst>
            </p:cNvPr>
            <p:cNvCxnSpPr/>
            <p:nvPr/>
          </p:nvCxnSpPr>
          <p:spPr>
            <a:xfrm>
              <a:off x="1099863" y="3664226"/>
              <a:ext cx="208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A518B1-ADC3-0E03-154E-518F424D52DD}"/>
                </a:ext>
              </a:extLst>
            </p:cNvPr>
            <p:cNvSpPr txBox="1"/>
            <p:nvPr/>
          </p:nvSpPr>
          <p:spPr>
            <a:xfrm>
              <a:off x="1303666" y="3754204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4  3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5C7F99-6250-E03E-33F0-730BCCE3C76F}"/>
                </a:ext>
              </a:extLst>
            </p:cNvPr>
            <p:cNvSpPr txBox="1"/>
            <p:nvPr/>
          </p:nvSpPr>
          <p:spPr>
            <a:xfrm>
              <a:off x="937393" y="4419064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0  7  1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98E672-83BA-993B-A85A-58EEE51A9F59}"/>
                </a:ext>
              </a:extLst>
            </p:cNvPr>
            <p:cNvSpPr txBox="1"/>
            <p:nvPr/>
          </p:nvSpPr>
          <p:spPr>
            <a:xfrm>
              <a:off x="2742076" y="4433367"/>
              <a:ext cx="424070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EDA3A7-8903-E407-5A54-F2C4A4AF998A}"/>
                </a:ext>
              </a:extLst>
            </p:cNvPr>
            <p:cNvCxnSpPr/>
            <p:nvPr/>
          </p:nvCxnSpPr>
          <p:spPr>
            <a:xfrm>
              <a:off x="860200" y="5181295"/>
              <a:ext cx="208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83C822-7C6F-0089-1AF7-873549789827}"/>
                </a:ext>
              </a:extLst>
            </p:cNvPr>
            <p:cNvSpPr txBox="1"/>
            <p:nvPr/>
          </p:nvSpPr>
          <p:spPr>
            <a:xfrm>
              <a:off x="937393" y="5278667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4  0  2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0BCE9D-D10E-ABBD-8D01-FC8CE9040AE9}"/>
                </a:ext>
              </a:extLst>
            </p:cNvPr>
            <p:cNvSpPr/>
            <p:nvPr/>
          </p:nvSpPr>
          <p:spPr>
            <a:xfrm>
              <a:off x="937393" y="3880785"/>
              <a:ext cx="460711" cy="481067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2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0479F-C0F8-315B-F308-9EEF0D6C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736" y="807021"/>
            <a:ext cx="6041660" cy="50357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09C7F-A3BA-83A7-D7AE-10E6D8B6851C}"/>
              </a:ext>
            </a:extLst>
          </p:cNvPr>
          <p:cNvSpPr txBox="1"/>
          <p:nvPr/>
        </p:nvSpPr>
        <p:spPr>
          <a:xfrm>
            <a:off x="589721" y="756087"/>
            <a:ext cx="231581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صفحة 156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82D06-494D-6EF0-A269-E6C99BF8F24D}"/>
              </a:ext>
            </a:extLst>
          </p:cNvPr>
          <p:cNvSpPr txBox="1"/>
          <p:nvPr/>
        </p:nvSpPr>
        <p:spPr>
          <a:xfrm>
            <a:off x="6948294" y="5011756"/>
            <a:ext cx="2146977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4,6 × 4,6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3AF406-224F-C317-A9C7-8081E6AE7A47}"/>
              </a:ext>
            </a:extLst>
          </p:cNvPr>
          <p:cNvSpPr txBox="1"/>
          <p:nvPr/>
        </p:nvSpPr>
        <p:spPr>
          <a:xfrm>
            <a:off x="4430397" y="5011756"/>
            <a:ext cx="2712525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= 21,16 سم</a:t>
            </a:r>
            <a:r>
              <a:rPr lang="ar-KW" sz="4800" b="1" baseline="3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5A3E7-29F3-7DC4-9BC5-D9697888B8AD}"/>
              </a:ext>
            </a:extLst>
          </p:cNvPr>
          <p:cNvSpPr txBox="1"/>
          <p:nvPr/>
        </p:nvSpPr>
        <p:spPr>
          <a:xfrm>
            <a:off x="6657544" y="4330115"/>
            <a:ext cx="3104323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م  =  ل </a:t>
            </a:r>
            <a:r>
              <a:rPr lang="ar-KW" sz="4800" b="1" dirty="0">
                <a:solidFill>
                  <a:srgbClr val="FF0000"/>
                </a:solidFill>
              </a:rPr>
              <a:t>×</a:t>
            </a:r>
            <a:r>
              <a:rPr lang="ar-KW" sz="4000" b="1" dirty="0">
                <a:solidFill>
                  <a:srgbClr val="FF0000"/>
                </a:solidFill>
              </a:rPr>
              <a:t> ل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E20A20-3479-F21D-B45A-92A605E7806C}"/>
              </a:ext>
            </a:extLst>
          </p:cNvPr>
          <p:cNvGrpSpPr/>
          <p:nvPr/>
        </p:nvGrpSpPr>
        <p:grpSpPr>
          <a:xfrm>
            <a:off x="589722" y="1896441"/>
            <a:ext cx="3173554" cy="3946312"/>
            <a:chOff x="232255" y="2163352"/>
            <a:chExt cx="3173554" cy="39463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53C0D1-AD03-476A-616B-FD283957A7FF}"/>
                </a:ext>
              </a:extLst>
            </p:cNvPr>
            <p:cNvSpPr txBox="1"/>
            <p:nvPr/>
          </p:nvSpPr>
          <p:spPr>
            <a:xfrm>
              <a:off x="1303667" y="2163352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6  4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BF47DC-C13F-C88D-A202-A4ECF702947A}"/>
                </a:ext>
              </a:extLst>
            </p:cNvPr>
            <p:cNvSpPr txBox="1"/>
            <p:nvPr/>
          </p:nvSpPr>
          <p:spPr>
            <a:xfrm>
              <a:off x="1303667" y="2909389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6  4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1B596C-BFAC-22AA-FFC4-F01E5D879AD4}"/>
                </a:ext>
              </a:extLst>
            </p:cNvPr>
            <p:cNvSpPr txBox="1"/>
            <p:nvPr/>
          </p:nvSpPr>
          <p:spPr>
            <a:xfrm>
              <a:off x="2981739" y="2916298"/>
              <a:ext cx="424070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×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2D47F9-C32F-4262-3A96-432D983CB654}"/>
                </a:ext>
              </a:extLst>
            </p:cNvPr>
            <p:cNvCxnSpPr/>
            <p:nvPr/>
          </p:nvCxnSpPr>
          <p:spPr>
            <a:xfrm>
              <a:off x="1099863" y="3664226"/>
              <a:ext cx="208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A518B1-ADC3-0E03-154E-518F424D52DD}"/>
                </a:ext>
              </a:extLst>
            </p:cNvPr>
            <p:cNvSpPr txBox="1"/>
            <p:nvPr/>
          </p:nvSpPr>
          <p:spPr>
            <a:xfrm>
              <a:off x="959146" y="3648655"/>
              <a:ext cx="1890107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6  7  2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5C7F99-6250-E03E-33F0-730BCCE3C76F}"/>
                </a:ext>
              </a:extLst>
            </p:cNvPr>
            <p:cNvSpPr txBox="1"/>
            <p:nvPr/>
          </p:nvSpPr>
          <p:spPr>
            <a:xfrm>
              <a:off x="291617" y="4419064"/>
              <a:ext cx="2535883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0  4  8  1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98E672-83BA-993B-A85A-58EEE51A9F59}"/>
                </a:ext>
              </a:extLst>
            </p:cNvPr>
            <p:cNvSpPr txBox="1"/>
            <p:nvPr/>
          </p:nvSpPr>
          <p:spPr>
            <a:xfrm>
              <a:off x="2742076" y="4433367"/>
              <a:ext cx="424070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EDA3A7-8903-E407-5A54-F2C4A4AF998A}"/>
                </a:ext>
              </a:extLst>
            </p:cNvPr>
            <p:cNvCxnSpPr/>
            <p:nvPr/>
          </p:nvCxnSpPr>
          <p:spPr>
            <a:xfrm>
              <a:off x="343367" y="5181295"/>
              <a:ext cx="252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83C822-7C6F-0089-1AF7-873549789827}"/>
                </a:ext>
              </a:extLst>
            </p:cNvPr>
            <p:cNvSpPr txBox="1"/>
            <p:nvPr/>
          </p:nvSpPr>
          <p:spPr>
            <a:xfrm>
              <a:off x="232255" y="5278667"/>
              <a:ext cx="2595246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spc="600" dirty="0">
                  <a:solidFill>
                    <a:srgbClr val="FF0000"/>
                  </a:solidFill>
                </a:rPr>
                <a:t>6  1  1  2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0BCE9D-D10E-ABBD-8D01-FC8CE9040AE9}"/>
                </a:ext>
              </a:extLst>
            </p:cNvPr>
            <p:cNvSpPr/>
            <p:nvPr/>
          </p:nvSpPr>
          <p:spPr>
            <a:xfrm>
              <a:off x="296550" y="3747295"/>
              <a:ext cx="460711" cy="481067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FD576E0-6814-960C-831E-FBD0052A680B}"/>
                </a:ext>
              </a:extLst>
            </p:cNvPr>
            <p:cNvSpPr/>
            <p:nvPr/>
          </p:nvSpPr>
          <p:spPr>
            <a:xfrm>
              <a:off x="887828" y="3298409"/>
              <a:ext cx="460711" cy="481067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1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lowchart: Document 22"/>
          <p:cNvSpPr/>
          <p:nvPr/>
        </p:nvSpPr>
        <p:spPr>
          <a:xfrm rot="10800000" flipH="1">
            <a:off x="0" y="1259271"/>
            <a:ext cx="12191999" cy="2022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2"/>
          <a:srcRect l="4060" t="48659" r="4002" b="8455"/>
          <a:stretch>
            <a:fillRect/>
          </a:stretch>
        </p:blipFill>
        <p:spPr>
          <a:xfrm>
            <a:off x="0" y="3001125"/>
            <a:ext cx="12192000" cy="385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809" y="457601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36" y="373807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08" y="5217777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5" y="6170522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24" descr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37" y="2900134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26" descr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162" y="205566"/>
            <a:ext cx="2364613" cy="1970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27" descr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" y="170136"/>
            <a:ext cx="2470479" cy="2058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28" descr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784" y="245251"/>
            <a:ext cx="2290206" cy="1908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8" descr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388" y="4736954"/>
            <a:ext cx="1775765" cy="177576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هيا بنا نساعد سنفوره بالوصول إلى منزلها"/>
          <p:cNvSpPr txBox="1"/>
          <p:nvPr/>
        </p:nvSpPr>
        <p:spPr>
          <a:xfrm>
            <a:off x="3177277" y="2107182"/>
            <a:ext cx="6033060" cy="6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1300480">
              <a:defRPr sz="5000">
                <a:solidFill>
                  <a:srgbClr val="000000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defTabSz="914367" hangingPunct="0">
              <a:defRPr/>
            </a:pPr>
            <a:r>
              <a:rPr sz="3516" kern="0"/>
              <a:t>هيا بنا نساعد سنفوره بالوصول إلى منزلها</a:t>
            </a:r>
          </a:p>
        </p:txBody>
      </p:sp>
      <p:pic>
        <p:nvPicPr>
          <p:cNvPr id="163" name="IMG_4941.jpeg" descr="IMG_4941.jpeg"/>
          <p:cNvPicPr>
            <a:picLocks noChangeAspect="1"/>
          </p:cNvPicPr>
          <p:nvPr/>
        </p:nvPicPr>
        <p:blipFill>
          <a:blip r:embed="rId8"/>
          <a:srcRect l="4196" t="4421" r="3543" b="4948"/>
          <a:stretch>
            <a:fillRect/>
          </a:stretch>
        </p:blipFill>
        <p:spPr>
          <a:xfrm>
            <a:off x="3780893" y="108749"/>
            <a:ext cx="1820090" cy="1787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7" h="21590" extrusionOk="0">
                <a:moveTo>
                  <a:pt x="6090" y="1"/>
                </a:moveTo>
                <a:cubicBezTo>
                  <a:pt x="6050" y="-10"/>
                  <a:pt x="5776" y="99"/>
                  <a:pt x="5482" y="243"/>
                </a:cubicBezTo>
                <a:cubicBezTo>
                  <a:pt x="5189" y="387"/>
                  <a:pt x="4781" y="572"/>
                  <a:pt x="4575" y="655"/>
                </a:cubicBezTo>
                <a:lnTo>
                  <a:pt x="4201" y="803"/>
                </a:lnTo>
                <a:lnTo>
                  <a:pt x="4214" y="1143"/>
                </a:lnTo>
                <a:cubicBezTo>
                  <a:pt x="4221" y="1329"/>
                  <a:pt x="4248" y="1657"/>
                  <a:pt x="4276" y="1871"/>
                </a:cubicBezTo>
                <a:lnTo>
                  <a:pt x="4326" y="2258"/>
                </a:lnTo>
                <a:lnTo>
                  <a:pt x="4549" y="2383"/>
                </a:lnTo>
                <a:cubicBezTo>
                  <a:pt x="4671" y="2450"/>
                  <a:pt x="4769" y="2530"/>
                  <a:pt x="4769" y="2562"/>
                </a:cubicBezTo>
                <a:cubicBezTo>
                  <a:pt x="4769" y="2594"/>
                  <a:pt x="4792" y="2630"/>
                  <a:pt x="4819" y="2639"/>
                </a:cubicBezTo>
                <a:cubicBezTo>
                  <a:pt x="4907" y="2669"/>
                  <a:pt x="4900" y="2847"/>
                  <a:pt x="4792" y="3249"/>
                </a:cubicBezTo>
                <a:cubicBezTo>
                  <a:pt x="4585" y="4026"/>
                  <a:pt x="4676" y="4414"/>
                  <a:pt x="5098" y="4530"/>
                </a:cubicBezTo>
                <a:cubicBezTo>
                  <a:pt x="5255" y="4573"/>
                  <a:pt x="5266" y="4976"/>
                  <a:pt x="5127" y="5709"/>
                </a:cubicBezTo>
                <a:cubicBezTo>
                  <a:pt x="4938" y="6714"/>
                  <a:pt x="4796" y="7074"/>
                  <a:pt x="4552" y="7165"/>
                </a:cubicBezTo>
                <a:cubicBezTo>
                  <a:pt x="4374" y="7231"/>
                  <a:pt x="3999" y="7664"/>
                  <a:pt x="3928" y="7886"/>
                </a:cubicBezTo>
                <a:cubicBezTo>
                  <a:pt x="3885" y="8018"/>
                  <a:pt x="3884" y="8074"/>
                  <a:pt x="3925" y="8152"/>
                </a:cubicBezTo>
                <a:cubicBezTo>
                  <a:pt x="3969" y="8237"/>
                  <a:pt x="3962" y="8269"/>
                  <a:pt x="3879" y="8384"/>
                </a:cubicBezTo>
                <a:cubicBezTo>
                  <a:pt x="3825" y="8459"/>
                  <a:pt x="3702" y="8561"/>
                  <a:pt x="3602" y="8610"/>
                </a:cubicBezTo>
                <a:cubicBezTo>
                  <a:pt x="3371" y="8725"/>
                  <a:pt x="3080" y="9058"/>
                  <a:pt x="2916" y="9395"/>
                </a:cubicBezTo>
                <a:cubicBezTo>
                  <a:pt x="2778" y="9678"/>
                  <a:pt x="2762" y="9806"/>
                  <a:pt x="2827" y="10157"/>
                </a:cubicBezTo>
                <a:cubicBezTo>
                  <a:pt x="2867" y="10374"/>
                  <a:pt x="2863" y="10385"/>
                  <a:pt x="2699" y="10625"/>
                </a:cubicBezTo>
                <a:cubicBezTo>
                  <a:pt x="2556" y="10834"/>
                  <a:pt x="2471" y="10905"/>
                  <a:pt x="2140" y="11087"/>
                </a:cubicBezTo>
                <a:cubicBezTo>
                  <a:pt x="1648" y="11357"/>
                  <a:pt x="1558" y="11423"/>
                  <a:pt x="1230" y="11744"/>
                </a:cubicBezTo>
                <a:cubicBezTo>
                  <a:pt x="823" y="12141"/>
                  <a:pt x="210" y="13262"/>
                  <a:pt x="56" y="13890"/>
                </a:cubicBezTo>
                <a:cubicBezTo>
                  <a:pt x="20" y="14039"/>
                  <a:pt x="1" y="14187"/>
                  <a:pt x="0" y="14332"/>
                </a:cubicBezTo>
                <a:cubicBezTo>
                  <a:pt x="-1" y="14766"/>
                  <a:pt x="158" y="15172"/>
                  <a:pt x="460" y="15491"/>
                </a:cubicBezTo>
                <a:cubicBezTo>
                  <a:pt x="651" y="15691"/>
                  <a:pt x="1210" y="16097"/>
                  <a:pt x="1295" y="16097"/>
                </a:cubicBezTo>
                <a:cubicBezTo>
                  <a:pt x="1344" y="16097"/>
                  <a:pt x="1489" y="16257"/>
                  <a:pt x="1502" y="16327"/>
                </a:cubicBezTo>
                <a:cubicBezTo>
                  <a:pt x="1508" y="16355"/>
                  <a:pt x="1549" y="16500"/>
                  <a:pt x="1594" y="16647"/>
                </a:cubicBezTo>
                <a:lnTo>
                  <a:pt x="1677" y="16913"/>
                </a:lnTo>
                <a:lnTo>
                  <a:pt x="1292" y="17472"/>
                </a:lnTo>
                <a:cubicBezTo>
                  <a:pt x="1080" y="17780"/>
                  <a:pt x="825" y="18178"/>
                  <a:pt x="727" y="18355"/>
                </a:cubicBezTo>
                <a:cubicBezTo>
                  <a:pt x="510" y="18747"/>
                  <a:pt x="369" y="19288"/>
                  <a:pt x="365" y="19747"/>
                </a:cubicBezTo>
                <a:cubicBezTo>
                  <a:pt x="363" y="20034"/>
                  <a:pt x="380" y="20113"/>
                  <a:pt x="487" y="20330"/>
                </a:cubicBezTo>
                <a:cubicBezTo>
                  <a:pt x="586" y="20530"/>
                  <a:pt x="666" y="20618"/>
                  <a:pt x="878" y="20764"/>
                </a:cubicBezTo>
                <a:cubicBezTo>
                  <a:pt x="1353" y="21091"/>
                  <a:pt x="2039" y="21248"/>
                  <a:pt x="3146" y="21283"/>
                </a:cubicBezTo>
                <a:lnTo>
                  <a:pt x="3862" y="21307"/>
                </a:lnTo>
                <a:lnTo>
                  <a:pt x="4257" y="21054"/>
                </a:lnTo>
                <a:lnTo>
                  <a:pt x="4654" y="20805"/>
                </a:lnTo>
                <a:lnTo>
                  <a:pt x="5420" y="20855"/>
                </a:lnTo>
                <a:cubicBezTo>
                  <a:pt x="6470" y="20925"/>
                  <a:pt x="7993" y="21083"/>
                  <a:pt x="8049" y="21128"/>
                </a:cubicBezTo>
                <a:cubicBezTo>
                  <a:pt x="8075" y="21149"/>
                  <a:pt x="8117" y="21242"/>
                  <a:pt x="8145" y="21337"/>
                </a:cubicBezTo>
                <a:cubicBezTo>
                  <a:pt x="8183" y="21468"/>
                  <a:pt x="8219" y="21515"/>
                  <a:pt x="8289" y="21519"/>
                </a:cubicBezTo>
                <a:cubicBezTo>
                  <a:pt x="8341" y="21522"/>
                  <a:pt x="8698" y="21537"/>
                  <a:pt x="9081" y="21553"/>
                </a:cubicBezTo>
                <a:cubicBezTo>
                  <a:pt x="9648" y="21577"/>
                  <a:pt x="10701" y="21590"/>
                  <a:pt x="11734" y="21590"/>
                </a:cubicBezTo>
                <a:cubicBezTo>
                  <a:pt x="12766" y="21590"/>
                  <a:pt x="13776" y="21580"/>
                  <a:pt x="14254" y="21556"/>
                </a:cubicBezTo>
                <a:cubicBezTo>
                  <a:pt x="15340" y="21502"/>
                  <a:pt x="16180" y="21413"/>
                  <a:pt x="16959" y="21270"/>
                </a:cubicBezTo>
                <a:cubicBezTo>
                  <a:pt x="17967" y="21084"/>
                  <a:pt x="18255" y="21031"/>
                  <a:pt x="18649" y="20966"/>
                </a:cubicBezTo>
                <a:cubicBezTo>
                  <a:pt x="19129" y="20887"/>
                  <a:pt x="19641" y="20776"/>
                  <a:pt x="19727" y="20731"/>
                </a:cubicBezTo>
                <a:cubicBezTo>
                  <a:pt x="19933" y="20622"/>
                  <a:pt x="20190" y="19807"/>
                  <a:pt x="20190" y="19261"/>
                </a:cubicBezTo>
                <a:cubicBezTo>
                  <a:pt x="20190" y="18753"/>
                  <a:pt x="20115" y="18560"/>
                  <a:pt x="19743" y="18112"/>
                </a:cubicBezTo>
                <a:cubicBezTo>
                  <a:pt x="19566" y="17899"/>
                  <a:pt x="19330" y="17582"/>
                  <a:pt x="19217" y="17408"/>
                </a:cubicBezTo>
                <a:cubicBezTo>
                  <a:pt x="18999" y="17071"/>
                  <a:pt x="18726" y="16412"/>
                  <a:pt x="18783" y="16360"/>
                </a:cubicBezTo>
                <a:cubicBezTo>
                  <a:pt x="18802" y="16343"/>
                  <a:pt x="18961" y="16294"/>
                  <a:pt x="19135" y="16252"/>
                </a:cubicBezTo>
                <a:cubicBezTo>
                  <a:pt x="20564" y="15915"/>
                  <a:pt x="21599" y="14533"/>
                  <a:pt x="21416" y="13210"/>
                </a:cubicBezTo>
                <a:cubicBezTo>
                  <a:pt x="21301" y="12381"/>
                  <a:pt x="21032" y="11997"/>
                  <a:pt x="19838" y="10972"/>
                </a:cubicBezTo>
                <a:cubicBezTo>
                  <a:pt x="18762" y="10048"/>
                  <a:pt x="18185" y="9401"/>
                  <a:pt x="17659" y="8526"/>
                </a:cubicBezTo>
                <a:cubicBezTo>
                  <a:pt x="17321" y="7962"/>
                  <a:pt x="16865" y="7092"/>
                  <a:pt x="16627" y="6548"/>
                </a:cubicBezTo>
                <a:cubicBezTo>
                  <a:pt x="16400" y="6028"/>
                  <a:pt x="16282" y="5698"/>
                  <a:pt x="15503" y="3408"/>
                </a:cubicBezTo>
                <a:cubicBezTo>
                  <a:pt x="15273" y="2729"/>
                  <a:pt x="15032" y="2078"/>
                  <a:pt x="14968" y="1959"/>
                </a:cubicBezTo>
                <a:cubicBezTo>
                  <a:pt x="14793" y="1635"/>
                  <a:pt x="14425" y="1286"/>
                  <a:pt x="14038" y="1079"/>
                </a:cubicBezTo>
                <a:cubicBezTo>
                  <a:pt x="13358" y="717"/>
                  <a:pt x="12268" y="541"/>
                  <a:pt x="11303" y="638"/>
                </a:cubicBezTo>
                <a:cubicBezTo>
                  <a:pt x="10315" y="736"/>
                  <a:pt x="9804" y="966"/>
                  <a:pt x="9226" y="1564"/>
                </a:cubicBezTo>
                <a:cubicBezTo>
                  <a:pt x="8455" y="2362"/>
                  <a:pt x="8071" y="3121"/>
                  <a:pt x="7471" y="5028"/>
                </a:cubicBezTo>
                <a:cubicBezTo>
                  <a:pt x="7258" y="5706"/>
                  <a:pt x="7178" y="5902"/>
                  <a:pt x="7099" y="5955"/>
                </a:cubicBezTo>
                <a:cubicBezTo>
                  <a:pt x="6975" y="6039"/>
                  <a:pt x="6879" y="5988"/>
                  <a:pt x="6833" y="5810"/>
                </a:cubicBezTo>
                <a:cubicBezTo>
                  <a:pt x="6815" y="5740"/>
                  <a:pt x="6752" y="5641"/>
                  <a:pt x="6692" y="5591"/>
                </a:cubicBezTo>
                <a:cubicBezTo>
                  <a:pt x="6582" y="5501"/>
                  <a:pt x="6581" y="5499"/>
                  <a:pt x="6626" y="5166"/>
                </a:cubicBezTo>
                <a:cubicBezTo>
                  <a:pt x="6651" y="4982"/>
                  <a:pt x="6672" y="4554"/>
                  <a:pt x="6672" y="4216"/>
                </a:cubicBezTo>
                <a:cubicBezTo>
                  <a:pt x="6672" y="3677"/>
                  <a:pt x="6747" y="2965"/>
                  <a:pt x="6817" y="2848"/>
                </a:cubicBezTo>
                <a:cubicBezTo>
                  <a:pt x="6830" y="2827"/>
                  <a:pt x="6914" y="2783"/>
                  <a:pt x="7001" y="2754"/>
                </a:cubicBezTo>
                <a:cubicBezTo>
                  <a:pt x="7088" y="2725"/>
                  <a:pt x="7268" y="2647"/>
                  <a:pt x="7402" y="2579"/>
                </a:cubicBezTo>
                <a:lnTo>
                  <a:pt x="7642" y="2454"/>
                </a:lnTo>
                <a:lnTo>
                  <a:pt x="7642" y="1723"/>
                </a:lnTo>
                <a:lnTo>
                  <a:pt x="7642" y="992"/>
                </a:lnTo>
                <a:lnTo>
                  <a:pt x="6902" y="506"/>
                </a:lnTo>
                <a:cubicBezTo>
                  <a:pt x="6496" y="239"/>
                  <a:pt x="6131" y="12"/>
                  <a:pt x="6090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20190 -0.018334 -0.040381 -0.036668 -0.062225 -0.051753 C -0.084069 -0.066837 -0.107567 -0.078673 -0.127670 -0.092482 C -0.147773 -0.106290 -0.164483 -0.122071 -0.181192 -0.137852" pathEditMode="relative">
                                      <p:cBhvr>
                                        <p:cTn id="11" dur="9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lowchart: Document 1"/>
          <p:cNvSpPr/>
          <p:nvPr/>
        </p:nvSpPr>
        <p:spPr>
          <a:xfrm rot="10800000" flipH="1">
            <a:off x="0" y="4479235"/>
            <a:ext cx="12192000" cy="237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IMG_4935.jpeg" descr="IMG_4935.jpeg"/>
          <p:cNvPicPr>
            <a:picLocks noChangeAspect="1"/>
          </p:cNvPicPr>
          <p:nvPr/>
        </p:nvPicPr>
        <p:blipFill>
          <a:blip r:embed="rId2"/>
          <a:srcRect l="25936" t="7935" r="16600" b="9944"/>
          <a:stretch>
            <a:fillRect/>
          </a:stretch>
        </p:blipFill>
        <p:spPr>
          <a:xfrm>
            <a:off x="8747804" y="2667688"/>
            <a:ext cx="2151499" cy="4099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6881" y="0"/>
                </a:moveTo>
                <a:cubicBezTo>
                  <a:pt x="6026" y="-4"/>
                  <a:pt x="5212" y="124"/>
                  <a:pt x="4292" y="391"/>
                </a:cubicBezTo>
                <a:cubicBezTo>
                  <a:pt x="3499" y="621"/>
                  <a:pt x="2446" y="1114"/>
                  <a:pt x="1978" y="1477"/>
                </a:cubicBezTo>
                <a:cubicBezTo>
                  <a:pt x="896" y="2317"/>
                  <a:pt x="385" y="3447"/>
                  <a:pt x="185" y="5441"/>
                </a:cubicBezTo>
                <a:cubicBezTo>
                  <a:pt x="126" y="6031"/>
                  <a:pt x="55" y="6682"/>
                  <a:pt x="23" y="6890"/>
                </a:cubicBezTo>
                <a:cubicBezTo>
                  <a:pt x="9" y="6978"/>
                  <a:pt x="0" y="7048"/>
                  <a:pt x="0" y="7108"/>
                </a:cubicBezTo>
                <a:cubicBezTo>
                  <a:pt x="2" y="7289"/>
                  <a:pt x="84" y="7389"/>
                  <a:pt x="353" y="7660"/>
                </a:cubicBezTo>
                <a:cubicBezTo>
                  <a:pt x="725" y="8034"/>
                  <a:pt x="1106" y="8706"/>
                  <a:pt x="1264" y="9264"/>
                </a:cubicBezTo>
                <a:cubicBezTo>
                  <a:pt x="1328" y="9490"/>
                  <a:pt x="1565" y="9776"/>
                  <a:pt x="2040" y="10203"/>
                </a:cubicBezTo>
                <a:cubicBezTo>
                  <a:pt x="2109" y="10264"/>
                  <a:pt x="2321" y="10399"/>
                  <a:pt x="2511" y="10501"/>
                </a:cubicBezTo>
                <a:cubicBezTo>
                  <a:pt x="2700" y="10603"/>
                  <a:pt x="2855" y="10713"/>
                  <a:pt x="2855" y="10745"/>
                </a:cubicBezTo>
                <a:cubicBezTo>
                  <a:pt x="2855" y="10777"/>
                  <a:pt x="3103" y="10956"/>
                  <a:pt x="3407" y="11145"/>
                </a:cubicBezTo>
                <a:cubicBezTo>
                  <a:pt x="3711" y="11333"/>
                  <a:pt x="3958" y="11527"/>
                  <a:pt x="3956" y="11577"/>
                </a:cubicBezTo>
                <a:cubicBezTo>
                  <a:pt x="3955" y="11626"/>
                  <a:pt x="3839" y="11873"/>
                  <a:pt x="3698" y="12126"/>
                </a:cubicBezTo>
                <a:lnTo>
                  <a:pt x="3441" y="12586"/>
                </a:lnTo>
                <a:lnTo>
                  <a:pt x="2886" y="12652"/>
                </a:lnTo>
                <a:cubicBezTo>
                  <a:pt x="2575" y="12689"/>
                  <a:pt x="2084" y="12811"/>
                  <a:pt x="1779" y="12929"/>
                </a:cubicBezTo>
                <a:cubicBezTo>
                  <a:pt x="1135" y="13176"/>
                  <a:pt x="975" y="13389"/>
                  <a:pt x="975" y="13992"/>
                </a:cubicBezTo>
                <a:cubicBezTo>
                  <a:pt x="975" y="14793"/>
                  <a:pt x="1683" y="15198"/>
                  <a:pt x="3012" y="15161"/>
                </a:cubicBezTo>
                <a:cubicBezTo>
                  <a:pt x="3509" y="15147"/>
                  <a:pt x="3576" y="15160"/>
                  <a:pt x="3606" y="15268"/>
                </a:cubicBezTo>
                <a:cubicBezTo>
                  <a:pt x="3625" y="15335"/>
                  <a:pt x="3564" y="15484"/>
                  <a:pt x="3471" y="15600"/>
                </a:cubicBezTo>
                <a:lnTo>
                  <a:pt x="3303" y="15812"/>
                </a:lnTo>
                <a:lnTo>
                  <a:pt x="3623" y="15693"/>
                </a:lnTo>
                <a:cubicBezTo>
                  <a:pt x="3812" y="15622"/>
                  <a:pt x="3972" y="15596"/>
                  <a:pt x="4012" y="15630"/>
                </a:cubicBezTo>
                <a:cubicBezTo>
                  <a:pt x="4049" y="15661"/>
                  <a:pt x="4091" y="15868"/>
                  <a:pt x="4107" y="16089"/>
                </a:cubicBezTo>
                <a:cubicBezTo>
                  <a:pt x="4145" y="16602"/>
                  <a:pt x="4275" y="16688"/>
                  <a:pt x="4973" y="16668"/>
                </a:cubicBezTo>
                <a:cubicBezTo>
                  <a:pt x="5265" y="16660"/>
                  <a:pt x="5526" y="16664"/>
                  <a:pt x="5553" y="16679"/>
                </a:cubicBezTo>
                <a:cubicBezTo>
                  <a:pt x="5580" y="16693"/>
                  <a:pt x="5713" y="17063"/>
                  <a:pt x="5850" y="17502"/>
                </a:cubicBezTo>
                <a:cubicBezTo>
                  <a:pt x="6129" y="18393"/>
                  <a:pt x="6114" y="18482"/>
                  <a:pt x="5494" y="19339"/>
                </a:cubicBezTo>
                <a:cubicBezTo>
                  <a:pt x="5321" y="19577"/>
                  <a:pt x="5157" y="19863"/>
                  <a:pt x="5130" y="19975"/>
                </a:cubicBezTo>
                <a:cubicBezTo>
                  <a:pt x="5103" y="20086"/>
                  <a:pt x="5071" y="20191"/>
                  <a:pt x="5060" y="20207"/>
                </a:cubicBezTo>
                <a:cubicBezTo>
                  <a:pt x="5049" y="20223"/>
                  <a:pt x="5047" y="20282"/>
                  <a:pt x="5057" y="20336"/>
                </a:cubicBezTo>
                <a:cubicBezTo>
                  <a:pt x="5068" y="20391"/>
                  <a:pt x="5029" y="20484"/>
                  <a:pt x="4968" y="20544"/>
                </a:cubicBezTo>
                <a:cubicBezTo>
                  <a:pt x="4873" y="20636"/>
                  <a:pt x="4667" y="20659"/>
                  <a:pt x="3606" y="20695"/>
                </a:cubicBezTo>
                <a:cubicBezTo>
                  <a:pt x="1828" y="20755"/>
                  <a:pt x="1771" y="20759"/>
                  <a:pt x="670" y="20934"/>
                </a:cubicBezTo>
                <a:cubicBezTo>
                  <a:pt x="155" y="21016"/>
                  <a:pt x="439" y="21144"/>
                  <a:pt x="1362" y="21246"/>
                </a:cubicBezTo>
                <a:cubicBezTo>
                  <a:pt x="1727" y="21286"/>
                  <a:pt x="2327" y="21356"/>
                  <a:pt x="2695" y="21400"/>
                </a:cubicBezTo>
                <a:cubicBezTo>
                  <a:pt x="3064" y="21445"/>
                  <a:pt x="3836" y="21484"/>
                  <a:pt x="4410" y="21487"/>
                </a:cubicBezTo>
                <a:cubicBezTo>
                  <a:pt x="4984" y="21490"/>
                  <a:pt x="5700" y="21512"/>
                  <a:pt x="6004" y="21537"/>
                </a:cubicBezTo>
                <a:cubicBezTo>
                  <a:pt x="6308" y="21562"/>
                  <a:pt x="8000" y="21585"/>
                  <a:pt x="9764" y="21588"/>
                </a:cubicBezTo>
                <a:cubicBezTo>
                  <a:pt x="13724" y="21596"/>
                  <a:pt x="17083" y="21493"/>
                  <a:pt x="17605" y="21350"/>
                </a:cubicBezTo>
                <a:cubicBezTo>
                  <a:pt x="17816" y="21293"/>
                  <a:pt x="17816" y="21292"/>
                  <a:pt x="17605" y="21209"/>
                </a:cubicBezTo>
                <a:cubicBezTo>
                  <a:pt x="17137" y="21025"/>
                  <a:pt x="15851" y="20776"/>
                  <a:pt x="15238" y="20752"/>
                </a:cubicBezTo>
                <a:cubicBezTo>
                  <a:pt x="15025" y="20744"/>
                  <a:pt x="13828" y="20722"/>
                  <a:pt x="12582" y="20704"/>
                </a:cubicBezTo>
                <a:cubicBezTo>
                  <a:pt x="9354" y="20657"/>
                  <a:pt x="8251" y="20618"/>
                  <a:pt x="8086" y="20547"/>
                </a:cubicBezTo>
                <a:cubicBezTo>
                  <a:pt x="7971" y="20497"/>
                  <a:pt x="8067" y="20412"/>
                  <a:pt x="8539" y="20145"/>
                </a:cubicBezTo>
                <a:cubicBezTo>
                  <a:pt x="9197" y="19773"/>
                  <a:pt x="9865" y="19132"/>
                  <a:pt x="9985" y="18760"/>
                </a:cubicBezTo>
                <a:cubicBezTo>
                  <a:pt x="10074" y="18483"/>
                  <a:pt x="10258" y="18422"/>
                  <a:pt x="10613" y="18552"/>
                </a:cubicBezTo>
                <a:cubicBezTo>
                  <a:pt x="11150" y="18750"/>
                  <a:pt x="11557" y="18585"/>
                  <a:pt x="11372" y="18247"/>
                </a:cubicBezTo>
                <a:cubicBezTo>
                  <a:pt x="11263" y="18048"/>
                  <a:pt x="10334" y="17251"/>
                  <a:pt x="9985" y="17058"/>
                </a:cubicBezTo>
                <a:cubicBezTo>
                  <a:pt x="9863" y="16990"/>
                  <a:pt x="9757" y="16916"/>
                  <a:pt x="9750" y="16892"/>
                </a:cubicBezTo>
                <a:cubicBezTo>
                  <a:pt x="9742" y="16868"/>
                  <a:pt x="9729" y="16824"/>
                  <a:pt x="9722" y="16792"/>
                </a:cubicBezTo>
                <a:cubicBezTo>
                  <a:pt x="9693" y="16673"/>
                  <a:pt x="9065" y="16738"/>
                  <a:pt x="8559" y="16914"/>
                </a:cubicBezTo>
                <a:cubicBezTo>
                  <a:pt x="8240" y="17025"/>
                  <a:pt x="7996" y="17076"/>
                  <a:pt x="7934" y="17043"/>
                </a:cubicBezTo>
                <a:cubicBezTo>
                  <a:pt x="7761" y="16953"/>
                  <a:pt x="7609" y="16394"/>
                  <a:pt x="7609" y="15854"/>
                </a:cubicBezTo>
                <a:cubicBezTo>
                  <a:pt x="7609" y="15355"/>
                  <a:pt x="7617" y="15339"/>
                  <a:pt x="7892" y="15284"/>
                </a:cubicBezTo>
                <a:cubicBezTo>
                  <a:pt x="8378" y="15188"/>
                  <a:pt x="8994" y="15280"/>
                  <a:pt x="9512" y="15525"/>
                </a:cubicBezTo>
                <a:cubicBezTo>
                  <a:pt x="10769" y="16122"/>
                  <a:pt x="12089" y="16185"/>
                  <a:pt x="13235" y="15703"/>
                </a:cubicBezTo>
                <a:cubicBezTo>
                  <a:pt x="13515" y="15585"/>
                  <a:pt x="13760" y="15468"/>
                  <a:pt x="13781" y="15443"/>
                </a:cubicBezTo>
                <a:cubicBezTo>
                  <a:pt x="13802" y="15418"/>
                  <a:pt x="13939" y="15324"/>
                  <a:pt x="14084" y="15234"/>
                </a:cubicBezTo>
                <a:cubicBezTo>
                  <a:pt x="14228" y="15144"/>
                  <a:pt x="14471" y="14940"/>
                  <a:pt x="14624" y="14780"/>
                </a:cubicBezTo>
                <a:cubicBezTo>
                  <a:pt x="15033" y="14354"/>
                  <a:pt x="15033" y="14354"/>
                  <a:pt x="16294" y="14426"/>
                </a:cubicBezTo>
                <a:cubicBezTo>
                  <a:pt x="18852" y="14572"/>
                  <a:pt x="20245" y="14232"/>
                  <a:pt x="19731" y="13588"/>
                </a:cubicBezTo>
                <a:cubicBezTo>
                  <a:pt x="19366" y="13130"/>
                  <a:pt x="16766" y="12448"/>
                  <a:pt x="15386" y="12448"/>
                </a:cubicBezTo>
                <a:cubicBezTo>
                  <a:pt x="14905" y="12448"/>
                  <a:pt x="14852" y="12378"/>
                  <a:pt x="15081" y="12044"/>
                </a:cubicBezTo>
                <a:cubicBezTo>
                  <a:pt x="15242" y="11810"/>
                  <a:pt x="15250" y="11745"/>
                  <a:pt x="15131" y="11671"/>
                </a:cubicBezTo>
                <a:cubicBezTo>
                  <a:pt x="14806" y="11465"/>
                  <a:pt x="14400" y="11562"/>
                  <a:pt x="13235" y="12125"/>
                </a:cubicBezTo>
                <a:cubicBezTo>
                  <a:pt x="12834" y="12319"/>
                  <a:pt x="12376" y="12523"/>
                  <a:pt x="12215" y="12580"/>
                </a:cubicBezTo>
                <a:cubicBezTo>
                  <a:pt x="11980" y="12664"/>
                  <a:pt x="11921" y="12731"/>
                  <a:pt x="11921" y="12917"/>
                </a:cubicBezTo>
                <a:cubicBezTo>
                  <a:pt x="11921" y="13044"/>
                  <a:pt x="11996" y="13226"/>
                  <a:pt x="12089" y="13321"/>
                </a:cubicBezTo>
                <a:cubicBezTo>
                  <a:pt x="12242" y="13476"/>
                  <a:pt x="12244" y="13496"/>
                  <a:pt x="12089" y="13527"/>
                </a:cubicBezTo>
                <a:cubicBezTo>
                  <a:pt x="11869" y="13571"/>
                  <a:pt x="11368" y="13463"/>
                  <a:pt x="10800" y="13247"/>
                </a:cubicBezTo>
                <a:cubicBezTo>
                  <a:pt x="10179" y="13012"/>
                  <a:pt x="9935" y="12701"/>
                  <a:pt x="9932" y="12145"/>
                </a:cubicBezTo>
                <a:cubicBezTo>
                  <a:pt x="9929" y="11599"/>
                  <a:pt x="9977" y="11580"/>
                  <a:pt x="11290" y="11580"/>
                </a:cubicBezTo>
                <a:cubicBezTo>
                  <a:pt x="11826" y="11580"/>
                  <a:pt x="12420" y="11543"/>
                  <a:pt x="12683" y="11494"/>
                </a:cubicBezTo>
                <a:cubicBezTo>
                  <a:pt x="12935" y="11448"/>
                  <a:pt x="13165" y="11413"/>
                  <a:pt x="13196" y="11415"/>
                </a:cubicBezTo>
                <a:cubicBezTo>
                  <a:pt x="13568" y="11442"/>
                  <a:pt x="15564" y="11316"/>
                  <a:pt x="15731" y="11255"/>
                </a:cubicBezTo>
                <a:cubicBezTo>
                  <a:pt x="15851" y="11211"/>
                  <a:pt x="16017" y="11174"/>
                  <a:pt x="16101" y="11174"/>
                </a:cubicBezTo>
                <a:cubicBezTo>
                  <a:pt x="16184" y="11174"/>
                  <a:pt x="16495" y="11077"/>
                  <a:pt x="16793" y="10958"/>
                </a:cubicBezTo>
                <a:cubicBezTo>
                  <a:pt x="17440" y="10699"/>
                  <a:pt x="18008" y="10159"/>
                  <a:pt x="18087" y="9727"/>
                </a:cubicBezTo>
                <a:cubicBezTo>
                  <a:pt x="18245" y="8865"/>
                  <a:pt x="17126" y="8086"/>
                  <a:pt x="15386" y="7848"/>
                </a:cubicBezTo>
                <a:cubicBezTo>
                  <a:pt x="14555" y="7735"/>
                  <a:pt x="14400" y="7623"/>
                  <a:pt x="14310" y="7061"/>
                </a:cubicBezTo>
                <a:cubicBezTo>
                  <a:pt x="14263" y="6764"/>
                  <a:pt x="14128" y="6469"/>
                  <a:pt x="13910" y="6192"/>
                </a:cubicBezTo>
                <a:cubicBezTo>
                  <a:pt x="13728" y="5962"/>
                  <a:pt x="13577" y="5727"/>
                  <a:pt x="13577" y="5671"/>
                </a:cubicBezTo>
                <a:cubicBezTo>
                  <a:pt x="13577" y="5572"/>
                  <a:pt x="13912" y="5394"/>
                  <a:pt x="14448" y="5209"/>
                </a:cubicBezTo>
                <a:cubicBezTo>
                  <a:pt x="14652" y="5139"/>
                  <a:pt x="14726" y="5036"/>
                  <a:pt x="14823" y="4682"/>
                </a:cubicBezTo>
                <a:cubicBezTo>
                  <a:pt x="14958" y="4191"/>
                  <a:pt x="14904" y="4090"/>
                  <a:pt x="14173" y="3488"/>
                </a:cubicBezTo>
                <a:cubicBezTo>
                  <a:pt x="13851" y="3223"/>
                  <a:pt x="13828" y="3180"/>
                  <a:pt x="13986" y="3134"/>
                </a:cubicBezTo>
                <a:cubicBezTo>
                  <a:pt x="14225" y="3064"/>
                  <a:pt x="14119" y="2940"/>
                  <a:pt x="13731" y="2837"/>
                </a:cubicBezTo>
                <a:cubicBezTo>
                  <a:pt x="13556" y="2792"/>
                  <a:pt x="13337" y="2721"/>
                  <a:pt x="13246" y="2683"/>
                </a:cubicBezTo>
                <a:cubicBezTo>
                  <a:pt x="12884" y="2531"/>
                  <a:pt x="11745" y="2412"/>
                  <a:pt x="10629" y="2407"/>
                </a:cubicBezTo>
                <a:cubicBezTo>
                  <a:pt x="10011" y="2404"/>
                  <a:pt x="9472" y="2383"/>
                  <a:pt x="9430" y="2361"/>
                </a:cubicBezTo>
                <a:cubicBezTo>
                  <a:pt x="9388" y="2339"/>
                  <a:pt x="9523" y="2285"/>
                  <a:pt x="9730" y="2239"/>
                </a:cubicBezTo>
                <a:cubicBezTo>
                  <a:pt x="9937" y="2194"/>
                  <a:pt x="10241" y="2073"/>
                  <a:pt x="10405" y="1970"/>
                </a:cubicBezTo>
                <a:cubicBezTo>
                  <a:pt x="10650" y="1818"/>
                  <a:pt x="10702" y="1727"/>
                  <a:pt x="10702" y="1468"/>
                </a:cubicBezTo>
                <a:cubicBezTo>
                  <a:pt x="10702" y="837"/>
                  <a:pt x="9953" y="388"/>
                  <a:pt x="8495" y="147"/>
                </a:cubicBezTo>
                <a:cubicBezTo>
                  <a:pt x="7922" y="52"/>
                  <a:pt x="7394" y="2"/>
                  <a:pt x="6881" y="0"/>
                </a:cubicBezTo>
                <a:close/>
                <a:moveTo>
                  <a:pt x="21398" y="4657"/>
                </a:moveTo>
                <a:cubicBezTo>
                  <a:pt x="21427" y="4677"/>
                  <a:pt x="21460" y="4698"/>
                  <a:pt x="21457" y="4702"/>
                </a:cubicBezTo>
                <a:cubicBezTo>
                  <a:pt x="21441" y="4729"/>
                  <a:pt x="21507" y="4731"/>
                  <a:pt x="21600" y="4726"/>
                </a:cubicBezTo>
                <a:cubicBezTo>
                  <a:pt x="21537" y="4705"/>
                  <a:pt x="21474" y="4685"/>
                  <a:pt x="21398" y="465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54D64-869C-D2B5-60A5-57B8FB29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38" y="1199364"/>
            <a:ext cx="6340406" cy="35181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10851-8802-4F42-4684-9EDE6E9107F5}"/>
              </a:ext>
            </a:extLst>
          </p:cNvPr>
          <p:cNvSpPr txBox="1"/>
          <p:nvPr/>
        </p:nvSpPr>
        <p:spPr>
          <a:xfrm>
            <a:off x="2060713" y="3337201"/>
            <a:ext cx="309607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× 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FCF4A-6621-1BA8-2BB0-B6E027E800FE}"/>
              </a:ext>
            </a:extLst>
          </p:cNvPr>
          <p:cNvSpPr txBox="1"/>
          <p:nvPr/>
        </p:nvSpPr>
        <p:spPr>
          <a:xfrm>
            <a:off x="3195754" y="3919779"/>
            <a:ext cx="215149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80  م</a:t>
            </a:r>
            <a:r>
              <a:rPr lang="ar-KW" sz="54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lowchart: Document 22"/>
          <p:cNvSpPr/>
          <p:nvPr/>
        </p:nvSpPr>
        <p:spPr>
          <a:xfrm rot="10800000" flipH="1">
            <a:off x="2" y="1259270"/>
            <a:ext cx="12192000" cy="2022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2"/>
          <a:srcRect l="4060" t="48659" r="4002" b="8455"/>
          <a:stretch>
            <a:fillRect/>
          </a:stretch>
        </p:blipFill>
        <p:spPr>
          <a:xfrm>
            <a:off x="1" y="3001125"/>
            <a:ext cx="12192000" cy="385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809" y="457601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36" y="373807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08" y="5217777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5" y="6170522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24" descr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37" y="2900134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6" descr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348" y="205565"/>
            <a:ext cx="2364613" cy="1970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27" descr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45" y="161453"/>
            <a:ext cx="2470479" cy="2058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28" descr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066" y="365170"/>
            <a:ext cx="2290206" cy="1908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8" descr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038" y="3738076"/>
            <a:ext cx="1775765" cy="177576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هيا بنا نساعد سنفوره بالوصول إلى منزلها"/>
          <p:cNvSpPr txBox="1"/>
          <p:nvPr/>
        </p:nvSpPr>
        <p:spPr>
          <a:xfrm>
            <a:off x="3177277" y="2107182"/>
            <a:ext cx="6033060" cy="6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1300480">
              <a:defRPr sz="5000">
                <a:solidFill>
                  <a:srgbClr val="000000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defTabSz="914367" hangingPunct="0">
              <a:defRPr/>
            </a:pPr>
            <a:r>
              <a:rPr sz="3516" kern="0"/>
              <a:t>هيا بنا نساعد سنفوره بالوصول إلى منزلها</a:t>
            </a:r>
          </a:p>
        </p:txBody>
      </p:sp>
      <p:pic>
        <p:nvPicPr>
          <p:cNvPr id="182" name="IMG_4941.jpeg" descr="IMG_4941.jpeg"/>
          <p:cNvPicPr>
            <a:picLocks noChangeAspect="1"/>
          </p:cNvPicPr>
          <p:nvPr/>
        </p:nvPicPr>
        <p:blipFill>
          <a:blip r:embed="rId8"/>
          <a:srcRect l="4196" t="4421" r="3543" b="4948"/>
          <a:stretch>
            <a:fillRect/>
          </a:stretch>
        </p:blipFill>
        <p:spPr>
          <a:xfrm>
            <a:off x="3982107" y="100296"/>
            <a:ext cx="1820090" cy="1787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7" h="21590" extrusionOk="0">
                <a:moveTo>
                  <a:pt x="6090" y="1"/>
                </a:moveTo>
                <a:cubicBezTo>
                  <a:pt x="6050" y="-10"/>
                  <a:pt x="5776" y="99"/>
                  <a:pt x="5482" y="243"/>
                </a:cubicBezTo>
                <a:cubicBezTo>
                  <a:pt x="5189" y="387"/>
                  <a:pt x="4781" y="572"/>
                  <a:pt x="4575" y="655"/>
                </a:cubicBezTo>
                <a:lnTo>
                  <a:pt x="4201" y="803"/>
                </a:lnTo>
                <a:lnTo>
                  <a:pt x="4214" y="1143"/>
                </a:lnTo>
                <a:cubicBezTo>
                  <a:pt x="4221" y="1329"/>
                  <a:pt x="4248" y="1657"/>
                  <a:pt x="4276" y="1871"/>
                </a:cubicBezTo>
                <a:lnTo>
                  <a:pt x="4326" y="2258"/>
                </a:lnTo>
                <a:lnTo>
                  <a:pt x="4549" y="2383"/>
                </a:lnTo>
                <a:cubicBezTo>
                  <a:pt x="4671" y="2450"/>
                  <a:pt x="4769" y="2530"/>
                  <a:pt x="4769" y="2562"/>
                </a:cubicBezTo>
                <a:cubicBezTo>
                  <a:pt x="4769" y="2594"/>
                  <a:pt x="4792" y="2630"/>
                  <a:pt x="4819" y="2639"/>
                </a:cubicBezTo>
                <a:cubicBezTo>
                  <a:pt x="4907" y="2669"/>
                  <a:pt x="4900" y="2847"/>
                  <a:pt x="4792" y="3249"/>
                </a:cubicBezTo>
                <a:cubicBezTo>
                  <a:pt x="4585" y="4026"/>
                  <a:pt x="4676" y="4414"/>
                  <a:pt x="5098" y="4530"/>
                </a:cubicBezTo>
                <a:cubicBezTo>
                  <a:pt x="5255" y="4573"/>
                  <a:pt x="5266" y="4976"/>
                  <a:pt x="5127" y="5709"/>
                </a:cubicBezTo>
                <a:cubicBezTo>
                  <a:pt x="4938" y="6714"/>
                  <a:pt x="4796" y="7074"/>
                  <a:pt x="4552" y="7165"/>
                </a:cubicBezTo>
                <a:cubicBezTo>
                  <a:pt x="4374" y="7231"/>
                  <a:pt x="3999" y="7664"/>
                  <a:pt x="3928" y="7886"/>
                </a:cubicBezTo>
                <a:cubicBezTo>
                  <a:pt x="3885" y="8018"/>
                  <a:pt x="3884" y="8074"/>
                  <a:pt x="3925" y="8152"/>
                </a:cubicBezTo>
                <a:cubicBezTo>
                  <a:pt x="3969" y="8237"/>
                  <a:pt x="3962" y="8269"/>
                  <a:pt x="3879" y="8384"/>
                </a:cubicBezTo>
                <a:cubicBezTo>
                  <a:pt x="3825" y="8459"/>
                  <a:pt x="3702" y="8561"/>
                  <a:pt x="3602" y="8610"/>
                </a:cubicBezTo>
                <a:cubicBezTo>
                  <a:pt x="3371" y="8725"/>
                  <a:pt x="3080" y="9058"/>
                  <a:pt x="2916" y="9395"/>
                </a:cubicBezTo>
                <a:cubicBezTo>
                  <a:pt x="2778" y="9678"/>
                  <a:pt x="2762" y="9806"/>
                  <a:pt x="2827" y="10157"/>
                </a:cubicBezTo>
                <a:cubicBezTo>
                  <a:pt x="2867" y="10374"/>
                  <a:pt x="2863" y="10385"/>
                  <a:pt x="2699" y="10625"/>
                </a:cubicBezTo>
                <a:cubicBezTo>
                  <a:pt x="2556" y="10834"/>
                  <a:pt x="2471" y="10905"/>
                  <a:pt x="2140" y="11087"/>
                </a:cubicBezTo>
                <a:cubicBezTo>
                  <a:pt x="1648" y="11357"/>
                  <a:pt x="1558" y="11423"/>
                  <a:pt x="1230" y="11744"/>
                </a:cubicBezTo>
                <a:cubicBezTo>
                  <a:pt x="823" y="12141"/>
                  <a:pt x="210" y="13262"/>
                  <a:pt x="56" y="13890"/>
                </a:cubicBezTo>
                <a:cubicBezTo>
                  <a:pt x="20" y="14039"/>
                  <a:pt x="1" y="14187"/>
                  <a:pt x="0" y="14332"/>
                </a:cubicBezTo>
                <a:cubicBezTo>
                  <a:pt x="-1" y="14766"/>
                  <a:pt x="158" y="15172"/>
                  <a:pt x="460" y="15491"/>
                </a:cubicBezTo>
                <a:cubicBezTo>
                  <a:pt x="651" y="15691"/>
                  <a:pt x="1210" y="16097"/>
                  <a:pt x="1295" y="16097"/>
                </a:cubicBezTo>
                <a:cubicBezTo>
                  <a:pt x="1344" y="16097"/>
                  <a:pt x="1489" y="16257"/>
                  <a:pt x="1502" y="16327"/>
                </a:cubicBezTo>
                <a:cubicBezTo>
                  <a:pt x="1508" y="16355"/>
                  <a:pt x="1549" y="16500"/>
                  <a:pt x="1594" y="16647"/>
                </a:cubicBezTo>
                <a:lnTo>
                  <a:pt x="1677" y="16913"/>
                </a:lnTo>
                <a:lnTo>
                  <a:pt x="1292" y="17472"/>
                </a:lnTo>
                <a:cubicBezTo>
                  <a:pt x="1080" y="17780"/>
                  <a:pt x="825" y="18178"/>
                  <a:pt x="727" y="18355"/>
                </a:cubicBezTo>
                <a:cubicBezTo>
                  <a:pt x="510" y="18747"/>
                  <a:pt x="369" y="19288"/>
                  <a:pt x="365" y="19747"/>
                </a:cubicBezTo>
                <a:cubicBezTo>
                  <a:pt x="363" y="20034"/>
                  <a:pt x="380" y="20113"/>
                  <a:pt x="487" y="20330"/>
                </a:cubicBezTo>
                <a:cubicBezTo>
                  <a:pt x="586" y="20530"/>
                  <a:pt x="666" y="20618"/>
                  <a:pt x="878" y="20764"/>
                </a:cubicBezTo>
                <a:cubicBezTo>
                  <a:pt x="1353" y="21091"/>
                  <a:pt x="2039" y="21248"/>
                  <a:pt x="3146" y="21283"/>
                </a:cubicBezTo>
                <a:lnTo>
                  <a:pt x="3862" y="21307"/>
                </a:lnTo>
                <a:lnTo>
                  <a:pt x="4257" y="21054"/>
                </a:lnTo>
                <a:lnTo>
                  <a:pt x="4654" y="20805"/>
                </a:lnTo>
                <a:lnTo>
                  <a:pt x="5420" y="20855"/>
                </a:lnTo>
                <a:cubicBezTo>
                  <a:pt x="6470" y="20925"/>
                  <a:pt x="7993" y="21083"/>
                  <a:pt x="8049" y="21128"/>
                </a:cubicBezTo>
                <a:cubicBezTo>
                  <a:pt x="8075" y="21149"/>
                  <a:pt x="8117" y="21242"/>
                  <a:pt x="8145" y="21337"/>
                </a:cubicBezTo>
                <a:cubicBezTo>
                  <a:pt x="8183" y="21468"/>
                  <a:pt x="8219" y="21515"/>
                  <a:pt x="8289" y="21519"/>
                </a:cubicBezTo>
                <a:cubicBezTo>
                  <a:pt x="8341" y="21522"/>
                  <a:pt x="8698" y="21537"/>
                  <a:pt x="9081" y="21553"/>
                </a:cubicBezTo>
                <a:cubicBezTo>
                  <a:pt x="9648" y="21577"/>
                  <a:pt x="10701" y="21590"/>
                  <a:pt x="11734" y="21590"/>
                </a:cubicBezTo>
                <a:cubicBezTo>
                  <a:pt x="12766" y="21590"/>
                  <a:pt x="13776" y="21580"/>
                  <a:pt x="14254" y="21556"/>
                </a:cubicBezTo>
                <a:cubicBezTo>
                  <a:pt x="15340" y="21502"/>
                  <a:pt x="16180" y="21413"/>
                  <a:pt x="16959" y="21270"/>
                </a:cubicBezTo>
                <a:cubicBezTo>
                  <a:pt x="17967" y="21084"/>
                  <a:pt x="18255" y="21031"/>
                  <a:pt x="18649" y="20966"/>
                </a:cubicBezTo>
                <a:cubicBezTo>
                  <a:pt x="19129" y="20887"/>
                  <a:pt x="19641" y="20776"/>
                  <a:pt x="19727" y="20731"/>
                </a:cubicBezTo>
                <a:cubicBezTo>
                  <a:pt x="19933" y="20622"/>
                  <a:pt x="20190" y="19807"/>
                  <a:pt x="20190" y="19261"/>
                </a:cubicBezTo>
                <a:cubicBezTo>
                  <a:pt x="20190" y="18753"/>
                  <a:pt x="20115" y="18560"/>
                  <a:pt x="19743" y="18112"/>
                </a:cubicBezTo>
                <a:cubicBezTo>
                  <a:pt x="19566" y="17899"/>
                  <a:pt x="19330" y="17582"/>
                  <a:pt x="19217" y="17408"/>
                </a:cubicBezTo>
                <a:cubicBezTo>
                  <a:pt x="18999" y="17071"/>
                  <a:pt x="18726" y="16412"/>
                  <a:pt x="18783" y="16360"/>
                </a:cubicBezTo>
                <a:cubicBezTo>
                  <a:pt x="18802" y="16343"/>
                  <a:pt x="18961" y="16294"/>
                  <a:pt x="19135" y="16252"/>
                </a:cubicBezTo>
                <a:cubicBezTo>
                  <a:pt x="20564" y="15915"/>
                  <a:pt x="21599" y="14533"/>
                  <a:pt x="21416" y="13210"/>
                </a:cubicBezTo>
                <a:cubicBezTo>
                  <a:pt x="21301" y="12381"/>
                  <a:pt x="21032" y="11997"/>
                  <a:pt x="19838" y="10972"/>
                </a:cubicBezTo>
                <a:cubicBezTo>
                  <a:pt x="18762" y="10048"/>
                  <a:pt x="18185" y="9401"/>
                  <a:pt x="17659" y="8526"/>
                </a:cubicBezTo>
                <a:cubicBezTo>
                  <a:pt x="17321" y="7962"/>
                  <a:pt x="16865" y="7092"/>
                  <a:pt x="16627" y="6548"/>
                </a:cubicBezTo>
                <a:cubicBezTo>
                  <a:pt x="16400" y="6028"/>
                  <a:pt x="16282" y="5698"/>
                  <a:pt x="15503" y="3408"/>
                </a:cubicBezTo>
                <a:cubicBezTo>
                  <a:pt x="15273" y="2729"/>
                  <a:pt x="15032" y="2078"/>
                  <a:pt x="14968" y="1959"/>
                </a:cubicBezTo>
                <a:cubicBezTo>
                  <a:pt x="14793" y="1635"/>
                  <a:pt x="14425" y="1286"/>
                  <a:pt x="14038" y="1079"/>
                </a:cubicBezTo>
                <a:cubicBezTo>
                  <a:pt x="13358" y="717"/>
                  <a:pt x="12268" y="541"/>
                  <a:pt x="11303" y="638"/>
                </a:cubicBezTo>
                <a:cubicBezTo>
                  <a:pt x="10315" y="736"/>
                  <a:pt x="9804" y="966"/>
                  <a:pt x="9226" y="1564"/>
                </a:cubicBezTo>
                <a:cubicBezTo>
                  <a:pt x="8455" y="2362"/>
                  <a:pt x="8071" y="3121"/>
                  <a:pt x="7471" y="5028"/>
                </a:cubicBezTo>
                <a:cubicBezTo>
                  <a:pt x="7258" y="5706"/>
                  <a:pt x="7178" y="5902"/>
                  <a:pt x="7099" y="5955"/>
                </a:cubicBezTo>
                <a:cubicBezTo>
                  <a:pt x="6975" y="6039"/>
                  <a:pt x="6879" y="5988"/>
                  <a:pt x="6833" y="5810"/>
                </a:cubicBezTo>
                <a:cubicBezTo>
                  <a:pt x="6815" y="5740"/>
                  <a:pt x="6752" y="5641"/>
                  <a:pt x="6692" y="5591"/>
                </a:cubicBezTo>
                <a:cubicBezTo>
                  <a:pt x="6582" y="5501"/>
                  <a:pt x="6581" y="5499"/>
                  <a:pt x="6626" y="5166"/>
                </a:cubicBezTo>
                <a:cubicBezTo>
                  <a:pt x="6651" y="4982"/>
                  <a:pt x="6672" y="4554"/>
                  <a:pt x="6672" y="4216"/>
                </a:cubicBezTo>
                <a:cubicBezTo>
                  <a:pt x="6672" y="3677"/>
                  <a:pt x="6747" y="2965"/>
                  <a:pt x="6817" y="2848"/>
                </a:cubicBezTo>
                <a:cubicBezTo>
                  <a:pt x="6830" y="2827"/>
                  <a:pt x="6914" y="2783"/>
                  <a:pt x="7001" y="2754"/>
                </a:cubicBezTo>
                <a:cubicBezTo>
                  <a:pt x="7088" y="2725"/>
                  <a:pt x="7268" y="2647"/>
                  <a:pt x="7402" y="2579"/>
                </a:cubicBezTo>
                <a:lnTo>
                  <a:pt x="7642" y="2454"/>
                </a:lnTo>
                <a:lnTo>
                  <a:pt x="7642" y="1723"/>
                </a:lnTo>
                <a:lnTo>
                  <a:pt x="7642" y="992"/>
                </a:lnTo>
                <a:lnTo>
                  <a:pt x="6902" y="506"/>
                </a:lnTo>
                <a:cubicBezTo>
                  <a:pt x="6496" y="239"/>
                  <a:pt x="6131" y="12"/>
                  <a:pt x="6090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22801 -0.010443 -0.045603 -0.020887 -0.068056 -0.032026 C -0.090509 -0.043166 -0.112614 -0.055002 -0.127148 -0.063937 C -0.141682 -0.072871 -0.148644 -0.078905 -0.155606 -0.084939" pathEditMode="relative">
                                      <p:cBhvr>
                                        <p:cTn id="6" dur="9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lowchart: Document 1"/>
          <p:cNvSpPr/>
          <p:nvPr/>
        </p:nvSpPr>
        <p:spPr>
          <a:xfrm rot="10800000">
            <a:off x="0" y="4008782"/>
            <a:ext cx="12192000" cy="2849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IMG_4936.png" descr="IMG_4936.png"/>
          <p:cNvPicPr>
            <a:picLocks noChangeAspect="1"/>
          </p:cNvPicPr>
          <p:nvPr/>
        </p:nvPicPr>
        <p:blipFill>
          <a:blip r:embed="rId2"/>
          <a:srcRect l="19381" t="3251" r="18945" b="1557"/>
          <a:stretch>
            <a:fillRect/>
          </a:stretch>
        </p:blipFill>
        <p:spPr>
          <a:xfrm>
            <a:off x="234237" y="1735330"/>
            <a:ext cx="2194609" cy="3387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83" extrusionOk="0">
                <a:moveTo>
                  <a:pt x="5892" y="1"/>
                </a:moveTo>
                <a:cubicBezTo>
                  <a:pt x="5825" y="6"/>
                  <a:pt x="5750" y="30"/>
                  <a:pt x="5626" y="76"/>
                </a:cubicBezTo>
                <a:cubicBezTo>
                  <a:pt x="4997" y="308"/>
                  <a:pt x="4627" y="663"/>
                  <a:pt x="4230" y="1411"/>
                </a:cubicBezTo>
                <a:lnTo>
                  <a:pt x="3978" y="1884"/>
                </a:lnTo>
                <a:lnTo>
                  <a:pt x="3989" y="3397"/>
                </a:lnTo>
                <a:cubicBezTo>
                  <a:pt x="3996" y="4462"/>
                  <a:pt x="3972" y="4936"/>
                  <a:pt x="3910" y="5001"/>
                </a:cubicBezTo>
                <a:cubicBezTo>
                  <a:pt x="3844" y="5070"/>
                  <a:pt x="3843" y="5164"/>
                  <a:pt x="3907" y="5371"/>
                </a:cubicBezTo>
                <a:cubicBezTo>
                  <a:pt x="3962" y="5549"/>
                  <a:pt x="3966" y="5704"/>
                  <a:pt x="3921" y="5806"/>
                </a:cubicBezTo>
                <a:cubicBezTo>
                  <a:pt x="3833" y="6006"/>
                  <a:pt x="3947" y="6629"/>
                  <a:pt x="4110" y="6831"/>
                </a:cubicBezTo>
                <a:cubicBezTo>
                  <a:pt x="4175" y="6912"/>
                  <a:pt x="4230" y="7030"/>
                  <a:pt x="4230" y="7094"/>
                </a:cubicBezTo>
                <a:cubicBezTo>
                  <a:pt x="4230" y="7157"/>
                  <a:pt x="4316" y="7291"/>
                  <a:pt x="4422" y="7392"/>
                </a:cubicBezTo>
                <a:cubicBezTo>
                  <a:pt x="4528" y="7494"/>
                  <a:pt x="4619" y="7655"/>
                  <a:pt x="4624" y="7752"/>
                </a:cubicBezTo>
                <a:cubicBezTo>
                  <a:pt x="4629" y="7848"/>
                  <a:pt x="4657" y="7994"/>
                  <a:pt x="4687" y="8077"/>
                </a:cubicBezTo>
                <a:cubicBezTo>
                  <a:pt x="4729" y="8193"/>
                  <a:pt x="4705" y="8256"/>
                  <a:pt x="4575" y="8352"/>
                </a:cubicBezTo>
                <a:cubicBezTo>
                  <a:pt x="4431" y="8459"/>
                  <a:pt x="4190" y="8807"/>
                  <a:pt x="4047" y="9113"/>
                </a:cubicBezTo>
                <a:cubicBezTo>
                  <a:pt x="3987" y="9241"/>
                  <a:pt x="3391" y="9233"/>
                  <a:pt x="3132" y="9101"/>
                </a:cubicBezTo>
                <a:cubicBezTo>
                  <a:pt x="2877" y="8970"/>
                  <a:pt x="2654" y="8974"/>
                  <a:pt x="2505" y="9112"/>
                </a:cubicBezTo>
                <a:cubicBezTo>
                  <a:pt x="2343" y="9262"/>
                  <a:pt x="2353" y="9412"/>
                  <a:pt x="2541" y="9567"/>
                </a:cubicBezTo>
                <a:lnTo>
                  <a:pt x="2700" y="9697"/>
                </a:lnTo>
                <a:lnTo>
                  <a:pt x="2368" y="9832"/>
                </a:lnTo>
                <a:cubicBezTo>
                  <a:pt x="2095" y="9945"/>
                  <a:pt x="1965" y="9967"/>
                  <a:pt x="1615" y="9956"/>
                </a:cubicBezTo>
                <a:cubicBezTo>
                  <a:pt x="905" y="9934"/>
                  <a:pt x="724" y="9920"/>
                  <a:pt x="624" y="9880"/>
                </a:cubicBezTo>
                <a:cubicBezTo>
                  <a:pt x="571" y="9859"/>
                  <a:pt x="411" y="9855"/>
                  <a:pt x="266" y="9873"/>
                </a:cubicBezTo>
                <a:cubicBezTo>
                  <a:pt x="36" y="9901"/>
                  <a:pt x="0" y="9924"/>
                  <a:pt x="0" y="10050"/>
                </a:cubicBezTo>
                <a:cubicBezTo>
                  <a:pt x="0" y="10155"/>
                  <a:pt x="68" y="10227"/>
                  <a:pt x="233" y="10307"/>
                </a:cubicBezTo>
                <a:cubicBezTo>
                  <a:pt x="409" y="10391"/>
                  <a:pt x="463" y="10458"/>
                  <a:pt x="463" y="10586"/>
                </a:cubicBezTo>
                <a:cubicBezTo>
                  <a:pt x="463" y="10783"/>
                  <a:pt x="602" y="10830"/>
                  <a:pt x="1402" y="10909"/>
                </a:cubicBezTo>
                <a:cubicBezTo>
                  <a:pt x="1944" y="10963"/>
                  <a:pt x="2425" y="10906"/>
                  <a:pt x="3644" y="10643"/>
                </a:cubicBezTo>
                <a:cubicBezTo>
                  <a:pt x="3892" y="10589"/>
                  <a:pt x="4124" y="10551"/>
                  <a:pt x="4162" y="10559"/>
                </a:cubicBezTo>
                <a:cubicBezTo>
                  <a:pt x="4199" y="10567"/>
                  <a:pt x="4246" y="10900"/>
                  <a:pt x="4268" y="11299"/>
                </a:cubicBezTo>
                <a:cubicBezTo>
                  <a:pt x="4290" y="11697"/>
                  <a:pt x="4341" y="12113"/>
                  <a:pt x="4381" y="12223"/>
                </a:cubicBezTo>
                <a:cubicBezTo>
                  <a:pt x="4668" y="13023"/>
                  <a:pt x="5433" y="13861"/>
                  <a:pt x="6546" y="14599"/>
                </a:cubicBezTo>
                <a:cubicBezTo>
                  <a:pt x="7176" y="15016"/>
                  <a:pt x="7235" y="15045"/>
                  <a:pt x="7532" y="15045"/>
                </a:cubicBezTo>
                <a:cubicBezTo>
                  <a:pt x="7888" y="15045"/>
                  <a:pt x="7995" y="15131"/>
                  <a:pt x="7861" y="15310"/>
                </a:cubicBezTo>
                <a:cubicBezTo>
                  <a:pt x="7815" y="15370"/>
                  <a:pt x="7733" y="15505"/>
                  <a:pt x="7677" y="15612"/>
                </a:cubicBezTo>
                <a:lnTo>
                  <a:pt x="7576" y="15806"/>
                </a:lnTo>
                <a:lnTo>
                  <a:pt x="8082" y="16112"/>
                </a:lnTo>
                <a:cubicBezTo>
                  <a:pt x="8362" y="16280"/>
                  <a:pt x="8667" y="16499"/>
                  <a:pt x="8759" y="16599"/>
                </a:cubicBezTo>
                <a:cubicBezTo>
                  <a:pt x="8994" y="16857"/>
                  <a:pt x="9123" y="16911"/>
                  <a:pt x="9564" y="16940"/>
                </a:cubicBezTo>
                <a:lnTo>
                  <a:pt x="9952" y="16967"/>
                </a:lnTo>
                <a:lnTo>
                  <a:pt x="10043" y="17367"/>
                </a:lnTo>
                <a:cubicBezTo>
                  <a:pt x="10092" y="17587"/>
                  <a:pt x="10169" y="17856"/>
                  <a:pt x="10215" y="17966"/>
                </a:cubicBezTo>
                <a:cubicBezTo>
                  <a:pt x="10261" y="18076"/>
                  <a:pt x="10299" y="18306"/>
                  <a:pt x="10297" y="18476"/>
                </a:cubicBezTo>
                <a:cubicBezTo>
                  <a:pt x="10294" y="18849"/>
                  <a:pt x="10198" y="18946"/>
                  <a:pt x="9131" y="19673"/>
                </a:cubicBezTo>
                <a:cubicBezTo>
                  <a:pt x="8056" y="20406"/>
                  <a:pt x="7913" y="20625"/>
                  <a:pt x="8219" y="21062"/>
                </a:cubicBezTo>
                <a:cubicBezTo>
                  <a:pt x="8403" y="21324"/>
                  <a:pt x="8527" y="21384"/>
                  <a:pt x="9098" y="21490"/>
                </a:cubicBezTo>
                <a:cubicBezTo>
                  <a:pt x="9366" y="21540"/>
                  <a:pt x="9849" y="21581"/>
                  <a:pt x="10196" y="21583"/>
                </a:cubicBezTo>
                <a:cubicBezTo>
                  <a:pt x="11276" y="21589"/>
                  <a:pt x="11857" y="21409"/>
                  <a:pt x="12395" y="20902"/>
                </a:cubicBezTo>
                <a:cubicBezTo>
                  <a:pt x="12657" y="20654"/>
                  <a:pt x="12772" y="20667"/>
                  <a:pt x="12923" y="20964"/>
                </a:cubicBezTo>
                <a:cubicBezTo>
                  <a:pt x="13023" y="21162"/>
                  <a:pt x="13306" y="21329"/>
                  <a:pt x="13807" y="21487"/>
                </a:cubicBezTo>
                <a:cubicBezTo>
                  <a:pt x="14106" y="21580"/>
                  <a:pt x="14244" y="21596"/>
                  <a:pt x="14640" y="21572"/>
                </a:cubicBezTo>
                <a:cubicBezTo>
                  <a:pt x="15334" y="21530"/>
                  <a:pt x="16233" y="21328"/>
                  <a:pt x="16611" y="21131"/>
                </a:cubicBezTo>
                <a:cubicBezTo>
                  <a:pt x="16982" y="20938"/>
                  <a:pt x="17327" y="20588"/>
                  <a:pt x="17290" y="20443"/>
                </a:cubicBezTo>
                <a:cubicBezTo>
                  <a:pt x="17267" y="20353"/>
                  <a:pt x="17222" y="20361"/>
                  <a:pt x="16764" y="20539"/>
                </a:cubicBezTo>
                <a:cubicBezTo>
                  <a:pt x="16218" y="20751"/>
                  <a:pt x="15966" y="20781"/>
                  <a:pt x="15754" y="20656"/>
                </a:cubicBezTo>
                <a:cubicBezTo>
                  <a:pt x="15621" y="20578"/>
                  <a:pt x="15621" y="20570"/>
                  <a:pt x="15765" y="20452"/>
                </a:cubicBezTo>
                <a:cubicBezTo>
                  <a:pt x="15862" y="20372"/>
                  <a:pt x="15906" y="20273"/>
                  <a:pt x="15888" y="20171"/>
                </a:cubicBezTo>
                <a:cubicBezTo>
                  <a:pt x="15866" y="20047"/>
                  <a:pt x="15922" y="19961"/>
                  <a:pt x="16165" y="19764"/>
                </a:cubicBezTo>
                <a:cubicBezTo>
                  <a:pt x="16466" y="19519"/>
                  <a:pt x="16473" y="19506"/>
                  <a:pt x="16436" y="19197"/>
                </a:cubicBezTo>
                <a:cubicBezTo>
                  <a:pt x="16390" y="18824"/>
                  <a:pt x="16041" y="18324"/>
                  <a:pt x="15480" y="17833"/>
                </a:cubicBezTo>
                <a:cubicBezTo>
                  <a:pt x="15150" y="17543"/>
                  <a:pt x="15116" y="17489"/>
                  <a:pt x="15091" y="17193"/>
                </a:cubicBezTo>
                <a:cubicBezTo>
                  <a:pt x="15066" y="16890"/>
                  <a:pt x="15079" y="16854"/>
                  <a:pt x="15305" y="16679"/>
                </a:cubicBezTo>
                <a:cubicBezTo>
                  <a:pt x="15438" y="16576"/>
                  <a:pt x="15607" y="16492"/>
                  <a:pt x="15680" y="16492"/>
                </a:cubicBezTo>
                <a:cubicBezTo>
                  <a:pt x="15753" y="16492"/>
                  <a:pt x="15878" y="16461"/>
                  <a:pt x="15959" y="16423"/>
                </a:cubicBezTo>
                <a:cubicBezTo>
                  <a:pt x="16082" y="16364"/>
                  <a:pt x="16092" y="16334"/>
                  <a:pt x="16020" y="16236"/>
                </a:cubicBezTo>
                <a:cubicBezTo>
                  <a:pt x="15876" y="16043"/>
                  <a:pt x="15846" y="15947"/>
                  <a:pt x="15915" y="15920"/>
                </a:cubicBezTo>
                <a:cubicBezTo>
                  <a:pt x="15980" y="15894"/>
                  <a:pt x="15765" y="15178"/>
                  <a:pt x="15592" y="14844"/>
                </a:cubicBezTo>
                <a:cubicBezTo>
                  <a:pt x="15543" y="14748"/>
                  <a:pt x="15512" y="14651"/>
                  <a:pt x="15521" y="14629"/>
                </a:cubicBezTo>
                <a:cubicBezTo>
                  <a:pt x="15531" y="14606"/>
                  <a:pt x="15467" y="14531"/>
                  <a:pt x="15382" y="14460"/>
                </a:cubicBezTo>
                <a:cubicBezTo>
                  <a:pt x="15278" y="14375"/>
                  <a:pt x="15251" y="14311"/>
                  <a:pt x="15299" y="14273"/>
                </a:cubicBezTo>
                <a:cubicBezTo>
                  <a:pt x="15373" y="14216"/>
                  <a:pt x="15488" y="13841"/>
                  <a:pt x="15609" y="13263"/>
                </a:cubicBezTo>
                <a:cubicBezTo>
                  <a:pt x="15682" y="12913"/>
                  <a:pt x="15737" y="12829"/>
                  <a:pt x="15880" y="12865"/>
                </a:cubicBezTo>
                <a:cubicBezTo>
                  <a:pt x="15988" y="12892"/>
                  <a:pt x="16745" y="12655"/>
                  <a:pt x="17057" y="12495"/>
                </a:cubicBezTo>
                <a:cubicBezTo>
                  <a:pt x="17162" y="12442"/>
                  <a:pt x="17321" y="12397"/>
                  <a:pt x="17410" y="12396"/>
                </a:cubicBezTo>
                <a:cubicBezTo>
                  <a:pt x="17628" y="12393"/>
                  <a:pt x="18167" y="12071"/>
                  <a:pt x="18369" y="11823"/>
                </a:cubicBezTo>
                <a:cubicBezTo>
                  <a:pt x="18602" y="11536"/>
                  <a:pt x="18844" y="11102"/>
                  <a:pt x="18886" y="10899"/>
                </a:cubicBezTo>
                <a:cubicBezTo>
                  <a:pt x="18906" y="10802"/>
                  <a:pt x="18955" y="10657"/>
                  <a:pt x="18996" y="10575"/>
                </a:cubicBezTo>
                <a:cubicBezTo>
                  <a:pt x="19081" y="10402"/>
                  <a:pt x="19169" y="9736"/>
                  <a:pt x="19152" y="9387"/>
                </a:cubicBezTo>
                <a:cubicBezTo>
                  <a:pt x="19145" y="9256"/>
                  <a:pt x="19167" y="9123"/>
                  <a:pt x="19198" y="9090"/>
                </a:cubicBezTo>
                <a:cubicBezTo>
                  <a:pt x="19268" y="9017"/>
                  <a:pt x="19274" y="8789"/>
                  <a:pt x="19206" y="8719"/>
                </a:cubicBezTo>
                <a:cubicBezTo>
                  <a:pt x="19179" y="8690"/>
                  <a:pt x="19158" y="8517"/>
                  <a:pt x="19160" y="8333"/>
                </a:cubicBezTo>
                <a:cubicBezTo>
                  <a:pt x="19162" y="8149"/>
                  <a:pt x="19127" y="7971"/>
                  <a:pt x="19083" y="7936"/>
                </a:cubicBezTo>
                <a:cubicBezTo>
                  <a:pt x="19040" y="7902"/>
                  <a:pt x="18971" y="7738"/>
                  <a:pt x="18930" y="7572"/>
                </a:cubicBezTo>
                <a:cubicBezTo>
                  <a:pt x="18889" y="7405"/>
                  <a:pt x="18748" y="7116"/>
                  <a:pt x="18618" y="6930"/>
                </a:cubicBezTo>
                <a:cubicBezTo>
                  <a:pt x="18488" y="6744"/>
                  <a:pt x="18404" y="6571"/>
                  <a:pt x="18429" y="6544"/>
                </a:cubicBezTo>
                <a:cubicBezTo>
                  <a:pt x="18506" y="6464"/>
                  <a:pt x="19239" y="6180"/>
                  <a:pt x="19688" y="6057"/>
                </a:cubicBezTo>
                <a:cubicBezTo>
                  <a:pt x="20942" y="5715"/>
                  <a:pt x="21030" y="5677"/>
                  <a:pt x="21290" y="5349"/>
                </a:cubicBezTo>
                <a:cubicBezTo>
                  <a:pt x="21530" y="5047"/>
                  <a:pt x="21600" y="4772"/>
                  <a:pt x="21462" y="4679"/>
                </a:cubicBezTo>
                <a:cubicBezTo>
                  <a:pt x="21420" y="4651"/>
                  <a:pt x="21426" y="4516"/>
                  <a:pt x="21473" y="4341"/>
                </a:cubicBezTo>
                <a:cubicBezTo>
                  <a:pt x="21542" y="4089"/>
                  <a:pt x="21531" y="4040"/>
                  <a:pt x="21413" y="3955"/>
                </a:cubicBezTo>
                <a:cubicBezTo>
                  <a:pt x="21137" y="3757"/>
                  <a:pt x="20899" y="3825"/>
                  <a:pt x="20184" y="4306"/>
                </a:cubicBezTo>
                <a:cubicBezTo>
                  <a:pt x="19897" y="4499"/>
                  <a:pt x="19617" y="4656"/>
                  <a:pt x="19562" y="4656"/>
                </a:cubicBezTo>
                <a:cubicBezTo>
                  <a:pt x="19507" y="4656"/>
                  <a:pt x="19336" y="4694"/>
                  <a:pt x="19185" y="4741"/>
                </a:cubicBezTo>
                <a:cubicBezTo>
                  <a:pt x="18820" y="4854"/>
                  <a:pt x="18709" y="4803"/>
                  <a:pt x="18506" y="4430"/>
                </a:cubicBezTo>
                <a:cubicBezTo>
                  <a:pt x="18358" y="4160"/>
                  <a:pt x="18316" y="4128"/>
                  <a:pt x="18062" y="4087"/>
                </a:cubicBezTo>
                <a:cubicBezTo>
                  <a:pt x="17577" y="4009"/>
                  <a:pt x="17522" y="4052"/>
                  <a:pt x="17575" y="4468"/>
                </a:cubicBezTo>
                <a:cubicBezTo>
                  <a:pt x="17618" y="4813"/>
                  <a:pt x="17608" y="4844"/>
                  <a:pt x="17361" y="5127"/>
                </a:cubicBezTo>
                <a:cubicBezTo>
                  <a:pt x="17080" y="5449"/>
                  <a:pt x="16949" y="5515"/>
                  <a:pt x="16868" y="5373"/>
                </a:cubicBezTo>
                <a:cubicBezTo>
                  <a:pt x="16840" y="5322"/>
                  <a:pt x="16669" y="5174"/>
                  <a:pt x="16490" y="5044"/>
                </a:cubicBezTo>
                <a:cubicBezTo>
                  <a:pt x="16312" y="4913"/>
                  <a:pt x="16043" y="4687"/>
                  <a:pt x="15894" y="4540"/>
                </a:cubicBezTo>
                <a:cubicBezTo>
                  <a:pt x="15556" y="4210"/>
                  <a:pt x="14850" y="3740"/>
                  <a:pt x="14516" y="3623"/>
                </a:cubicBezTo>
                <a:cubicBezTo>
                  <a:pt x="14379" y="3575"/>
                  <a:pt x="14146" y="3511"/>
                  <a:pt x="13999" y="3483"/>
                </a:cubicBezTo>
                <a:cubicBezTo>
                  <a:pt x="13850" y="3453"/>
                  <a:pt x="13690" y="3378"/>
                  <a:pt x="13640" y="3314"/>
                </a:cubicBezTo>
                <a:cubicBezTo>
                  <a:pt x="13468" y="3090"/>
                  <a:pt x="12952" y="2797"/>
                  <a:pt x="12419" y="2622"/>
                </a:cubicBezTo>
                <a:cubicBezTo>
                  <a:pt x="11554" y="2337"/>
                  <a:pt x="11114" y="2255"/>
                  <a:pt x="10642" y="2291"/>
                </a:cubicBezTo>
                <a:cubicBezTo>
                  <a:pt x="10275" y="2319"/>
                  <a:pt x="10203" y="2308"/>
                  <a:pt x="9961" y="2188"/>
                </a:cubicBezTo>
                <a:cubicBezTo>
                  <a:pt x="9651" y="2035"/>
                  <a:pt x="9626" y="1962"/>
                  <a:pt x="9843" y="1834"/>
                </a:cubicBezTo>
                <a:cubicBezTo>
                  <a:pt x="9927" y="1785"/>
                  <a:pt x="9997" y="1720"/>
                  <a:pt x="9996" y="1690"/>
                </a:cubicBezTo>
                <a:cubicBezTo>
                  <a:pt x="9995" y="1660"/>
                  <a:pt x="9934" y="1686"/>
                  <a:pt x="9859" y="1749"/>
                </a:cubicBezTo>
                <a:cubicBezTo>
                  <a:pt x="9689" y="1892"/>
                  <a:pt x="9613" y="1847"/>
                  <a:pt x="9613" y="1601"/>
                </a:cubicBezTo>
                <a:cubicBezTo>
                  <a:pt x="9613" y="1496"/>
                  <a:pt x="9577" y="1411"/>
                  <a:pt x="9533" y="1411"/>
                </a:cubicBezTo>
                <a:cubicBezTo>
                  <a:pt x="9410" y="1411"/>
                  <a:pt x="9311" y="1196"/>
                  <a:pt x="9402" y="1123"/>
                </a:cubicBezTo>
                <a:cubicBezTo>
                  <a:pt x="9461" y="1076"/>
                  <a:pt x="9451" y="1067"/>
                  <a:pt x="9361" y="1089"/>
                </a:cubicBezTo>
                <a:cubicBezTo>
                  <a:pt x="9192" y="1131"/>
                  <a:pt x="8952" y="833"/>
                  <a:pt x="9076" y="735"/>
                </a:cubicBezTo>
                <a:cubicBezTo>
                  <a:pt x="9138" y="687"/>
                  <a:pt x="9138" y="640"/>
                  <a:pt x="9082" y="572"/>
                </a:cubicBezTo>
                <a:cubicBezTo>
                  <a:pt x="9038" y="519"/>
                  <a:pt x="9023" y="460"/>
                  <a:pt x="9049" y="444"/>
                </a:cubicBezTo>
                <a:cubicBezTo>
                  <a:pt x="9106" y="407"/>
                  <a:pt x="8731" y="310"/>
                  <a:pt x="8436" y="286"/>
                </a:cubicBezTo>
                <a:cubicBezTo>
                  <a:pt x="8316" y="276"/>
                  <a:pt x="8172" y="243"/>
                  <a:pt x="8115" y="213"/>
                </a:cubicBezTo>
                <a:cubicBezTo>
                  <a:pt x="8058" y="182"/>
                  <a:pt x="7995" y="176"/>
                  <a:pt x="7973" y="199"/>
                </a:cubicBezTo>
                <a:cubicBezTo>
                  <a:pt x="7917" y="257"/>
                  <a:pt x="7608" y="241"/>
                  <a:pt x="7401" y="168"/>
                </a:cubicBezTo>
                <a:cubicBezTo>
                  <a:pt x="7305" y="135"/>
                  <a:pt x="7192" y="122"/>
                  <a:pt x="7149" y="140"/>
                </a:cubicBezTo>
                <a:cubicBezTo>
                  <a:pt x="7105" y="157"/>
                  <a:pt x="7018" y="142"/>
                  <a:pt x="6954" y="108"/>
                </a:cubicBezTo>
                <a:cubicBezTo>
                  <a:pt x="6868" y="61"/>
                  <a:pt x="6815" y="61"/>
                  <a:pt x="6749" y="104"/>
                </a:cubicBezTo>
                <a:cubicBezTo>
                  <a:pt x="6683" y="147"/>
                  <a:pt x="6629" y="141"/>
                  <a:pt x="6530" y="83"/>
                </a:cubicBezTo>
                <a:cubicBezTo>
                  <a:pt x="6449" y="36"/>
                  <a:pt x="6381" y="26"/>
                  <a:pt x="6352" y="56"/>
                </a:cubicBezTo>
                <a:cubicBezTo>
                  <a:pt x="6322" y="88"/>
                  <a:pt x="6232" y="81"/>
                  <a:pt x="6106" y="38"/>
                </a:cubicBezTo>
                <a:cubicBezTo>
                  <a:pt x="6018" y="9"/>
                  <a:pt x="5959" y="-4"/>
                  <a:pt x="5892" y="1"/>
                </a:cubicBezTo>
                <a:close/>
                <a:moveTo>
                  <a:pt x="16181" y="15363"/>
                </a:moveTo>
                <a:cubicBezTo>
                  <a:pt x="16172" y="15363"/>
                  <a:pt x="16162" y="15364"/>
                  <a:pt x="16151" y="15369"/>
                </a:cubicBezTo>
                <a:cubicBezTo>
                  <a:pt x="16109" y="15385"/>
                  <a:pt x="16074" y="15421"/>
                  <a:pt x="16074" y="15447"/>
                </a:cubicBezTo>
                <a:cubicBezTo>
                  <a:pt x="16074" y="15473"/>
                  <a:pt x="16109" y="15493"/>
                  <a:pt x="16151" y="15493"/>
                </a:cubicBezTo>
                <a:cubicBezTo>
                  <a:pt x="16193" y="15493"/>
                  <a:pt x="16228" y="15459"/>
                  <a:pt x="16228" y="15417"/>
                </a:cubicBezTo>
                <a:cubicBezTo>
                  <a:pt x="16228" y="15384"/>
                  <a:pt x="16209" y="15364"/>
                  <a:pt x="16181" y="15363"/>
                </a:cubicBezTo>
                <a:close/>
                <a:moveTo>
                  <a:pt x="16197" y="15561"/>
                </a:moveTo>
                <a:cubicBezTo>
                  <a:pt x="16161" y="15549"/>
                  <a:pt x="16151" y="15574"/>
                  <a:pt x="16151" y="15644"/>
                </a:cubicBezTo>
                <a:cubicBezTo>
                  <a:pt x="16151" y="15737"/>
                  <a:pt x="16170" y="15749"/>
                  <a:pt x="16241" y="15703"/>
                </a:cubicBezTo>
                <a:cubicBezTo>
                  <a:pt x="16313" y="15656"/>
                  <a:pt x="16313" y="15630"/>
                  <a:pt x="16241" y="15584"/>
                </a:cubicBezTo>
                <a:cubicBezTo>
                  <a:pt x="16223" y="15572"/>
                  <a:pt x="16209" y="15564"/>
                  <a:pt x="16197" y="1556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33866-8177-5A25-521B-D7C5D6BDC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015" y="898399"/>
            <a:ext cx="5935524" cy="33025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64C05-921C-E024-A952-0DDB8D4FC2D2}"/>
              </a:ext>
            </a:extLst>
          </p:cNvPr>
          <p:cNvSpPr txBox="1"/>
          <p:nvPr/>
        </p:nvSpPr>
        <p:spPr>
          <a:xfrm>
            <a:off x="4863548" y="2906505"/>
            <a:ext cx="309607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12,1 × 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9945B-675B-9E58-57FB-2AA2D4EBADA5}"/>
              </a:ext>
            </a:extLst>
          </p:cNvPr>
          <p:cNvSpPr txBox="1"/>
          <p:nvPr/>
        </p:nvSpPr>
        <p:spPr>
          <a:xfrm>
            <a:off x="5340626" y="3489083"/>
            <a:ext cx="2849217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60,5  سم</a:t>
            </a:r>
            <a:r>
              <a:rPr lang="ar-KW" sz="54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B4C4F308-2F89-85C1-6BB4-06D5BC8F06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820" l="3125" r="97852">
                        <a14:foregroundMark x1="8984" y1="25195" x2="2734" y2="38477"/>
                        <a14:foregroundMark x1="2734" y1="38477" x2="3125" y2="57813"/>
                        <a14:foregroundMark x1="3125" y1="57813" x2="9180" y2="62891"/>
                        <a14:foregroundMark x1="63086" y1="10352" x2="79492" y2="10156"/>
                        <a14:foregroundMark x1="79492" y1="10156" x2="94727" y2="25195"/>
                        <a14:foregroundMark x1="94727" y1="25195" x2="96094" y2="39258"/>
                        <a14:foregroundMark x1="96094" y1="39258" x2="91797" y2="53516"/>
                        <a14:foregroundMark x1="91797" y1="53516" x2="91797" y2="53516"/>
                        <a14:foregroundMark x1="95898" y1="48633" x2="97852" y2="29688"/>
                        <a14:foregroundMark x1="97852" y1="29688" x2="88477" y2="15625"/>
                        <a14:foregroundMark x1="44141" y1="88672" x2="64258" y2="90820"/>
                        <a14:foregroundMark x1="64258" y1="90820" x2="82227" y2="85547"/>
                        <a14:foregroundMark x1="82227" y1="85547" x2="88477" y2="779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100" y="2451100"/>
            <a:ext cx="3479800" cy="34798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CF247-39A7-4C92-DBFA-02981573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49" b="44058"/>
          <a:stretch/>
        </p:blipFill>
        <p:spPr>
          <a:xfrm>
            <a:off x="1552438" y="298174"/>
            <a:ext cx="8795575" cy="23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lowchart: Document 22"/>
          <p:cNvSpPr/>
          <p:nvPr/>
        </p:nvSpPr>
        <p:spPr>
          <a:xfrm rot="10800000" flipH="1">
            <a:off x="1" y="1259271"/>
            <a:ext cx="12192000" cy="2022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Picture 6" descr="Picture 6"/>
          <p:cNvPicPr>
            <a:picLocks noChangeAspect="1"/>
          </p:cNvPicPr>
          <p:nvPr/>
        </p:nvPicPr>
        <p:blipFill>
          <a:blip r:embed="rId2"/>
          <a:srcRect l="4060" t="48659" r="4002" b="8455"/>
          <a:stretch>
            <a:fillRect/>
          </a:stretch>
        </p:blipFill>
        <p:spPr>
          <a:xfrm>
            <a:off x="0" y="3001125"/>
            <a:ext cx="12192000" cy="385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809" y="457601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36" y="373807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08" y="5217777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5" y="6170522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24" descr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37" y="2900134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26" descr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724" y="181312"/>
            <a:ext cx="2364613" cy="1970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27" descr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88" y="35730"/>
            <a:ext cx="2470479" cy="2058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28" descr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121" y="362004"/>
            <a:ext cx="2290206" cy="1908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8" descr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402838" y="3159709"/>
            <a:ext cx="1775766" cy="177576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هيا بنا نساعد سنفوره بالوصول إلى منزلها"/>
          <p:cNvSpPr txBox="1"/>
          <p:nvPr/>
        </p:nvSpPr>
        <p:spPr>
          <a:xfrm>
            <a:off x="3177277" y="2107182"/>
            <a:ext cx="6033060" cy="6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1300480">
              <a:defRPr sz="5000">
                <a:solidFill>
                  <a:srgbClr val="000000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defTabSz="914367" hangingPunct="0">
              <a:defRPr/>
            </a:pPr>
            <a:r>
              <a:rPr sz="3516" kern="0"/>
              <a:t>هيا بنا نساعد سنفوره بالوصول إلى منزلها</a:t>
            </a:r>
          </a:p>
        </p:txBody>
      </p:sp>
      <p:pic>
        <p:nvPicPr>
          <p:cNvPr id="201" name="IMG_4941.jpeg" descr="IMG_4941.jpeg"/>
          <p:cNvPicPr>
            <a:picLocks noChangeAspect="1"/>
          </p:cNvPicPr>
          <p:nvPr/>
        </p:nvPicPr>
        <p:blipFill>
          <a:blip r:embed="rId8"/>
          <a:srcRect l="4196" t="4421" r="3543" b="4948"/>
          <a:stretch>
            <a:fillRect/>
          </a:stretch>
        </p:blipFill>
        <p:spPr>
          <a:xfrm>
            <a:off x="3982107" y="100296"/>
            <a:ext cx="1820090" cy="1787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7" h="21590" extrusionOk="0">
                <a:moveTo>
                  <a:pt x="6090" y="1"/>
                </a:moveTo>
                <a:cubicBezTo>
                  <a:pt x="6050" y="-10"/>
                  <a:pt x="5776" y="99"/>
                  <a:pt x="5482" y="243"/>
                </a:cubicBezTo>
                <a:cubicBezTo>
                  <a:pt x="5189" y="387"/>
                  <a:pt x="4781" y="572"/>
                  <a:pt x="4575" y="655"/>
                </a:cubicBezTo>
                <a:lnTo>
                  <a:pt x="4201" y="803"/>
                </a:lnTo>
                <a:lnTo>
                  <a:pt x="4214" y="1143"/>
                </a:lnTo>
                <a:cubicBezTo>
                  <a:pt x="4221" y="1329"/>
                  <a:pt x="4248" y="1657"/>
                  <a:pt x="4276" y="1871"/>
                </a:cubicBezTo>
                <a:lnTo>
                  <a:pt x="4326" y="2258"/>
                </a:lnTo>
                <a:lnTo>
                  <a:pt x="4549" y="2383"/>
                </a:lnTo>
                <a:cubicBezTo>
                  <a:pt x="4671" y="2450"/>
                  <a:pt x="4769" y="2530"/>
                  <a:pt x="4769" y="2562"/>
                </a:cubicBezTo>
                <a:cubicBezTo>
                  <a:pt x="4769" y="2594"/>
                  <a:pt x="4792" y="2630"/>
                  <a:pt x="4819" y="2639"/>
                </a:cubicBezTo>
                <a:cubicBezTo>
                  <a:pt x="4907" y="2669"/>
                  <a:pt x="4900" y="2847"/>
                  <a:pt x="4792" y="3249"/>
                </a:cubicBezTo>
                <a:cubicBezTo>
                  <a:pt x="4585" y="4026"/>
                  <a:pt x="4676" y="4414"/>
                  <a:pt x="5098" y="4530"/>
                </a:cubicBezTo>
                <a:cubicBezTo>
                  <a:pt x="5255" y="4573"/>
                  <a:pt x="5266" y="4976"/>
                  <a:pt x="5127" y="5709"/>
                </a:cubicBezTo>
                <a:cubicBezTo>
                  <a:pt x="4938" y="6714"/>
                  <a:pt x="4796" y="7074"/>
                  <a:pt x="4552" y="7165"/>
                </a:cubicBezTo>
                <a:cubicBezTo>
                  <a:pt x="4374" y="7231"/>
                  <a:pt x="3999" y="7664"/>
                  <a:pt x="3928" y="7886"/>
                </a:cubicBezTo>
                <a:cubicBezTo>
                  <a:pt x="3885" y="8018"/>
                  <a:pt x="3884" y="8074"/>
                  <a:pt x="3925" y="8152"/>
                </a:cubicBezTo>
                <a:cubicBezTo>
                  <a:pt x="3969" y="8237"/>
                  <a:pt x="3962" y="8269"/>
                  <a:pt x="3879" y="8384"/>
                </a:cubicBezTo>
                <a:cubicBezTo>
                  <a:pt x="3825" y="8459"/>
                  <a:pt x="3702" y="8561"/>
                  <a:pt x="3602" y="8610"/>
                </a:cubicBezTo>
                <a:cubicBezTo>
                  <a:pt x="3371" y="8725"/>
                  <a:pt x="3080" y="9058"/>
                  <a:pt x="2916" y="9395"/>
                </a:cubicBezTo>
                <a:cubicBezTo>
                  <a:pt x="2778" y="9678"/>
                  <a:pt x="2762" y="9806"/>
                  <a:pt x="2827" y="10157"/>
                </a:cubicBezTo>
                <a:cubicBezTo>
                  <a:pt x="2867" y="10374"/>
                  <a:pt x="2863" y="10385"/>
                  <a:pt x="2699" y="10625"/>
                </a:cubicBezTo>
                <a:cubicBezTo>
                  <a:pt x="2556" y="10834"/>
                  <a:pt x="2471" y="10905"/>
                  <a:pt x="2140" y="11087"/>
                </a:cubicBezTo>
                <a:cubicBezTo>
                  <a:pt x="1648" y="11357"/>
                  <a:pt x="1558" y="11423"/>
                  <a:pt x="1230" y="11744"/>
                </a:cubicBezTo>
                <a:cubicBezTo>
                  <a:pt x="823" y="12141"/>
                  <a:pt x="210" y="13262"/>
                  <a:pt x="56" y="13890"/>
                </a:cubicBezTo>
                <a:cubicBezTo>
                  <a:pt x="20" y="14039"/>
                  <a:pt x="1" y="14187"/>
                  <a:pt x="0" y="14332"/>
                </a:cubicBezTo>
                <a:cubicBezTo>
                  <a:pt x="-1" y="14766"/>
                  <a:pt x="158" y="15172"/>
                  <a:pt x="460" y="15491"/>
                </a:cubicBezTo>
                <a:cubicBezTo>
                  <a:pt x="651" y="15691"/>
                  <a:pt x="1210" y="16097"/>
                  <a:pt x="1295" y="16097"/>
                </a:cubicBezTo>
                <a:cubicBezTo>
                  <a:pt x="1344" y="16097"/>
                  <a:pt x="1489" y="16257"/>
                  <a:pt x="1502" y="16327"/>
                </a:cubicBezTo>
                <a:cubicBezTo>
                  <a:pt x="1508" y="16355"/>
                  <a:pt x="1549" y="16500"/>
                  <a:pt x="1594" y="16647"/>
                </a:cubicBezTo>
                <a:lnTo>
                  <a:pt x="1677" y="16913"/>
                </a:lnTo>
                <a:lnTo>
                  <a:pt x="1292" y="17472"/>
                </a:lnTo>
                <a:cubicBezTo>
                  <a:pt x="1080" y="17780"/>
                  <a:pt x="825" y="18178"/>
                  <a:pt x="727" y="18355"/>
                </a:cubicBezTo>
                <a:cubicBezTo>
                  <a:pt x="510" y="18747"/>
                  <a:pt x="369" y="19288"/>
                  <a:pt x="365" y="19747"/>
                </a:cubicBezTo>
                <a:cubicBezTo>
                  <a:pt x="363" y="20034"/>
                  <a:pt x="380" y="20113"/>
                  <a:pt x="487" y="20330"/>
                </a:cubicBezTo>
                <a:cubicBezTo>
                  <a:pt x="586" y="20530"/>
                  <a:pt x="666" y="20618"/>
                  <a:pt x="878" y="20764"/>
                </a:cubicBezTo>
                <a:cubicBezTo>
                  <a:pt x="1353" y="21091"/>
                  <a:pt x="2039" y="21248"/>
                  <a:pt x="3146" y="21283"/>
                </a:cubicBezTo>
                <a:lnTo>
                  <a:pt x="3862" y="21307"/>
                </a:lnTo>
                <a:lnTo>
                  <a:pt x="4257" y="21054"/>
                </a:lnTo>
                <a:lnTo>
                  <a:pt x="4654" y="20805"/>
                </a:lnTo>
                <a:lnTo>
                  <a:pt x="5420" y="20855"/>
                </a:lnTo>
                <a:cubicBezTo>
                  <a:pt x="6470" y="20925"/>
                  <a:pt x="7993" y="21083"/>
                  <a:pt x="8049" y="21128"/>
                </a:cubicBezTo>
                <a:cubicBezTo>
                  <a:pt x="8075" y="21149"/>
                  <a:pt x="8117" y="21242"/>
                  <a:pt x="8145" y="21337"/>
                </a:cubicBezTo>
                <a:cubicBezTo>
                  <a:pt x="8183" y="21468"/>
                  <a:pt x="8219" y="21515"/>
                  <a:pt x="8289" y="21519"/>
                </a:cubicBezTo>
                <a:cubicBezTo>
                  <a:pt x="8341" y="21522"/>
                  <a:pt x="8698" y="21537"/>
                  <a:pt x="9081" y="21553"/>
                </a:cubicBezTo>
                <a:cubicBezTo>
                  <a:pt x="9648" y="21577"/>
                  <a:pt x="10701" y="21590"/>
                  <a:pt x="11734" y="21590"/>
                </a:cubicBezTo>
                <a:cubicBezTo>
                  <a:pt x="12766" y="21590"/>
                  <a:pt x="13776" y="21580"/>
                  <a:pt x="14254" y="21556"/>
                </a:cubicBezTo>
                <a:cubicBezTo>
                  <a:pt x="15340" y="21502"/>
                  <a:pt x="16180" y="21413"/>
                  <a:pt x="16959" y="21270"/>
                </a:cubicBezTo>
                <a:cubicBezTo>
                  <a:pt x="17967" y="21084"/>
                  <a:pt x="18255" y="21031"/>
                  <a:pt x="18649" y="20966"/>
                </a:cubicBezTo>
                <a:cubicBezTo>
                  <a:pt x="19129" y="20887"/>
                  <a:pt x="19641" y="20776"/>
                  <a:pt x="19727" y="20731"/>
                </a:cubicBezTo>
                <a:cubicBezTo>
                  <a:pt x="19933" y="20622"/>
                  <a:pt x="20190" y="19807"/>
                  <a:pt x="20190" y="19261"/>
                </a:cubicBezTo>
                <a:cubicBezTo>
                  <a:pt x="20190" y="18753"/>
                  <a:pt x="20115" y="18560"/>
                  <a:pt x="19743" y="18112"/>
                </a:cubicBezTo>
                <a:cubicBezTo>
                  <a:pt x="19566" y="17899"/>
                  <a:pt x="19330" y="17582"/>
                  <a:pt x="19217" y="17408"/>
                </a:cubicBezTo>
                <a:cubicBezTo>
                  <a:pt x="18999" y="17071"/>
                  <a:pt x="18726" y="16412"/>
                  <a:pt x="18783" y="16360"/>
                </a:cubicBezTo>
                <a:cubicBezTo>
                  <a:pt x="18802" y="16343"/>
                  <a:pt x="18961" y="16294"/>
                  <a:pt x="19135" y="16252"/>
                </a:cubicBezTo>
                <a:cubicBezTo>
                  <a:pt x="20564" y="15915"/>
                  <a:pt x="21599" y="14533"/>
                  <a:pt x="21416" y="13210"/>
                </a:cubicBezTo>
                <a:cubicBezTo>
                  <a:pt x="21301" y="12381"/>
                  <a:pt x="21032" y="11997"/>
                  <a:pt x="19838" y="10972"/>
                </a:cubicBezTo>
                <a:cubicBezTo>
                  <a:pt x="18762" y="10048"/>
                  <a:pt x="18185" y="9401"/>
                  <a:pt x="17659" y="8526"/>
                </a:cubicBezTo>
                <a:cubicBezTo>
                  <a:pt x="17321" y="7962"/>
                  <a:pt x="16865" y="7092"/>
                  <a:pt x="16627" y="6548"/>
                </a:cubicBezTo>
                <a:cubicBezTo>
                  <a:pt x="16400" y="6028"/>
                  <a:pt x="16282" y="5698"/>
                  <a:pt x="15503" y="3408"/>
                </a:cubicBezTo>
                <a:cubicBezTo>
                  <a:pt x="15273" y="2729"/>
                  <a:pt x="15032" y="2078"/>
                  <a:pt x="14968" y="1959"/>
                </a:cubicBezTo>
                <a:cubicBezTo>
                  <a:pt x="14793" y="1635"/>
                  <a:pt x="14425" y="1286"/>
                  <a:pt x="14038" y="1079"/>
                </a:cubicBezTo>
                <a:cubicBezTo>
                  <a:pt x="13358" y="717"/>
                  <a:pt x="12268" y="541"/>
                  <a:pt x="11303" y="638"/>
                </a:cubicBezTo>
                <a:cubicBezTo>
                  <a:pt x="10315" y="736"/>
                  <a:pt x="9804" y="966"/>
                  <a:pt x="9226" y="1564"/>
                </a:cubicBezTo>
                <a:cubicBezTo>
                  <a:pt x="8455" y="2362"/>
                  <a:pt x="8071" y="3121"/>
                  <a:pt x="7471" y="5028"/>
                </a:cubicBezTo>
                <a:cubicBezTo>
                  <a:pt x="7258" y="5706"/>
                  <a:pt x="7178" y="5902"/>
                  <a:pt x="7099" y="5955"/>
                </a:cubicBezTo>
                <a:cubicBezTo>
                  <a:pt x="6975" y="6039"/>
                  <a:pt x="6879" y="5988"/>
                  <a:pt x="6833" y="5810"/>
                </a:cubicBezTo>
                <a:cubicBezTo>
                  <a:pt x="6815" y="5740"/>
                  <a:pt x="6752" y="5641"/>
                  <a:pt x="6692" y="5591"/>
                </a:cubicBezTo>
                <a:cubicBezTo>
                  <a:pt x="6582" y="5501"/>
                  <a:pt x="6581" y="5499"/>
                  <a:pt x="6626" y="5166"/>
                </a:cubicBezTo>
                <a:cubicBezTo>
                  <a:pt x="6651" y="4982"/>
                  <a:pt x="6672" y="4554"/>
                  <a:pt x="6672" y="4216"/>
                </a:cubicBezTo>
                <a:cubicBezTo>
                  <a:pt x="6672" y="3677"/>
                  <a:pt x="6747" y="2965"/>
                  <a:pt x="6817" y="2848"/>
                </a:cubicBezTo>
                <a:cubicBezTo>
                  <a:pt x="6830" y="2827"/>
                  <a:pt x="6914" y="2783"/>
                  <a:pt x="7001" y="2754"/>
                </a:cubicBezTo>
                <a:cubicBezTo>
                  <a:pt x="7088" y="2725"/>
                  <a:pt x="7268" y="2647"/>
                  <a:pt x="7402" y="2579"/>
                </a:cubicBezTo>
                <a:lnTo>
                  <a:pt x="7642" y="2454"/>
                </a:lnTo>
                <a:lnTo>
                  <a:pt x="7642" y="1723"/>
                </a:lnTo>
                <a:lnTo>
                  <a:pt x="7642" y="992"/>
                </a:lnTo>
                <a:lnTo>
                  <a:pt x="6902" y="506"/>
                </a:lnTo>
                <a:cubicBezTo>
                  <a:pt x="6496" y="239"/>
                  <a:pt x="6131" y="12"/>
                  <a:pt x="6090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-0.000000 C 0.025586 -0.009051 0.051172 -0.018102 0.074235 -0.030170 C 0.097297 -0.042238 0.117836 -0.057322 0.129933 -0.070319 C 0.142030 -0.083315 0.145685 -0.094222 0.149340 -0.105130" pathEditMode="relative">
                                      <p:cBhvr>
                                        <p:cTn id="6" dur="9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lowchart: Document 1"/>
          <p:cNvSpPr/>
          <p:nvPr/>
        </p:nvSpPr>
        <p:spPr>
          <a:xfrm rot="10800000" flipH="1">
            <a:off x="0" y="3491951"/>
            <a:ext cx="12191999" cy="336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9E81BB-593E-57BA-2DED-BD397C07D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50"/>
          <a:stretch/>
        </p:blipFill>
        <p:spPr>
          <a:xfrm>
            <a:off x="877776" y="1237437"/>
            <a:ext cx="7242676" cy="42158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6" name="IMG_4940.jpeg" descr="IMG_4940.jpeg"/>
          <p:cNvPicPr>
            <a:picLocks noChangeAspect="1"/>
          </p:cNvPicPr>
          <p:nvPr/>
        </p:nvPicPr>
        <p:blipFill>
          <a:blip r:embed="rId3"/>
          <a:srcRect l="2157" t="2132" r="2421" b="4728"/>
          <a:stretch>
            <a:fillRect/>
          </a:stretch>
        </p:blipFill>
        <p:spPr>
          <a:xfrm flipH="1">
            <a:off x="9304786" y="102280"/>
            <a:ext cx="2476159" cy="3160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594" extrusionOk="0">
                <a:moveTo>
                  <a:pt x="10113" y="0"/>
                </a:moveTo>
                <a:cubicBezTo>
                  <a:pt x="10078" y="0"/>
                  <a:pt x="10039" y="5"/>
                  <a:pt x="9988" y="16"/>
                </a:cubicBezTo>
                <a:cubicBezTo>
                  <a:pt x="9861" y="41"/>
                  <a:pt x="9600" y="78"/>
                  <a:pt x="9410" y="98"/>
                </a:cubicBezTo>
                <a:cubicBezTo>
                  <a:pt x="9220" y="118"/>
                  <a:pt x="9025" y="157"/>
                  <a:pt x="8978" y="185"/>
                </a:cubicBezTo>
                <a:cubicBezTo>
                  <a:pt x="8930" y="214"/>
                  <a:pt x="8696" y="289"/>
                  <a:pt x="8458" y="351"/>
                </a:cubicBezTo>
                <a:cubicBezTo>
                  <a:pt x="7965" y="481"/>
                  <a:pt x="7781" y="579"/>
                  <a:pt x="7697" y="755"/>
                </a:cubicBezTo>
                <a:cubicBezTo>
                  <a:pt x="7665" y="823"/>
                  <a:pt x="7604" y="864"/>
                  <a:pt x="7562" y="843"/>
                </a:cubicBezTo>
                <a:cubicBezTo>
                  <a:pt x="7434" y="781"/>
                  <a:pt x="6964" y="1002"/>
                  <a:pt x="6772" y="1215"/>
                </a:cubicBezTo>
                <a:cubicBezTo>
                  <a:pt x="6673" y="1325"/>
                  <a:pt x="6617" y="1415"/>
                  <a:pt x="6651" y="1415"/>
                </a:cubicBezTo>
                <a:cubicBezTo>
                  <a:pt x="6685" y="1415"/>
                  <a:pt x="6514" y="1575"/>
                  <a:pt x="6269" y="1772"/>
                </a:cubicBezTo>
                <a:cubicBezTo>
                  <a:pt x="6025" y="1968"/>
                  <a:pt x="5823" y="2163"/>
                  <a:pt x="5823" y="2206"/>
                </a:cubicBezTo>
                <a:cubicBezTo>
                  <a:pt x="5823" y="2249"/>
                  <a:pt x="5770" y="2322"/>
                  <a:pt x="5704" y="2364"/>
                </a:cubicBezTo>
                <a:cubicBezTo>
                  <a:pt x="5587" y="2441"/>
                  <a:pt x="5458" y="2749"/>
                  <a:pt x="5431" y="3018"/>
                </a:cubicBezTo>
                <a:cubicBezTo>
                  <a:pt x="5402" y="3308"/>
                  <a:pt x="5275" y="3609"/>
                  <a:pt x="5168" y="3642"/>
                </a:cubicBezTo>
                <a:cubicBezTo>
                  <a:pt x="5106" y="3660"/>
                  <a:pt x="5077" y="3720"/>
                  <a:pt x="5103" y="3773"/>
                </a:cubicBezTo>
                <a:cubicBezTo>
                  <a:pt x="5128" y="3827"/>
                  <a:pt x="5096" y="3986"/>
                  <a:pt x="5028" y="4126"/>
                </a:cubicBezTo>
                <a:cubicBezTo>
                  <a:pt x="4836" y="4522"/>
                  <a:pt x="4822" y="5894"/>
                  <a:pt x="5006" y="6330"/>
                </a:cubicBezTo>
                <a:cubicBezTo>
                  <a:pt x="5111" y="6579"/>
                  <a:pt x="5125" y="6699"/>
                  <a:pt x="5059" y="6751"/>
                </a:cubicBezTo>
                <a:cubicBezTo>
                  <a:pt x="4924" y="6858"/>
                  <a:pt x="4328" y="6322"/>
                  <a:pt x="3979" y="5779"/>
                </a:cubicBezTo>
                <a:cubicBezTo>
                  <a:pt x="3735" y="5400"/>
                  <a:pt x="3655" y="5335"/>
                  <a:pt x="3438" y="5318"/>
                </a:cubicBezTo>
                <a:cubicBezTo>
                  <a:pt x="3129" y="5293"/>
                  <a:pt x="2798" y="5510"/>
                  <a:pt x="2798" y="5737"/>
                </a:cubicBezTo>
                <a:cubicBezTo>
                  <a:pt x="2798" y="5966"/>
                  <a:pt x="2717" y="5995"/>
                  <a:pt x="2464" y="5855"/>
                </a:cubicBezTo>
                <a:cubicBezTo>
                  <a:pt x="1871" y="5528"/>
                  <a:pt x="1424" y="6161"/>
                  <a:pt x="1858" y="6715"/>
                </a:cubicBezTo>
                <a:lnTo>
                  <a:pt x="2046" y="6950"/>
                </a:lnTo>
                <a:lnTo>
                  <a:pt x="1619" y="7302"/>
                </a:lnTo>
                <a:cubicBezTo>
                  <a:pt x="1057" y="7766"/>
                  <a:pt x="888" y="8080"/>
                  <a:pt x="833" y="8755"/>
                </a:cubicBezTo>
                <a:cubicBezTo>
                  <a:pt x="787" y="9334"/>
                  <a:pt x="866" y="9607"/>
                  <a:pt x="1271" y="10269"/>
                </a:cubicBezTo>
                <a:cubicBezTo>
                  <a:pt x="1509" y="10658"/>
                  <a:pt x="2123" y="11067"/>
                  <a:pt x="2621" y="11169"/>
                </a:cubicBezTo>
                <a:cubicBezTo>
                  <a:pt x="2839" y="11213"/>
                  <a:pt x="3245" y="11305"/>
                  <a:pt x="3527" y="11377"/>
                </a:cubicBezTo>
                <a:cubicBezTo>
                  <a:pt x="4251" y="11559"/>
                  <a:pt x="5682" y="11557"/>
                  <a:pt x="6569" y="11369"/>
                </a:cubicBezTo>
                <a:cubicBezTo>
                  <a:pt x="7420" y="11189"/>
                  <a:pt x="7835" y="11017"/>
                  <a:pt x="8132" y="10723"/>
                </a:cubicBezTo>
                <a:cubicBezTo>
                  <a:pt x="8265" y="10591"/>
                  <a:pt x="8413" y="10484"/>
                  <a:pt x="8463" y="10484"/>
                </a:cubicBezTo>
                <a:cubicBezTo>
                  <a:pt x="8514" y="10484"/>
                  <a:pt x="8662" y="10572"/>
                  <a:pt x="8792" y="10679"/>
                </a:cubicBezTo>
                <a:cubicBezTo>
                  <a:pt x="8996" y="10847"/>
                  <a:pt x="9020" y="10915"/>
                  <a:pt x="8988" y="11192"/>
                </a:cubicBezTo>
                <a:cubicBezTo>
                  <a:pt x="8936" y="11630"/>
                  <a:pt x="8351" y="12406"/>
                  <a:pt x="7966" y="12547"/>
                </a:cubicBezTo>
                <a:cubicBezTo>
                  <a:pt x="7396" y="12756"/>
                  <a:pt x="7141" y="12762"/>
                  <a:pt x="6852" y="12570"/>
                </a:cubicBezTo>
                <a:cubicBezTo>
                  <a:pt x="6548" y="12368"/>
                  <a:pt x="6351" y="12350"/>
                  <a:pt x="5994" y="12496"/>
                </a:cubicBezTo>
                <a:cubicBezTo>
                  <a:pt x="5761" y="12591"/>
                  <a:pt x="5713" y="12588"/>
                  <a:pt x="5414" y="12461"/>
                </a:cubicBezTo>
                <a:cubicBezTo>
                  <a:pt x="5236" y="12386"/>
                  <a:pt x="5024" y="12326"/>
                  <a:pt x="4943" y="12326"/>
                </a:cubicBezTo>
                <a:cubicBezTo>
                  <a:pt x="4862" y="12326"/>
                  <a:pt x="4771" y="12293"/>
                  <a:pt x="4740" y="12254"/>
                </a:cubicBezTo>
                <a:cubicBezTo>
                  <a:pt x="4644" y="12131"/>
                  <a:pt x="3775" y="11848"/>
                  <a:pt x="3496" y="11848"/>
                </a:cubicBezTo>
                <a:cubicBezTo>
                  <a:pt x="3229" y="11848"/>
                  <a:pt x="3187" y="11904"/>
                  <a:pt x="3225" y="12206"/>
                </a:cubicBezTo>
                <a:cubicBezTo>
                  <a:pt x="3235" y="12281"/>
                  <a:pt x="3135" y="12361"/>
                  <a:pt x="2955" y="12423"/>
                </a:cubicBezTo>
                <a:cubicBezTo>
                  <a:pt x="2797" y="12478"/>
                  <a:pt x="2445" y="12598"/>
                  <a:pt x="2172" y="12692"/>
                </a:cubicBezTo>
                <a:cubicBezTo>
                  <a:pt x="1359" y="12972"/>
                  <a:pt x="359" y="13812"/>
                  <a:pt x="72" y="14454"/>
                </a:cubicBezTo>
                <a:cubicBezTo>
                  <a:pt x="27" y="14556"/>
                  <a:pt x="2" y="14635"/>
                  <a:pt x="0" y="14717"/>
                </a:cubicBezTo>
                <a:cubicBezTo>
                  <a:pt x="-2" y="14798"/>
                  <a:pt x="18" y="14884"/>
                  <a:pt x="60" y="15001"/>
                </a:cubicBezTo>
                <a:cubicBezTo>
                  <a:pt x="320" y="15721"/>
                  <a:pt x="1602" y="15731"/>
                  <a:pt x="3607" y="15028"/>
                </a:cubicBezTo>
                <a:cubicBezTo>
                  <a:pt x="3885" y="14930"/>
                  <a:pt x="4148" y="14867"/>
                  <a:pt x="4192" y="14888"/>
                </a:cubicBezTo>
                <a:cubicBezTo>
                  <a:pt x="4235" y="14910"/>
                  <a:pt x="4365" y="15072"/>
                  <a:pt x="4479" y="15249"/>
                </a:cubicBezTo>
                <a:cubicBezTo>
                  <a:pt x="4780" y="15717"/>
                  <a:pt x="5101" y="15835"/>
                  <a:pt x="5941" y="15784"/>
                </a:cubicBezTo>
                <a:lnTo>
                  <a:pt x="6603" y="15746"/>
                </a:lnTo>
                <a:lnTo>
                  <a:pt x="6873" y="16072"/>
                </a:lnTo>
                <a:cubicBezTo>
                  <a:pt x="7023" y="16252"/>
                  <a:pt x="7258" y="16452"/>
                  <a:pt x="7393" y="16515"/>
                </a:cubicBezTo>
                <a:cubicBezTo>
                  <a:pt x="7528" y="16578"/>
                  <a:pt x="7637" y="16656"/>
                  <a:pt x="7637" y="16688"/>
                </a:cubicBezTo>
                <a:cubicBezTo>
                  <a:pt x="7637" y="16781"/>
                  <a:pt x="6808" y="17304"/>
                  <a:pt x="6661" y="17304"/>
                </a:cubicBezTo>
                <a:cubicBezTo>
                  <a:pt x="6588" y="17304"/>
                  <a:pt x="6443" y="17211"/>
                  <a:pt x="6342" y="17098"/>
                </a:cubicBezTo>
                <a:cubicBezTo>
                  <a:pt x="6177" y="16916"/>
                  <a:pt x="6108" y="16894"/>
                  <a:pt x="5709" y="16894"/>
                </a:cubicBezTo>
                <a:cubicBezTo>
                  <a:pt x="5175" y="16894"/>
                  <a:pt x="4990" y="16980"/>
                  <a:pt x="4097" y="17636"/>
                </a:cubicBezTo>
                <a:cubicBezTo>
                  <a:pt x="3483" y="18087"/>
                  <a:pt x="3457" y="18116"/>
                  <a:pt x="3595" y="18236"/>
                </a:cubicBezTo>
                <a:cubicBezTo>
                  <a:pt x="3713" y="18339"/>
                  <a:pt x="3724" y="18414"/>
                  <a:pt x="3658" y="18635"/>
                </a:cubicBezTo>
                <a:cubicBezTo>
                  <a:pt x="3613" y="18784"/>
                  <a:pt x="3539" y="19202"/>
                  <a:pt x="3493" y="19563"/>
                </a:cubicBezTo>
                <a:cubicBezTo>
                  <a:pt x="3354" y="20662"/>
                  <a:pt x="3565" y="21240"/>
                  <a:pt x="4199" y="21487"/>
                </a:cubicBezTo>
                <a:cubicBezTo>
                  <a:pt x="4389" y="21561"/>
                  <a:pt x="4533" y="21600"/>
                  <a:pt x="4677" y="21594"/>
                </a:cubicBezTo>
                <a:cubicBezTo>
                  <a:pt x="4919" y="21583"/>
                  <a:pt x="5164" y="21445"/>
                  <a:pt x="5636" y="21123"/>
                </a:cubicBezTo>
                <a:cubicBezTo>
                  <a:pt x="6310" y="20663"/>
                  <a:pt x="6774" y="19792"/>
                  <a:pt x="6774" y="18984"/>
                </a:cubicBezTo>
                <a:cubicBezTo>
                  <a:pt x="6774" y="18735"/>
                  <a:pt x="6828" y="18645"/>
                  <a:pt x="7142" y="18379"/>
                </a:cubicBezTo>
                <a:cubicBezTo>
                  <a:pt x="7344" y="18208"/>
                  <a:pt x="7741" y="17916"/>
                  <a:pt x="8026" y="17729"/>
                </a:cubicBezTo>
                <a:cubicBezTo>
                  <a:pt x="8311" y="17542"/>
                  <a:pt x="8731" y="17248"/>
                  <a:pt x="8961" y="17075"/>
                </a:cubicBezTo>
                <a:cubicBezTo>
                  <a:pt x="9683" y="16532"/>
                  <a:pt x="10266" y="16489"/>
                  <a:pt x="10986" y="16923"/>
                </a:cubicBezTo>
                <a:cubicBezTo>
                  <a:pt x="11749" y="17383"/>
                  <a:pt x="12615" y="17526"/>
                  <a:pt x="13100" y="17275"/>
                </a:cubicBezTo>
                <a:cubicBezTo>
                  <a:pt x="13442" y="17098"/>
                  <a:pt x="13457" y="16984"/>
                  <a:pt x="13196" y="16404"/>
                </a:cubicBezTo>
                <a:cubicBezTo>
                  <a:pt x="12922" y="15794"/>
                  <a:pt x="12957" y="15665"/>
                  <a:pt x="13433" y="15588"/>
                </a:cubicBezTo>
                <a:cubicBezTo>
                  <a:pt x="14524" y="15412"/>
                  <a:pt x="14030" y="14168"/>
                  <a:pt x="12802" y="14000"/>
                </a:cubicBezTo>
                <a:cubicBezTo>
                  <a:pt x="12626" y="13976"/>
                  <a:pt x="12467" y="13935"/>
                  <a:pt x="12447" y="13908"/>
                </a:cubicBezTo>
                <a:cubicBezTo>
                  <a:pt x="12427" y="13882"/>
                  <a:pt x="12459" y="13614"/>
                  <a:pt x="12520" y="13314"/>
                </a:cubicBezTo>
                <a:cubicBezTo>
                  <a:pt x="12581" y="13014"/>
                  <a:pt x="12655" y="12492"/>
                  <a:pt x="12684" y="12154"/>
                </a:cubicBezTo>
                <a:cubicBezTo>
                  <a:pt x="12713" y="11817"/>
                  <a:pt x="12752" y="11480"/>
                  <a:pt x="12769" y="11405"/>
                </a:cubicBezTo>
                <a:cubicBezTo>
                  <a:pt x="12786" y="11330"/>
                  <a:pt x="12806" y="11231"/>
                  <a:pt x="12812" y="11186"/>
                </a:cubicBezTo>
                <a:cubicBezTo>
                  <a:pt x="12833" y="11034"/>
                  <a:pt x="13547" y="10767"/>
                  <a:pt x="15025" y="10360"/>
                </a:cubicBezTo>
                <a:cubicBezTo>
                  <a:pt x="17331" y="9726"/>
                  <a:pt x="17636" y="9666"/>
                  <a:pt x="18050" y="9781"/>
                </a:cubicBezTo>
                <a:cubicBezTo>
                  <a:pt x="18456" y="9893"/>
                  <a:pt x="18859" y="9851"/>
                  <a:pt x="19306" y="9647"/>
                </a:cubicBezTo>
                <a:cubicBezTo>
                  <a:pt x="19616" y="9507"/>
                  <a:pt x="19634" y="9509"/>
                  <a:pt x="20101" y="9625"/>
                </a:cubicBezTo>
                <a:cubicBezTo>
                  <a:pt x="20372" y="9692"/>
                  <a:pt x="20672" y="9724"/>
                  <a:pt x="20797" y="9699"/>
                </a:cubicBezTo>
                <a:cubicBezTo>
                  <a:pt x="21126" y="9634"/>
                  <a:pt x="21322" y="9432"/>
                  <a:pt x="21256" y="9226"/>
                </a:cubicBezTo>
                <a:cubicBezTo>
                  <a:pt x="21210" y="9081"/>
                  <a:pt x="21148" y="9053"/>
                  <a:pt x="20877" y="9049"/>
                </a:cubicBezTo>
                <a:cubicBezTo>
                  <a:pt x="20496" y="9043"/>
                  <a:pt x="19946" y="8895"/>
                  <a:pt x="19966" y="8807"/>
                </a:cubicBezTo>
                <a:cubicBezTo>
                  <a:pt x="19974" y="8772"/>
                  <a:pt x="20142" y="8723"/>
                  <a:pt x="20343" y="8696"/>
                </a:cubicBezTo>
                <a:cubicBezTo>
                  <a:pt x="21199" y="8581"/>
                  <a:pt x="21598" y="8249"/>
                  <a:pt x="21379" y="7832"/>
                </a:cubicBezTo>
                <a:cubicBezTo>
                  <a:pt x="21292" y="7666"/>
                  <a:pt x="21218" y="7621"/>
                  <a:pt x="21022" y="7621"/>
                </a:cubicBezTo>
                <a:cubicBezTo>
                  <a:pt x="20885" y="7621"/>
                  <a:pt x="20773" y="7652"/>
                  <a:pt x="20773" y="7691"/>
                </a:cubicBezTo>
                <a:cubicBezTo>
                  <a:pt x="20773" y="7775"/>
                  <a:pt x="19704" y="8166"/>
                  <a:pt x="19473" y="8166"/>
                </a:cubicBezTo>
                <a:cubicBezTo>
                  <a:pt x="19204" y="8166"/>
                  <a:pt x="19210" y="8061"/>
                  <a:pt x="19490" y="7853"/>
                </a:cubicBezTo>
                <a:cubicBezTo>
                  <a:pt x="19856" y="7583"/>
                  <a:pt x="20254" y="7083"/>
                  <a:pt x="20254" y="6892"/>
                </a:cubicBezTo>
                <a:cubicBezTo>
                  <a:pt x="20254" y="6669"/>
                  <a:pt x="19948" y="6449"/>
                  <a:pt x="19671" y="6475"/>
                </a:cubicBezTo>
                <a:cubicBezTo>
                  <a:pt x="19497" y="6491"/>
                  <a:pt x="19391" y="6574"/>
                  <a:pt x="19224" y="6830"/>
                </a:cubicBezTo>
                <a:cubicBezTo>
                  <a:pt x="18840" y="7421"/>
                  <a:pt x="18236" y="7809"/>
                  <a:pt x="18217" y="7478"/>
                </a:cubicBezTo>
                <a:cubicBezTo>
                  <a:pt x="18180" y="6866"/>
                  <a:pt x="17609" y="6501"/>
                  <a:pt x="17052" y="6736"/>
                </a:cubicBezTo>
                <a:cubicBezTo>
                  <a:pt x="16835" y="6828"/>
                  <a:pt x="16839" y="6887"/>
                  <a:pt x="17105" y="7318"/>
                </a:cubicBezTo>
                <a:cubicBezTo>
                  <a:pt x="17310" y="7647"/>
                  <a:pt x="17323" y="7721"/>
                  <a:pt x="17267" y="8225"/>
                </a:cubicBezTo>
                <a:cubicBezTo>
                  <a:pt x="17226" y="8601"/>
                  <a:pt x="17163" y="8805"/>
                  <a:pt x="17067" y="8870"/>
                </a:cubicBezTo>
                <a:cubicBezTo>
                  <a:pt x="16672" y="9136"/>
                  <a:pt x="12913" y="10007"/>
                  <a:pt x="12587" y="9909"/>
                </a:cubicBezTo>
                <a:cubicBezTo>
                  <a:pt x="12369" y="9842"/>
                  <a:pt x="12549" y="9753"/>
                  <a:pt x="13146" y="9628"/>
                </a:cubicBezTo>
                <a:cubicBezTo>
                  <a:pt x="14208" y="9407"/>
                  <a:pt x="15213" y="8775"/>
                  <a:pt x="15612" y="8078"/>
                </a:cubicBezTo>
                <a:cubicBezTo>
                  <a:pt x="15941" y="7505"/>
                  <a:pt x="15722" y="6429"/>
                  <a:pt x="15148" y="5796"/>
                </a:cubicBezTo>
                <a:lnTo>
                  <a:pt x="14885" y="5506"/>
                </a:lnTo>
                <a:lnTo>
                  <a:pt x="15119" y="5436"/>
                </a:lnTo>
                <a:cubicBezTo>
                  <a:pt x="15410" y="5349"/>
                  <a:pt x="15920" y="4917"/>
                  <a:pt x="16001" y="4689"/>
                </a:cubicBezTo>
                <a:cubicBezTo>
                  <a:pt x="16035" y="4594"/>
                  <a:pt x="16060" y="4272"/>
                  <a:pt x="16057" y="3972"/>
                </a:cubicBezTo>
                <a:cubicBezTo>
                  <a:pt x="16051" y="3487"/>
                  <a:pt x="16018" y="3378"/>
                  <a:pt x="15755" y="2986"/>
                </a:cubicBezTo>
                <a:cubicBezTo>
                  <a:pt x="15548" y="2678"/>
                  <a:pt x="15348" y="2485"/>
                  <a:pt x="15090" y="2349"/>
                </a:cubicBezTo>
                <a:cubicBezTo>
                  <a:pt x="14735" y="2162"/>
                  <a:pt x="14677" y="2029"/>
                  <a:pt x="14953" y="2029"/>
                </a:cubicBezTo>
                <a:cubicBezTo>
                  <a:pt x="15026" y="2029"/>
                  <a:pt x="15201" y="2093"/>
                  <a:pt x="15342" y="2172"/>
                </a:cubicBezTo>
                <a:cubicBezTo>
                  <a:pt x="15597" y="2315"/>
                  <a:pt x="15719" y="2326"/>
                  <a:pt x="15605" y="2195"/>
                </a:cubicBezTo>
                <a:cubicBezTo>
                  <a:pt x="15334" y="1882"/>
                  <a:pt x="14147" y="1655"/>
                  <a:pt x="13187" y="1732"/>
                </a:cubicBezTo>
                <a:cubicBezTo>
                  <a:pt x="12140" y="1815"/>
                  <a:pt x="11359" y="2102"/>
                  <a:pt x="10565" y="2694"/>
                </a:cubicBezTo>
                <a:cubicBezTo>
                  <a:pt x="10287" y="2902"/>
                  <a:pt x="10228" y="2919"/>
                  <a:pt x="10058" y="2847"/>
                </a:cubicBezTo>
                <a:lnTo>
                  <a:pt x="9862" y="2767"/>
                </a:lnTo>
                <a:lnTo>
                  <a:pt x="10048" y="2620"/>
                </a:lnTo>
                <a:cubicBezTo>
                  <a:pt x="10150" y="2539"/>
                  <a:pt x="10496" y="2319"/>
                  <a:pt x="10814" y="2132"/>
                </a:cubicBezTo>
                <a:cubicBezTo>
                  <a:pt x="11504" y="1726"/>
                  <a:pt x="11781" y="1377"/>
                  <a:pt x="11783" y="923"/>
                </a:cubicBezTo>
                <a:cubicBezTo>
                  <a:pt x="11784" y="665"/>
                  <a:pt x="11758" y="608"/>
                  <a:pt x="11655" y="639"/>
                </a:cubicBezTo>
                <a:cubicBezTo>
                  <a:pt x="11584" y="661"/>
                  <a:pt x="11547" y="705"/>
                  <a:pt x="11570" y="734"/>
                </a:cubicBezTo>
                <a:cubicBezTo>
                  <a:pt x="11593" y="764"/>
                  <a:pt x="11515" y="837"/>
                  <a:pt x="11396" y="898"/>
                </a:cubicBezTo>
                <a:cubicBezTo>
                  <a:pt x="11197" y="1001"/>
                  <a:pt x="11164" y="1002"/>
                  <a:pt x="10964" y="898"/>
                </a:cubicBezTo>
                <a:cubicBezTo>
                  <a:pt x="10845" y="837"/>
                  <a:pt x="10749" y="727"/>
                  <a:pt x="10749" y="656"/>
                </a:cubicBezTo>
                <a:cubicBezTo>
                  <a:pt x="10749" y="586"/>
                  <a:pt x="10711" y="528"/>
                  <a:pt x="10664" y="528"/>
                </a:cubicBezTo>
                <a:cubicBezTo>
                  <a:pt x="10618" y="528"/>
                  <a:pt x="10498" y="404"/>
                  <a:pt x="10398" y="250"/>
                </a:cubicBezTo>
                <a:cubicBezTo>
                  <a:pt x="10277" y="63"/>
                  <a:pt x="10221" y="2"/>
                  <a:pt x="1011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5305BC-0F4C-1D66-F866-A22923D618A9}"/>
              </a:ext>
            </a:extLst>
          </p:cNvPr>
          <p:cNvSpPr txBox="1"/>
          <p:nvPr/>
        </p:nvSpPr>
        <p:spPr>
          <a:xfrm>
            <a:off x="2564295" y="3748018"/>
            <a:ext cx="185751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77 ÷ 11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E943B-7ABD-FDE6-82A6-912ACB4B4A6A}"/>
              </a:ext>
            </a:extLst>
          </p:cNvPr>
          <p:cNvSpPr txBox="1"/>
          <p:nvPr/>
        </p:nvSpPr>
        <p:spPr>
          <a:xfrm>
            <a:off x="877776" y="3748018"/>
            <a:ext cx="193462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7 سم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lowchart: Document 22"/>
          <p:cNvSpPr/>
          <p:nvPr/>
        </p:nvSpPr>
        <p:spPr>
          <a:xfrm rot="10800000" flipH="1">
            <a:off x="1" y="1259270"/>
            <a:ext cx="12192000" cy="2022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Picture 6" descr="Picture 6"/>
          <p:cNvPicPr>
            <a:picLocks noChangeAspect="1"/>
          </p:cNvPicPr>
          <p:nvPr/>
        </p:nvPicPr>
        <p:blipFill>
          <a:blip r:embed="rId2"/>
          <a:srcRect l="4060" t="48659" r="4002" b="8455"/>
          <a:stretch>
            <a:fillRect/>
          </a:stretch>
        </p:blipFill>
        <p:spPr>
          <a:xfrm>
            <a:off x="0" y="3001125"/>
            <a:ext cx="12192000" cy="385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809" y="457601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36" y="3738076"/>
            <a:ext cx="1687824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08" y="5217777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5" y="6170522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24" descr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37" y="2900134"/>
            <a:ext cx="1687825" cy="61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26" descr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348" y="222187"/>
            <a:ext cx="2364613" cy="1970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27" descr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3034"/>
            <a:ext cx="2470479" cy="2058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28" descr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819" y="362003"/>
            <a:ext cx="2290206" cy="1908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8" descr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059" y="2321767"/>
            <a:ext cx="1775765" cy="177576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هيا بنا نساعد سنفوره بالوصول إلى منزلها"/>
          <p:cNvSpPr txBox="1"/>
          <p:nvPr/>
        </p:nvSpPr>
        <p:spPr>
          <a:xfrm>
            <a:off x="3177277" y="2107182"/>
            <a:ext cx="6033060" cy="6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1300480">
              <a:defRPr sz="5000">
                <a:solidFill>
                  <a:srgbClr val="000000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defTabSz="914367" hangingPunct="0">
              <a:defRPr/>
            </a:pPr>
            <a:r>
              <a:rPr sz="3516" kern="0"/>
              <a:t>هيا بنا نساعد سنفوره بالوصول إلى منزلها</a:t>
            </a:r>
          </a:p>
        </p:txBody>
      </p:sp>
      <p:pic>
        <p:nvPicPr>
          <p:cNvPr id="220" name="IMG_4941.jpeg" descr="IMG_4941.jpeg"/>
          <p:cNvPicPr>
            <a:picLocks noChangeAspect="1"/>
          </p:cNvPicPr>
          <p:nvPr/>
        </p:nvPicPr>
        <p:blipFill>
          <a:blip r:embed="rId8"/>
          <a:srcRect l="4196" t="4421" r="3543" b="4948"/>
          <a:stretch>
            <a:fillRect/>
          </a:stretch>
        </p:blipFill>
        <p:spPr>
          <a:xfrm>
            <a:off x="3584052" y="289902"/>
            <a:ext cx="1820090" cy="1787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7" h="21590" extrusionOk="0">
                <a:moveTo>
                  <a:pt x="6090" y="1"/>
                </a:moveTo>
                <a:cubicBezTo>
                  <a:pt x="6050" y="-10"/>
                  <a:pt x="5776" y="99"/>
                  <a:pt x="5482" y="243"/>
                </a:cubicBezTo>
                <a:cubicBezTo>
                  <a:pt x="5189" y="387"/>
                  <a:pt x="4781" y="572"/>
                  <a:pt x="4575" y="655"/>
                </a:cubicBezTo>
                <a:lnTo>
                  <a:pt x="4201" y="803"/>
                </a:lnTo>
                <a:lnTo>
                  <a:pt x="4214" y="1143"/>
                </a:lnTo>
                <a:cubicBezTo>
                  <a:pt x="4221" y="1329"/>
                  <a:pt x="4248" y="1657"/>
                  <a:pt x="4276" y="1871"/>
                </a:cubicBezTo>
                <a:lnTo>
                  <a:pt x="4326" y="2258"/>
                </a:lnTo>
                <a:lnTo>
                  <a:pt x="4549" y="2383"/>
                </a:lnTo>
                <a:cubicBezTo>
                  <a:pt x="4671" y="2450"/>
                  <a:pt x="4769" y="2530"/>
                  <a:pt x="4769" y="2562"/>
                </a:cubicBezTo>
                <a:cubicBezTo>
                  <a:pt x="4769" y="2594"/>
                  <a:pt x="4792" y="2630"/>
                  <a:pt x="4819" y="2639"/>
                </a:cubicBezTo>
                <a:cubicBezTo>
                  <a:pt x="4907" y="2669"/>
                  <a:pt x="4900" y="2847"/>
                  <a:pt x="4792" y="3249"/>
                </a:cubicBezTo>
                <a:cubicBezTo>
                  <a:pt x="4585" y="4026"/>
                  <a:pt x="4676" y="4414"/>
                  <a:pt x="5098" y="4530"/>
                </a:cubicBezTo>
                <a:cubicBezTo>
                  <a:pt x="5255" y="4573"/>
                  <a:pt x="5266" y="4976"/>
                  <a:pt x="5127" y="5709"/>
                </a:cubicBezTo>
                <a:cubicBezTo>
                  <a:pt x="4938" y="6714"/>
                  <a:pt x="4796" y="7074"/>
                  <a:pt x="4552" y="7165"/>
                </a:cubicBezTo>
                <a:cubicBezTo>
                  <a:pt x="4374" y="7231"/>
                  <a:pt x="3999" y="7664"/>
                  <a:pt x="3928" y="7886"/>
                </a:cubicBezTo>
                <a:cubicBezTo>
                  <a:pt x="3885" y="8018"/>
                  <a:pt x="3884" y="8074"/>
                  <a:pt x="3925" y="8152"/>
                </a:cubicBezTo>
                <a:cubicBezTo>
                  <a:pt x="3969" y="8237"/>
                  <a:pt x="3962" y="8269"/>
                  <a:pt x="3879" y="8384"/>
                </a:cubicBezTo>
                <a:cubicBezTo>
                  <a:pt x="3825" y="8459"/>
                  <a:pt x="3702" y="8561"/>
                  <a:pt x="3602" y="8610"/>
                </a:cubicBezTo>
                <a:cubicBezTo>
                  <a:pt x="3371" y="8725"/>
                  <a:pt x="3080" y="9058"/>
                  <a:pt x="2916" y="9395"/>
                </a:cubicBezTo>
                <a:cubicBezTo>
                  <a:pt x="2778" y="9678"/>
                  <a:pt x="2762" y="9806"/>
                  <a:pt x="2827" y="10157"/>
                </a:cubicBezTo>
                <a:cubicBezTo>
                  <a:pt x="2867" y="10374"/>
                  <a:pt x="2863" y="10385"/>
                  <a:pt x="2699" y="10625"/>
                </a:cubicBezTo>
                <a:cubicBezTo>
                  <a:pt x="2556" y="10834"/>
                  <a:pt x="2471" y="10905"/>
                  <a:pt x="2140" y="11087"/>
                </a:cubicBezTo>
                <a:cubicBezTo>
                  <a:pt x="1648" y="11357"/>
                  <a:pt x="1558" y="11423"/>
                  <a:pt x="1230" y="11744"/>
                </a:cubicBezTo>
                <a:cubicBezTo>
                  <a:pt x="823" y="12141"/>
                  <a:pt x="210" y="13262"/>
                  <a:pt x="56" y="13890"/>
                </a:cubicBezTo>
                <a:cubicBezTo>
                  <a:pt x="20" y="14039"/>
                  <a:pt x="1" y="14187"/>
                  <a:pt x="0" y="14332"/>
                </a:cubicBezTo>
                <a:cubicBezTo>
                  <a:pt x="-1" y="14766"/>
                  <a:pt x="158" y="15172"/>
                  <a:pt x="460" y="15491"/>
                </a:cubicBezTo>
                <a:cubicBezTo>
                  <a:pt x="651" y="15691"/>
                  <a:pt x="1210" y="16097"/>
                  <a:pt x="1295" y="16097"/>
                </a:cubicBezTo>
                <a:cubicBezTo>
                  <a:pt x="1344" y="16097"/>
                  <a:pt x="1489" y="16257"/>
                  <a:pt x="1502" y="16327"/>
                </a:cubicBezTo>
                <a:cubicBezTo>
                  <a:pt x="1508" y="16355"/>
                  <a:pt x="1549" y="16500"/>
                  <a:pt x="1594" y="16647"/>
                </a:cubicBezTo>
                <a:lnTo>
                  <a:pt x="1677" y="16913"/>
                </a:lnTo>
                <a:lnTo>
                  <a:pt x="1292" y="17472"/>
                </a:lnTo>
                <a:cubicBezTo>
                  <a:pt x="1080" y="17780"/>
                  <a:pt x="825" y="18178"/>
                  <a:pt x="727" y="18355"/>
                </a:cubicBezTo>
                <a:cubicBezTo>
                  <a:pt x="510" y="18747"/>
                  <a:pt x="369" y="19288"/>
                  <a:pt x="365" y="19747"/>
                </a:cubicBezTo>
                <a:cubicBezTo>
                  <a:pt x="363" y="20034"/>
                  <a:pt x="380" y="20113"/>
                  <a:pt x="487" y="20330"/>
                </a:cubicBezTo>
                <a:cubicBezTo>
                  <a:pt x="586" y="20530"/>
                  <a:pt x="666" y="20618"/>
                  <a:pt x="878" y="20764"/>
                </a:cubicBezTo>
                <a:cubicBezTo>
                  <a:pt x="1353" y="21091"/>
                  <a:pt x="2039" y="21248"/>
                  <a:pt x="3146" y="21283"/>
                </a:cubicBezTo>
                <a:lnTo>
                  <a:pt x="3862" y="21307"/>
                </a:lnTo>
                <a:lnTo>
                  <a:pt x="4257" y="21054"/>
                </a:lnTo>
                <a:lnTo>
                  <a:pt x="4654" y="20805"/>
                </a:lnTo>
                <a:lnTo>
                  <a:pt x="5420" y="20855"/>
                </a:lnTo>
                <a:cubicBezTo>
                  <a:pt x="6470" y="20925"/>
                  <a:pt x="7993" y="21083"/>
                  <a:pt x="8049" y="21128"/>
                </a:cubicBezTo>
                <a:cubicBezTo>
                  <a:pt x="8075" y="21149"/>
                  <a:pt x="8117" y="21242"/>
                  <a:pt x="8145" y="21337"/>
                </a:cubicBezTo>
                <a:cubicBezTo>
                  <a:pt x="8183" y="21468"/>
                  <a:pt x="8219" y="21515"/>
                  <a:pt x="8289" y="21519"/>
                </a:cubicBezTo>
                <a:cubicBezTo>
                  <a:pt x="8341" y="21522"/>
                  <a:pt x="8698" y="21537"/>
                  <a:pt x="9081" y="21553"/>
                </a:cubicBezTo>
                <a:cubicBezTo>
                  <a:pt x="9648" y="21577"/>
                  <a:pt x="10701" y="21590"/>
                  <a:pt x="11734" y="21590"/>
                </a:cubicBezTo>
                <a:cubicBezTo>
                  <a:pt x="12766" y="21590"/>
                  <a:pt x="13776" y="21580"/>
                  <a:pt x="14254" y="21556"/>
                </a:cubicBezTo>
                <a:cubicBezTo>
                  <a:pt x="15340" y="21502"/>
                  <a:pt x="16180" y="21413"/>
                  <a:pt x="16959" y="21270"/>
                </a:cubicBezTo>
                <a:cubicBezTo>
                  <a:pt x="17967" y="21084"/>
                  <a:pt x="18255" y="21031"/>
                  <a:pt x="18649" y="20966"/>
                </a:cubicBezTo>
                <a:cubicBezTo>
                  <a:pt x="19129" y="20887"/>
                  <a:pt x="19641" y="20776"/>
                  <a:pt x="19727" y="20731"/>
                </a:cubicBezTo>
                <a:cubicBezTo>
                  <a:pt x="19933" y="20622"/>
                  <a:pt x="20190" y="19807"/>
                  <a:pt x="20190" y="19261"/>
                </a:cubicBezTo>
                <a:cubicBezTo>
                  <a:pt x="20190" y="18753"/>
                  <a:pt x="20115" y="18560"/>
                  <a:pt x="19743" y="18112"/>
                </a:cubicBezTo>
                <a:cubicBezTo>
                  <a:pt x="19566" y="17899"/>
                  <a:pt x="19330" y="17582"/>
                  <a:pt x="19217" y="17408"/>
                </a:cubicBezTo>
                <a:cubicBezTo>
                  <a:pt x="18999" y="17071"/>
                  <a:pt x="18726" y="16412"/>
                  <a:pt x="18783" y="16360"/>
                </a:cubicBezTo>
                <a:cubicBezTo>
                  <a:pt x="18802" y="16343"/>
                  <a:pt x="18961" y="16294"/>
                  <a:pt x="19135" y="16252"/>
                </a:cubicBezTo>
                <a:cubicBezTo>
                  <a:pt x="20564" y="15915"/>
                  <a:pt x="21599" y="14533"/>
                  <a:pt x="21416" y="13210"/>
                </a:cubicBezTo>
                <a:cubicBezTo>
                  <a:pt x="21301" y="12381"/>
                  <a:pt x="21032" y="11997"/>
                  <a:pt x="19838" y="10972"/>
                </a:cubicBezTo>
                <a:cubicBezTo>
                  <a:pt x="18762" y="10048"/>
                  <a:pt x="18185" y="9401"/>
                  <a:pt x="17659" y="8526"/>
                </a:cubicBezTo>
                <a:cubicBezTo>
                  <a:pt x="17321" y="7962"/>
                  <a:pt x="16865" y="7092"/>
                  <a:pt x="16627" y="6548"/>
                </a:cubicBezTo>
                <a:cubicBezTo>
                  <a:pt x="16400" y="6028"/>
                  <a:pt x="16282" y="5698"/>
                  <a:pt x="15503" y="3408"/>
                </a:cubicBezTo>
                <a:cubicBezTo>
                  <a:pt x="15273" y="2729"/>
                  <a:pt x="15032" y="2078"/>
                  <a:pt x="14968" y="1959"/>
                </a:cubicBezTo>
                <a:cubicBezTo>
                  <a:pt x="14793" y="1635"/>
                  <a:pt x="14425" y="1286"/>
                  <a:pt x="14038" y="1079"/>
                </a:cubicBezTo>
                <a:cubicBezTo>
                  <a:pt x="13358" y="717"/>
                  <a:pt x="12268" y="541"/>
                  <a:pt x="11303" y="638"/>
                </a:cubicBezTo>
                <a:cubicBezTo>
                  <a:pt x="10315" y="736"/>
                  <a:pt x="9804" y="966"/>
                  <a:pt x="9226" y="1564"/>
                </a:cubicBezTo>
                <a:cubicBezTo>
                  <a:pt x="8455" y="2362"/>
                  <a:pt x="8071" y="3121"/>
                  <a:pt x="7471" y="5028"/>
                </a:cubicBezTo>
                <a:cubicBezTo>
                  <a:pt x="7258" y="5706"/>
                  <a:pt x="7178" y="5902"/>
                  <a:pt x="7099" y="5955"/>
                </a:cubicBezTo>
                <a:cubicBezTo>
                  <a:pt x="6975" y="6039"/>
                  <a:pt x="6879" y="5988"/>
                  <a:pt x="6833" y="5810"/>
                </a:cubicBezTo>
                <a:cubicBezTo>
                  <a:pt x="6815" y="5740"/>
                  <a:pt x="6752" y="5641"/>
                  <a:pt x="6692" y="5591"/>
                </a:cubicBezTo>
                <a:cubicBezTo>
                  <a:pt x="6582" y="5501"/>
                  <a:pt x="6581" y="5499"/>
                  <a:pt x="6626" y="5166"/>
                </a:cubicBezTo>
                <a:cubicBezTo>
                  <a:pt x="6651" y="4982"/>
                  <a:pt x="6672" y="4554"/>
                  <a:pt x="6672" y="4216"/>
                </a:cubicBezTo>
                <a:cubicBezTo>
                  <a:pt x="6672" y="3677"/>
                  <a:pt x="6747" y="2965"/>
                  <a:pt x="6817" y="2848"/>
                </a:cubicBezTo>
                <a:cubicBezTo>
                  <a:pt x="6830" y="2827"/>
                  <a:pt x="6914" y="2783"/>
                  <a:pt x="7001" y="2754"/>
                </a:cubicBezTo>
                <a:cubicBezTo>
                  <a:pt x="7088" y="2725"/>
                  <a:pt x="7268" y="2647"/>
                  <a:pt x="7402" y="2579"/>
                </a:cubicBezTo>
                <a:lnTo>
                  <a:pt x="7642" y="2454"/>
                </a:lnTo>
                <a:lnTo>
                  <a:pt x="7642" y="1723"/>
                </a:lnTo>
                <a:lnTo>
                  <a:pt x="7642" y="992"/>
                </a:lnTo>
                <a:lnTo>
                  <a:pt x="6902" y="506"/>
                </a:lnTo>
                <a:cubicBezTo>
                  <a:pt x="6496" y="239"/>
                  <a:pt x="6131" y="12"/>
                  <a:pt x="609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1" name="IMG_4940.jpeg" descr="IMG_4940.jpeg"/>
          <p:cNvPicPr>
            <a:picLocks noChangeAspect="1"/>
          </p:cNvPicPr>
          <p:nvPr/>
        </p:nvPicPr>
        <p:blipFill>
          <a:blip r:embed="rId9"/>
          <a:srcRect l="2157" t="2132" r="2417" b="4725"/>
          <a:stretch>
            <a:fillRect/>
          </a:stretch>
        </p:blipFill>
        <p:spPr>
          <a:xfrm flipH="1">
            <a:off x="4494097" y="1700974"/>
            <a:ext cx="1086280" cy="1386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511" extrusionOk="0">
                <a:moveTo>
                  <a:pt x="10111" y="0"/>
                </a:moveTo>
                <a:cubicBezTo>
                  <a:pt x="10076" y="0"/>
                  <a:pt x="10036" y="3"/>
                  <a:pt x="9985" y="13"/>
                </a:cubicBezTo>
                <a:cubicBezTo>
                  <a:pt x="9857" y="39"/>
                  <a:pt x="9597" y="80"/>
                  <a:pt x="9406" y="100"/>
                </a:cubicBezTo>
                <a:cubicBezTo>
                  <a:pt x="9216" y="120"/>
                  <a:pt x="9024" y="158"/>
                  <a:pt x="8977" y="187"/>
                </a:cubicBezTo>
                <a:cubicBezTo>
                  <a:pt x="8929" y="215"/>
                  <a:pt x="8697" y="289"/>
                  <a:pt x="8459" y="351"/>
                </a:cubicBezTo>
                <a:cubicBezTo>
                  <a:pt x="7966" y="480"/>
                  <a:pt x="7783" y="578"/>
                  <a:pt x="7699" y="754"/>
                </a:cubicBezTo>
                <a:cubicBezTo>
                  <a:pt x="7667" y="821"/>
                  <a:pt x="7604" y="861"/>
                  <a:pt x="7561" y="840"/>
                </a:cubicBezTo>
                <a:cubicBezTo>
                  <a:pt x="7434" y="778"/>
                  <a:pt x="6961" y="996"/>
                  <a:pt x="6768" y="1208"/>
                </a:cubicBezTo>
                <a:cubicBezTo>
                  <a:pt x="6669" y="1318"/>
                  <a:pt x="6619" y="1412"/>
                  <a:pt x="6653" y="1412"/>
                </a:cubicBezTo>
                <a:cubicBezTo>
                  <a:pt x="6687" y="1412"/>
                  <a:pt x="6512" y="1567"/>
                  <a:pt x="6267" y="1762"/>
                </a:cubicBezTo>
                <a:cubicBezTo>
                  <a:pt x="6022" y="1958"/>
                  <a:pt x="5821" y="2152"/>
                  <a:pt x="5821" y="2195"/>
                </a:cubicBezTo>
                <a:cubicBezTo>
                  <a:pt x="5821" y="2238"/>
                  <a:pt x="5771" y="2313"/>
                  <a:pt x="5705" y="2355"/>
                </a:cubicBezTo>
                <a:cubicBezTo>
                  <a:pt x="5588" y="2432"/>
                  <a:pt x="5457" y="2737"/>
                  <a:pt x="5430" y="3005"/>
                </a:cubicBezTo>
                <a:cubicBezTo>
                  <a:pt x="5401" y="3293"/>
                  <a:pt x="5273" y="3596"/>
                  <a:pt x="5166" y="3628"/>
                </a:cubicBezTo>
                <a:cubicBezTo>
                  <a:pt x="5104" y="3647"/>
                  <a:pt x="5074" y="3705"/>
                  <a:pt x="5100" y="3758"/>
                </a:cubicBezTo>
                <a:cubicBezTo>
                  <a:pt x="5126" y="3811"/>
                  <a:pt x="5096" y="3969"/>
                  <a:pt x="5028" y="4109"/>
                </a:cubicBezTo>
                <a:cubicBezTo>
                  <a:pt x="4836" y="4504"/>
                  <a:pt x="4823" y="5870"/>
                  <a:pt x="5006" y="6304"/>
                </a:cubicBezTo>
                <a:cubicBezTo>
                  <a:pt x="5111" y="6552"/>
                  <a:pt x="5127" y="6672"/>
                  <a:pt x="5061" y="6724"/>
                </a:cubicBezTo>
                <a:cubicBezTo>
                  <a:pt x="4926" y="6830"/>
                  <a:pt x="4325" y="6299"/>
                  <a:pt x="3976" y="5758"/>
                </a:cubicBezTo>
                <a:cubicBezTo>
                  <a:pt x="3733" y="5381"/>
                  <a:pt x="3654" y="5312"/>
                  <a:pt x="3436" y="5295"/>
                </a:cubicBezTo>
                <a:cubicBezTo>
                  <a:pt x="3128" y="5271"/>
                  <a:pt x="2798" y="5489"/>
                  <a:pt x="2798" y="5715"/>
                </a:cubicBezTo>
                <a:cubicBezTo>
                  <a:pt x="2798" y="5943"/>
                  <a:pt x="2715" y="5971"/>
                  <a:pt x="2462" y="5832"/>
                </a:cubicBezTo>
                <a:cubicBezTo>
                  <a:pt x="1868" y="5506"/>
                  <a:pt x="1427" y="6137"/>
                  <a:pt x="1861" y="6689"/>
                </a:cubicBezTo>
                <a:lnTo>
                  <a:pt x="2043" y="6923"/>
                </a:lnTo>
                <a:lnTo>
                  <a:pt x="1619" y="7273"/>
                </a:lnTo>
                <a:cubicBezTo>
                  <a:pt x="1058" y="7735"/>
                  <a:pt x="886" y="8047"/>
                  <a:pt x="831" y="8719"/>
                </a:cubicBezTo>
                <a:cubicBezTo>
                  <a:pt x="785" y="9296"/>
                  <a:pt x="867" y="9571"/>
                  <a:pt x="1272" y="10230"/>
                </a:cubicBezTo>
                <a:cubicBezTo>
                  <a:pt x="1510" y="10618"/>
                  <a:pt x="2123" y="11026"/>
                  <a:pt x="2621" y="11126"/>
                </a:cubicBezTo>
                <a:cubicBezTo>
                  <a:pt x="2839" y="11171"/>
                  <a:pt x="3248" y="11263"/>
                  <a:pt x="3530" y="11334"/>
                </a:cubicBezTo>
                <a:cubicBezTo>
                  <a:pt x="4254" y="11516"/>
                  <a:pt x="5683" y="11512"/>
                  <a:pt x="6570" y="11326"/>
                </a:cubicBezTo>
                <a:cubicBezTo>
                  <a:pt x="7421" y="11146"/>
                  <a:pt x="7837" y="10974"/>
                  <a:pt x="8134" y="10681"/>
                </a:cubicBezTo>
                <a:cubicBezTo>
                  <a:pt x="8267" y="10550"/>
                  <a:pt x="8414" y="10442"/>
                  <a:pt x="8465" y="10442"/>
                </a:cubicBezTo>
                <a:cubicBezTo>
                  <a:pt x="8515" y="10442"/>
                  <a:pt x="8660" y="10531"/>
                  <a:pt x="8790" y="10637"/>
                </a:cubicBezTo>
                <a:cubicBezTo>
                  <a:pt x="8993" y="10804"/>
                  <a:pt x="9021" y="10872"/>
                  <a:pt x="8988" y="11148"/>
                </a:cubicBezTo>
                <a:cubicBezTo>
                  <a:pt x="8936" y="11585"/>
                  <a:pt x="8349" y="12358"/>
                  <a:pt x="7963" y="12499"/>
                </a:cubicBezTo>
                <a:cubicBezTo>
                  <a:pt x="7394" y="12707"/>
                  <a:pt x="7140" y="12712"/>
                  <a:pt x="6851" y="12520"/>
                </a:cubicBezTo>
                <a:cubicBezTo>
                  <a:pt x="6547" y="12319"/>
                  <a:pt x="6349" y="12302"/>
                  <a:pt x="5992" y="12447"/>
                </a:cubicBezTo>
                <a:cubicBezTo>
                  <a:pt x="5759" y="12541"/>
                  <a:pt x="5712" y="12538"/>
                  <a:pt x="5414" y="12412"/>
                </a:cubicBezTo>
                <a:cubicBezTo>
                  <a:pt x="5235" y="12337"/>
                  <a:pt x="5021" y="12278"/>
                  <a:pt x="4940" y="12278"/>
                </a:cubicBezTo>
                <a:cubicBezTo>
                  <a:pt x="4859" y="12278"/>
                  <a:pt x="4773" y="12244"/>
                  <a:pt x="4742" y="12204"/>
                </a:cubicBezTo>
                <a:cubicBezTo>
                  <a:pt x="4646" y="12083"/>
                  <a:pt x="3777" y="11802"/>
                  <a:pt x="3497" y="11802"/>
                </a:cubicBezTo>
                <a:cubicBezTo>
                  <a:pt x="3231" y="11802"/>
                  <a:pt x="3188" y="11861"/>
                  <a:pt x="3227" y="12161"/>
                </a:cubicBezTo>
                <a:cubicBezTo>
                  <a:pt x="3237" y="12236"/>
                  <a:pt x="3138" y="12315"/>
                  <a:pt x="2957" y="12378"/>
                </a:cubicBezTo>
                <a:cubicBezTo>
                  <a:pt x="2800" y="12432"/>
                  <a:pt x="2443" y="12548"/>
                  <a:pt x="2170" y="12642"/>
                </a:cubicBezTo>
                <a:cubicBezTo>
                  <a:pt x="1357" y="12920"/>
                  <a:pt x="359" y="13760"/>
                  <a:pt x="71" y="14399"/>
                </a:cubicBezTo>
                <a:cubicBezTo>
                  <a:pt x="26" y="14501"/>
                  <a:pt x="2" y="14578"/>
                  <a:pt x="0" y="14659"/>
                </a:cubicBezTo>
                <a:cubicBezTo>
                  <a:pt x="-2" y="14740"/>
                  <a:pt x="18" y="14824"/>
                  <a:pt x="60" y="14941"/>
                </a:cubicBezTo>
                <a:cubicBezTo>
                  <a:pt x="320" y="15658"/>
                  <a:pt x="1602" y="15671"/>
                  <a:pt x="3607" y="14971"/>
                </a:cubicBezTo>
                <a:cubicBezTo>
                  <a:pt x="3886" y="14874"/>
                  <a:pt x="4148" y="14811"/>
                  <a:pt x="4191" y="14832"/>
                </a:cubicBezTo>
                <a:cubicBezTo>
                  <a:pt x="4234" y="14853"/>
                  <a:pt x="4364" y="15015"/>
                  <a:pt x="4477" y="15192"/>
                </a:cubicBezTo>
                <a:cubicBezTo>
                  <a:pt x="4778" y="15658"/>
                  <a:pt x="5102" y="15774"/>
                  <a:pt x="5942" y="15724"/>
                </a:cubicBezTo>
                <a:lnTo>
                  <a:pt x="6603" y="15685"/>
                </a:lnTo>
                <a:lnTo>
                  <a:pt x="6873" y="16010"/>
                </a:lnTo>
                <a:cubicBezTo>
                  <a:pt x="7022" y="16189"/>
                  <a:pt x="7255" y="16389"/>
                  <a:pt x="7391" y="16451"/>
                </a:cubicBezTo>
                <a:cubicBezTo>
                  <a:pt x="7526" y="16514"/>
                  <a:pt x="7639" y="16593"/>
                  <a:pt x="7639" y="16625"/>
                </a:cubicBezTo>
                <a:cubicBezTo>
                  <a:pt x="7639" y="16717"/>
                  <a:pt x="6805" y="17235"/>
                  <a:pt x="6658" y="17235"/>
                </a:cubicBezTo>
                <a:cubicBezTo>
                  <a:pt x="6585" y="17235"/>
                  <a:pt x="6440" y="17144"/>
                  <a:pt x="6339" y="17032"/>
                </a:cubicBezTo>
                <a:cubicBezTo>
                  <a:pt x="6174" y="16850"/>
                  <a:pt x="6110" y="16828"/>
                  <a:pt x="5711" y="16828"/>
                </a:cubicBezTo>
                <a:cubicBezTo>
                  <a:pt x="5177" y="16828"/>
                  <a:pt x="4989" y="16915"/>
                  <a:pt x="4097" y="17568"/>
                </a:cubicBezTo>
                <a:cubicBezTo>
                  <a:pt x="3483" y="18018"/>
                  <a:pt x="3459" y="18046"/>
                  <a:pt x="3596" y="18166"/>
                </a:cubicBezTo>
                <a:cubicBezTo>
                  <a:pt x="3714" y="18268"/>
                  <a:pt x="3723" y="18344"/>
                  <a:pt x="3657" y="18564"/>
                </a:cubicBezTo>
                <a:cubicBezTo>
                  <a:pt x="3612" y="18713"/>
                  <a:pt x="3537" y="19126"/>
                  <a:pt x="3492" y="19486"/>
                </a:cubicBezTo>
                <a:cubicBezTo>
                  <a:pt x="3352" y="20580"/>
                  <a:pt x="3568" y="21158"/>
                  <a:pt x="4202" y="21404"/>
                </a:cubicBezTo>
                <a:cubicBezTo>
                  <a:pt x="4708" y="21600"/>
                  <a:pt x="4878" y="21554"/>
                  <a:pt x="5634" y="21040"/>
                </a:cubicBezTo>
                <a:cubicBezTo>
                  <a:pt x="6307" y="20583"/>
                  <a:pt x="6774" y="19716"/>
                  <a:pt x="6774" y="18910"/>
                </a:cubicBezTo>
                <a:cubicBezTo>
                  <a:pt x="6774" y="18662"/>
                  <a:pt x="6829" y="18573"/>
                  <a:pt x="7143" y="18309"/>
                </a:cubicBezTo>
                <a:cubicBezTo>
                  <a:pt x="7345" y="18138"/>
                  <a:pt x="7739" y="17845"/>
                  <a:pt x="8024" y="17659"/>
                </a:cubicBezTo>
                <a:cubicBezTo>
                  <a:pt x="8309" y="17473"/>
                  <a:pt x="8731" y="17182"/>
                  <a:pt x="8960" y="17010"/>
                </a:cubicBezTo>
                <a:cubicBezTo>
                  <a:pt x="9682" y="16469"/>
                  <a:pt x="10268" y="16427"/>
                  <a:pt x="10987" y="16858"/>
                </a:cubicBezTo>
                <a:cubicBezTo>
                  <a:pt x="11751" y="17317"/>
                  <a:pt x="12617" y="17459"/>
                  <a:pt x="13102" y="17209"/>
                </a:cubicBezTo>
                <a:cubicBezTo>
                  <a:pt x="13445" y="17032"/>
                  <a:pt x="13457" y="16916"/>
                  <a:pt x="13195" y="16339"/>
                </a:cubicBezTo>
                <a:cubicBezTo>
                  <a:pt x="12921" y="15731"/>
                  <a:pt x="12956" y="15606"/>
                  <a:pt x="13432" y="15529"/>
                </a:cubicBezTo>
                <a:cubicBezTo>
                  <a:pt x="14523" y="15354"/>
                  <a:pt x="14032" y="14112"/>
                  <a:pt x="12804" y="13945"/>
                </a:cubicBezTo>
                <a:cubicBezTo>
                  <a:pt x="12628" y="13921"/>
                  <a:pt x="12466" y="13880"/>
                  <a:pt x="12446" y="13854"/>
                </a:cubicBezTo>
                <a:cubicBezTo>
                  <a:pt x="12427" y="13827"/>
                  <a:pt x="12457" y="13560"/>
                  <a:pt x="12518" y="13261"/>
                </a:cubicBezTo>
                <a:cubicBezTo>
                  <a:pt x="12579" y="12962"/>
                  <a:pt x="12654" y="12445"/>
                  <a:pt x="12683" y="12109"/>
                </a:cubicBezTo>
                <a:cubicBezTo>
                  <a:pt x="12713" y="11773"/>
                  <a:pt x="12749" y="11435"/>
                  <a:pt x="12766" y="11360"/>
                </a:cubicBezTo>
                <a:cubicBezTo>
                  <a:pt x="12783" y="11286"/>
                  <a:pt x="12804" y="11189"/>
                  <a:pt x="12810" y="11144"/>
                </a:cubicBezTo>
                <a:cubicBezTo>
                  <a:pt x="12830" y="10992"/>
                  <a:pt x="13546" y="10726"/>
                  <a:pt x="15024" y="10321"/>
                </a:cubicBezTo>
                <a:cubicBezTo>
                  <a:pt x="17329" y="9689"/>
                  <a:pt x="17633" y="9631"/>
                  <a:pt x="18047" y="9745"/>
                </a:cubicBezTo>
                <a:cubicBezTo>
                  <a:pt x="18454" y="9857"/>
                  <a:pt x="18855" y="9814"/>
                  <a:pt x="19303" y="9611"/>
                </a:cubicBezTo>
                <a:cubicBezTo>
                  <a:pt x="19612" y="9471"/>
                  <a:pt x="19635" y="9470"/>
                  <a:pt x="20102" y="9585"/>
                </a:cubicBezTo>
                <a:cubicBezTo>
                  <a:pt x="20372" y="9652"/>
                  <a:pt x="20670" y="9684"/>
                  <a:pt x="20796" y="9659"/>
                </a:cubicBezTo>
                <a:cubicBezTo>
                  <a:pt x="21125" y="9594"/>
                  <a:pt x="21318" y="9397"/>
                  <a:pt x="21253" y="9191"/>
                </a:cubicBezTo>
                <a:cubicBezTo>
                  <a:pt x="21206" y="9046"/>
                  <a:pt x="21149" y="9018"/>
                  <a:pt x="20878" y="9014"/>
                </a:cubicBezTo>
                <a:cubicBezTo>
                  <a:pt x="20498" y="9008"/>
                  <a:pt x="19944" y="8860"/>
                  <a:pt x="19964" y="8771"/>
                </a:cubicBezTo>
                <a:cubicBezTo>
                  <a:pt x="19972" y="8737"/>
                  <a:pt x="20143" y="8690"/>
                  <a:pt x="20344" y="8663"/>
                </a:cubicBezTo>
                <a:cubicBezTo>
                  <a:pt x="21200" y="8548"/>
                  <a:pt x="21598" y="8217"/>
                  <a:pt x="21379" y="7802"/>
                </a:cubicBezTo>
                <a:cubicBezTo>
                  <a:pt x="21292" y="7636"/>
                  <a:pt x="21218" y="7590"/>
                  <a:pt x="21021" y="7590"/>
                </a:cubicBezTo>
                <a:cubicBezTo>
                  <a:pt x="20885" y="7590"/>
                  <a:pt x="20774" y="7624"/>
                  <a:pt x="20774" y="7663"/>
                </a:cubicBezTo>
                <a:cubicBezTo>
                  <a:pt x="20774" y="7747"/>
                  <a:pt x="19704" y="8135"/>
                  <a:pt x="19474" y="8135"/>
                </a:cubicBezTo>
                <a:cubicBezTo>
                  <a:pt x="19205" y="8135"/>
                  <a:pt x="19210" y="8030"/>
                  <a:pt x="19490" y="7823"/>
                </a:cubicBezTo>
                <a:cubicBezTo>
                  <a:pt x="19856" y="7554"/>
                  <a:pt x="20256" y="7056"/>
                  <a:pt x="20256" y="6867"/>
                </a:cubicBezTo>
                <a:cubicBezTo>
                  <a:pt x="20256" y="6644"/>
                  <a:pt x="19949" y="6425"/>
                  <a:pt x="19672" y="6451"/>
                </a:cubicBezTo>
                <a:cubicBezTo>
                  <a:pt x="19498" y="6467"/>
                  <a:pt x="19392" y="6547"/>
                  <a:pt x="19226" y="6802"/>
                </a:cubicBezTo>
                <a:cubicBezTo>
                  <a:pt x="18841" y="7391"/>
                  <a:pt x="18238" y="7781"/>
                  <a:pt x="18218" y="7451"/>
                </a:cubicBezTo>
                <a:cubicBezTo>
                  <a:pt x="18182" y="6841"/>
                  <a:pt x="17607" y="6476"/>
                  <a:pt x="17051" y="6711"/>
                </a:cubicBezTo>
                <a:cubicBezTo>
                  <a:pt x="16834" y="6802"/>
                  <a:pt x="16839" y="6862"/>
                  <a:pt x="17106" y="7291"/>
                </a:cubicBezTo>
                <a:cubicBezTo>
                  <a:pt x="17310" y="7619"/>
                  <a:pt x="17321" y="7694"/>
                  <a:pt x="17265" y="8196"/>
                </a:cubicBezTo>
                <a:cubicBezTo>
                  <a:pt x="17224" y="8570"/>
                  <a:pt x="17163" y="8772"/>
                  <a:pt x="17067" y="8836"/>
                </a:cubicBezTo>
                <a:cubicBezTo>
                  <a:pt x="16673" y="9101"/>
                  <a:pt x="12915" y="9969"/>
                  <a:pt x="12590" y="9871"/>
                </a:cubicBezTo>
                <a:cubicBezTo>
                  <a:pt x="12371" y="9805"/>
                  <a:pt x="12549" y="9714"/>
                  <a:pt x="13146" y="9590"/>
                </a:cubicBezTo>
                <a:cubicBezTo>
                  <a:pt x="14208" y="9369"/>
                  <a:pt x="15214" y="8742"/>
                  <a:pt x="15613" y="8048"/>
                </a:cubicBezTo>
                <a:cubicBezTo>
                  <a:pt x="15941" y="7478"/>
                  <a:pt x="15719" y="6406"/>
                  <a:pt x="15145" y="5776"/>
                </a:cubicBezTo>
                <a:lnTo>
                  <a:pt x="14886" y="5486"/>
                </a:lnTo>
                <a:lnTo>
                  <a:pt x="15118" y="5416"/>
                </a:lnTo>
                <a:cubicBezTo>
                  <a:pt x="15409" y="5329"/>
                  <a:pt x="15917" y="4899"/>
                  <a:pt x="15999" y="4672"/>
                </a:cubicBezTo>
                <a:cubicBezTo>
                  <a:pt x="16032" y="4578"/>
                  <a:pt x="16063" y="4256"/>
                  <a:pt x="16059" y="3957"/>
                </a:cubicBezTo>
                <a:cubicBezTo>
                  <a:pt x="16053" y="3475"/>
                  <a:pt x="16019" y="3365"/>
                  <a:pt x="15756" y="2975"/>
                </a:cubicBezTo>
                <a:cubicBezTo>
                  <a:pt x="15550" y="2667"/>
                  <a:pt x="15347" y="2473"/>
                  <a:pt x="15090" y="2338"/>
                </a:cubicBezTo>
                <a:cubicBezTo>
                  <a:pt x="14734" y="2151"/>
                  <a:pt x="14677" y="2022"/>
                  <a:pt x="14952" y="2022"/>
                </a:cubicBezTo>
                <a:cubicBezTo>
                  <a:pt x="15025" y="2022"/>
                  <a:pt x="15203" y="2086"/>
                  <a:pt x="15343" y="2165"/>
                </a:cubicBezTo>
                <a:cubicBezTo>
                  <a:pt x="15598" y="2308"/>
                  <a:pt x="15716" y="2318"/>
                  <a:pt x="15602" y="2187"/>
                </a:cubicBezTo>
                <a:cubicBezTo>
                  <a:pt x="15331" y="1875"/>
                  <a:pt x="14145" y="1647"/>
                  <a:pt x="13184" y="1723"/>
                </a:cubicBezTo>
                <a:cubicBezTo>
                  <a:pt x="12138" y="1806"/>
                  <a:pt x="11357" y="2094"/>
                  <a:pt x="10563" y="2684"/>
                </a:cubicBezTo>
                <a:cubicBezTo>
                  <a:pt x="10285" y="2891"/>
                  <a:pt x="10227" y="2908"/>
                  <a:pt x="10056" y="2836"/>
                </a:cubicBezTo>
                <a:lnTo>
                  <a:pt x="9864" y="2754"/>
                </a:lnTo>
                <a:lnTo>
                  <a:pt x="10051" y="2611"/>
                </a:lnTo>
                <a:cubicBezTo>
                  <a:pt x="10153" y="2531"/>
                  <a:pt x="10493" y="2308"/>
                  <a:pt x="10811" y="2122"/>
                </a:cubicBezTo>
                <a:cubicBezTo>
                  <a:pt x="11500" y="1717"/>
                  <a:pt x="11778" y="1370"/>
                  <a:pt x="11780" y="918"/>
                </a:cubicBezTo>
                <a:cubicBezTo>
                  <a:pt x="11781" y="661"/>
                  <a:pt x="11757" y="606"/>
                  <a:pt x="11653" y="637"/>
                </a:cubicBezTo>
                <a:cubicBezTo>
                  <a:pt x="11582" y="658"/>
                  <a:pt x="11548" y="703"/>
                  <a:pt x="11571" y="732"/>
                </a:cubicBezTo>
                <a:cubicBezTo>
                  <a:pt x="11594" y="761"/>
                  <a:pt x="11513" y="831"/>
                  <a:pt x="11395" y="892"/>
                </a:cubicBezTo>
                <a:cubicBezTo>
                  <a:pt x="11195" y="995"/>
                  <a:pt x="11165" y="995"/>
                  <a:pt x="10965" y="892"/>
                </a:cubicBezTo>
                <a:cubicBezTo>
                  <a:pt x="10846" y="831"/>
                  <a:pt x="10750" y="725"/>
                  <a:pt x="10750" y="654"/>
                </a:cubicBezTo>
                <a:cubicBezTo>
                  <a:pt x="10750" y="584"/>
                  <a:pt x="10709" y="529"/>
                  <a:pt x="10662" y="529"/>
                </a:cubicBezTo>
                <a:cubicBezTo>
                  <a:pt x="10616" y="529"/>
                  <a:pt x="10497" y="400"/>
                  <a:pt x="10398" y="247"/>
                </a:cubicBezTo>
                <a:cubicBezTo>
                  <a:pt x="10277" y="60"/>
                  <a:pt x="10218" y="2"/>
                  <a:pt x="1011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2279 -0.014157 -0.044558 -0.028313 -0.066663 -0.043398 C -0.088769 -0.058483 -0.110700 -0.074496 -0.127844 -0.089813 C -0.144989 -0.105130 -0.157347 -0.119750 -0.169705 -0.134371" pathEditMode="relative">
                                      <p:cBhvr>
                                        <p:cTn id="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" dur="1500" fill="hold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 advAuto="0"/>
      <p:bldP spid="219" grpId="0" animBg="1" advAuto="0"/>
      <p:bldP spid="221" grpId="0" animBg="1" advAuto="0"/>
      <p:bldP spid="221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lowchart: Document 6"/>
          <p:cNvSpPr/>
          <p:nvPr/>
        </p:nvSpPr>
        <p:spPr>
          <a:xfrm rot="10800000" flipH="1">
            <a:off x="0" y="3379304"/>
            <a:ext cx="12192000" cy="3478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60B80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914367" hangingPunct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IMG_4941.jpeg" descr="IMG_4941.jpeg"/>
          <p:cNvPicPr>
            <a:picLocks noChangeAspect="1"/>
          </p:cNvPicPr>
          <p:nvPr/>
        </p:nvPicPr>
        <p:blipFill>
          <a:blip r:embed="rId2"/>
          <a:srcRect l="4196" t="4421" r="3541" b="4943"/>
          <a:stretch>
            <a:fillRect/>
          </a:stretch>
        </p:blipFill>
        <p:spPr>
          <a:xfrm flipH="1">
            <a:off x="197815" y="853339"/>
            <a:ext cx="3827880" cy="3760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7" h="21590" extrusionOk="0">
                <a:moveTo>
                  <a:pt x="6090" y="1"/>
                </a:moveTo>
                <a:cubicBezTo>
                  <a:pt x="6050" y="-10"/>
                  <a:pt x="5776" y="100"/>
                  <a:pt x="5482" y="244"/>
                </a:cubicBezTo>
                <a:cubicBezTo>
                  <a:pt x="5189" y="388"/>
                  <a:pt x="4780" y="572"/>
                  <a:pt x="4574" y="655"/>
                </a:cubicBezTo>
                <a:lnTo>
                  <a:pt x="4199" y="804"/>
                </a:lnTo>
                <a:lnTo>
                  <a:pt x="4213" y="1142"/>
                </a:lnTo>
                <a:cubicBezTo>
                  <a:pt x="4220" y="1328"/>
                  <a:pt x="4248" y="1656"/>
                  <a:pt x="4276" y="1871"/>
                </a:cubicBezTo>
                <a:lnTo>
                  <a:pt x="4328" y="2260"/>
                </a:lnTo>
                <a:lnTo>
                  <a:pt x="4548" y="2382"/>
                </a:lnTo>
                <a:cubicBezTo>
                  <a:pt x="4670" y="2449"/>
                  <a:pt x="4770" y="2530"/>
                  <a:pt x="4770" y="2563"/>
                </a:cubicBezTo>
                <a:cubicBezTo>
                  <a:pt x="4770" y="2595"/>
                  <a:pt x="4793" y="2629"/>
                  <a:pt x="4820" y="2638"/>
                </a:cubicBezTo>
                <a:cubicBezTo>
                  <a:pt x="4908" y="2668"/>
                  <a:pt x="4899" y="2848"/>
                  <a:pt x="4792" y="3250"/>
                </a:cubicBezTo>
                <a:cubicBezTo>
                  <a:pt x="4584" y="4026"/>
                  <a:pt x="4678" y="4415"/>
                  <a:pt x="5100" y="4530"/>
                </a:cubicBezTo>
                <a:cubicBezTo>
                  <a:pt x="5257" y="4573"/>
                  <a:pt x="5266" y="4975"/>
                  <a:pt x="5128" y="5708"/>
                </a:cubicBezTo>
                <a:cubicBezTo>
                  <a:pt x="4938" y="6713"/>
                  <a:pt x="4796" y="7074"/>
                  <a:pt x="4553" y="7164"/>
                </a:cubicBezTo>
                <a:cubicBezTo>
                  <a:pt x="4374" y="7230"/>
                  <a:pt x="3999" y="7662"/>
                  <a:pt x="3927" y="7883"/>
                </a:cubicBezTo>
                <a:cubicBezTo>
                  <a:pt x="3885" y="8016"/>
                  <a:pt x="3885" y="8071"/>
                  <a:pt x="3926" y="8149"/>
                </a:cubicBezTo>
                <a:cubicBezTo>
                  <a:pt x="3970" y="8234"/>
                  <a:pt x="3964" y="8268"/>
                  <a:pt x="3881" y="8383"/>
                </a:cubicBezTo>
                <a:cubicBezTo>
                  <a:pt x="3827" y="8457"/>
                  <a:pt x="3701" y="8560"/>
                  <a:pt x="3601" y="8609"/>
                </a:cubicBezTo>
                <a:cubicBezTo>
                  <a:pt x="3369" y="8724"/>
                  <a:pt x="3078" y="9057"/>
                  <a:pt x="2913" y="9394"/>
                </a:cubicBezTo>
                <a:cubicBezTo>
                  <a:pt x="2775" y="9677"/>
                  <a:pt x="2761" y="9807"/>
                  <a:pt x="2826" y="10158"/>
                </a:cubicBezTo>
                <a:cubicBezTo>
                  <a:pt x="2866" y="10376"/>
                  <a:pt x="2863" y="10386"/>
                  <a:pt x="2699" y="10626"/>
                </a:cubicBezTo>
                <a:cubicBezTo>
                  <a:pt x="2557" y="10835"/>
                  <a:pt x="2473" y="10904"/>
                  <a:pt x="2141" y="11086"/>
                </a:cubicBezTo>
                <a:cubicBezTo>
                  <a:pt x="1649" y="11356"/>
                  <a:pt x="1558" y="11421"/>
                  <a:pt x="1230" y="11741"/>
                </a:cubicBezTo>
                <a:cubicBezTo>
                  <a:pt x="824" y="12138"/>
                  <a:pt x="209" y="13260"/>
                  <a:pt x="55" y="13888"/>
                </a:cubicBezTo>
                <a:cubicBezTo>
                  <a:pt x="19" y="14037"/>
                  <a:pt x="1" y="14186"/>
                  <a:pt x="0" y="14330"/>
                </a:cubicBezTo>
                <a:cubicBezTo>
                  <a:pt x="-1" y="14765"/>
                  <a:pt x="157" y="15170"/>
                  <a:pt x="460" y="15489"/>
                </a:cubicBezTo>
                <a:cubicBezTo>
                  <a:pt x="650" y="15689"/>
                  <a:pt x="1212" y="16098"/>
                  <a:pt x="1297" y="16098"/>
                </a:cubicBezTo>
                <a:cubicBezTo>
                  <a:pt x="1346" y="16098"/>
                  <a:pt x="1488" y="16257"/>
                  <a:pt x="1502" y="16327"/>
                </a:cubicBezTo>
                <a:cubicBezTo>
                  <a:pt x="1508" y="16355"/>
                  <a:pt x="1549" y="16499"/>
                  <a:pt x="1594" y="16646"/>
                </a:cubicBezTo>
                <a:lnTo>
                  <a:pt x="1676" y="16912"/>
                </a:lnTo>
                <a:lnTo>
                  <a:pt x="1291" y="17471"/>
                </a:lnTo>
                <a:cubicBezTo>
                  <a:pt x="1079" y="17778"/>
                  <a:pt x="825" y="18176"/>
                  <a:pt x="727" y="18353"/>
                </a:cubicBezTo>
                <a:cubicBezTo>
                  <a:pt x="510" y="18746"/>
                  <a:pt x="369" y="19286"/>
                  <a:pt x="364" y="19744"/>
                </a:cubicBezTo>
                <a:cubicBezTo>
                  <a:pt x="362" y="20031"/>
                  <a:pt x="379" y="20113"/>
                  <a:pt x="486" y="20329"/>
                </a:cubicBezTo>
                <a:cubicBezTo>
                  <a:pt x="586" y="20530"/>
                  <a:pt x="665" y="20617"/>
                  <a:pt x="877" y="20763"/>
                </a:cubicBezTo>
                <a:cubicBezTo>
                  <a:pt x="1352" y="21090"/>
                  <a:pt x="2038" y="21247"/>
                  <a:pt x="3145" y="21282"/>
                </a:cubicBezTo>
                <a:lnTo>
                  <a:pt x="3862" y="21305"/>
                </a:lnTo>
                <a:lnTo>
                  <a:pt x="4257" y="21055"/>
                </a:lnTo>
                <a:lnTo>
                  <a:pt x="4654" y="20803"/>
                </a:lnTo>
                <a:lnTo>
                  <a:pt x="5420" y="20854"/>
                </a:lnTo>
                <a:cubicBezTo>
                  <a:pt x="6470" y="20924"/>
                  <a:pt x="7992" y="21081"/>
                  <a:pt x="8048" y="21127"/>
                </a:cubicBezTo>
                <a:cubicBezTo>
                  <a:pt x="8074" y="21147"/>
                  <a:pt x="8117" y="21243"/>
                  <a:pt x="8145" y="21338"/>
                </a:cubicBezTo>
                <a:cubicBezTo>
                  <a:pt x="8184" y="21469"/>
                  <a:pt x="8219" y="21513"/>
                  <a:pt x="8289" y="21518"/>
                </a:cubicBezTo>
                <a:cubicBezTo>
                  <a:pt x="8340" y="21521"/>
                  <a:pt x="8696" y="21537"/>
                  <a:pt x="9080" y="21553"/>
                </a:cubicBezTo>
                <a:cubicBezTo>
                  <a:pt x="9647" y="21577"/>
                  <a:pt x="10701" y="21590"/>
                  <a:pt x="11733" y="21590"/>
                </a:cubicBezTo>
                <a:cubicBezTo>
                  <a:pt x="12766" y="21590"/>
                  <a:pt x="13776" y="21578"/>
                  <a:pt x="14254" y="21555"/>
                </a:cubicBezTo>
                <a:cubicBezTo>
                  <a:pt x="15340" y="21501"/>
                  <a:pt x="16178" y="21411"/>
                  <a:pt x="16958" y="21268"/>
                </a:cubicBezTo>
                <a:cubicBezTo>
                  <a:pt x="17966" y="21082"/>
                  <a:pt x="18255" y="21031"/>
                  <a:pt x="18648" y="20967"/>
                </a:cubicBezTo>
                <a:cubicBezTo>
                  <a:pt x="19129" y="20887"/>
                  <a:pt x="19641" y="20774"/>
                  <a:pt x="19727" y="20729"/>
                </a:cubicBezTo>
                <a:cubicBezTo>
                  <a:pt x="19933" y="20621"/>
                  <a:pt x="20189" y="19805"/>
                  <a:pt x="20189" y="19260"/>
                </a:cubicBezTo>
                <a:cubicBezTo>
                  <a:pt x="20189" y="18751"/>
                  <a:pt x="20114" y="18558"/>
                  <a:pt x="19742" y="18110"/>
                </a:cubicBezTo>
                <a:cubicBezTo>
                  <a:pt x="19565" y="17896"/>
                  <a:pt x="19328" y="17580"/>
                  <a:pt x="19216" y="17407"/>
                </a:cubicBezTo>
                <a:cubicBezTo>
                  <a:pt x="18998" y="17070"/>
                  <a:pt x="18726" y="16409"/>
                  <a:pt x="18783" y="16357"/>
                </a:cubicBezTo>
                <a:cubicBezTo>
                  <a:pt x="18802" y="16340"/>
                  <a:pt x="18959" y="16293"/>
                  <a:pt x="19133" y="16251"/>
                </a:cubicBezTo>
                <a:cubicBezTo>
                  <a:pt x="20561" y="15914"/>
                  <a:pt x="21599" y="14530"/>
                  <a:pt x="21416" y="13207"/>
                </a:cubicBezTo>
                <a:cubicBezTo>
                  <a:pt x="21301" y="12379"/>
                  <a:pt x="21031" y="11997"/>
                  <a:pt x="19838" y="10972"/>
                </a:cubicBezTo>
                <a:cubicBezTo>
                  <a:pt x="18761" y="10048"/>
                  <a:pt x="18184" y="9401"/>
                  <a:pt x="17658" y="8526"/>
                </a:cubicBezTo>
                <a:cubicBezTo>
                  <a:pt x="17319" y="7962"/>
                  <a:pt x="16866" y="7091"/>
                  <a:pt x="16628" y="6547"/>
                </a:cubicBezTo>
                <a:cubicBezTo>
                  <a:pt x="16400" y="6027"/>
                  <a:pt x="16283" y="5697"/>
                  <a:pt x="15504" y="3407"/>
                </a:cubicBezTo>
                <a:cubicBezTo>
                  <a:pt x="15273" y="2728"/>
                  <a:pt x="15031" y="2076"/>
                  <a:pt x="14967" y="1957"/>
                </a:cubicBezTo>
                <a:cubicBezTo>
                  <a:pt x="14792" y="1634"/>
                  <a:pt x="14426" y="1287"/>
                  <a:pt x="14038" y="1081"/>
                </a:cubicBezTo>
                <a:cubicBezTo>
                  <a:pt x="13359" y="719"/>
                  <a:pt x="12269" y="542"/>
                  <a:pt x="11304" y="639"/>
                </a:cubicBezTo>
                <a:cubicBezTo>
                  <a:pt x="10315" y="737"/>
                  <a:pt x="9805" y="964"/>
                  <a:pt x="9227" y="1563"/>
                </a:cubicBezTo>
                <a:cubicBezTo>
                  <a:pt x="8456" y="2361"/>
                  <a:pt x="8070" y="3120"/>
                  <a:pt x="7470" y="5027"/>
                </a:cubicBezTo>
                <a:cubicBezTo>
                  <a:pt x="7257" y="5705"/>
                  <a:pt x="7178" y="5902"/>
                  <a:pt x="7100" y="5954"/>
                </a:cubicBezTo>
                <a:cubicBezTo>
                  <a:pt x="6975" y="6038"/>
                  <a:pt x="6878" y="5986"/>
                  <a:pt x="6833" y="5809"/>
                </a:cubicBezTo>
                <a:cubicBezTo>
                  <a:pt x="6815" y="5739"/>
                  <a:pt x="6751" y="5641"/>
                  <a:pt x="6690" y="5591"/>
                </a:cubicBezTo>
                <a:cubicBezTo>
                  <a:pt x="6581" y="5500"/>
                  <a:pt x="6581" y="5498"/>
                  <a:pt x="6626" y="5165"/>
                </a:cubicBezTo>
                <a:cubicBezTo>
                  <a:pt x="6651" y="4981"/>
                  <a:pt x="6672" y="4554"/>
                  <a:pt x="6672" y="4216"/>
                </a:cubicBezTo>
                <a:cubicBezTo>
                  <a:pt x="6672" y="3677"/>
                  <a:pt x="6748" y="2963"/>
                  <a:pt x="6819" y="2846"/>
                </a:cubicBezTo>
                <a:cubicBezTo>
                  <a:pt x="6831" y="2825"/>
                  <a:pt x="6913" y="2784"/>
                  <a:pt x="7000" y="2755"/>
                </a:cubicBezTo>
                <a:cubicBezTo>
                  <a:pt x="7087" y="2726"/>
                  <a:pt x="7266" y="2647"/>
                  <a:pt x="7400" y="2579"/>
                </a:cubicBezTo>
                <a:lnTo>
                  <a:pt x="7644" y="2454"/>
                </a:lnTo>
                <a:lnTo>
                  <a:pt x="7644" y="1723"/>
                </a:lnTo>
                <a:lnTo>
                  <a:pt x="7644" y="993"/>
                </a:lnTo>
                <a:lnTo>
                  <a:pt x="6903" y="507"/>
                </a:lnTo>
                <a:cubicBezTo>
                  <a:pt x="6496" y="240"/>
                  <a:pt x="6131" y="12"/>
                  <a:pt x="609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6" name="IMG_4935.jpeg" descr="IMG_4935.jpeg"/>
          <p:cNvPicPr>
            <a:picLocks noChangeAspect="1"/>
          </p:cNvPicPr>
          <p:nvPr/>
        </p:nvPicPr>
        <p:blipFill>
          <a:blip r:embed="rId3"/>
          <a:srcRect l="25656" t="8395" r="8098" b="10250"/>
          <a:stretch>
            <a:fillRect/>
          </a:stretch>
        </p:blipFill>
        <p:spPr>
          <a:xfrm flipH="1">
            <a:off x="444841" y="3163708"/>
            <a:ext cx="1452913" cy="2379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1" h="21569" extrusionOk="0">
                <a:moveTo>
                  <a:pt x="6148" y="7"/>
                </a:moveTo>
                <a:cubicBezTo>
                  <a:pt x="5440" y="-25"/>
                  <a:pt x="4714" y="44"/>
                  <a:pt x="4111" y="233"/>
                </a:cubicBezTo>
                <a:cubicBezTo>
                  <a:pt x="1650" y="1007"/>
                  <a:pt x="775" y="2200"/>
                  <a:pt x="384" y="5303"/>
                </a:cubicBezTo>
                <a:cubicBezTo>
                  <a:pt x="173" y="6988"/>
                  <a:pt x="189" y="7183"/>
                  <a:pt x="624" y="7777"/>
                </a:cubicBezTo>
                <a:cubicBezTo>
                  <a:pt x="883" y="8132"/>
                  <a:pt x="1096" y="8508"/>
                  <a:pt x="1097" y="8615"/>
                </a:cubicBezTo>
                <a:cubicBezTo>
                  <a:pt x="1101" y="9156"/>
                  <a:pt x="1690" y="9987"/>
                  <a:pt x="2554" y="10668"/>
                </a:cubicBezTo>
                <a:cubicBezTo>
                  <a:pt x="3395" y="11331"/>
                  <a:pt x="3496" y="11493"/>
                  <a:pt x="3362" y="11940"/>
                </a:cubicBezTo>
                <a:cubicBezTo>
                  <a:pt x="3252" y="12306"/>
                  <a:pt x="3028" y="12499"/>
                  <a:pt x="2570" y="12621"/>
                </a:cubicBezTo>
                <a:cubicBezTo>
                  <a:pt x="1376" y="12938"/>
                  <a:pt x="1098" y="13180"/>
                  <a:pt x="1102" y="13903"/>
                </a:cubicBezTo>
                <a:cubicBezTo>
                  <a:pt x="1107" y="14758"/>
                  <a:pt x="1310" y="14957"/>
                  <a:pt x="2314" y="15089"/>
                </a:cubicBezTo>
                <a:cubicBezTo>
                  <a:pt x="2854" y="15160"/>
                  <a:pt x="3106" y="15277"/>
                  <a:pt x="3085" y="15441"/>
                </a:cubicBezTo>
                <a:cubicBezTo>
                  <a:pt x="3068" y="15575"/>
                  <a:pt x="3177" y="15671"/>
                  <a:pt x="3325" y="15654"/>
                </a:cubicBezTo>
                <a:cubicBezTo>
                  <a:pt x="3472" y="15637"/>
                  <a:pt x="3624" y="15838"/>
                  <a:pt x="3665" y="16102"/>
                </a:cubicBezTo>
                <a:cubicBezTo>
                  <a:pt x="3720" y="16460"/>
                  <a:pt x="3855" y="16584"/>
                  <a:pt x="4191" y="16584"/>
                </a:cubicBezTo>
                <a:cubicBezTo>
                  <a:pt x="4734" y="16584"/>
                  <a:pt x="5018" y="16895"/>
                  <a:pt x="5217" y="17710"/>
                </a:cubicBezTo>
                <a:cubicBezTo>
                  <a:pt x="5353" y="18266"/>
                  <a:pt x="5226" y="18663"/>
                  <a:pt x="4292" y="20547"/>
                </a:cubicBezTo>
                <a:cubicBezTo>
                  <a:pt x="4234" y="20665"/>
                  <a:pt x="3742" y="20733"/>
                  <a:pt x="2947" y="20733"/>
                </a:cubicBezTo>
                <a:cubicBezTo>
                  <a:pt x="2257" y="20734"/>
                  <a:pt x="1263" y="20808"/>
                  <a:pt x="741" y="20899"/>
                </a:cubicBezTo>
                <a:cubicBezTo>
                  <a:pt x="-155" y="21056"/>
                  <a:pt x="-179" y="21071"/>
                  <a:pt x="353" y="21195"/>
                </a:cubicBezTo>
                <a:cubicBezTo>
                  <a:pt x="663" y="21267"/>
                  <a:pt x="1785" y="21387"/>
                  <a:pt x="2846" y="21461"/>
                </a:cubicBezTo>
                <a:cubicBezTo>
                  <a:pt x="4010" y="21541"/>
                  <a:pt x="7018" y="21575"/>
                  <a:pt x="9784" y="21567"/>
                </a:cubicBezTo>
                <a:cubicBezTo>
                  <a:pt x="12550" y="21559"/>
                  <a:pt x="15078" y="21509"/>
                  <a:pt x="15287" y="21424"/>
                </a:cubicBezTo>
                <a:cubicBezTo>
                  <a:pt x="15518" y="21331"/>
                  <a:pt x="15497" y="21235"/>
                  <a:pt x="15191" y="20982"/>
                </a:cubicBezTo>
                <a:cubicBezTo>
                  <a:pt x="14822" y="20677"/>
                  <a:pt x="14581" y="20655"/>
                  <a:pt x="11097" y="20607"/>
                </a:cubicBezTo>
                <a:cubicBezTo>
                  <a:pt x="9060" y="20579"/>
                  <a:pt x="7311" y="20523"/>
                  <a:pt x="7211" y="20484"/>
                </a:cubicBezTo>
                <a:cubicBezTo>
                  <a:pt x="7111" y="20445"/>
                  <a:pt x="7247" y="20223"/>
                  <a:pt x="7514" y="19989"/>
                </a:cubicBezTo>
                <a:cubicBezTo>
                  <a:pt x="7781" y="19755"/>
                  <a:pt x="8157" y="19324"/>
                  <a:pt x="8354" y="19029"/>
                </a:cubicBezTo>
                <a:cubicBezTo>
                  <a:pt x="8640" y="18603"/>
                  <a:pt x="8806" y="18510"/>
                  <a:pt x="9178" y="18584"/>
                </a:cubicBezTo>
                <a:cubicBezTo>
                  <a:pt x="9519" y="18651"/>
                  <a:pt x="9646" y="18608"/>
                  <a:pt x="9646" y="18421"/>
                </a:cubicBezTo>
                <a:cubicBezTo>
                  <a:pt x="9646" y="18146"/>
                  <a:pt x="8280" y="16734"/>
                  <a:pt x="8014" y="16734"/>
                </a:cubicBezTo>
                <a:cubicBezTo>
                  <a:pt x="7926" y="16734"/>
                  <a:pt x="7614" y="16836"/>
                  <a:pt x="7323" y="16963"/>
                </a:cubicBezTo>
                <a:cubicBezTo>
                  <a:pt x="6649" y="17257"/>
                  <a:pt x="6501" y="17069"/>
                  <a:pt x="6605" y="16049"/>
                </a:cubicBezTo>
                <a:cubicBezTo>
                  <a:pt x="6695" y="15168"/>
                  <a:pt x="7101" y="15066"/>
                  <a:pt x="8386" y="15611"/>
                </a:cubicBezTo>
                <a:cubicBezTo>
                  <a:pt x="8879" y="15820"/>
                  <a:pt x="9571" y="15993"/>
                  <a:pt x="9922" y="15993"/>
                </a:cubicBezTo>
                <a:cubicBezTo>
                  <a:pt x="10669" y="15993"/>
                  <a:pt x="11889" y="15400"/>
                  <a:pt x="12395" y="14790"/>
                </a:cubicBezTo>
                <a:cubicBezTo>
                  <a:pt x="12735" y="14379"/>
                  <a:pt x="12810" y="14362"/>
                  <a:pt x="14473" y="14362"/>
                </a:cubicBezTo>
                <a:cubicBezTo>
                  <a:pt x="16234" y="14362"/>
                  <a:pt x="16770" y="14223"/>
                  <a:pt x="16770" y="13764"/>
                </a:cubicBezTo>
                <a:cubicBezTo>
                  <a:pt x="16770" y="13383"/>
                  <a:pt x="15963" y="13017"/>
                  <a:pt x="14351" y="12671"/>
                </a:cubicBezTo>
                <a:cubicBezTo>
                  <a:pt x="13028" y="12387"/>
                  <a:pt x="12852" y="12302"/>
                  <a:pt x="12714" y="11880"/>
                </a:cubicBezTo>
                <a:cubicBezTo>
                  <a:pt x="12567" y="11434"/>
                  <a:pt x="12619" y="11389"/>
                  <a:pt x="13623" y="11086"/>
                </a:cubicBezTo>
                <a:cubicBezTo>
                  <a:pt x="14872" y="10709"/>
                  <a:pt x="15474" y="10017"/>
                  <a:pt x="15260" y="9196"/>
                </a:cubicBezTo>
                <a:cubicBezTo>
                  <a:pt x="15095" y="8559"/>
                  <a:pt x="14515" y="8183"/>
                  <a:pt x="13304" y="7924"/>
                </a:cubicBezTo>
                <a:cubicBezTo>
                  <a:pt x="12739" y="7803"/>
                  <a:pt x="12348" y="7618"/>
                  <a:pt x="12304" y="7452"/>
                </a:cubicBezTo>
                <a:cubicBezTo>
                  <a:pt x="12264" y="7302"/>
                  <a:pt x="12065" y="6826"/>
                  <a:pt x="11858" y="6396"/>
                </a:cubicBezTo>
                <a:cubicBezTo>
                  <a:pt x="11491" y="5636"/>
                  <a:pt x="11490" y="5605"/>
                  <a:pt x="11985" y="5276"/>
                </a:cubicBezTo>
                <a:cubicBezTo>
                  <a:pt x="12590" y="4874"/>
                  <a:pt x="12662" y="4062"/>
                  <a:pt x="12134" y="3592"/>
                </a:cubicBezTo>
                <a:cubicBezTo>
                  <a:pt x="11936" y="3415"/>
                  <a:pt x="11807" y="3187"/>
                  <a:pt x="11842" y="3083"/>
                </a:cubicBezTo>
                <a:cubicBezTo>
                  <a:pt x="11927" y="2830"/>
                  <a:pt x="10418" y="2366"/>
                  <a:pt x="9508" y="2366"/>
                </a:cubicBezTo>
                <a:cubicBezTo>
                  <a:pt x="8526" y="2366"/>
                  <a:pt x="8432" y="2273"/>
                  <a:pt x="8896" y="1765"/>
                </a:cubicBezTo>
                <a:cubicBezTo>
                  <a:pt x="9252" y="1375"/>
                  <a:pt x="9254" y="1294"/>
                  <a:pt x="8928" y="924"/>
                </a:cubicBezTo>
                <a:cubicBezTo>
                  <a:pt x="8464" y="398"/>
                  <a:pt x="7328" y="61"/>
                  <a:pt x="6148" y="7"/>
                </a:cubicBezTo>
                <a:close/>
                <a:moveTo>
                  <a:pt x="19817" y="1492"/>
                </a:moveTo>
                <a:cubicBezTo>
                  <a:pt x="19574" y="1481"/>
                  <a:pt x="19317" y="1553"/>
                  <a:pt x="18977" y="1701"/>
                </a:cubicBezTo>
                <a:cubicBezTo>
                  <a:pt x="18652" y="1843"/>
                  <a:pt x="18411" y="1869"/>
                  <a:pt x="18317" y="1775"/>
                </a:cubicBezTo>
                <a:cubicBezTo>
                  <a:pt x="18111" y="1567"/>
                  <a:pt x="16691" y="1585"/>
                  <a:pt x="16345" y="1801"/>
                </a:cubicBezTo>
                <a:cubicBezTo>
                  <a:pt x="16188" y="1899"/>
                  <a:pt x="16058" y="2223"/>
                  <a:pt x="16058" y="2522"/>
                </a:cubicBezTo>
                <a:cubicBezTo>
                  <a:pt x="16058" y="3078"/>
                  <a:pt x="16574" y="3614"/>
                  <a:pt x="17722" y="4249"/>
                </a:cubicBezTo>
                <a:cubicBezTo>
                  <a:pt x="18048" y="4430"/>
                  <a:pt x="18432" y="4579"/>
                  <a:pt x="18578" y="4582"/>
                </a:cubicBezTo>
                <a:cubicBezTo>
                  <a:pt x="18723" y="4584"/>
                  <a:pt x="19338" y="4258"/>
                  <a:pt x="19944" y="3854"/>
                </a:cubicBezTo>
                <a:cubicBezTo>
                  <a:pt x="21207" y="3012"/>
                  <a:pt x="21421" y="2301"/>
                  <a:pt x="20571" y="1771"/>
                </a:cubicBezTo>
                <a:cubicBezTo>
                  <a:pt x="20287" y="1594"/>
                  <a:pt x="20059" y="1503"/>
                  <a:pt x="19817" y="14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C5C3B-D889-049D-6DDB-526D859B7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59" y="1149745"/>
            <a:ext cx="6943298" cy="42842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80A46F-6BDB-E4F0-5E5E-4A76F0C5139A}"/>
              </a:ext>
            </a:extLst>
          </p:cNvPr>
          <p:cNvSpPr txBox="1"/>
          <p:nvPr/>
        </p:nvSpPr>
        <p:spPr>
          <a:xfrm>
            <a:off x="6570787" y="3529357"/>
            <a:ext cx="185751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135 ÷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B8EBD-5A0E-B3B6-C3F3-AE4247983D74}"/>
              </a:ext>
            </a:extLst>
          </p:cNvPr>
          <p:cNvSpPr txBox="1"/>
          <p:nvPr/>
        </p:nvSpPr>
        <p:spPr>
          <a:xfrm>
            <a:off x="4678859" y="3529357"/>
            <a:ext cx="206649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27 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2145-A522-BFB5-CFDB-2D6C1BF6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808" y="3194703"/>
            <a:ext cx="8630478" cy="468594"/>
          </a:xfrm>
        </p:spPr>
        <p:txBody>
          <a:bodyPr anchor="ctr">
            <a:normAutofit fontScale="92500" lnSpcReduction="10000"/>
          </a:bodyPr>
          <a:lstStyle/>
          <a:p>
            <a:pPr algn="r">
              <a:lnSpc>
                <a:spcPct val="100000"/>
              </a:lnSpc>
            </a:pPr>
            <a:r>
              <a:rPr lang="ar-KW" sz="2800" b="1" dirty="0">
                <a:solidFill>
                  <a:schemeClr val="bg1"/>
                </a:solidFill>
              </a:rPr>
              <a:t>ظللي (أ) إذا كانت العبارة صحيحة، و (ب) إذا كانت خاطئة: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2CF1DF-BE93-F53A-74EB-0A0536A167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8714" y="3748711"/>
            <a:ext cx="11434572" cy="900943"/>
          </a:xfr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643AB7-FC9D-678F-9EDE-B750DED81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4" t="21728" r="28767" b="28769"/>
          <a:stretch/>
        </p:blipFill>
        <p:spPr>
          <a:xfrm>
            <a:off x="3644349" y="659492"/>
            <a:ext cx="4333460" cy="122323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40DF66-4B01-9BD1-6F96-4022B608C6ED}"/>
              </a:ext>
            </a:extLst>
          </p:cNvPr>
          <p:cNvSpPr/>
          <p:nvPr/>
        </p:nvSpPr>
        <p:spPr>
          <a:xfrm>
            <a:off x="2126973" y="3975653"/>
            <a:ext cx="561358" cy="56135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6928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D0CAFFC0-A476-CA89-C7D0-37764F2AE6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039" l="1172" r="97461">
                        <a14:foregroundMark x1="9570" y1="25391" x2="1172" y2="37500"/>
                        <a14:foregroundMark x1="1172" y1="37500" x2="10938" y2="63867"/>
                        <a14:foregroundMark x1="62695" y1="12109" x2="79883" y2="7617"/>
                        <a14:foregroundMark x1="79883" y1="7617" x2="94141" y2="22852"/>
                        <a14:foregroundMark x1="94141" y1="22852" x2="93555" y2="37109"/>
                        <a14:foregroundMark x1="93555" y1="37109" x2="87695" y2="46289"/>
                        <a14:foregroundMark x1="97656" y1="32031" x2="94922" y2="42773"/>
                        <a14:foregroundMark x1="78320" y1="90039" x2="58398" y2="86719"/>
                        <a14:foregroundMark x1="58398" y1="86719" x2="48633" y2="89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283" y="2456103"/>
            <a:ext cx="3443433" cy="3456000"/>
          </a:xfr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DC6846-1454-4C5A-0F4F-604D5D1D1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08" b="41548"/>
          <a:stretch/>
        </p:blipFill>
        <p:spPr>
          <a:xfrm>
            <a:off x="837744" y="841515"/>
            <a:ext cx="10516511" cy="11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9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90FE05-BE09-1075-DD1F-04C31B60F6DB}"/>
              </a:ext>
            </a:extLst>
          </p:cNvPr>
          <p:cNvSpPr txBox="1"/>
          <p:nvPr/>
        </p:nvSpPr>
        <p:spPr>
          <a:xfrm>
            <a:off x="583095" y="557304"/>
            <a:ext cx="231581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صفحة 157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0A41AC-A654-96AB-FA25-515C4B115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2"/>
          <a:stretch/>
        </p:blipFill>
        <p:spPr>
          <a:xfrm>
            <a:off x="1451721" y="1532268"/>
            <a:ext cx="9706609" cy="445108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E9D35E-C3F6-99C3-C323-840A16A0BC61}"/>
              </a:ext>
            </a:extLst>
          </p:cNvPr>
          <p:cNvSpPr/>
          <p:nvPr/>
        </p:nvSpPr>
        <p:spPr>
          <a:xfrm>
            <a:off x="5479773" y="2683565"/>
            <a:ext cx="589722" cy="424070"/>
          </a:xfrm>
          <a:prstGeom prst="rect">
            <a:avLst/>
          </a:prstGeom>
          <a:solidFill>
            <a:schemeClr val="bg2">
              <a:alpha val="3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ar-KW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EA21D-03F4-0603-48CA-2127F377A2C8}"/>
              </a:ext>
            </a:extLst>
          </p:cNvPr>
          <p:cNvSpPr/>
          <p:nvPr/>
        </p:nvSpPr>
        <p:spPr>
          <a:xfrm>
            <a:off x="7792278" y="3216965"/>
            <a:ext cx="2904930" cy="424070"/>
          </a:xfrm>
          <a:prstGeom prst="rect">
            <a:avLst/>
          </a:prstGeom>
          <a:solidFill>
            <a:schemeClr val="bg2">
              <a:alpha val="3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ar-KW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F26B7-0E5B-0855-4408-7F943CE5C73D}"/>
              </a:ext>
            </a:extLst>
          </p:cNvPr>
          <p:cNvSpPr/>
          <p:nvPr/>
        </p:nvSpPr>
        <p:spPr>
          <a:xfrm>
            <a:off x="6758608" y="3684105"/>
            <a:ext cx="2361591" cy="424070"/>
          </a:xfrm>
          <a:prstGeom prst="rect">
            <a:avLst/>
          </a:prstGeom>
          <a:solidFill>
            <a:schemeClr val="bg2">
              <a:alpha val="3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ar-KW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8691E-F123-5A27-19BE-4A15FA8D7B73}"/>
              </a:ext>
            </a:extLst>
          </p:cNvPr>
          <p:cNvSpPr txBox="1"/>
          <p:nvPr/>
        </p:nvSpPr>
        <p:spPr>
          <a:xfrm>
            <a:off x="2829339" y="3641035"/>
            <a:ext cx="1152857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9ABD5-E1FA-8F75-283E-24CAA1BD3999}"/>
              </a:ext>
            </a:extLst>
          </p:cNvPr>
          <p:cNvSpPr txBox="1"/>
          <p:nvPr/>
        </p:nvSpPr>
        <p:spPr>
          <a:xfrm>
            <a:off x="4598504" y="2598614"/>
            <a:ext cx="649357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FB0EF-1677-FB37-CB4F-E6027EEC2F9C}"/>
              </a:ext>
            </a:extLst>
          </p:cNvPr>
          <p:cNvSpPr txBox="1"/>
          <p:nvPr/>
        </p:nvSpPr>
        <p:spPr>
          <a:xfrm>
            <a:off x="5955409" y="3945961"/>
            <a:ext cx="290493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+ 5 + 3 +3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382B93-F6D4-3D47-57DE-46E491A26C4D}"/>
              </a:ext>
            </a:extLst>
          </p:cNvPr>
          <p:cNvSpPr txBox="1"/>
          <p:nvPr/>
        </p:nvSpPr>
        <p:spPr>
          <a:xfrm>
            <a:off x="4160679" y="3945961"/>
            <a:ext cx="206649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16 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20D765-2E97-560A-E56E-FAE3DA6D0818}"/>
              </a:ext>
            </a:extLst>
          </p:cNvPr>
          <p:cNvSpPr txBox="1"/>
          <p:nvPr/>
        </p:nvSpPr>
        <p:spPr>
          <a:xfrm>
            <a:off x="8692923" y="3945961"/>
            <a:ext cx="223391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المحيط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D5907-93A5-00BC-CD76-44FC2B2A3460}"/>
              </a:ext>
            </a:extLst>
          </p:cNvPr>
          <p:cNvSpPr txBox="1"/>
          <p:nvPr/>
        </p:nvSpPr>
        <p:spPr>
          <a:xfrm>
            <a:off x="7302094" y="4479361"/>
            <a:ext cx="1439625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× 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45B76-357E-0942-368D-74BA52D1B5D4}"/>
              </a:ext>
            </a:extLst>
          </p:cNvPr>
          <p:cNvSpPr txBox="1"/>
          <p:nvPr/>
        </p:nvSpPr>
        <p:spPr>
          <a:xfrm>
            <a:off x="4273826" y="4941274"/>
            <a:ext cx="179566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15 م</a:t>
            </a:r>
            <a:r>
              <a:rPr lang="ar-KW" sz="5400" b="1" baseline="380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39C2D3-B92F-D8DF-EB3E-100740105276}"/>
              </a:ext>
            </a:extLst>
          </p:cNvPr>
          <p:cNvSpPr txBox="1"/>
          <p:nvPr/>
        </p:nvSpPr>
        <p:spPr>
          <a:xfrm>
            <a:off x="8741719" y="4479361"/>
            <a:ext cx="98158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09AB57-07FD-1F54-A16C-A4F407DCBC04}"/>
              </a:ext>
            </a:extLst>
          </p:cNvPr>
          <p:cNvSpPr txBox="1"/>
          <p:nvPr/>
        </p:nvSpPr>
        <p:spPr>
          <a:xfrm>
            <a:off x="5874295" y="4941026"/>
            <a:ext cx="1439625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× 3</a:t>
            </a:r>
          </a:p>
        </p:txBody>
      </p:sp>
    </p:spTree>
    <p:extLst>
      <p:ext uri="{BB962C8B-B14F-4D97-AF65-F5344CB8AC3E}">
        <p14:creationId xmlns:p14="http://schemas.microsoft.com/office/powerpoint/2010/main" val="39046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4BD098-8BE5-385D-932D-56C4C6A5F03B}"/>
              </a:ext>
            </a:extLst>
          </p:cNvPr>
          <p:cNvSpPr/>
          <p:nvPr/>
        </p:nvSpPr>
        <p:spPr>
          <a:xfrm>
            <a:off x="1736036" y="1398105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ناتج:</a:t>
            </a:r>
            <a:r>
              <a:rPr kumimoji="0" lang="ar-KW" sz="6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12 × 17</a:t>
            </a:r>
            <a:endParaRPr kumimoji="0" lang="ar-KW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10643A86-3545-BBDA-EDCD-3D5DBDEAE5ED}"/>
              </a:ext>
            </a:extLst>
          </p:cNvPr>
          <p:cNvSpPr/>
          <p:nvPr/>
        </p:nvSpPr>
        <p:spPr>
          <a:xfrm rot="5400000">
            <a:off x="5827642" y="3276601"/>
            <a:ext cx="1447802" cy="3462131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204</a:t>
            </a:r>
          </a:p>
        </p:txBody>
      </p:sp>
      <p:pic>
        <p:nvPicPr>
          <p:cNvPr id="5" name="صورة 38" descr="صورة تحتوي على حزمة, العديد, رسوم المتجهات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42909F96-748F-45EF-EBC5-41B90CF01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7" r="73543" b="14461"/>
          <a:stretch/>
        </p:blipFill>
        <p:spPr>
          <a:xfrm>
            <a:off x="833015" y="198783"/>
            <a:ext cx="2003018" cy="15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6BFBBB-BB25-C802-FB3A-AD7E85A27AD6}"/>
              </a:ext>
            </a:extLst>
          </p:cNvPr>
          <p:cNvSpPr/>
          <p:nvPr/>
        </p:nvSpPr>
        <p:spPr>
          <a:xfrm>
            <a:off x="1060177" y="1235766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ناتج:</a:t>
            </a:r>
            <a:r>
              <a:rPr kumimoji="0" lang="ar-KW" sz="6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+ 5 + 3 + 5</a:t>
            </a:r>
            <a:endParaRPr kumimoji="0" lang="ar-KW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0">
            <a:hlinkClick r:id="rId2" action="ppaction://hlinksldjump"/>
            <a:extLst>
              <a:ext uri="{FF2B5EF4-FFF2-40B4-BE49-F238E27FC236}">
                <a16:creationId xmlns:a16="http://schemas.microsoft.com/office/drawing/2014/main" id="{AAA6FB24-7BD3-6333-9861-09CA43184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0" t="48494" r="14041" b="26112"/>
          <a:stretch/>
        </p:blipFill>
        <p:spPr>
          <a:xfrm rot="5400000">
            <a:off x="9698040" y="760115"/>
            <a:ext cx="1767649" cy="2009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1">
            <a:extLst>
              <a:ext uri="{FF2B5EF4-FFF2-40B4-BE49-F238E27FC236}">
                <a16:creationId xmlns:a16="http://schemas.microsoft.com/office/drawing/2014/main" id="{C0BA3988-9886-5321-A123-226045B4746B}"/>
              </a:ext>
            </a:extLst>
          </p:cNvPr>
          <p:cNvSpPr/>
          <p:nvPr/>
        </p:nvSpPr>
        <p:spPr>
          <a:xfrm rot="5400000">
            <a:off x="5097118" y="3077819"/>
            <a:ext cx="1447802" cy="3462131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96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33A57C-DF22-9B73-58A8-D7D15B82AB9E}"/>
              </a:ext>
            </a:extLst>
          </p:cNvPr>
          <p:cNvSpPr/>
          <p:nvPr/>
        </p:nvSpPr>
        <p:spPr>
          <a:xfrm>
            <a:off x="1039952" y="1318592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ناتج:</a:t>
            </a:r>
            <a:r>
              <a:rPr kumimoji="0" lang="ar-KW" sz="6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12,1 × 5</a:t>
            </a:r>
            <a:endParaRPr kumimoji="0" lang="ar-KW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9C7DF2E7-DB19-723F-3740-BF147D268001}"/>
              </a:ext>
            </a:extLst>
          </p:cNvPr>
          <p:cNvSpPr/>
          <p:nvPr/>
        </p:nvSpPr>
        <p:spPr>
          <a:xfrm rot="5400000">
            <a:off x="5131558" y="3197088"/>
            <a:ext cx="1447802" cy="3462131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60,5</a:t>
            </a:r>
          </a:p>
        </p:txBody>
      </p:sp>
      <p:pic>
        <p:nvPicPr>
          <p:cNvPr id="3" name="صورة 20" descr="صورة تحتوي على حزمة, العديد, رسوم المتجهات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F94472D1-512E-B677-3763-B4B325092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8" t="26142" r="20534" b="59180"/>
          <a:stretch/>
        </p:blipFill>
        <p:spPr>
          <a:xfrm>
            <a:off x="2650434" y="4038891"/>
            <a:ext cx="2484783" cy="24974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9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6" descr="صورة تحتوي على حزمة, العديد, رسوم المتجهات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7BD69050-87DB-BA2D-A951-74A1F914A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9" t="14049" b="73433"/>
          <a:stretch/>
        </p:blipFill>
        <p:spPr>
          <a:xfrm flipH="1">
            <a:off x="9124121" y="3717235"/>
            <a:ext cx="2685986" cy="26901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F5CFB5-B57A-B12A-814C-27B58C1493FA}"/>
              </a:ext>
            </a:extLst>
          </p:cNvPr>
          <p:cNvSpPr/>
          <p:nvPr/>
        </p:nvSpPr>
        <p:spPr>
          <a:xfrm>
            <a:off x="1039952" y="1318592"/>
            <a:ext cx="9521687" cy="13384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ناتج:</a:t>
            </a:r>
            <a:r>
              <a:rPr kumimoji="0" lang="ar-KW" sz="6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1,5 × 0,8</a:t>
            </a:r>
            <a:endParaRPr kumimoji="0" lang="ar-KW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4E0187C6-56A9-C299-2D79-41088867DA4C}"/>
              </a:ext>
            </a:extLst>
          </p:cNvPr>
          <p:cNvSpPr/>
          <p:nvPr/>
        </p:nvSpPr>
        <p:spPr>
          <a:xfrm rot="5400000">
            <a:off x="5131558" y="3197088"/>
            <a:ext cx="1447802" cy="3462131"/>
          </a:xfrm>
          <a:prstGeom prst="flowChartOffpage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25871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B4C4F308-2F89-85C1-6BB4-06D5BC8F06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820" l="3125" r="97852">
                        <a14:foregroundMark x1="8984" y1="25195" x2="2734" y2="38477"/>
                        <a14:foregroundMark x1="2734" y1="38477" x2="3125" y2="57813"/>
                        <a14:foregroundMark x1="3125" y1="57813" x2="9180" y2="62891"/>
                        <a14:foregroundMark x1="63086" y1="10352" x2="79492" y2="10156"/>
                        <a14:foregroundMark x1="79492" y1="10156" x2="94727" y2="25195"/>
                        <a14:foregroundMark x1="94727" y1="25195" x2="96094" y2="39258"/>
                        <a14:foregroundMark x1="96094" y1="39258" x2="91797" y2="53516"/>
                        <a14:foregroundMark x1="91797" y1="53516" x2="91797" y2="53516"/>
                        <a14:foregroundMark x1="95898" y1="48633" x2="97852" y2="29688"/>
                        <a14:foregroundMark x1="97852" y1="29688" x2="88477" y2="15625"/>
                        <a14:foregroundMark x1="44141" y1="88672" x2="64258" y2="90820"/>
                        <a14:foregroundMark x1="64258" y1="90820" x2="82227" y2="85547"/>
                        <a14:foregroundMark x1="82227" y1="85547" x2="88477" y2="779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100" y="2451100"/>
            <a:ext cx="3479800" cy="3479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7D224-3F5E-28B3-9AB0-95951393A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95" b="40242"/>
          <a:stretch/>
        </p:blipFill>
        <p:spPr>
          <a:xfrm>
            <a:off x="0" y="331304"/>
            <a:ext cx="12192000" cy="25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5E249-E641-33DE-A8FA-86EB320D4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347"/>
          <a:stretch/>
        </p:blipFill>
        <p:spPr>
          <a:xfrm>
            <a:off x="1500808" y="1399680"/>
            <a:ext cx="9190383" cy="46830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AEC469-0D78-9A46-A3C5-0133848A4966}"/>
              </a:ext>
            </a:extLst>
          </p:cNvPr>
          <p:cNvSpPr txBox="1"/>
          <p:nvPr/>
        </p:nvSpPr>
        <p:spPr>
          <a:xfrm>
            <a:off x="1500808" y="517250"/>
            <a:ext cx="231581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صفحة 154</a:t>
            </a:r>
          </a:p>
        </p:txBody>
      </p:sp>
    </p:spTree>
    <p:extLst>
      <p:ext uri="{BB962C8B-B14F-4D97-AF65-F5344CB8AC3E}">
        <p14:creationId xmlns:p14="http://schemas.microsoft.com/office/powerpoint/2010/main" val="110321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FF2C218-0BE2-16A3-F608-846A92902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03418" y="-161545"/>
            <a:ext cx="5080738" cy="7181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514048-6478-9773-BAF2-0E29675E7D93}"/>
              </a:ext>
            </a:extLst>
          </p:cNvPr>
          <p:cNvSpPr/>
          <p:nvPr/>
        </p:nvSpPr>
        <p:spPr>
          <a:xfrm>
            <a:off x="2975113" y="1391478"/>
            <a:ext cx="6142382" cy="4081670"/>
          </a:xfrm>
          <a:prstGeom prst="rect">
            <a:avLst/>
          </a:prstGeom>
          <a:solidFill>
            <a:schemeClr val="accent2">
              <a:alpha val="3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ar-KW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9222DB-D8FA-710F-FBD1-84997CFC23A1}"/>
              </a:ext>
            </a:extLst>
          </p:cNvPr>
          <p:cNvCxnSpPr/>
          <p:nvPr/>
        </p:nvCxnSpPr>
        <p:spPr>
          <a:xfrm>
            <a:off x="2975113" y="1391478"/>
            <a:ext cx="6142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BB8C5F-6013-4D35-1175-B3458BD3FCAC}"/>
              </a:ext>
            </a:extLst>
          </p:cNvPr>
          <p:cNvCxnSpPr>
            <a:cxnSpLocks/>
          </p:cNvCxnSpPr>
          <p:nvPr/>
        </p:nvCxnSpPr>
        <p:spPr>
          <a:xfrm rot="5400000">
            <a:off x="941113" y="3425478"/>
            <a:ext cx="40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D95DCC-25D4-F582-CF16-AAE08809513F}"/>
              </a:ext>
            </a:extLst>
          </p:cNvPr>
          <p:cNvSpPr txBox="1"/>
          <p:nvPr/>
        </p:nvSpPr>
        <p:spPr>
          <a:xfrm>
            <a:off x="5015948" y="623934"/>
            <a:ext cx="1921565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8 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9CD00-CD91-98E9-38AD-2E11E66BFB0E}"/>
              </a:ext>
            </a:extLst>
          </p:cNvPr>
          <p:cNvSpPr txBox="1"/>
          <p:nvPr/>
        </p:nvSpPr>
        <p:spPr>
          <a:xfrm>
            <a:off x="1596885" y="3016815"/>
            <a:ext cx="1921565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6 م</a:t>
            </a:r>
          </a:p>
        </p:txBody>
      </p:sp>
    </p:spTree>
    <p:extLst>
      <p:ext uri="{BB962C8B-B14F-4D97-AF65-F5344CB8AC3E}">
        <p14:creationId xmlns:p14="http://schemas.microsoft.com/office/powerpoint/2010/main" val="22208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87246_Vintage presentation_RVA_v4.potx" id="{792D8318-D202-4ACE-96A1-4E0E612A1DB4}" vid="{D9DED42A-5960-40D0-85AD-C903AF13B463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80A15-7E49-40AD-A17E-9EA0987478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231387-47F6-4916-BE7C-BCBC21D16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B73D12-7B2D-4DCB-83EA-85380446C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Vintage presentation</Template>
  <TotalTime>180</TotalTime>
  <Words>260</Words>
  <Application>Microsoft Office PowerPoint</Application>
  <PresentationFormat>شاشة عريضة</PresentationFormat>
  <Paragraphs>81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26</vt:i4>
      </vt:variant>
    </vt:vector>
  </HeadingPairs>
  <TitlesOfParts>
    <vt:vector size="39" baseType="lpstr">
      <vt:lpstr>Arial</vt:lpstr>
      <vt:lpstr>Beirut Regular</vt:lpstr>
      <vt:lpstr>Calibri</vt:lpstr>
      <vt:lpstr>Calibri Light</vt:lpstr>
      <vt:lpstr>Corbel</vt:lpstr>
      <vt:lpstr>Geeza Pro Regular</vt:lpstr>
      <vt:lpstr>Gill Sans MT</vt:lpstr>
      <vt:lpstr>Helvetica Neue</vt:lpstr>
      <vt:lpstr>Sakkal Majalla</vt:lpstr>
      <vt:lpstr>Office Theme</vt:lpstr>
      <vt:lpstr>21_BasicWhite</vt:lpstr>
      <vt:lpstr>1_Office Theme</vt:lpstr>
      <vt:lpstr>powerpoint tutorial</vt:lpstr>
      <vt:lpstr>(4-3): مساحة المربعات والمستطيلات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(4-3): مساحة المربعات والمستطيلات</dc:title>
  <dc:creator>نوره راشد محمد علي</dc:creator>
  <cp:lastModifiedBy>Lenovo</cp:lastModifiedBy>
  <cp:revision>17</cp:revision>
  <dcterms:created xsi:type="dcterms:W3CDTF">2022-11-13T15:10:15Z</dcterms:created>
  <dcterms:modified xsi:type="dcterms:W3CDTF">2023-05-30T17:49:21Z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