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  <p:sldMasterId id="2147483648" r:id="rId5"/>
    <p:sldMasterId id="2147483789" r:id="rId6"/>
    <p:sldMasterId id="2147483810" r:id="rId7"/>
    <p:sldMasterId id="2147483662" r:id="rId8"/>
  </p:sldMasterIdLst>
  <p:notesMasterIdLst>
    <p:notesMasterId r:id="rId33"/>
  </p:notesMasterIdLst>
  <p:sldIdLst>
    <p:sldId id="3845" r:id="rId9"/>
    <p:sldId id="3831" r:id="rId10"/>
    <p:sldId id="257" r:id="rId11"/>
    <p:sldId id="259" r:id="rId12"/>
    <p:sldId id="261" r:id="rId13"/>
    <p:sldId id="3844" r:id="rId14"/>
    <p:sldId id="260" r:id="rId15"/>
    <p:sldId id="3832" r:id="rId16"/>
    <p:sldId id="1217" r:id="rId17"/>
    <p:sldId id="283" r:id="rId18"/>
    <p:sldId id="1257" r:id="rId19"/>
    <p:sldId id="3834" r:id="rId20"/>
    <p:sldId id="3835" r:id="rId21"/>
    <p:sldId id="3836" r:id="rId22"/>
    <p:sldId id="3837" r:id="rId23"/>
    <p:sldId id="3838" r:id="rId24"/>
    <p:sldId id="3830" r:id="rId25"/>
    <p:sldId id="3846" r:id="rId26"/>
    <p:sldId id="3833" r:id="rId27"/>
    <p:sldId id="3839" r:id="rId28"/>
    <p:sldId id="3840" r:id="rId29"/>
    <p:sldId id="3841" r:id="rId30"/>
    <p:sldId id="3842" r:id="rId31"/>
    <p:sldId id="3843" r:id="rId32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9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6C7BA811-8917-4F1D-B22F-E96045BFA4E0}" type="datetimeFigureOut">
              <a:rPr lang="en-US" smtClean="0"/>
              <a:t>5/30/2023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1863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D40C6A29-4676-420C-BBE3-ACC2B80F6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103188" y="750888"/>
            <a:ext cx="6681787" cy="37592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530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103188" y="750888"/>
            <a:ext cx="6681787" cy="37592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887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medium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51206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8800"/>
            <a:ext cx="5093208" cy="4352544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35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-663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" y="0"/>
            <a:ext cx="12188952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2746250" y="-663"/>
            <a:ext cx="6857999" cy="6857998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77040" y="1193411"/>
            <a:ext cx="5589934" cy="573791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442672" y="193606"/>
            <a:ext cx="5760743" cy="5737917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663"/>
            <a:ext cx="12188952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50" y="1121700"/>
            <a:ext cx="9144000" cy="2387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Sabon Next LT" panose="020B0502040204020203" pitchFamily="2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7050" y="3600450"/>
            <a:ext cx="9144000" cy="24511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313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399"/>
            <a:ext cx="5992550" cy="2827422"/>
          </a:xfrm>
        </p:spPr>
        <p:txBody>
          <a:bodyPr anchor="t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6085" y="914400"/>
            <a:ext cx="4377714" cy="2827422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538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91840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9048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6256" y="4059936"/>
            <a:ext cx="2807208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65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1399032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1527048"/>
            <a:ext cx="5111496" cy="3931920"/>
          </a:xfrm>
        </p:spPr>
        <p:txBody>
          <a:bodyPr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7251"/>
            <a:ext cx="5914937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190875"/>
            <a:ext cx="5914938" cy="29860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9375"/>
            <a:ext cx="2743200" cy="365125"/>
          </a:xfrm>
        </p:spPr>
        <p:txBody>
          <a:bodyPr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3/1/20XX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520" y="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89520" y="228600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89520" y="4572000"/>
            <a:ext cx="4599432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9375"/>
            <a:ext cx="4114800" cy="365125"/>
          </a:xfrm>
        </p:spPr>
        <p:txBody>
          <a:bodyPr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29375"/>
            <a:ext cx="2743200" cy="365125"/>
          </a:xfrm>
        </p:spPr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254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77" y="9278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25" y="9278"/>
            <a:ext cx="1218895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186" y="9279"/>
            <a:ext cx="5770017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77" y="1131641"/>
            <a:ext cx="5322618" cy="2387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  <a:ea typeface="Cambria" panose="02040503050406030204" pitchFamily="18" charset="0"/>
                <a:cs typeface="Sabon Next LT" panose="020B0502040204020203" pitchFamily="2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4848" y="905256"/>
            <a:ext cx="4581144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84848" y="3520440"/>
            <a:ext cx="4581144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3600450"/>
            <a:ext cx="5322888" cy="24511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733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Char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649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89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" y="484632"/>
            <a:ext cx="12179808" cy="590702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016"/>
            <a:ext cx="4800600" cy="374904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835779"/>
            <a:ext cx="4800600" cy="1066800"/>
          </a:xfrm>
        </p:spPr>
        <p:txBody>
          <a:bodyPr>
            <a:normAutofit/>
          </a:bodyPr>
          <a:lstStyle>
            <a:lvl1pPr marL="228600" indent="0">
              <a:buNone/>
              <a:defRPr sz="2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47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664" y="2240280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38728" y="2240280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5936" y="2267712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53144" y="2267712"/>
            <a:ext cx="22860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1363" y="4733925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0664" y="53431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38728" y="4733925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38029" y="53431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7973" y="4733544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7274" y="5342763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64639" y="4737100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2000">
                <a:latin typeface="+mj-lt"/>
              </a:defRPr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3940" y="5346319"/>
            <a:ext cx="22860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600"/>
            </a:lvl1pPr>
            <a:lvl2pPr marL="571500" indent="0">
              <a:buNone/>
              <a:defRPr/>
            </a:lvl2pPr>
            <a:lvl3pPr marL="1028700" indent="0">
              <a:buNone/>
              <a:defRPr/>
            </a:lvl3pPr>
            <a:lvl4pPr marL="1428750" indent="0">
              <a:buNone/>
              <a:defRPr/>
            </a:lvl4pPr>
            <a:lvl5pPr marL="188595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085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5157787" cy="3446463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60320"/>
            <a:ext cx="5183188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8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8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8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8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7" y="2011680"/>
            <a:ext cx="5157787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9027" y="2011680"/>
            <a:ext cx="5183187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09999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1051560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4360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04360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8934" y="2011680"/>
            <a:ext cx="338328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68934" y="2560320"/>
            <a:ext cx="338328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40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40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40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40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227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857251"/>
            <a:ext cx="6156051" cy="2076450"/>
          </a:xfrm>
        </p:spPr>
        <p:txBody>
          <a:bodyPr anchor="b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3190875"/>
            <a:ext cx="6156052" cy="298608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marL="228600" lvl="0" indent="-228600"/>
            <a:r>
              <a:rPr lang="en-US" sz="20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 userDrawn="1"/>
        </p:nvSpPr>
        <p:spPr>
          <a:xfrm>
            <a:off x="841248" y="6429375"/>
            <a:ext cx="26467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B23B9F-B223-42FC-B961-B8BFC75D2259}" type="datetime1">
              <a:rPr lang="en-US" smtClean="0">
                <a:solidFill>
                  <a:schemeClr val="tx2">
                    <a:alpha val="60000"/>
                  </a:schemeClr>
                </a:solidFill>
              </a:rPr>
              <a:pPr/>
              <a:t>5/30/2023</a:t>
            </a:fld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 userDrawn="1"/>
        </p:nvSpPr>
        <p:spPr>
          <a:xfrm>
            <a:off x="4044696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tx2">
                    <a:alpha val="60000"/>
                  </a:schemeClr>
                </a:solidFill>
              </a:rPr>
              <a:t>Sample footer text</a:t>
            </a:r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 userDrawn="1"/>
        </p:nvSpPr>
        <p:spPr>
          <a:xfrm>
            <a:off x="8613648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844951-7827-47D4-8276-7DDE1FA7D85A}" type="slidenum">
              <a:rPr lang="en-US" smtClean="0">
                <a:solidFill>
                  <a:schemeClr val="tx2">
                    <a:alpha val="6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24928" y="484632"/>
            <a:ext cx="4279392" cy="286207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4928" y="3511296"/>
            <a:ext cx="4279392" cy="286207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76986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93769"/>
            <a:ext cx="5992550" cy="2319306"/>
          </a:xfrm>
        </p:spPr>
        <p:txBody>
          <a:bodyPr anchor="t">
            <a:normAutofit/>
          </a:bodyPr>
          <a:lstStyle/>
          <a:p>
            <a:r>
              <a:rPr lang="en-US" sz="44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44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3776" y="484632"/>
            <a:ext cx="11210544" cy="319125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133" y="3893770"/>
            <a:ext cx="4377714" cy="2319306"/>
          </a:xfrm>
        </p:spPr>
        <p:txBody>
          <a:bodyPr anchor="t">
            <a:normAutofit/>
          </a:bodyPr>
          <a:lstStyle>
            <a:lvl1pPr marL="0" indent="0">
              <a:buNone/>
              <a:defRPr sz="2800"/>
            </a:lvl1pPr>
          </a:lstStyle>
          <a:p>
            <a:pPr marL="228600" lvl="0" indent="-228600"/>
            <a:r>
              <a:rPr lang="en-US" sz="18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18489"/>
            <a:ext cx="2743200" cy="365125"/>
          </a:xfrm>
        </p:spPr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686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1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56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25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771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16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347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3/1/20XX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13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9" y="2256521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399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50" y="1757157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1" y="5261549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7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7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1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735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91CF620B-CA95-44EA-ABB7-3C0D72771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5C8A854-6AD5-4EA8-ADB0-B4224410C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A155F89-2CC8-4507-9CAF-52B9C04F1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7514" y="-1"/>
            <a:ext cx="12214827" cy="6858000"/>
            <a:chOff x="-6214" y="-1"/>
            <a:chExt cx="12214827" cy="6858000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BD4B67D-F11A-42B5-AD36-64E839983324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D6D992C2-C73A-4020-AB80-910ABD8B665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CFE2C1AC-3C9C-4E6F-AB7D-796BB42A793B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74DEF58-5490-4294-BAB9-82EDB4B685B9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6C22FA6-2BFF-4A17-A8A3-6D0DF06B1F11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6D8CA74-FFC2-4419-A69D-5FA13927B46F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A324DD6D-F6AE-4E1F-898D-939DCF98FC63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E0F22C7-C523-4F27-A682-25E22C10A4B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8C830C3-0BFC-4AA7-872B-FF1C785DBB5E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33F1ADE-8ECD-4FC1-8B6A-DE1C1675B95C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3D25F39-5E7A-43D1-B675-629B3393384A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9FBA4B2-FB49-4B68-ABBB-19B47CCAF2EC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31B16C3-0946-4E2F-9275-87F95C25C0E6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6160A9E2-9353-4FC1-9099-E56AEFE6C022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01D6BDE-C806-4832-BFE5-B43692D4EC54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C13E0E13-B29D-4A6F-BD03-B4B74E5C9F8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9062266-EA73-40C1-B2BA-84A5B170C4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8CA1C91-AC4A-4ECC-ABBE-F95A0D71639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9ED7D18-4C21-4EC7-A69E-F217BB037F4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3DE6646E-0507-49D1-BC5A-96FDF97E8D4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80A6265-73D5-4AFE-B003-E79690762B85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C5FF6B8A-5930-4909-A84D-9D86FAAEA49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0BE97C02-B5E8-4E85-AB2D-1B144728C66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E0D9532-E4F7-4181-B732-B402D7E92939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0FED504-48F9-42AE-8C1D-18ABEA360C4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761B5F04-4827-493D-8CDB-8FC1F21F869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A4D02F9F-A9FF-4569-B1CF-3D5B0B8A589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EE699586-9F40-4AEA-B070-FBBD1775335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4D4BD64C-0BF9-4084-8C20-90D20EA6B6D7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CC3AD463-404C-4576-AC21-F25582953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1">
              <a:lumMod val="40000"/>
              <a:lumOff val="6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Right Triangle 119">
            <a:extLst>
              <a:ext uri="{FF2B5EF4-FFF2-40B4-BE49-F238E27FC236}">
                <a16:creationId xmlns:a16="http://schemas.microsoft.com/office/drawing/2014/main" id="{2A73DFF6-076E-4BBC-9CDB-E1B24D9B6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8900000">
            <a:off x="5905012" y="-284145"/>
            <a:ext cx="568289" cy="568289"/>
          </a:xfrm>
          <a:prstGeom prst="rtTriangle">
            <a:avLst/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DE89C6-E571-4739-8BA7-D97BDCD1D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34268" y="441042"/>
            <a:ext cx="9323464" cy="1162258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1" name="Text Placeholder 81">
            <a:extLst>
              <a:ext uri="{FF2B5EF4-FFF2-40B4-BE49-F238E27FC236}">
                <a16:creationId xmlns:a16="http://schemas.microsoft.com/office/drawing/2014/main" id="{24221B82-BDC2-43E4-9DC3-109392FCBF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757" y="1816398"/>
            <a:ext cx="3661357" cy="7729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23" name="Text Placeholder 84">
            <a:extLst>
              <a:ext uri="{FF2B5EF4-FFF2-40B4-BE49-F238E27FC236}">
                <a16:creationId xmlns:a16="http://schemas.microsoft.com/office/drawing/2014/main" id="{F064B050-C9E2-4CBD-8063-8F72369DEA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9280" y="2595913"/>
            <a:ext cx="3661357" cy="3119437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2" name="Text Placeholder 81">
            <a:extLst>
              <a:ext uri="{FF2B5EF4-FFF2-40B4-BE49-F238E27FC236}">
                <a16:creationId xmlns:a16="http://schemas.microsoft.com/office/drawing/2014/main" id="{AB4DD233-B719-42EE-AE0F-930CABD5AA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51938" y="1822941"/>
            <a:ext cx="3661357" cy="7729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33" name="Text Placeholder 84">
            <a:extLst>
              <a:ext uri="{FF2B5EF4-FFF2-40B4-BE49-F238E27FC236}">
                <a16:creationId xmlns:a16="http://schemas.microsoft.com/office/drawing/2014/main" id="{E2F4A9D6-F113-40C1-B3C8-A9BDB28772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1461" y="2602456"/>
            <a:ext cx="3661357" cy="3119437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34" name="Text Placeholder 81">
            <a:extLst>
              <a:ext uri="{FF2B5EF4-FFF2-40B4-BE49-F238E27FC236}">
                <a16:creationId xmlns:a16="http://schemas.microsoft.com/office/drawing/2014/main" id="{B5E6D4D3-9E8F-4D92-B05A-7E9BBD759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3642" y="1822661"/>
            <a:ext cx="3661357" cy="7729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Insert subtitle here</a:t>
            </a:r>
          </a:p>
        </p:txBody>
      </p:sp>
      <p:sp>
        <p:nvSpPr>
          <p:cNvPr id="135" name="Text Placeholder 84">
            <a:extLst>
              <a:ext uri="{FF2B5EF4-FFF2-40B4-BE49-F238E27FC236}">
                <a16:creationId xmlns:a16="http://schemas.microsoft.com/office/drawing/2014/main" id="{9C80C61E-A8B2-4011-AE18-0294FFF889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3165" y="2602176"/>
            <a:ext cx="3661357" cy="3119437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00000"/>
              </a:lnSpc>
              <a:buClr>
                <a:schemeClr val="tx1"/>
              </a:buClr>
              <a:buFont typeface="+mj-lt"/>
              <a:buAutoNum type="arabicPeriod"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text here</a:t>
            </a:r>
          </a:p>
        </p:txBody>
      </p:sp>
      <p:sp>
        <p:nvSpPr>
          <p:cNvPr id="125" name="Date Placeholder 3">
            <a:extLst>
              <a:ext uri="{FF2B5EF4-FFF2-40B4-BE49-F238E27FC236}">
                <a16:creationId xmlns:a16="http://schemas.microsoft.com/office/drawing/2014/main" id="{DEB76336-3978-4E04-820F-CCD4115F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anchor="ctr"/>
          <a:lstStyle>
            <a:lvl1pPr>
              <a:defRPr sz="900" spc="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2/2/20XX</a:t>
            </a:r>
          </a:p>
        </p:txBody>
      </p:sp>
      <p:sp>
        <p:nvSpPr>
          <p:cNvPr id="126" name="Footer Placeholder 4">
            <a:extLst>
              <a:ext uri="{FF2B5EF4-FFF2-40B4-BE49-F238E27FC236}">
                <a16:creationId xmlns:a16="http://schemas.microsoft.com/office/drawing/2014/main" id="{296D1F50-7662-4B72-8D59-73594E519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 spc="1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7" name="Slide Number Placeholder 5">
            <a:extLst>
              <a:ext uri="{FF2B5EF4-FFF2-40B4-BE49-F238E27FC236}">
                <a16:creationId xmlns:a16="http://schemas.microsoft.com/office/drawing/2014/main" id="{DEDEAF7E-D577-4B93-BAE4-358F8963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 spc="150" baseline="0">
                <a:solidFill>
                  <a:schemeClr val="tx1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389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472470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632839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272" y="4078224"/>
            <a:ext cx="5559552" cy="15361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نص العنوان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3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87655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9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544813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9" name="عنصر نائب للنص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 rtl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357732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924468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73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4" name="عنصر نائب للنص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 rtl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560672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83" name="عنصر نائب للصورة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9734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64314A-20D6-4153-8289-735D28C7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2F199C1-C09F-425E-A4BB-0D422422B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3AF3A61-681C-4E70-AFC7-629F0D64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C385-9F9A-49C1-BFA2-14302D5D6B70}" type="datetimeFigureOut">
              <a:rPr lang="ar-KW" smtClean="0"/>
              <a:t>11/11/1444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9C2350-03CC-4EC6-983C-3BB8191F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2F7202A-3D28-4616-9906-383F17BCB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05CCE3-00C4-4594-8F40-8898C33B5606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60360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096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76FE53-FB67-4871-8485-71BAAFD7D1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9/3/20XX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C32331-B8A5-7BD6-929E-5030FBBF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3119"/>
            <a:ext cx="7377113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C78CE-12BF-F933-32C8-C2CEAA8E6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14625"/>
            <a:ext cx="8162925" cy="3462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4C4FB-34BA-9BC5-D26D-78453CE7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303308" y="2840600"/>
            <a:ext cx="4243390" cy="15339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spc="300" baseline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93A3-9D28-03F6-E4E1-E20DE2583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58006" y="5729289"/>
            <a:ext cx="1533993" cy="1127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0" b="0" i="0">
                <a:solidFill>
                  <a:schemeClr val="bg1"/>
                </a:solidFill>
                <a:latin typeface="+mj-lt"/>
                <a:cs typeface="Posterama" panose="020B0504020200020000" pitchFamily="34" charset="0"/>
              </a:defRPr>
            </a:lvl1pPr>
          </a:lstStyle>
          <a:p>
            <a:fld id="{0A95BBB0-0295-4C7E-A3D0-2F07981FE8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59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b="1" i="0" kern="1200" cap="all" spc="300" baseline="0">
          <a:solidFill>
            <a:schemeClr val="bg1"/>
          </a:solidFill>
          <a:latin typeface="+mj-lt"/>
          <a:ea typeface="+mj-ea"/>
          <a:cs typeface="Posterama" panose="020B0504020200020000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5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524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3/1/20XX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1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</p:sldLayoutIdLst>
  <p:hf hdr="0"/>
  <p:txStyles>
    <p:titleStyle>
      <a:lvl1pPr marL="0" algn="l" defTabSz="914400" rtl="1" eaLnBrk="1" latinLnBrk="0" hangingPunct="1">
        <a:lnSpc>
          <a:spcPct val="9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r" defTabSz="914400" rtl="1" eaLnBrk="1" latinLnBrk="0" hangingPunct="1">
        <a:lnSpc>
          <a:spcPct val="110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32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r" defTabSz="914400" rtl="1" eaLnBrk="1" latinLnBrk="0" hangingPunct="1">
        <a:lnSpc>
          <a:spcPct val="110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38200" y="6414760"/>
            <a:ext cx="258922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l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69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8" r:id="rId7"/>
    <p:sldLayoutId id="2147483819" r:id="rId8"/>
  </p:sldLayoutIdLst>
  <p:transition spd="med"/>
  <p:txStyles>
    <p:titleStyle>
      <a:lvl1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496" y="61264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97112" y="6190487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1BC2EDA-D519-4F34-BF3F-BFFF500F4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36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1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r" defTabSz="914400" rtl="1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r" defTabSz="914400" rtl="1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slide" Target="slide5.xml"/><Relationship Id="rId3" Type="http://schemas.openxmlformats.org/officeDocument/2006/relationships/image" Target="../media/image8.jpeg"/><Relationship Id="rId7" Type="http://schemas.openxmlformats.org/officeDocument/2006/relationships/image" Target="../media/image10.jp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0.jpg"/><Relationship Id="rId11" Type="http://schemas.openxmlformats.org/officeDocument/2006/relationships/image" Target="../media/image12.jpg"/><Relationship Id="rId5" Type="http://schemas.openxmlformats.org/officeDocument/2006/relationships/image" Target="../media/image9.jpg"/><Relationship Id="rId10" Type="http://schemas.openxmlformats.org/officeDocument/2006/relationships/image" Target="../media/image12.jpg"/><Relationship Id="rId4" Type="http://schemas.openxmlformats.org/officeDocument/2006/relationships/image" Target="../media/image9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2.wav"/><Relationship Id="rId7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jpg"/><Relationship Id="rId5" Type="http://schemas.openxmlformats.org/officeDocument/2006/relationships/image" Target="../media/image14.jp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1.wav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jpg"/><Relationship Id="rId5" Type="http://schemas.openxmlformats.org/officeDocument/2006/relationships/image" Target="../media/image8.jpeg"/><Relationship Id="rId4" Type="http://schemas.openxmlformats.org/officeDocument/2006/relationships/audio" Target="../media/audio2.wav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2.wav"/><Relationship Id="rId7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jpg"/><Relationship Id="rId5" Type="http://schemas.openxmlformats.org/officeDocument/2006/relationships/image" Target="../media/image14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jpg"/><Relationship Id="rId5" Type="http://schemas.openxmlformats.org/officeDocument/2006/relationships/image" Target="../media/image14.jp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hyperlink" Target="http://pngimg.com/download/43464" TargetMode="External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17" Type="http://schemas.openxmlformats.org/officeDocument/2006/relationships/hyperlink" Target="http://www.pngall.com/filmstrip-png" TargetMode="External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1" Type="http://schemas.openxmlformats.org/officeDocument/2006/relationships/audio" Target="NULL" TargetMode="External"/><Relationship Id="rId6" Type="http://schemas.openxmlformats.org/officeDocument/2006/relationships/image" Target="../media/image18.jpeg"/><Relationship Id="rId11" Type="http://schemas.openxmlformats.org/officeDocument/2006/relationships/slide" Target="slide10.xml"/><Relationship Id="rId5" Type="http://schemas.microsoft.com/office/2007/relationships/hdphoto" Target="../media/hdphoto1.wdp"/><Relationship Id="rId15" Type="http://schemas.openxmlformats.org/officeDocument/2006/relationships/hyperlink" Target="http://www.pngall.com/popcorn-png" TargetMode="External"/><Relationship Id="rId10" Type="http://schemas.openxmlformats.org/officeDocument/2006/relationships/hyperlink" Target="http://www.audiolibrogratis.com/2013/01/neuromarketing-seducir-al-consumidor.html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88924" y="1610919"/>
            <a:ext cx="4045753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3829878" y="2121009"/>
            <a:ext cx="8154388" cy="2819400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ar-KW" sz="4400" b="1" dirty="0">
                <a:solidFill>
                  <a:srgbClr val="FF0000"/>
                </a:solidFill>
              </a:rPr>
              <a:t>(6-2): العلامات التكرارية والجداول التكرارية</a:t>
            </a:r>
            <a:br>
              <a:rPr lang="ar-KW" sz="4400" b="1" dirty="0">
                <a:solidFill>
                  <a:srgbClr val="FF0000"/>
                </a:solidFill>
              </a:rPr>
            </a:br>
            <a:br>
              <a:rPr lang="ar-KW" sz="4400" b="1" dirty="0">
                <a:solidFill>
                  <a:srgbClr val="FF0000"/>
                </a:solidFill>
              </a:rPr>
            </a:br>
            <a:r>
              <a:rPr lang="ar-KW" sz="4400" b="1" dirty="0">
                <a:solidFill>
                  <a:srgbClr val="FF0000"/>
                </a:solidFill>
              </a:rPr>
              <a:t>إ</a:t>
            </a:r>
            <a:r>
              <a:rPr lang="ar-SA" sz="4400" b="1" dirty="0">
                <a:solidFill>
                  <a:srgbClr val="FF0000"/>
                </a:solidFill>
              </a:rPr>
              <a:t>عداد </a:t>
            </a:r>
            <a:r>
              <a:rPr lang="ar-KW" sz="4400" b="1" dirty="0">
                <a:solidFill>
                  <a:srgbClr val="FF0000"/>
                </a:solidFill>
              </a:rPr>
              <a:t>المعلمة: أ. نوره راشد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EA86661-539E-3EC5-0F9E-C01143AEA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840" y="318372"/>
            <a:ext cx="1797010" cy="12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2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A7945A-A017-F492-7B56-340B283921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9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rk Dive Dubai Aquarium - Close Encounter">
            <a:hlinkClick r:id="" action="ppaction://media"/>
            <a:extLst>
              <a:ext uri="{FF2B5EF4-FFF2-40B4-BE49-F238E27FC236}">
                <a16:creationId xmlns:a16="http://schemas.microsoft.com/office/drawing/2014/main" id="{0D8E2487-4A3A-5E30-3616-79086984B1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877" end="621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21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268A88F-D286-417F-177B-BA89E2381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21" y="0"/>
            <a:ext cx="1117947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E8F428-360B-EA29-B9B0-14D185D972DD}"/>
              </a:ext>
            </a:extLst>
          </p:cNvPr>
          <p:cNvSpPr txBox="1"/>
          <p:nvPr/>
        </p:nvSpPr>
        <p:spPr>
          <a:xfrm>
            <a:off x="894522" y="106646"/>
            <a:ext cx="24251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صفحة 210</a:t>
            </a:r>
          </a:p>
        </p:txBody>
      </p:sp>
    </p:spTree>
    <p:extLst>
      <p:ext uri="{BB962C8B-B14F-4D97-AF65-F5344CB8AC3E}">
        <p14:creationId xmlns:p14="http://schemas.microsoft.com/office/powerpoint/2010/main" val="1614463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574AA2-ABCB-1173-CB69-7ECB683E50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777" y="2508827"/>
            <a:ext cx="9664223" cy="43491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169421-6BBB-07B4-CCD3-161E4A56573F}"/>
              </a:ext>
            </a:extLst>
          </p:cNvPr>
          <p:cNvSpPr txBox="1"/>
          <p:nvPr/>
        </p:nvSpPr>
        <p:spPr>
          <a:xfrm>
            <a:off x="53008" y="6628"/>
            <a:ext cx="24251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صفحة 210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B9A1B3-1099-DA27-6073-BB97AB950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5" t="1958" r="2905" b="1758"/>
          <a:stretch/>
        </p:blipFill>
        <p:spPr>
          <a:xfrm>
            <a:off x="53008" y="808382"/>
            <a:ext cx="4450066" cy="3472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2F48D-7335-40DC-CE9B-56D6F86B841F}"/>
              </a:ext>
            </a:extLst>
          </p:cNvPr>
          <p:cNvSpPr txBox="1"/>
          <p:nvPr/>
        </p:nvSpPr>
        <p:spPr>
          <a:xfrm>
            <a:off x="10634868" y="3116732"/>
            <a:ext cx="1252330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الجهراء 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E68FBA-5A52-22FD-92C2-4A425C20217D}"/>
              </a:ext>
            </a:extLst>
          </p:cNvPr>
          <p:cNvSpPr txBox="1"/>
          <p:nvPr/>
        </p:nvSpPr>
        <p:spPr>
          <a:xfrm>
            <a:off x="8938588" y="3129983"/>
            <a:ext cx="1875182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مبارك الكبير 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162BA0-9C47-2E88-8D34-05ABD1EC766E}"/>
              </a:ext>
            </a:extLst>
          </p:cNvPr>
          <p:cNvSpPr txBox="1"/>
          <p:nvPr/>
        </p:nvSpPr>
        <p:spPr>
          <a:xfrm>
            <a:off x="8136833" y="3116731"/>
            <a:ext cx="967406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حولي،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2EF925-DB56-31B1-80DF-5312DB78D783}"/>
              </a:ext>
            </a:extLst>
          </p:cNvPr>
          <p:cNvSpPr txBox="1"/>
          <p:nvPr/>
        </p:nvSpPr>
        <p:spPr>
          <a:xfrm>
            <a:off x="6944138" y="3103479"/>
            <a:ext cx="1358346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الأحمدي،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AF4C1F-219E-1D1B-74FE-56BA88D3FEAD}"/>
              </a:ext>
            </a:extLst>
          </p:cNvPr>
          <p:cNvSpPr txBox="1"/>
          <p:nvPr/>
        </p:nvSpPr>
        <p:spPr>
          <a:xfrm>
            <a:off x="5605668" y="3090227"/>
            <a:ext cx="1504121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العاصمة،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2CE71D-18DC-CAFD-375B-CD8DD6D815AB}"/>
              </a:ext>
            </a:extLst>
          </p:cNvPr>
          <p:cNvSpPr txBox="1"/>
          <p:nvPr/>
        </p:nvSpPr>
        <p:spPr>
          <a:xfrm>
            <a:off x="4412973" y="3076975"/>
            <a:ext cx="1358346" cy="58477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200" b="1" dirty="0">
                <a:solidFill>
                  <a:srgbClr val="FF0000"/>
                </a:solidFill>
              </a:rPr>
              <a:t>الفروانية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25A95A-4187-05E2-1045-31C6F7BFE361}"/>
              </a:ext>
            </a:extLst>
          </p:cNvPr>
          <p:cNvSpPr txBox="1"/>
          <p:nvPr/>
        </p:nvSpPr>
        <p:spPr>
          <a:xfrm>
            <a:off x="9746973" y="4102097"/>
            <a:ext cx="215347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4 محافظات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EF8A8F-B926-5B48-FF18-3599FAC95AB2}"/>
              </a:ext>
            </a:extLst>
          </p:cNvPr>
          <p:cNvSpPr txBox="1"/>
          <p:nvPr/>
        </p:nvSpPr>
        <p:spPr>
          <a:xfrm>
            <a:off x="7991062" y="4088288"/>
            <a:ext cx="197125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( الأحمدي 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A21D5F-ACA8-D413-EB14-0B1D27656D29}"/>
              </a:ext>
            </a:extLst>
          </p:cNvPr>
          <p:cNvSpPr txBox="1"/>
          <p:nvPr/>
        </p:nvSpPr>
        <p:spPr>
          <a:xfrm>
            <a:off x="6493562" y="4102097"/>
            <a:ext cx="167971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العاصمة،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02E0C5-A671-E3CE-8690-3BB68737D591}"/>
              </a:ext>
            </a:extLst>
          </p:cNvPr>
          <p:cNvSpPr txBox="1"/>
          <p:nvPr/>
        </p:nvSpPr>
        <p:spPr>
          <a:xfrm>
            <a:off x="4919865" y="4075593"/>
            <a:ext cx="1800966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الفروانية،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8026E9-7A2A-2921-2DEF-41D4B0ED9469}"/>
              </a:ext>
            </a:extLst>
          </p:cNvPr>
          <p:cNvSpPr txBox="1"/>
          <p:nvPr/>
        </p:nvSpPr>
        <p:spPr>
          <a:xfrm>
            <a:off x="3863008" y="4049089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حولي)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5E443-FE48-C182-4EEA-00D10E8D7837}"/>
              </a:ext>
            </a:extLst>
          </p:cNvPr>
          <p:cNvSpPr/>
          <p:nvPr/>
        </p:nvSpPr>
        <p:spPr>
          <a:xfrm>
            <a:off x="4575961" y="3606658"/>
            <a:ext cx="7616039" cy="1016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97BA48-541B-D297-BD09-111A23FE8A0F}"/>
              </a:ext>
            </a:extLst>
          </p:cNvPr>
          <p:cNvSpPr txBox="1"/>
          <p:nvPr/>
        </p:nvSpPr>
        <p:spPr>
          <a:xfrm>
            <a:off x="7583551" y="5119201"/>
            <a:ext cx="382987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الجهراء و مبارك الكبير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7A287C-5440-3A96-F564-AF5BB8FA904B}"/>
              </a:ext>
            </a:extLst>
          </p:cNvPr>
          <p:cNvSpPr txBox="1"/>
          <p:nvPr/>
        </p:nvSpPr>
        <p:spPr>
          <a:xfrm>
            <a:off x="4982817" y="5123487"/>
            <a:ext cx="2640494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( 4 + 8 = 12 )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A3444C-F1F4-372F-6CDB-CDDBE2FF9DBE}"/>
              </a:ext>
            </a:extLst>
          </p:cNvPr>
          <p:cNvSpPr/>
          <p:nvPr/>
        </p:nvSpPr>
        <p:spPr>
          <a:xfrm>
            <a:off x="3049652" y="4748669"/>
            <a:ext cx="9067797" cy="949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AC6FC0-A15C-9D7F-51F0-3867193F03BE}"/>
              </a:ext>
            </a:extLst>
          </p:cNvPr>
          <p:cNvSpPr/>
          <p:nvPr/>
        </p:nvSpPr>
        <p:spPr>
          <a:xfrm>
            <a:off x="3049651" y="5805024"/>
            <a:ext cx="9067797" cy="949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2048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17" grpId="0" animBg="1"/>
      <p:bldP spid="24" grpId="0"/>
      <p:bldP spid="25" grpId="0"/>
      <p:bldP spid="23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6B49CCA-A941-AA09-D2AA-EC4BF49771D4}"/>
              </a:ext>
            </a:extLst>
          </p:cNvPr>
          <p:cNvSpPr txBox="1"/>
          <p:nvPr/>
        </p:nvSpPr>
        <p:spPr>
          <a:xfrm>
            <a:off x="53008" y="6628"/>
            <a:ext cx="24251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صفحة 211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0EA233-205B-E5A2-93B0-8056B2EFBDA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326" y="0"/>
            <a:ext cx="914623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6D7566-915A-4949-F6FC-A11FA245F009}"/>
              </a:ext>
            </a:extLst>
          </p:cNvPr>
          <p:cNvSpPr txBox="1"/>
          <p:nvPr/>
        </p:nvSpPr>
        <p:spPr>
          <a:xfrm>
            <a:off x="3028121" y="2876272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2E019D-DA19-1E0C-F54E-62D052F9FABE}"/>
              </a:ext>
            </a:extLst>
          </p:cNvPr>
          <p:cNvSpPr txBox="1"/>
          <p:nvPr/>
        </p:nvSpPr>
        <p:spPr>
          <a:xfrm>
            <a:off x="3028121" y="4029211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7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88E070-D903-6C64-20DB-F9064509DF1B}"/>
              </a:ext>
            </a:extLst>
          </p:cNvPr>
          <p:cNvCxnSpPr/>
          <p:nvPr/>
        </p:nvCxnSpPr>
        <p:spPr>
          <a:xfrm flipH="1">
            <a:off x="6467061" y="3650974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B312C3-176E-ACF1-AFA1-119200097396}"/>
              </a:ext>
            </a:extLst>
          </p:cNvPr>
          <p:cNvCxnSpPr/>
          <p:nvPr/>
        </p:nvCxnSpPr>
        <p:spPr>
          <a:xfrm flipH="1">
            <a:off x="6387547" y="3651451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2EE920-7DAF-1E4E-AF26-0A98C5BBA2FE}"/>
              </a:ext>
            </a:extLst>
          </p:cNvPr>
          <p:cNvCxnSpPr/>
          <p:nvPr/>
        </p:nvCxnSpPr>
        <p:spPr>
          <a:xfrm flipH="1">
            <a:off x="6301407" y="3658554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C63222-17F0-028B-C595-86184138AEBE}"/>
              </a:ext>
            </a:extLst>
          </p:cNvPr>
          <p:cNvCxnSpPr/>
          <p:nvPr/>
        </p:nvCxnSpPr>
        <p:spPr>
          <a:xfrm flipH="1">
            <a:off x="6231834" y="3650973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20D8CB-9F95-042B-35AF-38A1FA54EA7E}"/>
              </a:ext>
            </a:extLst>
          </p:cNvPr>
          <p:cNvCxnSpPr>
            <a:cxnSpLocks/>
          </p:cNvCxnSpPr>
          <p:nvPr/>
        </p:nvCxnSpPr>
        <p:spPr>
          <a:xfrm>
            <a:off x="6274904" y="3643392"/>
            <a:ext cx="225286" cy="2271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E1C7BA5-0106-B0F2-54EC-540458F694C8}"/>
              </a:ext>
            </a:extLst>
          </p:cNvPr>
          <p:cNvCxnSpPr/>
          <p:nvPr/>
        </p:nvCxnSpPr>
        <p:spPr>
          <a:xfrm flipH="1">
            <a:off x="5950227" y="3624472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FECC296-8622-7B7C-1007-CEC64403008D}"/>
              </a:ext>
            </a:extLst>
          </p:cNvPr>
          <p:cNvCxnSpPr/>
          <p:nvPr/>
        </p:nvCxnSpPr>
        <p:spPr>
          <a:xfrm flipH="1">
            <a:off x="5870713" y="3624949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AD983B2-EAE1-BE57-5C3D-AAEC7A6BF95A}"/>
              </a:ext>
            </a:extLst>
          </p:cNvPr>
          <p:cNvCxnSpPr/>
          <p:nvPr/>
        </p:nvCxnSpPr>
        <p:spPr>
          <a:xfrm flipH="1">
            <a:off x="5784573" y="3632052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68D523B-2F52-E42B-F4C8-A342CF072366}"/>
              </a:ext>
            </a:extLst>
          </p:cNvPr>
          <p:cNvCxnSpPr/>
          <p:nvPr/>
        </p:nvCxnSpPr>
        <p:spPr>
          <a:xfrm flipH="1">
            <a:off x="5715000" y="3624471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A9408C6-A877-E454-56B7-809E8F1D7342}"/>
              </a:ext>
            </a:extLst>
          </p:cNvPr>
          <p:cNvCxnSpPr>
            <a:cxnSpLocks/>
          </p:cNvCxnSpPr>
          <p:nvPr/>
        </p:nvCxnSpPr>
        <p:spPr>
          <a:xfrm>
            <a:off x="5758070" y="3616890"/>
            <a:ext cx="225286" cy="2271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C004185-C49F-1853-C034-1A06AC0DF94E}"/>
              </a:ext>
            </a:extLst>
          </p:cNvPr>
          <p:cNvCxnSpPr/>
          <p:nvPr/>
        </p:nvCxnSpPr>
        <p:spPr>
          <a:xfrm flipH="1">
            <a:off x="5476462" y="3624473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E39FCC0-9EF4-997F-02F7-952801209348}"/>
              </a:ext>
            </a:extLst>
          </p:cNvPr>
          <p:cNvCxnSpPr/>
          <p:nvPr/>
        </p:nvCxnSpPr>
        <p:spPr>
          <a:xfrm flipH="1">
            <a:off x="6341166" y="4777392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A847BF7-064C-BFDA-223D-AFC757178A25}"/>
              </a:ext>
            </a:extLst>
          </p:cNvPr>
          <p:cNvCxnSpPr/>
          <p:nvPr/>
        </p:nvCxnSpPr>
        <p:spPr>
          <a:xfrm flipH="1">
            <a:off x="6261652" y="4777869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5382637-2543-DB07-7ED5-A233236BE206}"/>
              </a:ext>
            </a:extLst>
          </p:cNvPr>
          <p:cNvCxnSpPr/>
          <p:nvPr/>
        </p:nvCxnSpPr>
        <p:spPr>
          <a:xfrm flipH="1">
            <a:off x="6175512" y="4784972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AEC47CE-972A-9FB9-57E3-60F4490C08CC}"/>
              </a:ext>
            </a:extLst>
          </p:cNvPr>
          <p:cNvCxnSpPr/>
          <p:nvPr/>
        </p:nvCxnSpPr>
        <p:spPr>
          <a:xfrm flipH="1">
            <a:off x="6105939" y="4777391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A9448A3-B34F-1F39-B371-8B024F6EA0E6}"/>
              </a:ext>
            </a:extLst>
          </p:cNvPr>
          <p:cNvCxnSpPr>
            <a:cxnSpLocks/>
          </p:cNvCxnSpPr>
          <p:nvPr/>
        </p:nvCxnSpPr>
        <p:spPr>
          <a:xfrm>
            <a:off x="6149009" y="4769810"/>
            <a:ext cx="225286" cy="2271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75DFA52-86E7-8E87-9081-980399EE2E7E}"/>
              </a:ext>
            </a:extLst>
          </p:cNvPr>
          <p:cNvCxnSpPr/>
          <p:nvPr/>
        </p:nvCxnSpPr>
        <p:spPr>
          <a:xfrm flipH="1">
            <a:off x="5824332" y="4750890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3A25861-CDCB-9261-0377-0D31589638DA}"/>
              </a:ext>
            </a:extLst>
          </p:cNvPr>
          <p:cNvCxnSpPr/>
          <p:nvPr/>
        </p:nvCxnSpPr>
        <p:spPr>
          <a:xfrm flipH="1">
            <a:off x="5744818" y="4751367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7FEF765-311C-9624-63B7-2EF46A6252A2}"/>
              </a:ext>
            </a:extLst>
          </p:cNvPr>
          <p:cNvCxnSpPr/>
          <p:nvPr/>
        </p:nvCxnSpPr>
        <p:spPr>
          <a:xfrm flipH="1">
            <a:off x="5658678" y="4758470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6488DBA-1E7B-BAC0-B62C-D8E643126EC7}"/>
              </a:ext>
            </a:extLst>
          </p:cNvPr>
          <p:cNvCxnSpPr/>
          <p:nvPr/>
        </p:nvCxnSpPr>
        <p:spPr>
          <a:xfrm flipH="1">
            <a:off x="5589105" y="4750889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D1B8477A-8DED-3563-2AFB-EB6E1E02D86C}"/>
              </a:ext>
            </a:extLst>
          </p:cNvPr>
          <p:cNvSpPr txBox="1"/>
          <p:nvPr/>
        </p:nvSpPr>
        <p:spPr>
          <a:xfrm>
            <a:off x="7361685" y="5902958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0584152-2F75-E5F0-58FE-327E39F5CD2B}"/>
              </a:ext>
            </a:extLst>
          </p:cNvPr>
          <p:cNvSpPr txBox="1"/>
          <p:nvPr/>
        </p:nvSpPr>
        <p:spPr>
          <a:xfrm>
            <a:off x="6149009" y="5902958"/>
            <a:ext cx="160217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متعلمين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94EAF0-F3F7-2B77-860A-950A7D0F3BC0}"/>
              </a:ext>
            </a:extLst>
          </p:cNvPr>
          <p:cNvSpPr/>
          <p:nvPr/>
        </p:nvSpPr>
        <p:spPr>
          <a:xfrm>
            <a:off x="2478156" y="5457178"/>
            <a:ext cx="9310770" cy="1016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EA2760E-93D9-515C-85C4-38531473AFDB}"/>
              </a:ext>
            </a:extLst>
          </p:cNvPr>
          <p:cNvSpPr/>
          <p:nvPr/>
        </p:nvSpPr>
        <p:spPr>
          <a:xfrm>
            <a:off x="8356600" y="4083050"/>
            <a:ext cx="2279650" cy="50800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0189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8" grpId="0"/>
      <p:bldP spid="59" grpId="0"/>
      <p:bldP spid="8" grpId="0" animBg="1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33036BD-B03D-FD13-A204-442128EB0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210327"/>
            <a:ext cx="10255250" cy="664767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F95298E-7559-87A2-1EA4-4BBD95158BF8}"/>
              </a:ext>
            </a:extLst>
          </p:cNvPr>
          <p:cNvSpPr/>
          <p:nvPr/>
        </p:nvSpPr>
        <p:spPr>
          <a:xfrm>
            <a:off x="5886450" y="2103728"/>
            <a:ext cx="419100" cy="4635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9240B7-69F7-4EE4-E2A8-A5825CAE99E6}"/>
              </a:ext>
            </a:extLst>
          </p:cNvPr>
          <p:cNvSpPr txBox="1"/>
          <p:nvPr/>
        </p:nvSpPr>
        <p:spPr>
          <a:xfrm>
            <a:off x="53008" y="6628"/>
            <a:ext cx="24251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صفحة 211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F8A956-82A8-B6D6-281A-3B9AFC0BD9C2}"/>
              </a:ext>
            </a:extLst>
          </p:cNvPr>
          <p:cNvSpPr txBox="1"/>
          <p:nvPr/>
        </p:nvSpPr>
        <p:spPr>
          <a:xfrm>
            <a:off x="6812721" y="5352772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C07D0-373B-6976-0D7D-2EC50C1ABF82}"/>
              </a:ext>
            </a:extLst>
          </p:cNvPr>
          <p:cNvSpPr txBox="1"/>
          <p:nvPr/>
        </p:nvSpPr>
        <p:spPr>
          <a:xfrm>
            <a:off x="5021425" y="5387779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68290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C716C0FA-AE0C-F2FB-36F8-E7FFE0056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389" y="1035366"/>
            <a:ext cx="9689612" cy="5822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B13FFC-9571-DA01-FF13-41655981BD11}"/>
              </a:ext>
            </a:extLst>
          </p:cNvPr>
          <p:cNvSpPr txBox="1"/>
          <p:nvPr/>
        </p:nvSpPr>
        <p:spPr>
          <a:xfrm>
            <a:off x="53008" y="6628"/>
            <a:ext cx="24251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صفحة 211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93F3C-B8CD-01AF-E981-B23C1538298F}"/>
              </a:ext>
            </a:extLst>
          </p:cNvPr>
          <p:cNvSpPr txBox="1"/>
          <p:nvPr/>
        </p:nvSpPr>
        <p:spPr>
          <a:xfrm>
            <a:off x="8138951" y="1490303"/>
            <a:ext cx="760620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5C2F3B-4FFF-E897-2F09-B2669C9318E5}"/>
              </a:ext>
            </a:extLst>
          </p:cNvPr>
          <p:cNvSpPr txBox="1"/>
          <p:nvPr/>
        </p:nvSpPr>
        <p:spPr>
          <a:xfrm>
            <a:off x="6619462" y="1649273"/>
            <a:ext cx="82050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6,4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68C47-1AEE-86AA-E091-20A172358A73}"/>
              </a:ext>
            </a:extLst>
          </p:cNvPr>
          <p:cNvSpPr txBox="1"/>
          <p:nvPr/>
        </p:nvSpPr>
        <p:spPr>
          <a:xfrm>
            <a:off x="4968981" y="1649273"/>
            <a:ext cx="867327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10C77B-76A4-3494-9034-FC17C01E80A4}"/>
              </a:ext>
            </a:extLst>
          </p:cNvPr>
          <p:cNvSpPr txBox="1"/>
          <p:nvPr/>
        </p:nvSpPr>
        <p:spPr>
          <a:xfrm>
            <a:off x="7997302" y="3288541"/>
            <a:ext cx="381323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882964-8B2E-036B-DC50-3F8D3ACB4FF3}"/>
              </a:ext>
            </a:extLst>
          </p:cNvPr>
          <p:cNvSpPr txBox="1"/>
          <p:nvPr/>
        </p:nvSpPr>
        <p:spPr>
          <a:xfrm>
            <a:off x="7800682" y="4414920"/>
            <a:ext cx="761308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F1974-DCB9-ECEF-AC9D-2D47A6BE8D05}"/>
              </a:ext>
            </a:extLst>
          </p:cNvPr>
          <p:cNvSpPr txBox="1"/>
          <p:nvPr/>
        </p:nvSpPr>
        <p:spPr>
          <a:xfrm>
            <a:off x="7853050" y="5636459"/>
            <a:ext cx="761308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BC9F24-081B-14A2-76FD-88BEF1416D37}"/>
              </a:ext>
            </a:extLst>
          </p:cNvPr>
          <p:cNvCxnSpPr/>
          <p:nvPr/>
        </p:nvCxnSpPr>
        <p:spPr>
          <a:xfrm flipH="1">
            <a:off x="9777717" y="3964871"/>
            <a:ext cx="108000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D97362-79F1-F007-5C67-A972B52BBB60}"/>
              </a:ext>
            </a:extLst>
          </p:cNvPr>
          <p:cNvCxnSpPr/>
          <p:nvPr/>
        </p:nvCxnSpPr>
        <p:spPr>
          <a:xfrm flipH="1">
            <a:off x="9585068" y="3964871"/>
            <a:ext cx="108000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DF54B77-2593-E517-99FC-2105D510CB57}"/>
              </a:ext>
            </a:extLst>
          </p:cNvPr>
          <p:cNvCxnSpPr/>
          <p:nvPr/>
        </p:nvCxnSpPr>
        <p:spPr>
          <a:xfrm flipH="1">
            <a:off x="9851106" y="5166215"/>
            <a:ext cx="108000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DFB56EB-3BA0-24ED-1BA7-7DB0CE0B3271}"/>
              </a:ext>
            </a:extLst>
          </p:cNvPr>
          <p:cNvCxnSpPr/>
          <p:nvPr/>
        </p:nvCxnSpPr>
        <p:spPr>
          <a:xfrm flipH="1">
            <a:off x="9710470" y="5166215"/>
            <a:ext cx="108000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B1F974-AB13-A1D2-F10D-369E6C6D3422}"/>
              </a:ext>
            </a:extLst>
          </p:cNvPr>
          <p:cNvCxnSpPr/>
          <p:nvPr/>
        </p:nvCxnSpPr>
        <p:spPr>
          <a:xfrm flipH="1">
            <a:off x="9569835" y="5166215"/>
            <a:ext cx="108000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BA3906E-5391-81DA-BF14-848CCA03E36F}"/>
              </a:ext>
            </a:extLst>
          </p:cNvPr>
          <p:cNvCxnSpPr/>
          <p:nvPr/>
        </p:nvCxnSpPr>
        <p:spPr>
          <a:xfrm flipH="1">
            <a:off x="9901453" y="5755936"/>
            <a:ext cx="108000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035D63-3EAB-7F62-3734-217F62DB3707}"/>
              </a:ext>
            </a:extLst>
          </p:cNvPr>
          <p:cNvCxnSpPr/>
          <p:nvPr/>
        </p:nvCxnSpPr>
        <p:spPr>
          <a:xfrm flipH="1">
            <a:off x="9760817" y="5755936"/>
            <a:ext cx="108000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41FD95D-1B9D-104C-B5C6-D35E275BA3B8}"/>
              </a:ext>
            </a:extLst>
          </p:cNvPr>
          <p:cNvCxnSpPr/>
          <p:nvPr/>
        </p:nvCxnSpPr>
        <p:spPr>
          <a:xfrm flipH="1">
            <a:off x="9620182" y="5755936"/>
            <a:ext cx="108000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C33AAA-8C64-0699-8035-74CC101C29F4}"/>
              </a:ext>
            </a:extLst>
          </p:cNvPr>
          <p:cNvCxnSpPr/>
          <p:nvPr/>
        </p:nvCxnSpPr>
        <p:spPr>
          <a:xfrm flipH="1">
            <a:off x="9490817" y="5755936"/>
            <a:ext cx="108000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27A02AB1-5F49-DB6E-2B65-BF5C121E6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388" y="-6866"/>
            <a:ext cx="9689612" cy="1042233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84C1A81-D873-4C18-261F-574F53C2949B}"/>
              </a:ext>
            </a:extLst>
          </p:cNvPr>
          <p:cNvSpPr/>
          <p:nvPr/>
        </p:nvSpPr>
        <p:spPr>
          <a:xfrm>
            <a:off x="4625009" y="5447749"/>
            <a:ext cx="689113" cy="684000"/>
          </a:xfrm>
          <a:prstGeom prst="rect">
            <a:avLst/>
          </a:prstGeom>
          <a:solidFill>
            <a:srgbClr val="FF0000">
              <a:alpha val="3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08BB82-BA61-3041-BC3A-D1EBA7802D66}"/>
              </a:ext>
            </a:extLst>
          </p:cNvPr>
          <p:cNvSpPr/>
          <p:nvPr/>
        </p:nvSpPr>
        <p:spPr>
          <a:xfrm>
            <a:off x="5314122" y="4422604"/>
            <a:ext cx="689113" cy="1696921"/>
          </a:xfrm>
          <a:prstGeom prst="rect">
            <a:avLst/>
          </a:prstGeom>
          <a:solidFill>
            <a:srgbClr val="FF0000">
              <a:alpha val="3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6CE5A9-F08D-BC4D-05C4-2ECE5AD46AEA}"/>
              </a:ext>
            </a:extLst>
          </p:cNvPr>
          <p:cNvSpPr/>
          <p:nvPr/>
        </p:nvSpPr>
        <p:spPr>
          <a:xfrm>
            <a:off x="5996576" y="5115122"/>
            <a:ext cx="689113" cy="998989"/>
          </a:xfrm>
          <a:prstGeom prst="rect">
            <a:avLst/>
          </a:prstGeom>
          <a:solidFill>
            <a:srgbClr val="FF0000">
              <a:alpha val="3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4A2A80-4B2D-DD3F-1344-3D2591FEF026}"/>
              </a:ext>
            </a:extLst>
          </p:cNvPr>
          <p:cNvSpPr/>
          <p:nvPr/>
        </p:nvSpPr>
        <p:spPr>
          <a:xfrm>
            <a:off x="6687048" y="4756417"/>
            <a:ext cx="689113" cy="1368243"/>
          </a:xfrm>
          <a:prstGeom prst="rect">
            <a:avLst/>
          </a:prstGeom>
          <a:solidFill>
            <a:srgbClr val="FF0000">
              <a:alpha val="3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1889520-6E02-92FC-E6DE-A2754267380A}"/>
              </a:ext>
            </a:extLst>
          </p:cNvPr>
          <p:cNvSpPr/>
          <p:nvPr/>
        </p:nvSpPr>
        <p:spPr>
          <a:xfrm>
            <a:off x="7633252" y="2517913"/>
            <a:ext cx="4313718" cy="41711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A2E6314-D57F-6195-DBD3-F0A026C1088D}"/>
              </a:ext>
            </a:extLst>
          </p:cNvPr>
          <p:cNvSpPr/>
          <p:nvPr/>
        </p:nvSpPr>
        <p:spPr>
          <a:xfrm>
            <a:off x="2593183" y="2329345"/>
            <a:ext cx="4827816" cy="4359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9333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2" grpId="0"/>
      <p:bldP spid="3" grpId="0"/>
      <p:bldP spid="4" grpId="0"/>
      <p:bldP spid="33" grpId="0" animBg="1"/>
      <p:bldP spid="34" grpId="0" animBg="1"/>
      <p:bldP spid="35" grpId="0" animBg="1"/>
      <p:bldP spid="36" grpId="0" animBg="1"/>
      <p:bldP spid="32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1A498924-0DB6-C70D-5AD9-A8095A500E3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70000"/>
          </a:blip>
          <a:srcRect t="7802" b="7802"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E843EE-9399-AA31-D082-C2893246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algn="ctr"/>
            <a:r>
              <a:rPr lang="ar-KW" sz="8800" b="1" dirty="0">
                <a:ln w="19050">
                  <a:noFill/>
                </a:ln>
                <a:solidFill>
                  <a:srgbClr val="F0F8FC"/>
                </a:solidFill>
                <a:latin typeface="A Soraya" panose="00000700000000000000" pitchFamily="2" charset="-78"/>
                <a:cs typeface="A Soraya" panose="00000700000000000000" pitchFamily="2" charset="-78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5869F-7494-D4FF-747B-D1471E2282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9633" r="18499" b="23445"/>
          <a:stretch/>
        </p:blipFill>
        <p:spPr>
          <a:xfrm>
            <a:off x="7838044" y="2485083"/>
            <a:ext cx="3776869" cy="447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23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2FE6B5E3-6CE7-8386-4B51-E622B8B68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22" b="13616"/>
          <a:stretch/>
        </p:blipFill>
        <p:spPr>
          <a:xfrm>
            <a:off x="0" y="2842591"/>
            <a:ext cx="12192000" cy="3505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6CFAAEC-4B70-26A8-517F-27EA534E52A4}"/>
              </a:ext>
            </a:extLst>
          </p:cNvPr>
          <p:cNvSpPr txBox="1"/>
          <p:nvPr/>
        </p:nvSpPr>
        <p:spPr>
          <a:xfrm>
            <a:off x="2319132" y="1073425"/>
            <a:ext cx="889220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4400" b="1" dirty="0"/>
              <a:t>أي من الخيارات التالية توضح شكل الهرم من الأعلى ؟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D44563-DDD5-28BE-ABBD-CA24BB6398A2}"/>
              </a:ext>
            </a:extLst>
          </p:cNvPr>
          <p:cNvSpPr/>
          <p:nvPr/>
        </p:nvSpPr>
        <p:spPr>
          <a:xfrm>
            <a:off x="8580782" y="4432852"/>
            <a:ext cx="801757" cy="801757"/>
          </a:xfrm>
          <a:prstGeom prst="ellipse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2214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EFEF09-3B77-D092-9515-294729A07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42" t="7922" r="11750" b="18358"/>
          <a:stretch/>
        </p:blipFill>
        <p:spPr>
          <a:xfrm>
            <a:off x="3743739" y="778564"/>
            <a:ext cx="4704521" cy="53008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55E120-253B-6DCE-575E-2F0FAFF416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50" t="33617" r="37080" b="39668"/>
          <a:stretch/>
        </p:blipFill>
        <p:spPr>
          <a:xfrm>
            <a:off x="6407426" y="4393097"/>
            <a:ext cx="1411357" cy="155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02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FDBA97-42E4-1732-0D1D-FDD587901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00" t="14399" r="10412" b="28926"/>
          <a:stretch/>
        </p:blipFill>
        <p:spPr>
          <a:xfrm>
            <a:off x="3402495" y="2382078"/>
            <a:ext cx="5387009" cy="209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72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3ABD7F-E5E9-2293-05B6-265F4244E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297" y="0"/>
            <a:ext cx="1014170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4E867B-B8DD-8112-A663-3386E3472BBA}"/>
              </a:ext>
            </a:extLst>
          </p:cNvPr>
          <p:cNvSpPr txBox="1"/>
          <p:nvPr/>
        </p:nvSpPr>
        <p:spPr>
          <a:xfrm>
            <a:off x="53008" y="6628"/>
            <a:ext cx="24251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صفحة 213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55D1D4-19C1-4D7F-8DAA-0D1508964C7B}"/>
              </a:ext>
            </a:extLst>
          </p:cNvPr>
          <p:cNvSpPr txBox="1"/>
          <p:nvPr/>
        </p:nvSpPr>
        <p:spPr>
          <a:xfrm>
            <a:off x="7710392" y="2177868"/>
            <a:ext cx="2001078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15 </a:t>
            </a:r>
            <a:r>
              <a:rPr lang="ar-KW" sz="3600" b="1" spc="-300" dirty="0">
                <a:solidFill>
                  <a:srgbClr val="FF0000"/>
                </a:solidFill>
              </a:rPr>
              <a:t>--</a:t>
            </a:r>
            <a:r>
              <a:rPr lang="ar-KW" sz="3600" b="1" dirty="0">
                <a:solidFill>
                  <a:srgbClr val="FF0000"/>
                </a:solidFill>
              </a:rPr>
              <a:t> 1 = 14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1AECF-ACD3-5EB8-DA26-E1AD7921FEA2}"/>
              </a:ext>
            </a:extLst>
          </p:cNvPr>
          <p:cNvGrpSpPr/>
          <p:nvPr/>
        </p:nvGrpSpPr>
        <p:grpSpPr>
          <a:xfrm>
            <a:off x="8857397" y="2553182"/>
            <a:ext cx="719870" cy="1083505"/>
            <a:chOff x="3432412" y="2177868"/>
            <a:chExt cx="719870" cy="108350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A85C43-89E6-63A1-FB22-0860FB368F1D}"/>
                </a:ext>
              </a:extLst>
            </p:cNvPr>
            <p:cNvSpPr txBox="1"/>
            <p:nvPr/>
          </p:nvSpPr>
          <p:spPr>
            <a:xfrm>
              <a:off x="3432412" y="2177868"/>
              <a:ext cx="719870" cy="64633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14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E84CCE-CE31-1348-EFB0-09CDC22F6A71}"/>
                </a:ext>
              </a:extLst>
            </p:cNvPr>
            <p:cNvSpPr txBox="1"/>
            <p:nvPr/>
          </p:nvSpPr>
          <p:spPr>
            <a:xfrm>
              <a:off x="3534770" y="2615042"/>
              <a:ext cx="515154" cy="646331"/>
            </a:xfrm>
            <a:prstGeom prst="rect">
              <a:avLst/>
            </a:prstGeom>
            <a:noFill/>
          </p:spPr>
          <p:txBody>
            <a:bodyPr wrap="square" rtlCol="1" anchor="ctr">
              <a:spAutoFit/>
            </a:bodyPr>
            <a:lstStyle/>
            <a:p>
              <a:pPr algn="ctr" rtl="1"/>
              <a:r>
                <a:rPr lang="ar-KW" sz="3600" b="1" dirty="0">
                  <a:solidFill>
                    <a:srgbClr val="FF0000"/>
                  </a:solidFill>
                </a:rPr>
                <a:t>5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D441614-0F14-F585-70CA-F0AFADB75375}"/>
                </a:ext>
              </a:extLst>
            </p:cNvPr>
            <p:cNvCxnSpPr/>
            <p:nvPr/>
          </p:nvCxnSpPr>
          <p:spPr>
            <a:xfrm>
              <a:off x="3534771" y="2681784"/>
              <a:ext cx="53226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FA4964D-713A-EB21-C64E-9100E38284B8}"/>
              </a:ext>
            </a:extLst>
          </p:cNvPr>
          <p:cNvSpPr txBox="1"/>
          <p:nvPr/>
        </p:nvSpPr>
        <p:spPr>
          <a:xfrm>
            <a:off x="7151526" y="2672377"/>
            <a:ext cx="125678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=  2,8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0DA614-37FE-C073-FBCE-6CEF20370BBC}"/>
              </a:ext>
            </a:extLst>
          </p:cNvPr>
          <p:cNvSpPr txBox="1"/>
          <p:nvPr/>
        </p:nvSpPr>
        <p:spPr>
          <a:xfrm>
            <a:off x="5820770" y="2683281"/>
            <a:ext cx="1330756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dirty="0">
                <a:solidFill>
                  <a:srgbClr val="FF0000"/>
                </a:solidFill>
              </a:rPr>
              <a:t>≈</a:t>
            </a:r>
            <a:r>
              <a:rPr lang="ar-KW" sz="4400" b="1" dirty="0">
                <a:solidFill>
                  <a:srgbClr val="FF0000"/>
                </a:solidFill>
              </a:rPr>
              <a:t>  3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FF4EEB-8AAF-66BF-6086-E1F6F45716C1}"/>
              </a:ext>
            </a:extLst>
          </p:cNvPr>
          <p:cNvCxnSpPr/>
          <p:nvPr/>
        </p:nvCxnSpPr>
        <p:spPr>
          <a:xfrm>
            <a:off x="7193375" y="4544704"/>
            <a:ext cx="47415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9A579D-FE7D-6ED0-4B70-04D92E455CED}"/>
              </a:ext>
            </a:extLst>
          </p:cNvPr>
          <p:cNvCxnSpPr/>
          <p:nvPr/>
        </p:nvCxnSpPr>
        <p:spPr>
          <a:xfrm>
            <a:off x="7193375" y="5065594"/>
            <a:ext cx="47415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C39E34-A61B-554A-0252-453813BFCE99}"/>
              </a:ext>
            </a:extLst>
          </p:cNvPr>
          <p:cNvCxnSpPr/>
          <p:nvPr/>
        </p:nvCxnSpPr>
        <p:spPr>
          <a:xfrm>
            <a:off x="7193375" y="5579660"/>
            <a:ext cx="47415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F1584FC-F240-A947-88FE-4D08481B6696}"/>
              </a:ext>
            </a:extLst>
          </p:cNvPr>
          <p:cNvCxnSpPr/>
          <p:nvPr/>
        </p:nvCxnSpPr>
        <p:spPr>
          <a:xfrm>
            <a:off x="7193375" y="6066430"/>
            <a:ext cx="474159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2AE9B78-2EFF-E2A4-3A2B-A0C7B9E5DF69}"/>
              </a:ext>
            </a:extLst>
          </p:cNvPr>
          <p:cNvSpPr txBox="1"/>
          <p:nvPr/>
        </p:nvSpPr>
        <p:spPr>
          <a:xfrm>
            <a:off x="10538445" y="3943586"/>
            <a:ext cx="125678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0 -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F3FDC6-D008-94FE-4608-0344551C3A27}"/>
              </a:ext>
            </a:extLst>
          </p:cNvPr>
          <p:cNvSpPr txBox="1"/>
          <p:nvPr/>
        </p:nvSpPr>
        <p:spPr>
          <a:xfrm>
            <a:off x="10538445" y="4450827"/>
            <a:ext cx="125678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3 -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F5DF6A-265E-5FE9-0A66-BBBDEFA4C8EF}"/>
              </a:ext>
            </a:extLst>
          </p:cNvPr>
          <p:cNvSpPr txBox="1"/>
          <p:nvPr/>
        </p:nvSpPr>
        <p:spPr>
          <a:xfrm>
            <a:off x="10505218" y="4958068"/>
            <a:ext cx="125678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6 -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1B1F4E-DA99-CB39-F856-C06BDACF9D23}"/>
              </a:ext>
            </a:extLst>
          </p:cNvPr>
          <p:cNvSpPr txBox="1"/>
          <p:nvPr/>
        </p:nvSpPr>
        <p:spPr>
          <a:xfrm>
            <a:off x="10526583" y="5465309"/>
            <a:ext cx="125678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9 -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5EA124-5DFE-9509-C673-B89036CDCE4C}"/>
              </a:ext>
            </a:extLst>
          </p:cNvPr>
          <p:cNvSpPr txBox="1"/>
          <p:nvPr/>
        </p:nvSpPr>
        <p:spPr>
          <a:xfrm>
            <a:off x="10547948" y="5972550"/>
            <a:ext cx="125678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12 -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7CFFAE-C38C-C06D-12C9-CCCD1E555990}"/>
              </a:ext>
            </a:extLst>
          </p:cNvPr>
          <p:cNvCxnSpPr/>
          <p:nvPr/>
        </p:nvCxnSpPr>
        <p:spPr>
          <a:xfrm flipH="1">
            <a:off x="10072304" y="4227901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27AE444-8718-E4D5-56E8-EDC0D337AD5A}"/>
              </a:ext>
            </a:extLst>
          </p:cNvPr>
          <p:cNvCxnSpPr/>
          <p:nvPr/>
        </p:nvCxnSpPr>
        <p:spPr>
          <a:xfrm flipH="1">
            <a:off x="9873199" y="4235615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0D9F14-916A-54EC-26F0-1BE423B2727E}"/>
              </a:ext>
            </a:extLst>
          </p:cNvPr>
          <p:cNvCxnSpPr/>
          <p:nvPr/>
        </p:nvCxnSpPr>
        <p:spPr>
          <a:xfrm flipH="1">
            <a:off x="9708418" y="4224880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AEEB3ED-30AD-5C05-91D4-5987B90E8BEF}"/>
              </a:ext>
            </a:extLst>
          </p:cNvPr>
          <p:cNvCxnSpPr/>
          <p:nvPr/>
        </p:nvCxnSpPr>
        <p:spPr>
          <a:xfrm flipH="1">
            <a:off x="9535097" y="4214908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E533D18-A75C-79A2-5E7F-C39490E2EAB8}"/>
              </a:ext>
            </a:extLst>
          </p:cNvPr>
          <p:cNvCxnSpPr>
            <a:cxnSpLocks/>
          </p:cNvCxnSpPr>
          <p:nvPr/>
        </p:nvCxnSpPr>
        <p:spPr>
          <a:xfrm>
            <a:off x="9626403" y="4228035"/>
            <a:ext cx="466257" cy="1989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556D723-C76F-1FCB-73FC-58D51BA1E04B}"/>
              </a:ext>
            </a:extLst>
          </p:cNvPr>
          <p:cNvCxnSpPr/>
          <p:nvPr/>
        </p:nvCxnSpPr>
        <p:spPr>
          <a:xfrm flipH="1">
            <a:off x="9059586" y="4214909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F1F421B-28CB-58B1-51EA-12AE1AE4A05E}"/>
              </a:ext>
            </a:extLst>
          </p:cNvPr>
          <p:cNvSpPr txBox="1"/>
          <p:nvPr/>
        </p:nvSpPr>
        <p:spPr>
          <a:xfrm>
            <a:off x="7621852" y="3999962"/>
            <a:ext cx="45124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174657-AA54-7367-9BD5-4C63FC46AB60}"/>
              </a:ext>
            </a:extLst>
          </p:cNvPr>
          <p:cNvCxnSpPr/>
          <p:nvPr/>
        </p:nvCxnSpPr>
        <p:spPr>
          <a:xfrm flipH="1">
            <a:off x="10319100" y="4741966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B912F65-568A-AEB6-BDE9-E9585293B1B6}"/>
              </a:ext>
            </a:extLst>
          </p:cNvPr>
          <p:cNvCxnSpPr/>
          <p:nvPr/>
        </p:nvCxnSpPr>
        <p:spPr>
          <a:xfrm flipH="1">
            <a:off x="10119995" y="4749680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AA376E8-7AC4-0B73-702B-43F5B197623F}"/>
              </a:ext>
            </a:extLst>
          </p:cNvPr>
          <p:cNvCxnSpPr/>
          <p:nvPr/>
        </p:nvCxnSpPr>
        <p:spPr>
          <a:xfrm flipH="1">
            <a:off x="9955214" y="4738945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882D33-9F03-F7E2-1D27-2240DA45BEBB}"/>
              </a:ext>
            </a:extLst>
          </p:cNvPr>
          <p:cNvCxnSpPr/>
          <p:nvPr/>
        </p:nvCxnSpPr>
        <p:spPr>
          <a:xfrm flipH="1">
            <a:off x="9781893" y="4728973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4C3CA35-9F0A-CE44-EA79-6CE33EB40D41}"/>
              </a:ext>
            </a:extLst>
          </p:cNvPr>
          <p:cNvCxnSpPr>
            <a:cxnSpLocks/>
          </p:cNvCxnSpPr>
          <p:nvPr/>
        </p:nvCxnSpPr>
        <p:spPr>
          <a:xfrm>
            <a:off x="9873199" y="4742100"/>
            <a:ext cx="466257" cy="1989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5E898EF-A6B9-A055-FFDE-2145C08A72AB}"/>
              </a:ext>
            </a:extLst>
          </p:cNvPr>
          <p:cNvCxnSpPr/>
          <p:nvPr/>
        </p:nvCxnSpPr>
        <p:spPr>
          <a:xfrm flipH="1">
            <a:off x="9314679" y="4749451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A361CD1-B3A1-A2CF-933C-CF092440EF0A}"/>
              </a:ext>
            </a:extLst>
          </p:cNvPr>
          <p:cNvCxnSpPr/>
          <p:nvPr/>
        </p:nvCxnSpPr>
        <p:spPr>
          <a:xfrm flipH="1">
            <a:off x="9144732" y="4749679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A3C5807-D5C0-0558-7CE3-353242A7B09C}"/>
              </a:ext>
            </a:extLst>
          </p:cNvPr>
          <p:cNvCxnSpPr/>
          <p:nvPr/>
        </p:nvCxnSpPr>
        <p:spPr>
          <a:xfrm flipH="1">
            <a:off x="8961602" y="4742612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CE83623-70EE-47A0-38B3-961CA768E295}"/>
              </a:ext>
            </a:extLst>
          </p:cNvPr>
          <p:cNvSpPr txBox="1"/>
          <p:nvPr/>
        </p:nvSpPr>
        <p:spPr>
          <a:xfrm>
            <a:off x="7621852" y="4501753"/>
            <a:ext cx="45124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8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B181776-EF31-4C61-D019-7610FCBB9485}"/>
              </a:ext>
            </a:extLst>
          </p:cNvPr>
          <p:cNvCxnSpPr/>
          <p:nvPr/>
        </p:nvCxnSpPr>
        <p:spPr>
          <a:xfrm flipH="1">
            <a:off x="9535097" y="5249410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DA02C89-0B0F-2245-7B88-3FB1169D9EDC}"/>
              </a:ext>
            </a:extLst>
          </p:cNvPr>
          <p:cNvCxnSpPr/>
          <p:nvPr/>
        </p:nvCxnSpPr>
        <p:spPr>
          <a:xfrm flipH="1">
            <a:off x="9365150" y="5249638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1F6C30A-5402-55ED-8797-49957E7B684F}"/>
              </a:ext>
            </a:extLst>
          </p:cNvPr>
          <p:cNvSpPr txBox="1"/>
          <p:nvPr/>
        </p:nvSpPr>
        <p:spPr>
          <a:xfrm>
            <a:off x="7620848" y="4998712"/>
            <a:ext cx="45124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989A024-E24C-F8CD-10CA-0E31B8A4E636}"/>
              </a:ext>
            </a:extLst>
          </p:cNvPr>
          <p:cNvCxnSpPr/>
          <p:nvPr/>
        </p:nvCxnSpPr>
        <p:spPr>
          <a:xfrm flipH="1">
            <a:off x="10199150" y="5733145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73C3D87-8ECA-B711-3494-5D2A7574760E}"/>
              </a:ext>
            </a:extLst>
          </p:cNvPr>
          <p:cNvCxnSpPr/>
          <p:nvPr/>
        </p:nvCxnSpPr>
        <p:spPr>
          <a:xfrm flipH="1">
            <a:off x="10000045" y="5740859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B2719C6-919A-7C4A-B52F-7E5C4F58303F}"/>
              </a:ext>
            </a:extLst>
          </p:cNvPr>
          <p:cNvCxnSpPr/>
          <p:nvPr/>
        </p:nvCxnSpPr>
        <p:spPr>
          <a:xfrm flipH="1">
            <a:off x="9835264" y="5730124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C75210D-EA2D-675F-8E84-42EBC6006159}"/>
              </a:ext>
            </a:extLst>
          </p:cNvPr>
          <p:cNvCxnSpPr/>
          <p:nvPr/>
        </p:nvCxnSpPr>
        <p:spPr>
          <a:xfrm flipH="1">
            <a:off x="9661943" y="5720152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CB53C66-E51E-1ED6-15D5-BD0D206F0D22}"/>
              </a:ext>
            </a:extLst>
          </p:cNvPr>
          <p:cNvCxnSpPr>
            <a:cxnSpLocks/>
          </p:cNvCxnSpPr>
          <p:nvPr/>
        </p:nvCxnSpPr>
        <p:spPr>
          <a:xfrm>
            <a:off x="9753249" y="5733279"/>
            <a:ext cx="466257" cy="1989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647F511-E787-1D50-B3C6-0ABDBBF6A852}"/>
              </a:ext>
            </a:extLst>
          </p:cNvPr>
          <p:cNvCxnSpPr/>
          <p:nvPr/>
        </p:nvCxnSpPr>
        <p:spPr>
          <a:xfrm flipH="1">
            <a:off x="9194729" y="5740630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A8805FB-7203-27D8-AA76-47CA1A0571DF}"/>
              </a:ext>
            </a:extLst>
          </p:cNvPr>
          <p:cNvCxnSpPr/>
          <p:nvPr/>
        </p:nvCxnSpPr>
        <p:spPr>
          <a:xfrm flipH="1">
            <a:off x="9024782" y="5740858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C033CFB-9456-9CB4-7F08-72FDD9585938}"/>
              </a:ext>
            </a:extLst>
          </p:cNvPr>
          <p:cNvSpPr txBox="1"/>
          <p:nvPr/>
        </p:nvSpPr>
        <p:spPr>
          <a:xfrm>
            <a:off x="7650218" y="5526864"/>
            <a:ext cx="45124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946720F-A93D-B528-533B-6BCF6B1C67C9}"/>
              </a:ext>
            </a:extLst>
          </p:cNvPr>
          <p:cNvCxnSpPr/>
          <p:nvPr/>
        </p:nvCxnSpPr>
        <p:spPr>
          <a:xfrm flipH="1">
            <a:off x="9541517" y="6227944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D46EE0C-67DC-0EBB-8C88-641495B6148C}"/>
              </a:ext>
            </a:extLst>
          </p:cNvPr>
          <p:cNvCxnSpPr/>
          <p:nvPr/>
        </p:nvCxnSpPr>
        <p:spPr>
          <a:xfrm flipH="1">
            <a:off x="9371570" y="6228172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8632AEA9-06F2-A7E6-CF5E-C28350367E21}"/>
              </a:ext>
            </a:extLst>
          </p:cNvPr>
          <p:cNvSpPr txBox="1"/>
          <p:nvPr/>
        </p:nvSpPr>
        <p:spPr>
          <a:xfrm>
            <a:off x="7627268" y="5977246"/>
            <a:ext cx="45124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A0D18623-B8BB-3CC5-EDE2-6718879A83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87" r="9400"/>
          <a:stretch/>
        </p:blipFill>
        <p:spPr>
          <a:xfrm>
            <a:off x="1519566" y="2279106"/>
            <a:ext cx="4237165" cy="4230876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FA3CDE0F-ADA9-3B65-2C5A-B8601E317173}"/>
              </a:ext>
            </a:extLst>
          </p:cNvPr>
          <p:cNvSpPr/>
          <p:nvPr/>
        </p:nvSpPr>
        <p:spPr>
          <a:xfrm>
            <a:off x="1971112" y="4357654"/>
            <a:ext cx="666693" cy="2049246"/>
          </a:xfrm>
          <a:prstGeom prst="rect">
            <a:avLst/>
          </a:prstGeom>
          <a:solidFill>
            <a:srgbClr val="4E91F0">
              <a:alpha val="30000"/>
            </a:srgbClr>
          </a:solidFill>
          <a:ln w="19050">
            <a:solidFill>
              <a:srgbClr val="4E9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4DBEED0-494C-BCEE-4EFA-D4ED1CB1B54C}"/>
              </a:ext>
            </a:extLst>
          </p:cNvPr>
          <p:cNvSpPr/>
          <p:nvPr/>
        </p:nvSpPr>
        <p:spPr>
          <a:xfrm>
            <a:off x="2647848" y="3712191"/>
            <a:ext cx="671532" cy="2666853"/>
          </a:xfrm>
          <a:prstGeom prst="rect">
            <a:avLst/>
          </a:prstGeom>
          <a:solidFill>
            <a:srgbClr val="4E91F0">
              <a:alpha val="30000"/>
            </a:srgbClr>
          </a:solidFill>
          <a:ln w="19050">
            <a:solidFill>
              <a:srgbClr val="4E9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929AE06-6426-B5E8-4344-05FF052F4A62}"/>
              </a:ext>
            </a:extLst>
          </p:cNvPr>
          <p:cNvSpPr/>
          <p:nvPr/>
        </p:nvSpPr>
        <p:spPr>
          <a:xfrm>
            <a:off x="3315254" y="5720151"/>
            <a:ext cx="644155" cy="659533"/>
          </a:xfrm>
          <a:prstGeom prst="rect">
            <a:avLst/>
          </a:prstGeom>
          <a:solidFill>
            <a:srgbClr val="4E91F0">
              <a:alpha val="30000"/>
            </a:srgbClr>
          </a:solidFill>
          <a:ln w="19050">
            <a:solidFill>
              <a:srgbClr val="4E9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DC2A39D-049C-EF81-9157-C14FB86CDD3D}"/>
              </a:ext>
            </a:extLst>
          </p:cNvPr>
          <p:cNvSpPr/>
          <p:nvPr/>
        </p:nvSpPr>
        <p:spPr>
          <a:xfrm>
            <a:off x="3976376" y="4027258"/>
            <a:ext cx="670655" cy="2368349"/>
          </a:xfrm>
          <a:prstGeom prst="rect">
            <a:avLst/>
          </a:prstGeom>
          <a:solidFill>
            <a:srgbClr val="4E91F0">
              <a:alpha val="30000"/>
            </a:srgbClr>
          </a:solidFill>
          <a:ln w="19050">
            <a:solidFill>
              <a:srgbClr val="4E9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39D98AF-5F03-CE9E-DBC4-5062DA67C6BA}"/>
              </a:ext>
            </a:extLst>
          </p:cNvPr>
          <p:cNvSpPr/>
          <p:nvPr/>
        </p:nvSpPr>
        <p:spPr>
          <a:xfrm>
            <a:off x="4648004" y="5706597"/>
            <a:ext cx="661543" cy="673087"/>
          </a:xfrm>
          <a:prstGeom prst="rect">
            <a:avLst/>
          </a:prstGeom>
          <a:solidFill>
            <a:srgbClr val="4E91F0">
              <a:alpha val="30000"/>
            </a:srgbClr>
          </a:solidFill>
          <a:ln w="19050">
            <a:solidFill>
              <a:srgbClr val="4E9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0491F259-7234-13E3-81F4-559F38769640}"/>
              </a:ext>
            </a:extLst>
          </p:cNvPr>
          <p:cNvCxnSpPr/>
          <p:nvPr/>
        </p:nvCxnSpPr>
        <p:spPr>
          <a:xfrm flipV="1">
            <a:off x="1624549" y="1890205"/>
            <a:ext cx="0" cy="4500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098DDC3E-48D2-72B2-BEE3-0CF6FB836013}"/>
              </a:ext>
            </a:extLst>
          </p:cNvPr>
          <p:cNvSpPr txBox="1"/>
          <p:nvPr/>
        </p:nvSpPr>
        <p:spPr>
          <a:xfrm>
            <a:off x="1939652" y="6390205"/>
            <a:ext cx="7301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0 -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3DED052-5848-30F2-3A13-0A4BC66D89CD}"/>
              </a:ext>
            </a:extLst>
          </p:cNvPr>
          <p:cNvSpPr txBox="1"/>
          <p:nvPr/>
        </p:nvSpPr>
        <p:spPr>
          <a:xfrm>
            <a:off x="2535712" y="6437280"/>
            <a:ext cx="7301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3 -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906C9C5-9DFE-324C-CCB8-CE10BF0C11AA}"/>
              </a:ext>
            </a:extLst>
          </p:cNvPr>
          <p:cNvSpPr txBox="1"/>
          <p:nvPr/>
        </p:nvSpPr>
        <p:spPr>
          <a:xfrm>
            <a:off x="3265868" y="6432696"/>
            <a:ext cx="7301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6 -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45702A7-63A5-9774-8E9F-9C11D866A62C}"/>
              </a:ext>
            </a:extLst>
          </p:cNvPr>
          <p:cNvSpPr txBox="1"/>
          <p:nvPr/>
        </p:nvSpPr>
        <p:spPr>
          <a:xfrm>
            <a:off x="3946479" y="6436210"/>
            <a:ext cx="7301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9 -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4790FFD-4424-1EC6-02C9-3EDCD0A11D66}"/>
              </a:ext>
            </a:extLst>
          </p:cNvPr>
          <p:cNvSpPr txBox="1"/>
          <p:nvPr/>
        </p:nvSpPr>
        <p:spPr>
          <a:xfrm>
            <a:off x="4579391" y="6432696"/>
            <a:ext cx="7301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12 -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FE1341A-6C2E-A5B5-CBB2-B6F1C941DAB7}"/>
              </a:ext>
            </a:extLst>
          </p:cNvPr>
          <p:cNvSpPr txBox="1"/>
          <p:nvPr/>
        </p:nvSpPr>
        <p:spPr>
          <a:xfrm>
            <a:off x="1278158" y="5796799"/>
            <a:ext cx="2857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1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2CEA2D3-53D9-E384-5E0E-603A7A76D6D8}"/>
              </a:ext>
            </a:extLst>
          </p:cNvPr>
          <p:cNvCxnSpPr>
            <a:cxnSpLocks/>
          </p:cNvCxnSpPr>
          <p:nvPr/>
        </p:nvCxnSpPr>
        <p:spPr>
          <a:xfrm>
            <a:off x="1624549" y="6400797"/>
            <a:ext cx="4572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F17E9A7-2394-30E7-1204-939094FB8ACB}"/>
              </a:ext>
            </a:extLst>
          </p:cNvPr>
          <p:cNvSpPr txBox="1"/>
          <p:nvPr/>
        </p:nvSpPr>
        <p:spPr>
          <a:xfrm>
            <a:off x="1283935" y="5465899"/>
            <a:ext cx="2857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299D105-6168-6045-782C-7968744BE351}"/>
              </a:ext>
            </a:extLst>
          </p:cNvPr>
          <p:cNvSpPr txBox="1"/>
          <p:nvPr/>
        </p:nvSpPr>
        <p:spPr>
          <a:xfrm>
            <a:off x="1302098" y="5104855"/>
            <a:ext cx="2857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3E36E02-2281-B5F9-BE44-5E374F066572}"/>
              </a:ext>
            </a:extLst>
          </p:cNvPr>
          <p:cNvSpPr txBox="1"/>
          <p:nvPr/>
        </p:nvSpPr>
        <p:spPr>
          <a:xfrm>
            <a:off x="1299385" y="4795068"/>
            <a:ext cx="2857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ED4074B-0A30-FFAE-2B3A-E0AEC8A9598E}"/>
              </a:ext>
            </a:extLst>
          </p:cNvPr>
          <p:cNvSpPr txBox="1"/>
          <p:nvPr/>
        </p:nvSpPr>
        <p:spPr>
          <a:xfrm>
            <a:off x="1331057" y="4461491"/>
            <a:ext cx="2857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11F00B9-D5B5-1E00-795C-0C425754C4FF}"/>
              </a:ext>
            </a:extLst>
          </p:cNvPr>
          <p:cNvSpPr txBox="1"/>
          <p:nvPr/>
        </p:nvSpPr>
        <p:spPr>
          <a:xfrm>
            <a:off x="1334959" y="4151704"/>
            <a:ext cx="2857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6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63FE30F-5B46-B5C6-B9B8-9875B42A9DB3}"/>
              </a:ext>
            </a:extLst>
          </p:cNvPr>
          <p:cNvSpPr txBox="1"/>
          <p:nvPr/>
        </p:nvSpPr>
        <p:spPr>
          <a:xfrm>
            <a:off x="1316031" y="3807137"/>
            <a:ext cx="2857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8A40FA6-D00B-2678-2B1B-BD5225464FE8}"/>
              </a:ext>
            </a:extLst>
          </p:cNvPr>
          <p:cNvSpPr txBox="1"/>
          <p:nvPr/>
        </p:nvSpPr>
        <p:spPr>
          <a:xfrm>
            <a:off x="1324766" y="3463034"/>
            <a:ext cx="2857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7027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21" grpId="0"/>
      <p:bldP spid="22" grpId="0"/>
      <p:bldP spid="23" grpId="0"/>
      <p:bldP spid="24" grpId="0"/>
      <p:bldP spid="25" grpId="0"/>
      <p:bldP spid="32" grpId="0"/>
      <p:bldP spid="41" grpId="0"/>
      <p:bldP spid="44" grpId="0"/>
      <p:bldP spid="53" grpId="0"/>
      <p:bldP spid="56" grpId="0"/>
      <p:bldP spid="75" grpId="0" animBg="1"/>
      <p:bldP spid="76" grpId="0" animBg="1"/>
      <p:bldP spid="77" grpId="0" animBg="1"/>
      <p:bldP spid="78" grpId="0" animBg="1"/>
      <p:bldP spid="79" grpId="0" animBg="1"/>
      <p:bldP spid="60" grpId="0"/>
      <p:bldP spid="61" grpId="0"/>
      <p:bldP spid="62" grpId="0"/>
      <p:bldP spid="63" grpId="0"/>
      <p:bldP spid="64" grpId="0"/>
      <p:bldP spid="66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BBC1D4-21CD-DB35-97E0-EBA5F14112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56" t="28403"/>
          <a:stretch/>
        </p:blipFill>
        <p:spPr>
          <a:xfrm>
            <a:off x="2042396" y="2527999"/>
            <a:ext cx="8309688" cy="42239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0039AC-7865-937D-B777-08621D186846}"/>
              </a:ext>
            </a:extLst>
          </p:cNvPr>
          <p:cNvSpPr txBox="1"/>
          <p:nvPr/>
        </p:nvSpPr>
        <p:spPr>
          <a:xfrm>
            <a:off x="66260" y="106019"/>
            <a:ext cx="24251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صفحة 213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45F6A-6DEE-9D06-8B0A-4973330A64FD}"/>
              </a:ext>
            </a:extLst>
          </p:cNvPr>
          <p:cNvSpPr txBox="1"/>
          <p:nvPr/>
        </p:nvSpPr>
        <p:spPr>
          <a:xfrm>
            <a:off x="5806743" y="2720296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الفئة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1C90CC-EC94-7445-726D-87A21310D6C9}"/>
              </a:ext>
            </a:extLst>
          </p:cNvPr>
          <p:cNvSpPr txBox="1"/>
          <p:nvPr/>
        </p:nvSpPr>
        <p:spPr>
          <a:xfrm>
            <a:off x="3718422" y="2751074"/>
            <a:ext cx="2001078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علامات العد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AB666E-BB35-BB10-F540-68D869ADE106}"/>
              </a:ext>
            </a:extLst>
          </p:cNvPr>
          <p:cNvSpPr txBox="1"/>
          <p:nvPr/>
        </p:nvSpPr>
        <p:spPr>
          <a:xfrm>
            <a:off x="2288290" y="2751074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التكرار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8A8D06-2277-075F-3FF2-A0656BFB222B}"/>
              </a:ext>
            </a:extLst>
          </p:cNvPr>
          <p:cNvSpPr txBox="1"/>
          <p:nvPr/>
        </p:nvSpPr>
        <p:spPr>
          <a:xfrm>
            <a:off x="5865507" y="3327689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50 </a:t>
            </a:r>
            <a:r>
              <a:rPr lang="ar-KW" sz="4000" b="1" spc="-300" dirty="0">
                <a:solidFill>
                  <a:srgbClr val="FF0000"/>
                </a:solidFill>
              </a:rPr>
              <a:t>--</a:t>
            </a:r>
            <a:r>
              <a:rPr lang="ar-KW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D48A00-41A8-16F5-AFEA-F36159D2B542}"/>
              </a:ext>
            </a:extLst>
          </p:cNvPr>
          <p:cNvSpPr txBox="1"/>
          <p:nvPr/>
        </p:nvSpPr>
        <p:spPr>
          <a:xfrm>
            <a:off x="5865506" y="3806868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60 </a:t>
            </a:r>
            <a:r>
              <a:rPr lang="ar-KW" sz="4000" b="1" spc="-300" dirty="0">
                <a:solidFill>
                  <a:srgbClr val="FF0000"/>
                </a:solidFill>
              </a:rPr>
              <a:t>--</a:t>
            </a:r>
            <a:r>
              <a:rPr lang="ar-KW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80E1AC-FC09-685C-F579-81AF126C3EAB}"/>
              </a:ext>
            </a:extLst>
          </p:cNvPr>
          <p:cNvSpPr txBox="1"/>
          <p:nvPr/>
        </p:nvSpPr>
        <p:spPr>
          <a:xfrm>
            <a:off x="5865505" y="4286047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70 </a:t>
            </a:r>
            <a:r>
              <a:rPr lang="ar-KW" sz="4000" b="1" spc="-300" dirty="0">
                <a:solidFill>
                  <a:srgbClr val="FF0000"/>
                </a:solidFill>
              </a:rPr>
              <a:t>--</a:t>
            </a:r>
            <a:r>
              <a:rPr lang="ar-KW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1ED098-6F0E-F314-900C-5EC55A20E654}"/>
              </a:ext>
            </a:extLst>
          </p:cNvPr>
          <p:cNvSpPr txBox="1"/>
          <p:nvPr/>
        </p:nvSpPr>
        <p:spPr>
          <a:xfrm>
            <a:off x="5865504" y="4765226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80 </a:t>
            </a:r>
            <a:r>
              <a:rPr lang="ar-KW" sz="4000" b="1" spc="-300" dirty="0">
                <a:solidFill>
                  <a:srgbClr val="FF0000"/>
                </a:solidFill>
              </a:rPr>
              <a:t>--</a:t>
            </a:r>
            <a:r>
              <a:rPr lang="ar-KW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0CF9A9-1817-86EE-DD20-EEB065E379B9}"/>
              </a:ext>
            </a:extLst>
          </p:cNvPr>
          <p:cNvSpPr txBox="1"/>
          <p:nvPr/>
        </p:nvSpPr>
        <p:spPr>
          <a:xfrm>
            <a:off x="5865503" y="5244405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90 </a:t>
            </a:r>
            <a:r>
              <a:rPr lang="ar-KW" sz="4000" b="1" spc="-300" dirty="0">
                <a:solidFill>
                  <a:srgbClr val="FF0000"/>
                </a:solidFill>
              </a:rPr>
              <a:t>--</a:t>
            </a:r>
            <a:r>
              <a:rPr lang="ar-KW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4C4172-ABE2-E671-14F9-2D20F50C9198}"/>
              </a:ext>
            </a:extLst>
          </p:cNvPr>
          <p:cNvSpPr txBox="1"/>
          <p:nvPr/>
        </p:nvSpPr>
        <p:spPr>
          <a:xfrm>
            <a:off x="5865502" y="5723584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100 </a:t>
            </a:r>
            <a:r>
              <a:rPr lang="ar-KW" sz="4000" b="1" spc="-300" dirty="0">
                <a:solidFill>
                  <a:srgbClr val="FF0000"/>
                </a:solidFill>
              </a:rPr>
              <a:t>--</a:t>
            </a:r>
            <a:r>
              <a:rPr lang="ar-KW" sz="40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DACC15-72DE-344E-93E9-0B128BEF535D}"/>
              </a:ext>
            </a:extLst>
          </p:cNvPr>
          <p:cNvCxnSpPr/>
          <p:nvPr/>
        </p:nvCxnSpPr>
        <p:spPr>
          <a:xfrm flipH="1">
            <a:off x="4846927" y="3515490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4812BB0-CC4C-D6DF-94BC-4920C9A829E1}"/>
              </a:ext>
            </a:extLst>
          </p:cNvPr>
          <p:cNvCxnSpPr/>
          <p:nvPr/>
        </p:nvCxnSpPr>
        <p:spPr>
          <a:xfrm flipH="1">
            <a:off x="4621228" y="3515491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062DD1F-FC74-3EC9-A8B1-A37B51711161}"/>
              </a:ext>
            </a:extLst>
          </p:cNvPr>
          <p:cNvSpPr txBox="1"/>
          <p:nvPr/>
        </p:nvSpPr>
        <p:spPr>
          <a:xfrm>
            <a:off x="2601246" y="3336197"/>
            <a:ext cx="68069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0D981C-027C-BABE-95F0-B64D23E3FD13}"/>
              </a:ext>
            </a:extLst>
          </p:cNvPr>
          <p:cNvCxnSpPr/>
          <p:nvPr/>
        </p:nvCxnSpPr>
        <p:spPr>
          <a:xfrm flipH="1">
            <a:off x="5016304" y="3966715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692903-335E-38A6-6E31-3679E03216AB}"/>
              </a:ext>
            </a:extLst>
          </p:cNvPr>
          <p:cNvCxnSpPr/>
          <p:nvPr/>
        </p:nvCxnSpPr>
        <p:spPr>
          <a:xfrm flipH="1">
            <a:off x="4790605" y="3966716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D1C8FFE-4D7E-6C85-6CC0-23E6BBAB9375}"/>
              </a:ext>
            </a:extLst>
          </p:cNvPr>
          <p:cNvCxnSpPr/>
          <p:nvPr/>
        </p:nvCxnSpPr>
        <p:spPr>
          <a:xfrm flipH="1">
            <a:off x="4567842" y="3966715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77D8DAA-F8FB-EC37-DF41-7A509EE953AF}"/>
              </a:ext>
            </a:extLst>
          </p:cNvPr>
          <p:cNvSpPr txBox="1"/>
          <p:nvPr/>
        </p:nvSpPr>
        <p:spPr>
          <a:xfrm>
            <a:off x="2704727" y="3824807"/>
            <a:ext cx="45124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BE13F00-405C-7C32-3914-1D1A1D77A021}"/>
              </a:ext>
            </a:extLst>
          </p:cNvPr>
          <p:cNvCxnSpPr/>
          <p:nvPr/>
        </p:nvCxnSpPr>
        <p:spPr>
          <a:xfrm flipH="1">
            <a:off x="5160351" y="4478898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FD4F03F-7123-467A-D39A-17081EAAF933}"/>
              </a:ext>
            </a:extLst>
          </p:cNvPr>
          <p:cNvCxnSpPr/>
          <p:nvPr/>
        </p:nvCxnSpPr>
        <p:spPr>
          <a:xfrm flipH="1">
            <a:off x="4934652" y="4478899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163D08-F344-590D-561C-90BC88CCCECF}"/>
              </a:ext>
            </a:extLst>
          </p:cNvPr>
          <p:cNvCxnSpPr/>
          <p:nvPr/>
        </p:nvCxnSpPr>
        <p:spPr>
          <a:xfrm flipH="1">
            <a:off x="4711889" y="4478898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6286D37-EA78-7B3C-C053-C83C1DEEA4CB}"/>
              </a:ext>
            </a:extLst>
          </p:cNvPr>
          <p:cNvCxnSpPr/>
          <p:nvPr/>
        </p:nvCxnSpPr>
        <p:spPr>
          <a:xfrm flipH="1">
            <a:off x="4480158" y="4474339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B037965-FF10-787A-8099-A16B850EED2A}"/>
              </a:ext>
            </a:extLst>
          </p:cNvPr>
          <p:cNvSpPr txBox="1"/>
          <p:nvPr/>
        </p:nvSpPr>
        <p:spPr>
          <a:xfrm>
            <a:off x="2715968" y="4338557"/>
            <a:ext cx="45124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DEECD5B-A6BE-6233-362B-D637756391BD}"/>
              </a:ext>
            </a:extLst>
          </p:cNvPr>
          <p:cNvCxnSpPr/>
          <p:nvPr/>
        </p:nvCxnSpPr>
        <p:spPr>
          <a:xfrm flipH="1">
            <a:off x="5252638" y="4984022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C03B4AE-5D69-5A99-D576-A7DDE984EA8F}"/>
              </a:ext>
            </a:extLst>
          </p:cNvPr>
          <p:cNvCxnSpPr/>
          <p:nvPr/>
        </p:nvCxnSpPr>
        <p:spPr>
          <a:xfrm flipH="1">
            <a:off x="5053533" y="4991736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DB0D968-F062-082E-314A-F782F9EA3F8A}"/>
              </a:ext>
            </a:extLst>
          </p:cNvPr>
          <p:cNvCxnSpPr/>
          <p:nvPr/>
        </p:nvCxnSpPr>
        <p:spPr>
          <a:xfrm flipH="1">
            <a:off x="4888752" y="4981001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7CB7968-877A-CC40-90EC-9A6D4156EB4E}"/>
              </a:ext>
            </a:extLst>
          </p:cNvPr>
          <p:cNvCxnSpPr/>
          <p:nvPr/>
        </p:nvCxnSpPr>
        <p:spPr>
          <a:xfrm flipH="1">
            <a:off x="4715431" y="4971029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C4203A3-29F1-A915-E74A-BF001827C66F}"/>
              </a:ext>
            </a:extLst>
          </p:cNvPr>
          <p:cNvCxnSpPr>
            <a:cxnSpLocks/>
          </p:cNvCxnSpPr>
          <p:nvPr/>
        </p:nvCxnSpPr>
        <p:spPr>
          <a:xfrm>
            <a:off x="4806737" y="4984156"/>
            <a:ext cx="466257" cy="1989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5B86376-D64A-8F47-3664-536BD7CDE569}"/>
              </a:ext>
            </a:extLst>
          </p:cNvPr>
          <p:cNvCxnSpPr/>
          <p:nvPr/>
        </p:nvCxnSpPr>
        <p:spPr>
          <a:xfrm flipH="1">
            <a:off x="4239920" y="4971030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9F189F7-AC67-316C-0862-01CB2EC9375B}"/>
              </a:ext>
            </a:extLst>
          </p:cNvPr>
          <p:cNvSpPr txBox="1"/>
          <p:nvPr/>
        </p:nvSpPr>
        <p:spPr>
          <a:xfrm>
            <a:off x="2727209" y="4792198"/>
            <a:ext cx="45124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DEEE17F-6D6D-3A7A-86D6-DC914687C6FF}"/>
              </a:ext>
            </a:extLst>
          </p:cNvPr>
          <p:cNvCxnSpPr/>
          <p:nvPr/>
        </p:nvCxnSpPr>
        <p:spPr>
          <a:xfrm flipH="1">
            <a:off x="5149110" y="5426075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DC0531A-B6BD-3C60-D27D-A51E58C82B6D}"/>
              </a:ext>
            </a:extLst>
          </p:cNvPr>
          <p:cNvCxnSpPr/>
          <p:nvPr/>
        </p:nvCxnSpPr>
        <p:spPr>
          <a:xfrm flipH="1">
            <a:off x="4923411" y="5426076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94D1763-D114-15F1-9973-429EB7D015AA}"/>
              </a:ext>
            </a:extLst>
          </p:cNvPr>
          <p:cNvCxnSpPr/>
          <p:nvPr/>
        </p:nvCxnSpPr>
        <p:spPr>
          <a:xfrm flipH="1">
            <a:off x="4700648" y="5426075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E61F841-948D-9B91-3A42-8ACF1B8B4C6E}"/>
              </a:ext>
            </a:extLst>
          </p:cNvPr>
          <p:cNvCxnSpPr/>
          <p:nvPr/>
        </p:nvCxnSpPr>
        <p:spPr>
          <a:xfrm flipH="1">
            <a:off x="4468917" y="5421516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5EAA210E-5D8C-1FEF-5E45-5F53AB9C714E}"/>
              </a:ext>
            </a:extLst>
          </p:cNvPr>
          <p:cNvSpPr txBox="1"/>
          <p:nvPr/>
        </p:nvSpPr>
        <p:spPr>
          <a:xfrm>
            <a:off x="2704727" y="5285734"/>
            <a:ext cx="45124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2C586FD-145D-464F-0EAD-6A6872D8DD6A}"/>
              </a:ext>
            </a:extLst>
          </p:cNvPr>
          <p:cNvCxnSpPr/>
          <p:nvPr/>
        </p:nvCxnSpPr>
        <p:spPr>
          <a:xfrm flipH="1">
            <a:off x="4606123" y="5932953"/>
            <a:ext cx="112643" cy="2120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84204D2-967F-730B-A467-3C988B9E371A}"/>
              </a:ext>
            </a:extLst>
          </p:cNvPr>
          <p:cNvSpPr txBox="1"/>
          <p:nvPr/>
        </p:nvSpPr>
        <p:spPr>
          <a:xfrm>
            <a:off x="2586141" y="5753659"/>
            <a:ext cx="68069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059C77F1-EACF-A397-3E18-D9E0B21D7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7" b="76200"/>
          <a:stretch/>
        </p:blipFill>
        <p:spPr>
          <a:xfrm>
            <a:off x="140898" y="926698"/>
            <a:ext cx="11999043" cy="14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30" grpId="0"/>
      <p:bldP spid="34" grpId="0"/>
      <p:bldP spid="39" grpId="0"/>
      <p:bldP spid="53" grpId="0"/>
      <p:bldP spid="58" grpId="0"/>
      <p:bldP spid="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44072D-C1F0-F986-F0CA-F460042E7A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7" b="74598"/>
          <a:stretch/>
        </p:blipFill>
        <p:spPr>
          <a:xfrm>
            <a:off x="279779" y="487508"/>
            <a:ext cx="11773855" cy="15801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78B3AD-DC6C-DB1F-3FFD-EB69A28912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" t="29328" r="25072" b="7287"/>
          <a:stretch/>
        </p:blipFill>
        <p:spPr>
          <a:xfrm>
            <a:off x="279780" y="2067636"/>
            <a:ext cx="11069196" cy="4493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B6C4F-3722-0D31-280C-B17FF883E9F7}"/>
              </a:ext>
            </a:extLst>
          </p:cNvPr>
          <p:cNvSpPr txBox="1"/>
          <p:nvPr/>
        </p:nvSpPr>
        <p:spPr>
          <a:xfrm>
            <a:off x="9551796" y="2406632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الفئة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4B1C40-299A-06C0-0E49-4C2AA9E3C463}"/>
              </a:ext>
            </a:extLst>
          </p:cNvPr>
          <p:cNvSpPr txBox="1"/>
          <p:nvPr/>
        </p:nvSpPr>
        <p:spPr>
          <a:xfrm>
            <a:off x="7152252" y="2427810"/>
            <a:ext cx="2001078" cy="64633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3600" b="1" dirty="0">
                <a:solidFill>
                  <a:srgbClr val="FF0000"/>
                </a:solidFill>
              </a:rPr>
              <a:t>علامات العد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E9CB61-0AFA-186D-6C39-A019024741E4}"/>
              </a:ext>
            </a:extLst>
          </p:cNvPr>
          <p:cNvSpPr txBox="1"/>
          <p:nvPr/>
        </p:nvSpPr>
        <p:spPr>
          <a:xfrm>
            <a:off x="5518976" y="2406632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التكرار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0A746D-8EF4-AB6E-E222-49289150AB5F}"/>
              </a:ext>
            </a:extLst>
          </p:cNvPr>
          <p:cNvSpPr txBox="1"/>
          <p:nvPr/>
        </p:nvSpPr>
        <p:spPr>
          <a:xfrm>
            <a:off x="9476199" y="3031469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50 </a:t>
            </a:r>
            <a:r>
              <a:rPr lang="ar-KW" sz="4000" b="1" spc="-300" dirty="0">
                <a:solidFill>
                  <a:srgbClr val="FF0000"/>
                </a:solidFill>
              </a:rPr>
              <a:t>--</a:t>
            </a:r>
            <a:r>
              <a:rPr lang="ar-KW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3F6EFF-F514-E12D-F445-0D51653BBF44}"/>
              </a:ext>
            </a:extLst>
          </p:cNvPr>
          <p:cNvSpPr txBox="1"/>
          <p:nvPr/>
        </p:nvSpPr>
        <p:spPr>
          <a:xfrm>
            <a:off x="9483957" y="3628551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60 </a:t>
            </a:r>
            <a:r>
              <a:rPr lang="ar-KW" sz="4000" b="1" spc="-300" dirty="0">
                <a:solidFill>
                  <a:srgbClr val="FF0000"/>
                </a:solidFill>
              </a:rPr>
              <a:t>--</a:t>
            </a:r>
            <a:r>
              <a:rPr lang="ar-KW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752978-402D-CF5C-2F2A-969DFE724064}"/>
              </a:ext>
            </a:extLst>
          </p:cNvPr>
          <p:cNvSpPr txBox="1"/>
          <p:nvPr/>
        </p:nvSpPr>
        <p:spPr>
          <a:xfrm>
            <a:off x="9476199" y="4152577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70 </a:t>
            </a:r>
            <a:r>
              <a:rPr lang="ar-KW" sz="4000" b="1" spc="-300" dirty="0">
                <a:solidFill>
                  <a:srgbClr val="FF0000"/>
                </a:solidFill>
              </a:rPr>
              <a:t>--</a:t>
            </a:r>
            <a:r>
              <a:rPr lang="ar-KW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0B1547-E8B6-F5D4-A7CC-2ADDFC2C603C}"/>
              </a:ext>
            </a:extLst>
          </p:cNvPr>
          <p:cNvSpPr txBox="1"/>
          <p:nvPr/>
        </p:nvSpPr>
        <p:spPr>
          <a:xfrm>
            <a:off x="9450620" y="4709203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80 </a:t>
            </a:r>
            <a:r>
              <a:rPr lang="ar-KW" sz="4000" b="1" spc="-300" dirty="0">
                <a:solidFill>
                  <a:srgbClr val="FF0000"/>
                </a:solidFill>
              </a:rPr>
              <a:t>--</a:t>
            </a:r>
            <a:r>
              <a:rPr lang="ar-KW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118CDF-A568-1150-3F91-C7CC263B4E68}"/>
              </a:ext>
            </a:extLst>
          </p:cNvPr>
          <p:cNvSpPr txBox="1"/>
          <p:nvPr/>
        </p:nvSpPr>
        <p:spPr>
          <a:xfrm>
            <a:off x="9436380" y="5277847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90 </a:t>
            </a:r>
            <a:r>
              <a:rPr lang="ar-KW" sz="4000" b="1" spc="-300" dirty="0">
                <a:solidFill>
                  <a:srgbClr val="FF0000"/>
                </a:solidFill>
              </a:rPr>
              <a:t>--</a:t>
            </a:r>
            <a:r>
              <a:rPr lang="ar-KW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565B2-0131-926C-9B84-C3AE11B80D24}"/>
              </a:ext>
            </a:extLst>
          </p:cNvPr>
          <p:cNvSpPr txBox="1"/>
          <p:nvPr/>
        </p:nvSpPr>
        <p:spPr>
          <a:xfrm>
            <a:off x="9551795" y="5853675"/>
            <a:ext cx="128412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100 </a:t>
            </a:r>
            <a:r>
              <a:rPr lang="ar-KW" sz="4000" b="1" spc="-300" dirty="0">
                <a:solidFill>
                  <a:srgbClr val="FF0000"/>
                </a:solidFill>
              </a:rPr>
              <a:t>--</a:t>
            </a:r>
            <a:r>
              <a:rPr lang="ar-KW" sz="4000" b="1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5EC8E0-6680-C519-9A8A-CF0425E61C68}"/>
              </a:ext>
            </a:extLst>
          </p:cNvPr>
          <p:cNvCxnSpPr/>
          <p:nvPr/>
        </p:nvCxnSpPr>
        <p:spPr>
          <a:xfrm flipH="1">
            <a:off x="8424061" y="3224852"/>
            <a:ext cx="112643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987735-0169-E7F4-3028-83B9E4D7A479}"/>
              </a:ext>
            </a:extLst>
          </p:cNvPr>
          <p:cNvCxnSpPr/>
          <p:nvPr/>
        </p:nvCxnSpPr>
        <p:spPr>
          <a:xfrm flipH="1">
            <a:off x="8198362" y="3224853"/>
            <a:ext cx="112643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FA087FC-50A2-6A8A-E1CA-853BB70D6B70}"/>
              </a:ext>
            </a:extLst>
          </p:cNvPr>
          <p:cNvSpPr txBox="1"/>
          <p:nvPr/>
        </p:nvSpPr>
        <p:spPr>
          <a:xfrm>
            <a:off x="5842838" y="3107696"/>
            <a:ext cx="68069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4162C6C-1C2B-F6F5-0B62-520BEC4E7889}"/>
              </a:ext>
            </a:extLst>
          </p:cNvPr>
          <p:cNvCxnSpPr/>
          <p:nvPr/>
        </p:nvCxnSpPr>
        <p:spPr>
          <a:xfrm flipH="1">
            <a:off x="8450134" y="3751141"/>
            <a:ext cx="112643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119A5A-06DD-BA86-5A18-0AE101EA2500}"/>
              </a:ext>
            </a:extLst>
          </p:cNvPr>
          <p:cNvCxnSpPr/>
          <p:nvPr/>
        </p:nvCxnSpPr>
        <p:spPr>
          <a:xfrm flipH="1">
            <a:off x="8224435" y="3751142"/>
            <a:ext cx="112643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BC96A23-6924-1757-DA81-8ECC2C0EEE57}"/>
              </a:ext>
            </a:extLst>
          </p:cNvPr>
          <p:cNvCxnSpPr/>
          <p:nvPr/>
        </p:nvCxnSpPr>
        <p:spPr>
          <a:xfrm flipH="1">
            <a:off x="8001672" y="3751141"/>
            <a:ext cx="112643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B200865-2E77-BF5D-54DC-23A474C17B9A}"/>
              </a:ext>
            </a:extLst>
          </p:cNvPr>
          <p:cNvSpPr txBox="1"/>
          <p:nvPr/>
        </p:nvSpPr>
        <p:spPr>
          <a:xfrm>
            <a:off x="5970979" y="3621347"/>
            <a:ext cx="45124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9788EE-829B-11DD-BD55-15B66319CCE9}"/>
              </a:ext>
            </a:extLst>
          </p:cNvPr>
          <p:cNvCxnSpPr/>
          <p:nvPr/>
        </p:nvCxnSpPr>
        <p:spPr>
          <a:xfrm flipH="1">
            <a:off x="8568104" y="4311368"/>
            <a:ext cx="112643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A69497-5641-83B1-3440-7E4AAD22CCAF}"/>
              </a:ext>
            </a:extLst>
          </p:cNvPr>
          <p:cNvCxnSpPr/>
          <p:nvPr/>
        </p:nvCxnSpPr>
        <p:spPr>
          <a:xfrm flipH="1">
            <a:off x="8342405" y="4311369"/>
            <a:ext cx="112643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A91DC04-7523-93F2-4F0D-CA1B38F7DDD6}"/>
              </a:ext>
            </a:extLst>
          </p:cNvPr>
          <p:cNvCxnSpPr/>
          <p:nvPr/>
        </p:nvCxnSpPr>
        <p:spPr>
          <a:xfrm flipH="1">
            <a:off x="8119642" y="4311368"/>
            <a:ext cx="112643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4F2DB2-F00D-2C25-7236-FD9C73290FF9}"/>
              </a:ext>
            </a:extLst>
          </p:cNvPr>
          <p:cNvCxnSpPr/>
          <p:nvPr/>
        </p:nvCxnSpPr>
        <p:spPr>
          <a:xfrm flipH="1">
            <a:off x="7887911" y="4306809"/>
            <a:ext cx="112643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8160E5C-9142-3E24-610B-40FC586CC4AA}"/>
              </a:ext>
            </a:extLst>
          </p:cNvPr>
          <p:cNvSpPr txBox="1"/>
          <p:nvPr/>
        </p:nvSpPr>
        <p:spPr>
          <a:xfrm>
            <a:off x="5963221" y="4162703"/>
            <a:ext cx="45124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2C12EF-3E87-337C-5524-D02B818E595F}"/>
              </a:ext>
            </a:extLst>
          </p:cNvPr>
          <p:cNvCxnSpPr/>
          <p:nvPr/>
        </p:nvCxnSpPr>
        <p:spPr>
          <a:xfrm flipH="1">
            <a:off x="8686468" y="4911750"/>
            <a:ext cx="112643" cy="288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5916BDF-B27B-60B4-AF69-5585D1FBCE95}"/>
              </a:ext>
            </a:extLst>
          </p:cNvPr>
          <p:cNvCxnSpPr/>
          <p:nvPr/>
        </p:nvCxnSpPr>
        <p:spPr>
          <a:xfrm flipH="1">
            <a:off x="8487363" y="4919464"/>
            <a:ext cx="112643" cy="288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09E7A5B-BECF-AB20-3B08-F9492C1E3876}"/>
              </a:ext>
            </a:extLst>
          </p:cNvPr>
          <p:cNvCxnSpPr/>
          <p:nvPr/>
        </p:nvCxnSpPr>
        <p:spPr>
          <a:xfrm flipH="1">
            <a:off x="8322582" y="4908729"/>
            <a:ext cx="112643" cy="288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FEB41B3-54AA-5D55-3937-C5AC4B3E0327}"/>
              </a:ext>
            </a:extLst>
          </p:cNvPr>
          <p:cNvCxnSpPr/>
          <p:nvPr/>
        </p:nvCxnSpPr>
        <p:spPr>
          <a:xfrm flipH="1">
            <a:off x="8149261" y="4898757"/>
            <a:ext cx="112643" cy="288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FCA664C-028E-94D9-CD23-4A6F77C3C74C}"/>
              </a:ext>
            </a:extLst>
          </p:cNvPr>
          <p:cNvCxnSpPr>
            <a:cxnSpLocks/>
          </p:cNvCxnSpPr>
          <p:nvPr/>
        </p:nvCxnSpPr>
        <p:spPr>
          <a:xfrm>
            <a:off x="8240567" y="4911884"/>
            <a:ext cx="466257" cy="288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E80F975-60B2-81BF-72ED-28C615FEB1DE}"/>
              </a:ext>
            </a:extLst>
          </p:cNvPr>
          <p:cNvCxnSpPr/>
          <p:nvPr/>
        </p:nvCxnSpPr>
        <p:spPr>
          <a:xfrm flipH="1">
            <a:off x="7673750" y="4898758"/>
            <a:ext cx="112643" cy="288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612258C2-E942-8B93-8870-3474D630696E}"/>
              </a:ext>
            </a:extLst>
          </p:cNvPr>
          <p:cNvSpPr txBox="1"/>
          <p:nvPr/>
        </p:nvSpPr>
        <p:spPr>
          <a:xfrm>
            <a:off x="5976660" y="4739236"/>
            <a:ext cx="45124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6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50384B7-6B95-4DEE-6308-B88B453208DC}"/>
              </a:ext>
            </a:extLst>
          </p:cNvPr>
          <p:cNvCxnSpPr/>
          <p:nvPr/>
        </p:nvCxnSpPr>
        <p:spPr>
          <a:xfrm flipH="1">
            <a:off x="8518323" y="5422218"/>
            <a:ext cx="112643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67B62E0-D8AC-D775-991C-CC58D18F23B9}"/>
              </a:ext>
            </a:extLst>
          </p:cNvPr>
          <p:cNvCxnSpPr/>
          <p:nvPr/>
        </p:nvCxnSpPr>
        <p:spPr>
          <a:xfrm flipH="1">
            <a:off x="8292624" y="5422219"/>
            <a:ext cx="112643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618B9B1-768B-FCA6-3E9E-0CD5F297B640}"/>
              </a:ext>
            </a:extLst>
          </p:cNvPr>
          <p:cNvCxnSpPr/>
          <p:nvPr/>
        </p:nvCxnSpPr>
        <p:spPr>
          <a:xfrm flipH="1">
            <a:off x="8069861" y="5422218"/>
            <a:ext cx="112643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057B1C3-90A8-8031-A752-32F25D8B5709}"/>
              </a:ext>
            </a:extLst>
          </p:cNvPr>
          <p:cNvCxnSpPr/>
          <p:nvPr/>
        </p:nvCxnSpPr>
        <p:spPr>
          <a:xfrm flipH="1">
            <a:off x="7838130" y="5417659"/>
            <a:ext cx="112643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9753995-F238-5F7F-99FB-78BBE0D68F3D}"/>
              </a:ext>
            </a:extLst>
          </p:cNvPr>
          <p:cNvSpPr txBox="1"/>
          <p:nvPr/>
        </p:nvSpPr>
        <p:spPr>
          <a:xfrm>
            <a:off x="5980145" y="5280592"/>
            <a:ext cx="451249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9A9065B-2411-7F44-EF26-8070D4F95C19}"/>
              </a:ext>
            </a:extLst>
          </p:cNvPr>
          <p:cNvCxnSpPr/>
          <p:nvPr/>
        </p:nvCxnSpPr>
        <p:spPr>
          <a:xfrm flipH="1">
            <a:off x="8055058" y="5962364"/>
            <a:ext cx="112643" cy="324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34014759-FD96-CB28-B700-8D148C1A9E19}"/>
              </a:ext>
            </a:extLst>
          </p:cNvPr>
          <p:cNvSpPr txBox="1"/>
          <p:nvPr/>
        </p:nvSpPr>
        <p:spPr>
          <a:xfrm>
            <a:off x="5865421" y="5853675"/>
            <a:ext cx="680695" cy="70788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DC54E9C-FEF8-456A-BE23-05C68D45DD3A}"/>
              </a:ext>
            </a:extLst>
          </p:cNvPr>
          <p:cNvCxnSpPr/>
          <p:nvPr/>
        </p:nvCxnSpPr>
        <p:spPr>
          <a:xfrm flipV="1">
            <a:off x="339299" y="1910679"/>
            <a:ext cx="0" cy="4500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0A3E936-FEB7-9A9E-35CB-DA49030F7B15}"/>
              </a:ext>
            </a:extLst>
          </p:cNvPr>
          <p:cNvSpPr txBox="1"/>
          <p:nvPr/>
        </p:nvSpPr>
        <p:spPr>
          <a:xfrm>
            <a:off x="721951" y="6410679"/>
            <a:ext cx="7301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50 -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35ED82-B73C-080D-7E9E-792745F36050}"/>
              </a:ext>
            </a:extLst>
          </p:cNvPr>
          <p:cNvSpPr txBox="1"/>
          <p:nvPr/>
        </p:nvSpPr>
        <p:spPr>
          <a:xfrm>
            <a:off x="1469680" y="6410679"/>
            <a:ext cx="7301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60 -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DED3FF5-5C98-C7F3-2A0C-D770177204E9}"/>
              </a:ext>
            </a:extLst>
          </p:cNvPr>
          <p:cNvSpPr txBox="1"/>
          <p:nvPr/>
        </p:nvSpPr>
        <p:spPr>
          <a:xfrm>
            <a:off x="2197174" y="6393976"/>
            <a:ext cx="7301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70 -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4DCF8E6-B0FD-D0FF-E495-F86400C699E2}"/>
              </a:ext>
            </a:extLst>
          </p:cNvPr>
          <p:cNvSpPr txBox="1"/>
          <p:nvPr/>
        </p:nvSpPr>
        <p:spPr>
          <a:xfrm>
            <a:off x="2881674" y="6402328"/>
            <a:ext cx="7301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80 -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5620296-816A-7825-068B-1A8E7D47BDCB}"/>
              </a:ext>
            </a:extLst>
          </p:cNvPr>
          <p:cNvSpPr txBox="1"/>
          <p:nvPr/>
        </p:nvSpPr>
        <p:spPr>
          <a:xfrm>
            <a:off x="3566355" y="6410679"/>
            <a:ext cx="7301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90 -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6F7A853-A5BA-EA95-87C7-5977A1E5E74A}"/>
              </a:ext>
            </a:extLst>
          </p:cNvPr>
          <p:cNvSpPr txBox="1"/>
          <p:nvPr/>
        </p:nvSpPr>
        <p:spPr>
          <a:xfrm>
            <a:off x="4221488" y="6393976"/>
            <a:ext cx="85470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100 -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3F4F235-2754-9901-D12B-B8B502C7F1BD}"/>
              </a:ext>
            </a:extLst>
          </p:cNvPr>
          <p:cNvSpPr/>
          <p:nvPr/>
        </p:nvSpPr>
        <p:spPr>
          <a:xfrm>
            <a:off x="721951" y="5335751"/>
            <a:ext cx="725753" cy="1058225"/>
          </a:xfrm>
          <a:prstGeom prst="rect">
            <a:avLst/>
          </a:prstGeom>
          <a:solidFill>
            <a:srgbClr val="4E91F0">
              <a:alpha val="30000"/>
            </a:srgbClr>
          </a:solidFill>
          <a:ln w="19050">
            <a:solidFill>
              <a:srgbClr val="4E9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F4D4F6B-C994-9BC4-C0B4-ED3EE4B09FA8}"/>
              </a:ext>
            </a:extLst>
          </p:cNvPr>
          <p:cNvSpPr/>
          <p:nvPr/>
        </p:nvSpPr>
        <p:spPr>
          <a:xfrm>
            <a:off x="1447705" y="4630809"/>
            <a:ext cx="735938" cy="1757913"/>
          </a:xfrm>
          <a:prstGeom prst="rect">
            <a:avLst/>
          </a:prstGeom>
          <a:solidFill>
            <a:srgbClr val="4E91F0">
              <a:alpha val="30000"/>
            </a:srgbClr>
          </a:solidFill>
          <a:ln w="19050">
            <a:solidFill>
              <a:srgbClr val="4E9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E04C4DC-62CC-35F8-13D8-AE6809D5C9CB}"/>
              </a:ext>
            </a:extLst>
          </p:cNvPr>
          <p:cNvSpPr/>
          <p:nvPr/>
        </p:nvSpPr>
        <p:spPr>
          <a:xfrm>
            <a:off x="2188597" y="3937380"/>
            <a:ext cx="699730" cy="2447126"/>
          </a:xfrm>
          <a:prstGeom prst="rect">
            <a:avLst/>
          </a:prstGeom>
          <a:solidFill>
            <a:srgbClr val="4E91F0">
              <a:alpha val="30000"/>
            </a:srgbClr>
          </a:solidFill>
          <a:ln w="19050">
            <a:solidFill>
              <a:srgbClr val="4E9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EBC28DB-6540-7B32-5A4F-A255E21C240C}"/>
              </a:ext>
            </a:extLst>
          </p:cNvPr>
          <p:cNvSpPr/>
          <p:nvPr/>
        </p:nvSpPr>
        <p:spPr>
          <a:xfrm>
            <a:off x="2891812" y="2524836"/>
            <a:ext cx="720018" cy="3859669"/>
          </a:xfrm>
          <a:prstGeom prst="rect">
            <a:avLst/>
          </a:prstGeom>
          <a:solidFill>
            <a:srgbClr val="4E91F0">
              <a:alpha val="30000"/>
            </a:srgbClr>
          </a:solidFill>
          <a:ln w="19050">
            <a:solidFill>
              <a:srgbClr val="4E9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BF3A99E-7700-9F2D-4011-5F47D0106913}"/>
              </a:ext>
            </a:extLst>
          </p:cNvPr>
          <p:cNvSpPr/>
          <p:nvPr/>
        </p:nvSpPr>
        <p:spPr>
          <a:xfrm>
            <a:off x="3623576" y="3937381"/>
            <a:ext cx="716411" cy="2449610"/>
          </a:xfrm>
          <a:prstGeom prst="rect">
            <a:avLst/>
          </a:prstGeom>
          <a:solidFill>
            <a:srgbClr val="4E91F0">
              <a:alpha val="30000"/>
            </a:srgbClr>
          </a:solidFill>
          <a:ln w="19050">
            <a:solidFill>
              <a:srgbClr val="4E9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719D5A3-9C15-B485-B35E-8FD74FCA5B35}"/>
              </a:ext>
            </a:extLst>
          </p:cNvPr>
          <p:cNvSpPr/>
          <p:nvPr/>
        </p:nvSpPr>
        <p:spPr>
          <a:xfrm>
            <a:off x="4341678" y="6048933"/>
            <a:ext cx="654245" cy="345941"/>
          </a:xfrm>
          <a:prstGeom prst="rect">
            <a:avLst/>
          </a:prstGeom>
          <a:solidFill>
            <a:srgbClr val="4E91F0">
              <a:alpha val="30000"/>
            </a:srgbClr>
          </a:solidFill>
          <a:ln w="19050">
            <a:solidFill>
              <a:srgbClr val="4E91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65C6344-C8AE-10F1-5678-BB761EE6879A}"/>
              </a:ext>
            </a:extLst>
          </p:cNvPr>
          <p:cNvSpPr txBox="1"/>
          <p:nvPr/>
        </p:nvSpPr>
        <p:spPr>
          <a:xfrm>
            <a:off x="13468" y="5787323"/>
            <a:ext cx="2857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1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C587038-87D2-E80E-07AB-1A9AA9040F6B}"/>
              </a:ext>
            </a:extLst>
          </p:cNvPr>
          <p:cNvCxnSpPr>
            <a:cxnSpLocks/>
          </p:cNvCxnSpPr>
          <p:nvPr/>
        </p:nvCxnSpPr>
        <p:spPr>
          <a:xfrm>
            <a:off x="339299" y="6421271"/>
            <a:ext cx="4572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640F9970-E372-3DBD-3F2C-6FB0A994A0BF}"/>
              </a:ext>
            </a:extLst>
          </p:cNvPr>
          <p:cNvSpPr txBox="1"/>
          <p:nvPr/>
        </p:nvSpPr>
        <p:spPr>
          <a:xfrm>
            <a:off x="19879" y="5063146"/>
            <a:ext cx="2857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A234BDE-079C-349E-8161-5D3FBE5AD7D3}"/>
              </a:ext>
            </a:extLst>
          </p:cNvPr>
          <p:cNvSpPr txBox="1"/>
          <p:nvPr/>
        </p:nvSpPr>
        <p:spPr>
          <a:xfrm>
            <a:off x="10123" y="4369199"/>
            <a:ext cx="2857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7424E2-DAF0-0F5F-80CC-05F72E8B0D6C}"/>
              </a:ext>
            </a:extLst>
          </p:cNvPr>
          <p:cNvSpPr txBox="1"/>
          <p:nvPr/>
        </p:nvSpPr>
        <p:spPr>
          <a:xfrm>
            <a:off x="20472" y="3694166"/>
            <a:ext cx="2857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51487C1-58C3-DF2D-D4AF-39C92415046D}"/>
              </a:ext>
            </a:extLst>
          </p:cNvPr>
          <p:cNvSpPr txBox="1"/>
          <p:nvPr/>
        </p:nvSpPr>
        <p:spPr>
          <a:xfrm>
            <a:off x="30821" y="3019133"/>
            <a:ext cx="2857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5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C1894EE-D3BE-1D6D-5EA1-236C94162701}"/>
              </a:ext>
            </a:extLst>
          </p:cNvPr>
          <p:cNvSpPr txBox="1"/>
          <p:nvPr/>
        </p:nvSpPr>
        <p:spPr>
          <a:xfrm>
            <a:off x="27522" y="2282684"/>
            <a:ext cx="28571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 rtl="1"/>
            <a:r>
              <a:rPr lang="ar-KW" sz="2800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2454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  <p:bldP spid="56" grpId="0"/>
      <p:bldP spid="57" grpId="0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88CA76-3FF3-681F-18FA-9DFE077129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1" t="11150" r="22510" b="32029"/>
          <a:stretch/>
        </p:blipFill>
        <p:spPr>
          <a:xfrm>
            <a:off x="3212910" y="150126"/>
            <a:ext cx="5766179" cy="1132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478A52-39BA-D9E8-5E10-912D5CB95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7" y="3261815"/>
            <a:ext cx="12005623" cy="17029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149E2F-3A52-6685-89CC-687453C80649}"/>
              </a:ext>
            </a:extLst>
          </p:cNvPr>
          <p:cNvSpPr txBox="1"/>
          <p:nvPr/>
        </p:nvSpPr>
        <p:spPr>
          <a:xfrm>
            <a:off x="102357" y="269792"/>
            <a:ext cx="2425148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صفحة 229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DE3955-CAB5-38C9-2719-BD2096580002}"/>
              </a:ext>
            </a:extLst>
          </p:cNvPr>
          <p:cNvSpPr txBox="1"/>
          <p:nvPr/>
        </p:nvSpPr>
        <p:spPr>
          <a:xfrm>
            <a:off x="2060812" y="2492375"/>
            <a:ext cx="9967810" cy="769441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 rtl="1"/>
            <a:r>
              <a:rPr lang="ar-KW" sz="4400" b="1" dirty="0"/>
              <a:t>ظللي (أ) إذا كانت العبارة صحيحة و (ب) إذا كانت خاطئة :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399A884D-8293-3BC4-586D-5D923F755299}"/>
              </a:ext>
            </a:extLst>
          </p:cNvPr>
          <p:cNvSpPr/>
          <p:nvPr/>
        </p:nvSpPr>
        <p:spPr>
          <a:xfrm>
            <a:off x="191067" y="3888090"/>
            <a:ext cx="491319" cy="491319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3292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0EBF0-7DCD-AF75-40FE-77EDF3F3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741" y="2171700"/>
            <a:ext cx="6243850" cy="2514600"/>
          </a:xfrm>
        </p:spPr>
        <p:txBody>
          <a:bodyPr anchor="ctr">
            <a:normAutofit/>
          </a:bodyPr>
          <a:lstStyle/>
          <a:p>
            <a:r>
              <a:rPr lang="ar-KW" sz="8800" b="1" dirty="0"/>
              <a:t>ماذا تعلمنا اليوم ؟</a:t>
            </a:r>
          </a:p>
        </p:txBody>
      </p:sp>
    </p:spTree>
    <p:extLst>
      <p:ext uri="{BB962C8B-B14F-4D97-AF65-F5344CB8AC3E}">
        <p14:creationId xmlns:p14="http://schemas.microsoft.com/office/powerpoint/2010/main" val="903023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2" descr="Picture 2"/>
          <p:cNvPicPr>
            <a:picLocks noChangeAspect="1"/>
          </p:cNvPicPr>
          <p:nvPr/>
        </p:nvPicPr>
        <p:blipFill>
          <a:blip r:embed="rId3"/>
          <a:srcRect l="1132" t="15132" r="63578" b="74010"/>
          <a:stretch>
            <a:fillRect/>
          </a:stretch>
        </p:blipFill>
        <p:spPr>
          <a:xfrm>
            <a:off x="1556742" y="507114"/>
            <a:ext cx="9078516" cy="1821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31" extrusionOk="0">
                <a:moveTo>
                  <a:pt x="20348" y="2"/>
                </a:moveTo>
                <a:cubicBezTo>
                  <a:pt x="19890" y="-39"/>
                  <a:pt x="19428" y="554"/>
                  <a:pt x="19137" y="1699"/>
                </a:cubicBezTo>
                <a:cubicBezTo>
                  <a:pt x="19033" y="2111"/>
                  <a:pt x="18930" y="2447"/>
                  <a:pt x="18908" y="2447"/>
                </a:cubicBezTo>
                <a:cubicBezTo>
                  <a:pt x="18886" y="2447"/>
                  <a:pt x="18840" y="2781"/>
                  <a:pt x="18805" y="3191"/>
                </a:cubicBezTo>
                <a:cubicBezTo>
                  <a:pt x="18770" y="3601"/>
                  <a:pt x="18718" y="3939"/>
                  <a:pt x="18689" y="3939"/>
                </a:cubicBezTo>
                <a:cubicBezTo>
                  <a:pt x="18659" y="3939"/>
                  <a:pt x="18314" y="3702"/>
                  <a:pt x="17921" y="3414"/>
                </a:cubicBezTo>
                <a:cubicBezTo>
                  <a:pt x="16155" y="2122"/>
                  <a:pt x="14843" y="1652"/>
                  <a:pt x="12170" y="1355"/>
                </a:cubicBezTo>
                <a:cubicBezTo>
                  <a:pt x="9220" y="1027"/>
                  <a:pt x="7192" y="1400"/>
                  <a:pt x="5616" y="2559"/>
                </a:cubicBezTo>
                <a:cubicBezTo>
                  <a:pt x="4849" y="3122"/>
                  <a:pt x="2841" y="5028"/>
                  <a:pt x="2692" y="5334"/>
                </a:cubicBezTo>
                <a:cubicBezTo>
                  <a:pt x="2555" y="5617"/>
                  <a:pt x="2549" y="5608"/>
                  <a:pt x="2506" y="5055"/>
                </a:cubicBezTo>
                <a:cubicBezTo>
                  <a:pt x="2482" y="4741"/>
                  <a:pt x="2451" y="3887"/>
                  <a:pt x="2437" y="3159"/>
                </a:cubicBezTo>
                <a:lnTo>
                  <a:pt x="2412" y="1834"/>
                </a:lnTo>
                <a:lnTo>
                  <a:pt x="2191" y="1350"/>
                </a:lnTo>
                <a:cubicBezTo>
                  <a:pt x="1889" y="693"/>
                  <a:pt x="1377" y="691"/>
                  <a:pt x="1039" y="1341"/>
                </a:cubicBezTo>
                <a:cubicBezTo>
                  <a:pt x="551" y="2280"/>
                  <a:pt x="1" y="4696"/>
                  <a:pt x="0" y="5906"/>
                </a:cubicBezTo>
                <a:cubicBezTo>
                  <a:pt x="0" y="6352"/>
                  <a:pt x="349" y="11018"/>
                  <a:pt x="691" y="15123"/>
                </a:cubicBezTo>
                <a:cubicBezTo>
                  <a:pt x="827" y="16764"/>
                  <a:pt x="973" y="18565"/>
                  <a:pt x="1014" y="19125"/>
                </a:cubicBezTo>
                <a:cubicBezTo>
                  <a:pt x="1104" y="20326"/>
                  <a:pt x="1286" y="20891"/>
                  <a:pt x="1679" y="21189"/>
                </a:cubicBezTo>
                <a:cubicBezTo>
                  <a:pt x="2169" y="21561"/>
                  <a:pt x="2668" y="21272"/>
                  <a:pt x="4545" y="19520"/>
                </a:cubicBezTo>
                <a:cubicBezTo>
                  <a:pt x="5863" y="18290"/>
                  <a:pt x="6824" y="17651"/>
                  <a:pt x="8094" y="17164"/>
                </a:cubicBezTo>
                <a:cubicBezTo>
                  <a:pt x="11505" y="15857"/>
                  <a:pt x="13793" y="16093"/>
                  <a:pt x="16644" y="18038"/>
                </a:cubicBezTo>
                <a:cubicBezTo>
                  <a:pt x="17001" y="18281"/>
                  <a:pt x="17468" y="18711"/>
                  <a:pt x="17682" y="18995"/>
                </a:cubicBezTo>
                <a:cubicBezTo>
                  <a:pt x="18566" y="20169"/>
                  <a:pt x="18870" y="20405"/>
                  <a:pt x="19216" y="20171"/>
                </a:cubicBezTo>
                <a:cubicBezTo>
                  <a:pt x="19608" y="19906"/>
                  <a:pt x="20202" y="18494"/>
                  <a:pt x="20396" y="17364"/>
                </a:cubicBezTo>
                <a:cubicBezTo>
                  <a:pt x="20604" y="16155"/>
                  <a:pt x="21057" y="11357"/>
                  <a:pt x="21338" y="7370"/>
                </a:cubicBezTo>
                <a:cubicBezTo>
                  <a:pt x="21483" y="5330"/>
                  <a:pt x="21600" y="3439"/>
                  <a:pt x="21600" y="3168"/>
                </a:cubicBezTo>
                <a:cubicBezTo>
                  <a:pt x="21600" y="2450"/>
                  <a:pt x="21372" y="1288"/>
                  <a:pt x="21132" y="779"/>
                </a:cubicBezTo>
                <a:cubicBezTo>
                  <a:pt x="20897" y="281"/>
                  <a:pt x="20623" y="27"/>
                  <a:pt x="20348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3" name="مراحل لعبه ثبت اجابتك"/>
          <p:cNvSpPr txBox="1"/>
          <p:nvPr/>
        </p:nvSpPr>
        <p:spPr>
          <a:xfrm>
            <a:off x="4173036" y="1004290"/>
            <a:ext cx="3845928" cy="539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500" b="1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5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مراحل لعبه ثبت اجابتك </a:t>
            </a:r>
          </a:p>
        </p:txBody>
      </p:sp>
      <p:pic>
        <p:nvPicPr>
          <p:cNvPr id="134" name="Picture 2" descr="Picture 2"/>
          <p:cNvPicPr>
            <a:picLocks noChangeAspect="1"/>
          </p:cNvPicPr>
          <p:nvPr/>
        </p:nvPicPr>
        <p:blipFill>
          <a:blip r:embed="rId3"/>
          <a:srcRect l="33570" t="29520" r="56019" b="41204"/>
          <a:stretch>
            <a:fillRect/>
          </a:stretch>
        </p:blipFill>
        <p:spPr>
          <a:xfrm>
            <a:off x="4900994" y="2121748"/>
            <a:ext cx="2390012" cy="4383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78" h="21565" extrusionOk="0">
                <a:moveTo>
                  <a:pt x="10457" y="0"/>
                </a:moveTo>
                <a:cubicBezTo>
                  <a:pt x="7256" y="-2"/>
                  <a:pt x="4081" y="25"/>
                  <a:pt x="3030" y="82"/>
                </a:cubicBezTo>
                <a:cubicBezTo>
                  <a:pt x="-38" y="250"/>
                  <a:pt x="-150" y="293"/>
                  <a:pt x="72" y="1180"/>
                </a:cubicBezTo>
                <a:cubicBezTo>
                  <a:pt x="226" y="1792"/>
                  <a:pt x="734" y="3010"/>
                  <a:pt x="1086" y="3609"/>
                </a:cubicBezTo>
                <a:cubicBezTo>
                  <a:pt x="1374" y="4100"/>
                  <a:pt x="1581" y="4231"/>
                  <a:pt x="2211" y="4322"/>
                </a:cubicBezTo>
                <a:lnTo>
                  <a:pt x="2653" y="4386"/>
                </a:lnTo>
                <a:lnTo>
                  <a:pt x="2629" y="5036"/>
                </a:lnTo>
                <a:cubicBezTo>
                  <a:pt x="2615" y="5394"/>
                  <a:pt x="2571" y="5714"/>
                  <a:pt x="2535" y="5747"/>
                </a:cubicBezTo>
                <a:cubicBezTo>
                  <a:pt x="2499" y="5780"/>
                  <a:pt x="2100" y="5826"/>
                  <a:pt x="1647" y="5852"/>
                </a:cubicBezTo>
                <a:cubicBezTo>
                  <a:pt x="62" y="5943"/>
                  <a:pt x="-117" y="6063"/>
                  <a:pt x="83" y="6895"/>
                </a:cubicBezTo>
                <a:cubicBezTo>
                  <a:pt x="248" y="7582"/>
                  <a:pt x="1046" y="9327"/>
                  <a:pt x="1347" y="9660"/>
                </a:cubicBezTo>
                <a:cubicBezTo>
                  <a:pt x="1571" y="9908"/>
                  <a:pt x="1706" y="9954"/>
                  <a:pt x="2392" y="10012"/>
                </a:cubicBezTo>
                <a:cubicBezTo>
                  <a:pt x="2615" y="10030"/>
                  <a:pt x="2636" y="10090"/>
                  <a:pt x="2622" y="10660"/>
                </a:cubicBezTo>
                <a:cubicBezTo>
                  <a:pt x="2614" y="11005"/>
                  <a:pt x="2561" y="11309"/>
                  <a:pt x="2504" y="11338"/>
                </a:cubicBezTo>
                <a:cubicBezTo>
                  <a:pt x="2447" y="11366"/>
                  <a:pt x="1953" y="11423"/>
                  <a:pt x="1406" y="11464"/>
                </a:cubicBezTo>
                <a:cubicBezTo>
                  <a:pt x="125" y="11561"/>
                  <a:pt x="-7" y="11634"/>
                  <a:pt x="37" y="12218"/>
                </a:cubicBezTo>
                <a:cubicBezTo>
                  <a:pt x="78" y="12756"/>
                  <a:pt x="970" y="14834"/>
                  <a:pt x="1330" y="15229"/>
                </a:cubicBezTo>
                <a:cubicBezTo>
                  <a:pt x="1570" y="15494"/>
                  <a:pt x="1702" y="15537"/>
                  <a:pt x="2399" y="15596"/>
                </a:cubicBezTo>
                <a:cubicBezTo>
                  <a:pt x="2628" y="15616"/>
                  <a:pt x="2644" y="15665"/>
                  <a:pt x="2608" y="16200"/>
                </a:cubicBezTo>
                <a:cubicBezTo>
                  <a:pt x="2543" y="17158"/>
                  <a:pt x="2548" y="17152"/>
                  <a:pt x="1396" y="17252"/>
                </a:cubicBezTo>
                <a:cubicBezTo>
                  <a:pt x="126" y="17362"/>
                  <a:pt x="-6" y="17438"/>
                  <a:pt x="37" y="18012"/>
                </a:cubicBezTo>
                <a:cubicBezTo>
                  <a:pt x="100" y="18841"/>
                  <a:pt x="1148" y="20997"/>
                  <a:pt x="1605" y="21236"/>
                </a:cubicBezTo>
                <a:cubicBezTo>
                  <a:pt x="1928" y="21404"/>
                  <a:pt x="2919" y="21445"/>
                  <a:pt x="8203" y="21517"/>
                </a:cubicBezTo>
                <a:cubicBezTo>
                  <a:pt x="14186" y="21598"/>
                  <a:pt x="18984" y="21576"/>
                  <a:pt x="19333" y="21464"/>
                </a:cubicBezTo>
                <a:cubicBezTo>
                  <a:pt x="19717" y="21341"/>
                  <a:pt x="19919" y="21041"/>
                  <a:pt x="20440" y="19830"/>
                </a:cubicBezTo>
                <a:cubicBezTo>
                  <a:pt x="21196" y="18074"/>
                  <a:pt x="21166" y="17628"/>
                  <a:pt x="20273" y="17389"/>
                </a:cubicBezTo>
                <a:cubicBezTo>
                  <a:pt x="20014" y="17319"/>
                  <a:pt x="19477" y="17245"/>
                  <a:pt x="19078" y="17225"/>
                </a:cubicBezTo>
                <a:cubicBezTo>
                  <a:pt x="18680" y="17204"/>
                  <a:pt x="18305" y="17153"/>
                  <a:pt x="18242" y="17110"/>
                </a:cubicBezTo>
                <a:cubicBezTo>
                  <a:pt x="18180" y="17066"/>
                  <a:pt x="18163" y="16761"/>
                  <a:pt x="18207" y="16432"/>
                </a:cubicBezTo>
                <a:lnTo>
                  <a:pt x="18291" y="15833"/>
                </a:lnTo>
                <a:lnTo>
                  <a:pt x="18894" y="15737"/>
                </a:lnTo>
                <a:cubicBezTo>
                  <a:pt x="19249" y="15681"/>
                  <a:pt x="19569" y="15576"/>
                  <a:pt x="19681" y="15481"/>
                </a:cubicBezTo>
                <a:cubicBezTo>
                  <a:pt x="19955" y="15247"/>
                  <a:pt x="20864" y="13158"/>
                  <a:pt x="20945" y="12577"/>
                </a:cubicBezTo>
                <a:cubicBezTo>
                  <a:pt x="21025" y="12004"/>
                  <a:pt x="20889" y="11803"/>
                  <a:pt x="20284" y="11605"/>
                </a:cubicBezTo>
                <a:cubicBezTo>
                  <a:pt x="20063" y="11533"/>
                  <a:pt x="19523" y="11451"/>
                  <a:pt x="19085" y="11423"/>
                </a:cubicBezTo>
                <a:lnTo>
                  <a:pt x="18291" y="11375"/>
                </a:lnTo>
                <a:lnTo>
                  <a:pt x="18284" y="10820"/>
                </a:lnTo>
                <a:cubicBezTo>
                  <a:pt x="18276" y="10214"/>
                  <a:pt x="18230" y="10250"/>
                  <a:pt x="19172" y="10092"/>
                </a:cubicBezTo>
                <a:cubicBezTo>
                  <a:pt x="19679" y="10007"/>
                  <a:pt x="19882" y="9752"/>
                  <a:pt x="20437" y="8469"/>
                </a:cubicBezTo>
                <a:cubicBezTo>
                  <a:pt x="20965" y="7248"/>
                  <a:pt x="21093" y="6577"/>
                  <a:pt x="20851" y="6323"/>
                </a:cubicBezTo>
                <a:cubicBezTo>
                  <a:pt x="20605" y="6064"/>
                  <a:pt x="19928" y="5877"/>
                  <a:pt x="19071" y="5831"/>
                </a:cubicBezTo>
                <a:lnTo>
                  <a:pt x="18305" y="5790"/>
                </a:lnTo>
                <a:lnTo>
                  <a:pt x="18277" y="5302"/>
                </a:lnTo>
                <a:cubicBezTo>
                  <a:pt x="18244" y="4725"/>
                  <a:pt x="18376" y="4482"/>
                  <a:pt x="18723" y="4482"/>
                </a:cubicBezTo>
                <a:cubicBezTo>
                  <a:pt x="19560" y="4482"/>
                  <a:pt x="19789" y="4254"/>
                  <a:pt x="20437" y="2785"/>
                </a:cubicBezTo>
                <a:cubicBezTo>
                  <a:pt x="21450" y="486"/>
                  <a:pt x="21244" y="258"/>
                  <a:pt x="18037" y="94"/>
                </a:cubicBezTo>
                <a:cubicBezTo>
                  <a:pt x="16882" y="35"/>
                  <a:pt x="13657" y="3"/>
                  <a:pt x="10457" y="0"/>
                </a:cubicBezTo>
                <a:close/>
                <a:moveTo>
                  <a:pt x="3988" y="4368"/>
                </a:moveTo>
                <a:cubicBezTo>
                  <a:pt x="4284" y="4362"/>
                  <a:pt x="4737" y="4368"/>
                  <a:pt x="5402" y="4384"/>
                </a:cubicBezTo>
                <a:cubicBezTo>
                  <a:pt x="6386" y="4408"/>
                  <a:pt x="9518" y="4447"/>
                  <a:pt x="12362" y="4472"/>
                </a:cubicBezTo>
                <a:lnTo>
                  <a:pt x="17535" y="4517"/>
                </a:lnTo>
                <a:lnTo>
                  <a:pt x="17514" y="5071"/>
                </a:lnTo>
                <a:cubicBezTo>
                  <a:pt x="17503" y="5376"/>
                  <a:pt x="17465" y="5642"/>
                  <a:pt x="17427" y="5663"/>
                </a:cubicBezTo>
                <a:cubicBezTo>
                  <a:pt x="17375" y="5692"/>
                  <a:pt x="10566" y="5720"/>
                  <a:pt x="3462" y="5720"/>
                </a:cubicBezTo>
                <a:cubicBezTo>
                  <a:pt x="3395" y="5720"/>
                  <a:pt x="3451" y="4490"/>
                  <a:pt x="3521" y="4427"/>
                </a:cubicBezTo>
                <a:cubicBezTo>
                  <a:pt x="3556" y="4395"/>
                  <a:pt x="3692" y="4375"/>
                  <a:pt x="3988" y="4368"/>
                </a:cubicBezTo>
                <a:close/>
                <a:moveTo>
                  <a:pt x="5754" y="10113"/>
                </a:moveTo>
                <a:cubicBezTo>
                  <a:pt x="9634" y="10123"/>
                  <a:pt x="17264" y="10219"/>
                  <a:pt x="17385" y="10281"/>
                </a:cubicBezTo>
                <a:cubicBezTo>
                  <a:pt x="17519" y="10349"/>
                  <a:pt x="17516" y="11203"/>
                  <a:pt x="17382" y="11271"/>
                </a:cubicBezTo>
                <a:cubicBezTo>
                  <a:pt x="17326" y="11299"/>
                  <a:pt x="15351" y="11297"/>
                  <a:pt x="12993" y="11267"/>
                </a:cubicBezTo>
                <a:cubicBezTo>
                  <a:pt x="10634" y="11238"/>
                  <a:pt x="8337" y="11226"/>
                  <a:pt x="7886" y="11240"/>
                </a:cubicBezTo>
                <a:cubicBezTo>
                  <a:pt x="6700" y="11277"/>
                  <a:pt x="3475" y="11334"/>
                  <a:pt x="3458" y="11318"/>
                </a:cubicBezTo>
                <a:cubicBezTo>
                  <a:pt x="3358" y="11222"/>
                  <a:pt x="3428" y="10188"/>
                  <a:pt x="3538" y="10137"/>
                </a:cubicBezTo>
                <a:cubicBezTo>
                  <a:pt x="3581" y="10117"/>
                  <a:pt x="4460" y="10110"/>
                  <a:pt x="5754" y="10113"/>
                </a:cubicBezTo>
                <a:close/>
                <a:moveTo>
                  <a:pt x="5705" y="15698"/>
                </a:moveTo>
                <a:cubicBezTo>
                  <a:pt x="9504" y="15706"/>
                  <a:pt x="17039" y="15782"/>
                  <a:pt x="17330" y="15835"/>
                </a:cubicBezTo>
                <a:cubicBezTo>
                  <a:pt x="17465" y="15859"/>
                  <a:pt x="17490" y="15993"/>
                  <a:pt x="17444" y="16434"/>
                </a:cubicBezTo>
                <a:cubicBezTo>
                  <a:pt x="17412" y="16746"/>
                  <a:pt x="17334" y="17027"/>
                  <a:pt x="17270" y="17059"/>
                </a:cubicBezTo>
                <a:cubicBezTo>
                  <a:pt x="17207" y="17091"/>
                  <a:pt x="15253" y="17093"/>
                  <a:pt x="12930" y="17063"/>
                </a:cubicBezTo>
                <a:cubicBezTo>
                  <a:pt x="10606" y="17033"/>
                  <a:pt x="8280" y="17020"/>
                  <a:pt x="7760" y="17035"/>
                </a:cubicBezTo>
                <a:cubicBezTo>
                  <a:pt x="5145" y="17112"/>
                  <a:pt x="3353" y="17128"/>
                  <a:pt x="3298" y="17078"/>
                </a:cubicBezTo>
                <a:cubicBezTo>
                  <a:pt x="3198" y="16988"/>
                  <a:pt x="3428" y="15791"/>
                  <a:pt x="3559" y="15717"/>
                </a:cubicBezTo>
                <a:cubicBezTo>
                  <a:pt x="3588" y="15701"/>
                  <a:pt x="4439" y="15695"/>
                  <a:pt x="5705" y="1569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5" name="Picture 2" descr="Picture 2"/>
          <p:cNvPicPr>
            <a:picLocks noChangeAspect="1"/>
          </p:cNvPicPr>
          <p:nvPr/>
        </p:nvPicPr>
        <p:blipFill>
          <a:blip r:embed="rId3"/>
          <a:srcRect l="9873" t="93373" r="72059" b="2083"/>
          <a:stretch>
            <a:fillRect/>
          </a:stretch>
        </p:blipFill>
        <p:spPr>
          <a:xfrm>
            <a:off x="10258418" y="201163"/>
            <a:ext cx="1804512" cy="295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42" extrusionOk="0">
                <a:moveTo>
                  <a:pt x="12518" y="2"/>
                </a:moveTo>
                <a:cubicBezTo>
                  <a:pt x="8155" y="-16"/>
                  <a:pt x="3784" y="181"/>
                  <a:pt x="2804" y="435"/>
                </a:cubicBezTo>
                <a:cubicBezTo>
                  <a:pt x="764" y="965"/>
                  <a:pt x="582" y="1356"/>
                  <a:pt x="189" y="5982"/>
                </a:cubicBezTo>
                <a:cubicBezTo>
                  <a:pt x="10" y="8091"/>
                  <a:pt x="-23" y="9216"/>
                  <a:pt x="14" y="11904"/>
                </a:cubicBezTo>
                <a:cubicBezTo>
                  <a:pt x="71" y="16098"/>
                  <a:pt x="340" y="18805"/>
                  <a:pt x="858" y="20368"/>
                </a:cubicBezTo>
                <a:cubicBezTo>
                  <a:pt x="1254" y="21562"/>
                  <a:pt x="1345" y="21584"/>
                  <a:pt x="7858" y="21524"/>
                </a:cubicBezTo>
                <a:cubicBezTo>
                  <a:pt x="17186" y="21438"/>
                  <a:pt x="20450" y="20980"/>
                  <a:pt x="20837" y="19704"/>
                </a:cubicBezTo>
                <a:cubicBezTo>
                  <a:pt x="21396" y="17859"/>
                  <a:pt x="21577" y="15537"/>
                  <a:pt x="21577" y="10315"/>
                </a:cubicBezTo>
                <a:cubicBezTo>
                  <a:pt x="21577" y="4940"/>
                  <a:pt x="21397" y="2787"/>
                  <a:pt x="20803" y="1070"/>
                </a:cubicBezTo>
                <a:cubicBezTo>
                  <a:pt x="20477" y="126"/>
                  <a:pt x="19885" y="31"/>
                  <a:pt x="12518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36" name="Picture 2" descr="Picture 2"/>
          <p:cNvPicPr>
            <a:picLocks noChangeAspect="1"/>
          </p:cNvPicPr>
          <p:nvPr/>
        </p:nvPicPr>
        <p:blipFill>
          <a:blip r:embed="rId3"/>
          <a:srcRect l="11803" t="82857" r="65437" b="8885"/>
          <a:stretch>
            <a:fillRect/>
          </a:stretch>
        </p:blipFill>
        <p:spPr>
          <a:xfrm>
            <a:off x="78751" y="99790"/>
            <a:ext cx="2107941" cy="498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6" h="21031" extrusionOk="0">
                <a:moveTo>
                  <a:pt x="10694" y="66"/>
                </a:moveTo>
                <a:cubicBezTo>
                  <a:pt x="10677" y="147"/>
                  <a:pt x="10505" y="1394"/>
                  <a:pt x="10311" y="2828"/>
                </a:cubicBezTo>
                <a:cubicBezTo>
                  <a:pt x="9995" y="5163"/>
                  <a:pt x="9915" y="5461"/>
                  <a:pt x="9515" y="5740"/>
                </a:cubicBezTo>
                <a:cubicBezTo>
                  <a:pt x="9269" y="5912"/>
                  <a:pt x="9039" y="6340"/>
                  <a:pt x="9006" y="6694"/>
                </a:cubicBezTo>
                <a:cubicBezTo>
                  <a:pt x="8912" y="7709"/>
                  <a:pt x="9059" y="9441"/>
                  <a:pt x="9361" y="10929"/>
                </a:cubicBezTo>
                <a:cubicBezTo>
                  <a:pt x="9584" y="12025"/>
                  <a:pt x="9636" y="12807"/>
                  <a:pt x="9636" y="14846"/>
                </a:cubicBezTo>
                <a:cubicBezTo>
                  <a:pt x="9636" y="16242"/>
                  <a:pt x="9668" y="17710"/>
                  <a:pt x="9705" y="18110"/>
                </a:cubicBezTo>
                <a:cubicBezTo>
                  <a:pt x="9742" y="18509"/>
                  <a:pt x="9809" y="18829"/>
                  <a:pt x="9854" y="18829"/>
                </a:cubicBezTo>
                <a:cubicBezTo>
                  <a:pt x="9971" y="18829"/>
                  <a:pt x="10774" y="16384"/>
                  <a:pt x="10957" y="15465"/>
                </a:cubicBezTo>
                <a:cubicBezTo>
                  <a:pt x="11097" y="14761"/>
                  <a:pt x="11150" y="14852"/>
                  <a:pt x="11591" y="16536"/>
                </a:cubicBezTo>
                <a:cubicBezTo>
                  <a:pt x="12376" y="19529"/>
                  <a:pt x="12624" y="18896"/>
                  <a:pt x="12436" y="14377"/>
                </a:cubicBezTo>
                <a:cubicBezTo>
                  <a:pt x="12327" y="11771"/>
                  <a:pt x="12331" y="11705"/>
                  <a:pt x="12702" y="9908"/>
                </a:cubicBezTo>
                <a:cubicBezTo>
                  <a:pt x="12909" y="8907"/>
                  <a:pt x="13078" y="7823"/>
                  <a:pt x="13078" y="7498"/>
                </a:cubicBezTo>
                <a:cubicBezTo>
                  <a:pt x="13078" y="6741"/>
                  <a:pt x="12797" y="6139"/>
                  <a:pt x="12262" y="5724"/>
                </a:cubicBezTo>
                <a:cubicBezTo>
                  <a:pt x="11914" y="5453"/>
                  <a:pt x="11783" y="5006"/>
                  <a:pt x="11523" y="3263"/>
                </a:cubicBezTo>
                <a:cubicBezTo>
                  <a:pt x="11245" y="1407"/>
                  <a:pt x="10786" y="-366"/>
                  <a:pt x="10694" y="66"/>
                </a:cubicBezTo>
                <a:close/>
                <a:moveTo>
                  <a:pt x="1112" y="401"/>
                </a:moveTo>
                <a:cubicBezTo>
                  <a:pt x="351" y="2102"/>
                  <a:pt x="-144" y="7579"/>
                  <a:pt x="38" y="12318"/>
                </a:cubicBezTo>
                <a:lnTo>
                  <a:pt x="119" y="14461"/>
                </a:lnTo>
                <a:lnTo>
                  <a:pt x="260" y="11096"/>
                </a:lnTo>
                <a:cubicBezTo>
                  <a:pt x="344" y="9106"/>
                  <a:pt x="589" y="6131"/>
                  <a:pt x="854" y="3849"/>
                </a:cubicBezTo>
                <a:cubicBezTo>
                  <a:pt x="1177" y="1062"/>
                  <a:pt x="1249" y="96"/>
                  <a:pt x="1112" y="401"/>
                </a:cubicBezTo>
                <a:close/>
                <a:moveTo>
                  <a:pt x="6946" y="451"/>
                </a:moveTo>
                <a:cubicBezTo>
                  <a:pt x="6797" y="605"/>
                  <a:pt x="6619" y="1292"/>
                  <a:pt x="6416" y="2510"/>
                </a:cubicBezTo>
                <a:cubicBezTo>
                  <a:pt x="6089" y="4480"/>
                  <a:pt x="6046" y="4585"/>
                  <a:pt x="5536" y="4585"/>
                </a:cubicBezTo>
                <a:cubicBezTo>
                  <a:pt x="4813" y="4585"/>
                  <a:pt x="4690" y="5261"/>
                  <a:pt x="4930" y="7866"/>
                </a:cubicBezTo>
                <a:cubicBezTo>
                  <a:pt x="5132" y="10056"/>
                  <a:pt x="5148" y="11068"/>
                  <a:pt x="5027" y="14360"/>
                </a:cubicBezTo>
                <a:lnTo>
                  <a:pt x="4946" y="16536"/>
                </a:lnTo>
                <a:lnTo>
                  <a:pt x="5277" y="16536"/>
                </a:lnTo>
                <a:cubicBezTo>
                  <a:pt x="5459" y="16536"/>
                  <a:pt x="5768" y="16301"/>
                  <a:pt x="5964" y="16017"/>
                </a:cubicBezTo>
                <a:cubicBezTo>
                  <a:pt x="6283" y="15557"/>
                  <a:pt x="6353" y="15624"/>
                  <a:pt x="6618" y="16637"/>
                </a:cubicBezTo>
                <a:cubicBezTo>
                  <a:pt x="6782" y="17261"/>
                  <a:pt x="7043" y="18122"/>
                  <a:pt x="7196" y="18545"/>
                </a:cubicBezTo>
                <a:cubicBezTo>
                  <a:pt x="7456" y="19265"/>
                  <a:pt x="7482" y="19264"/>
                  <a:pt x="7612" y="18528"/>
                </a:cubicBezTo>
                <a:cubicBezTo>
                  <a:pt x="7689" y="18096"/>
                  <a:pt x="7750" y="16835"/>
                  <a:pt x="7750" y="15733"/>
                </a:cubicBezTo>
                <a:cubicBezTo>
                  <a:pt x="7750" y="13876"/>
                  <a:pt x="7777" y="13677"/>
                  <a:pt x="8137" y="13055"/>
                </a:cubicBezTo>
                <a:cubicBezTo>
                  <a:pt x="8699" y="12083"/>
                  <a:pt x="8668" y="10554"/>
                  <a:pt x="8036" y="8100"/>
                </a:cubicBezTo>
                <a:cubicBezTo>
                  <a:pt x="7648" y="6591"/>
                  <a:pt x="7533" y="5757"/>
                  <a:pt x="7471" y="4117"/>
                </a:cubicBezTo>
                <a:cubicBezTo>
                  <a:pt x="7369" y="1415"/>
                  <a:pt x="7194" y="195"/>
                  <a:pt x="6946" y="451"/>
                </a:cubicBezTo>
                <a:close/>
                <a:moveTo>
                  <a:pt x="15049" y="451"/>
                </a:moveTo>
                <a:cubicBezTo>
                  <a:pt x="14516" y="451"/>
                  <a:pt x="14354" y="637"/>
                  <a:pt x="14136" y="1539"/>
                </a:cubicBezTo>
                <a:cubicBezTo>
                  <a:pt x="13371" y="4709"/>
                  <a:pt x="13344" y="14161"/>
                  <a:pt x="14088" y="18076"/>
                </a:cubicBezTo>
                <a:cubicBezTo>
                  <a:pt x="14294" y="19163"/>
                  <a:pt x="14393" y="19298"/>
                  <a:pt x="15037" y="19298"/>
                </a:cubicBezTo>
                <a:cubicBezTo>
                  <a:pt x="15646" y="19298"/>
                  <a:pt x="15795" y="19137"/>
                  <a:pt x="16019" y="18210"/>
                </a:cubicBezTo>
                <a:cubicBezTo>
                  <a:pt x="16617" y="15731"/>
                  <a:pt x="16808" y="8852"/>
                  <a:pt x="16402" y="4368"/>
                </a:cubicBezTo>
                <a:cubicBezTo>
                  <a:pt x="16111" y="1141"/>
                  <a:pt x="15870" y="451"/>
                  <a:pt x="15049" y="451"/>
                </a:cubicBezTo>
                <a:close/>
                <a:moveTo>
                  <a:pt x="19400" y="987"/>
                </a:moveTo>
                <a:cubicBezTo>
                  <a:pt x="19235" y="996"/>
                  <a:pt x="19042" y="1067"/>
                  <a:pt x="18818" y="1188"/>
                </a:cubicBezTo>
                <a:cubicBezTo>
                  <a:pt x="18440" y="1392"/>
                  <a:pt x="17999" y="1506"/>
                  <a:pt x="17837" y="1439"/>
                </a:cubicBezTo>
                <a:cubicBezTo>
                  <a:pt x="17405" y="1259"/>
                  <a:pt x="17381" y="1898"/>
                  <a:pt x="17727" y="4167"/>
                </a:cubicBezTo>
                <a:cubicBezTo>
                  <a:pt x="18240" y="7526"/>
                  <a:pt x="18240" y="7678"/>
                  <a:pt x="17736" y="10444"/>
                </a:cubicBezTo>
                <a:cubicBezTo>
                  <a:pt x="17183" y="13475"/>
                  <a:pt x="17048" y="16057"/>
                  <a:pt x="17368" y="17524"/>
                </a:cubicBezTo>
                <a:cubicBezTo>
                  <a:pt x="17630" y="18722"/>
                  <a:pt x="18279" y="20103"/>
                  <a:pt x="18826" y="20637"/>
                </a:cubicBezTo>
                <a:cubicBezTo>
                  <a:pt x="19438" y="21234"/>
                  <a:pt x="19531" y="21196"/>
                  <a:pt x="20042" y="20235"/>
                </a:cubicBezTo>
                <a:cubicBezTo>
                  <a:pt x="21079" y="18286"/>
                  <a:pt x="21131" y="13385"/>
                  <a:pt x="20167" y="8803"/>
                </a:cubicBezTo>
                <a:lnTo>
                  <a:pt x="19848" y="7280"/>
                </a:lnTo>
                <a:lnTo>
                  <a:pt x="20127" y="5891"/>
                </a:lnTo>
                <a:cubicBezTo>
                  <a:pt x="20451" y="4294"/>
                  <a:pt x="20453" y="4258"/>
                  <a:pt x="20268" y="2627"/>
                </a:cubicBezTo>
                <a:cubicBezTo>
                  <a:pt x="20138" y="1473"/>
                  <a:pt x="19893" y="959"/>
                  <a:pt x="19400" y="987"/>
                </a:cubicBezTo>
                <a:close/>
                <a:moveTo>
                  <a:pt x="2793" y="2008"/>
                </a:moveTo>
                <a:cubicBezTo>
                  <a:pt x="2718" y="1939"/>
                  <a:pt x="2634" y="1963"/>
                  <a:pt x="2542" y="2058"/>
                </a:cubicBezTo>
                <a:cubicBezTo>
                  <a:pt x="2141" y="2475"/>
                  <a:pt x="2029" y="2943"/>
                  <a:pt x="1755" y="5355"/>
                </a:cubicBezTo>
                <a:cubicBezTo>
                  <a:pt x="1581" y="6885"/>
                  <a:pt x="1484" y="7329"/>
                  <a:pt x="1395" y="6962"/>
                </a:cubicBezTo>
                <a:cubicBezTo>
                  <a:pt x="1307" y="6596"/>
                  <a:pt x="1323" y="5934"/>
                  <a:pt x="1456" y="4535"/>
                </a:cubicBezTo>
                <a:lnTo>
                  <a:pt x="1638" y="2594"/>
                </a:lnTo>
                <a:lnTo>
                  <a:pt x="1367" y="3648"/>
                </a:lnTo>
                <a:cubicBezTo>
                  <a:pt x="884" y="5529"/>
                  <a:pt x="623" y="10300"/>
                  <a:pt x="838" y="13322"/>
                </a:cubicBezTo>
                <a:cubicBezTo>
                  <a:pt x="907" y="14291"/>
                  <a:pt x="928" y="14117"/>
                  <a:pt x="975" y="12268"/>
                </a:cubicBezTo>
                <a:cubicBezTo>
                  <a:pt x="1056" y="9074"/>
                  <a:pt x="1245" y="9395"/>
                  <a:pt x="1318" y="12854"/>
                </a:cubicBezTo>
                <a:cubicBezTo>
                  <a:pt x="1377" y="15621"/>
                  <a:pt x="1508" y="17292"/>
                  <a:pt x="1783" y="18729"/>
                </a:cubicBezTo>
                <a:cubicBezTo>
                  <a:pt x="1951" y="19607"/>
                  <a:pt x="2472" y="19401"/>
                  <a:pt x="2696" y="18377"/>
                </a:cubicBezTo>
                <a:cubicBezTo>
                  <a:pt x="2854" y="17653"/>
                  <a:pt x="2983" y="17522"/>
                  <a:pt x="3314" y="17741"/>
                </a:cubicBezTo>
                <a:cubicBezTo>
                  <a:pt x="3675" y="17980"/>
                  <a:pt x="3755" y="17860"/>
                  <a:pt x="3912" y="16871"/>
                </a:cubicBezTo>
                <a:cubicBezTo>
                  <a:pt x="4364" y="14015"/>
                  <a:pt x="4332" y="11039"/>
                  <a:pt x="3827" y="8753"/>
                </a:cubicBezTo>
                <a:cubicBezTo>
                  <a:pt x="3683" y="8102"/>
                  <a:pt x="3478" y="6578"/>
                  <a:pt x="3371" y="5372"/>
                </a:cubicBezTo>
                <a:cubicBezTo>
                  <a:pt x="3179" y="3213"/>
                  <a:pt x="3018" y="2213"/>
                  <a:pt x="2793" y="2008"/>
                </a:cubicBezTo>
                <a:close/>
                <a:moveTo>
                  <a:pt x="21456" y="7397"/>
                </a:moveTo>
                <a:cubicBezTo>
                  <a:pt x="21416" y="8284"/>
                  <a:pt x="21408" y="9250"/>
                  <a:pt x="21432" y="10795"/>
                </a:cubicBezTo>
                <a:cubicBezTo>
                  <a:pt x="21435" y="10993"/>
                  <a:pt x="21451" y="11154"/>
                  <a:pt x="21456" y="11347"/>
                </a:cubicBezTo>
                <a:lnTo>
                  <a:pt x="21456" y="7397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41" name="المرحلة الأولى"/>
          <p:cNvSpPr txBox="1"/>
          <p:nvPr/>
        </p:nvSpPr>
        <p:spPr>
          <a:xfrm>
            <a:off x="5042316" y="2225201"/>
            <a:ext cx="2107368" cy="489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000" b="1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المرحلة الأولى  </a:t>
            </a:r>
          </a:p>
        </p:txBody>
      </p:sp>
      <p:sp>
        <p:nvSpPr>
          <p:cNvPr id="142" name="المرحلة الثانية"/>
          <p:cNvSpPr txBox="1"/>
          <p:nvPr/>
        </p:nvSpPr>
        <p:spPr>
          <a:xfrm>
            <a:off x="5033108" y="3396627"/>
            <a:ext cx="2125785" cy="489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000" b="1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المرحلة الثانية  </a:t>
            </a:r>
          </a:p>
        </p:txBody>
      </p:sp>
      <p:sp>
        <p:nvSpPr>
          <p:cNvPr id="143" name="المرحلة الثالثة"/>
          <p:cNvSpPr txBox="1"/>
          <p:nvPr/>
        </p:nvSpPr>
        <p:spPr>
          <a:xfrm>
            <a:off x="5036270" y="4568052"/>
            <a:ext cx="2119460" cy="489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000" b="1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المرحلة الثالثة  </a:t>
            </a:r>
          </a:p>
        </p:txBody>
      </p:sp>
      <p:sp>
        <p:nvSpPr>
          <p:cNvPr id="144" name="المرحلة الرابعة"/>
          <p:cNvSpPr txBox="1"/>
          <p:nvPr/>
        </p:nvSpPr>
        <p:spPr>
          <a:xfrm>
            <a:off x="5008737" y="5739478"/>
            <a:ext cx="2174526" cy="489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000" b="1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المرحلة الرابعة 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E5092F3F-5FCB-44FE-A271-09708E9208F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57960863"/>
                  </p:ext>
                </p:extLst>
              </p:nvPr>
            </p:nvGraphicFramePr>
            <p:xfrm>
              <a:off x="7441208" y="2059351"/>
              <a:ext cx="1259801" cy="1154818"/>
            </p:xfrm>
            <a:graphic>
              <a:graphicData uri="http://schemas.microsoft.com/office/powerpoint/2016/slidezoom">
                <pslz:sldZm>
                  <pslz:sldZmObj sldId="257" cId="0">
                    <pslz:zmPr id="{06DF125F-59D5-471F-B639-FADD3CF852D6}" returnToParent="0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59801" cy="115481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extLst>
                  <a:ext uri="{FF2B5EF4-FFF2-40B4-BE49-F238E27FC236}">
                    <a16:creationId xmlns:a16="http://schemas.microsoft.com/office/drawing/2014/main" id="{E5092F3F-5FCB-44FE-A271-09708E9208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1208" y="2059351"/>
                <a:ext cx="1259801" cy="115481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9C99C161-DBD1-45B9-AD64-BE0057058F6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23071" y="3181744"/>
              <a:ext cx="1388589" cy="1087523"/>
            </p:xfrm>
            <a:graphic>
              <a:graphicData uri="http://schemas.microsoft.com/office/powerpoint/2016/slidezoom">
                <pslz:sldZm>
                  <pslz:sldZmObj sldId="259" cId="0">
                    <pslz:zmPr id="{F2B645D2-9A0D-41EA-81F1-BA5029518201}" returnToParent="0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88589" cy="108752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extLst>
                  <a:ext uri="{FF2B5EF4-FFF2-40B4-BE49-F238E27FC236}">
                    <a16:creationId xmlns:a16="http://schemas.microsoft.com/office/drawing/2014/main" id="{9C99C161-DBD1-45B9-AD64-BE0057058F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3071" y="3181744"/>
                <a:ext cx="1388589" cy="108752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4787DFB7-3E48-491A-AF74-58ADBBA575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89813" y="4269267"/>
              <a:ext cx="1038918" cy="1087523"/>
            </p:xfrm>
            <a:graphic>
              <a:graphicData uri="http://schemas.microsoft.com/office/powerpoint/2016/slidezoom">
                <pslz:sldZm>
                  <pslz:sldZmObj sldId="260" cId="0">
                    <pslz:zmPr id="{DBB30F89-D683-4966-91AB-F8DB2F9EC13B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38918" cy="108752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extLst>
                  <a:ext uri="{FF2B5EF4-FFF2-40B4-BE49-F238E27FC236}">
                    <a16:creationId xmlns:a16="http://schemas.microsoft.com/office/drawing/2014/main" id="{4787DFB7-3E48-491A-AF74-58ADBBA575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89813" y="4269267"/>
                <a:ext cx="1038918" cy="108752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5E08192-1BB5-44B9-A128-AA59FED6966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41208" y="5490216"/>
              <a:ext cx="1087523" cy="1087523"/>
            </p:xfrm>
            <a:graphic>
              <a:graphicData uri="http://schemas.microsoft.com/office/powerpoint/2016/slidezoom">
                <pslz:sldZm>
                  <pslz:sldZmObj sldId="261" cId="0">
                    <pslz:zmPr id="{E4BBEFB9-6DDB-4AEF-8B0F-739921A3DFED}" returnToParent="0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87523" cy="108752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extLst>
                  <a:ext uri="{FF2B5EF4-FFF2-40B4-BE49-F238E27FC236}">
                    <a16:creationId xmlns:a16="http://schemas.microsoft.com/office/drawing/2014/main" id="{A5E08192-1BB5-44B9-A128-AA59FED696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41208" y="5490216"/>
                <a:ext cx="1087523" cy="108752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1" name="صورة 10">
            <a:extLst>
              <a:ext uri="{FF2B5EF4-FFF2-40B4-BE49-F238E27FC236}">
                <a16:creationId xmlns:a16="http://schemas.microsoft.com/office/drawing/2014/main" id="{BB041894-71D8-4E10-A34D-CFDB3FE2C61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8" t="58904" r="24600" b="33951"/>
          <a:stretch/>
        </p:blipFill>
        <p:spPr>
          <a:xfrm>
            <a:off x="78751" y="6259859"/>
            <a:ext cx="1639801" cy="489954"/>
          </a:xfrm>
          <a:prstGeom prst="rect">
            <a:avLst/>
          </a:prstGeom>
        </p:spPr>
      </p:pic>
      <p:sp>
        <p:nvSpPr>
          <p:cNvPr id="25" name="مربع نص 24">
            <a:hlinkClick r:id="rId13" action="ppaction://hlinksldjump"/>
            <a:extLst>
              <a:ext uri="{FF2B5EF4-FFF2-40B4-BE49-F238E27FC236}">
                <a16:creationId xmlns:a16="http://schemas.microsoft.com/office/drawing/2014/main" id="{F62EF788-7122-4F2D-8037-4DACBCB8AEA6}"/>
              </a:ext>
            </a:extLst>
          </p:cNvPr>
          <p:cNvSpPr txBox="1"/>
          <p:nvPr/>
        </p:nvSpPr>
        <p:spPr>
          <a:xfrm>
            <a:off x="295420" y="6287995"/>
            <a:ext cx="1247253" cy="369330"/>
          </a:xfrm>
          <a:prstGeom prst="rect">
            <a:avLst/>
          </a:prstGeom>
          <a:solidFill>
            <a:srgbClr val="FFA02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نهاية اللعبة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2" descr="Picture 2"/>
          <p:cNvPicPr>
            <a:picLocks noChangeAspect="1"/>
          </p:cNvPicPr>
          <p:nvPr/>
        </p:nvPicPr>
        <p:blipFill>
          <a:blip r:embed="rId4"/>
          <a:srcRect l="1132" t="15132" r="63578" b="74010"/>
          <a:stretch>
            <a:fillRect/>
          </a:stretch>
        </p:blipFill>
        <p:spPr>
          <a:xfrm>
            <a:off x="1556742" y="507114"/>
            <a:ext cx="9078516" cy="1821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31" extrusionOk="0">
                <a:moveTo>
                  <a:pt x="20348" y="2"/>
                </a:moveTo>
                <a:cubicBezTo>
                  <a:pt x="19890" y="-39"/>
                  <a:pt x="19428" y="554"/>
                  <a:pt x="19137" y="1699"/>
                </a:cubicBezTo>
                <a:cubicBezTo>
                  <a:pt x="19033" y="2111"/>
                  <a:pt x="18930" y="2447"/>
                  <a:pt x="18908" y="2447"/>
                </a:cubicBezTo>
                <a:cubicBezTo>
                  <a:pt x="18886" y="2447"/>
                  <a:pt x="18840" y="2781"/>
                  <a:pt x="18805" y="3191"/>
                </a:cubicBezTo>
                <a:cubicBezTo>
                  <a:pt x="18770" y="3601"/>
                  <a:pt x="18718" y="3939"/>
                  <a:pt x="18689" y="3939"/>
                </a:cubicBezTo>
                <a:cubicBezTo>
                  <a:pt x="18659" y="3939"/>
                  <a:pt x="18314" y="3702"/>
                  <a:pt x="17921" y="3414"/>
                </a:cubicBezTo>
                <a:cubicBezTo>
                  <a:pt x="16155" y="2122"/>
                  <a:pt x="14843" y="1652"/>
                  <a:pt x="12170" y="1355"/>
                </a:cubicBezTo>
                <a:cubicBezTo>
                  <a:pt x="9220" y="1027"/>
                  <a:pt x="7192" y="1400"/>
                  <a:pt x="5616" y="2559"/>
                </a:cubicBezTo>
                <a:cubicBezTo>
                  <a:pt x="4849" y="3122"/>
                  <a:pt x="2841" y="5028"/>
                  <a:pt x="2692" y="5334"/>
                </a:cubicBezTo>
                <a:cubicBezTo>
                  <a:pt x="2555" y="5617"/>
                  <a:pt x="2549" y="5608"/>
                  <a:pt x="2506" y="5055"/>
                </a:cubicBezTo>
                <a:cubicBezTo>
                  <a:pt x="2482" y="4741"/>
                  <a:pt x="2451" y="3887"/>
                  <a:pt x="2437" y="3159"/>
                </a:cubicBezTo>
                <a:lnTo>
                  <a:pt x="2412" y="1834"/>
                </a:lnTo>
                <a:lnTo>
                  <a:pt x="2191" y="1350"/>
                </a:lnTo>
                <a:cubicBezTo>
                  <a:pt x="1889" y="693"/>
                  <a:pt x="1377" y="691"/>
                  <a:pt x="1039" y="1341"/>
                </a:cubicBezTo>
                <a:cubicBezTo>
                  <a:pt x="551" y="2280"/>
                  <a:pt x="1" y="4696"/>
                  <a:pt x="0" y="5906"/>
                </a:cubicBezTo>
                <a:cubicBezTo>
                  <a:pt x="0" y="6352"/>
                  <a:pt x="349" y="11018"/>
                  <a:pt x="691" y="15123"/>
                </a:cubicBezTo>
                <a:cubicBezTo>
                  <a:pt x="827" y="16764"/>
                  <a:pt x="973" y="18565"/>
                  <a:pt x="1014" y="19125"/>
                </a:cubicBezTo>
                <a:cubicBezTo>
                  <a:pt x="1104" y="20326"/>
                  <a:pt x="1286" y="20891"/>
                  <a:pt x="1679" y="21189"/>
                </a:cubicBezTo>
                <a:cubicBezTo>
                  <a:pt x="2169" y="21561"/>
                  <a:pt x="2668" y="21272"/>
                  <a:pt x="4545" y="19520"/>
                </a:cubicBezTo>
                <a:cubicBezTo>
                  <a:pt x="5863" y="18290"/>
                  <a:pt x="6824" y="17651"/>
                  <a:pt x="8094" y="17164"/>
                </a:cubicBezTo>
                <a:cubicBezTo>
                  <a:pt x="11505" y="15857"/>
                  <a:pt x="13793" y="16093"/>
                  <a:pt x="16644" y="18038"/>
                </a:cubicBezTo>
                <a:cubicBezTo>
                  <a:pt x="17001" y="18281"/>
                  <a:pt x="17468" y="18711"/>
                  <a:pt x="17682" y="18995"/>
                </a:cubicBezTo>
                <a:cubicBezTo>
                  <a:pt x="18566" y="20169"/>
                  <a:pt x="18870" y="20405"/>
                  <a:pt x="19216" y="20171"/>
                </a:cubicBezTo>
                <a:cubicBezTo>
                  <a:pt x="19608" y="19906"/>
                  <a:pt x="20202" y="18494"/>
                  <a:pt x="20396" y="17364"/>
                </a:cubicBezTo>
                <a:cubicBezTo>
                  <a:pt x="20604" y="16155"/>
                  <a:pt x="21057" y="11357"/>
                  <a:pt x="21338" y="7370"/>
                </a:cubicBezTo>
                <a:cubicBezTo>
                  <a:pt x="21483" y="5330"/>
                  <a:pt x="21600" y="3439"/>
                  <a:pt x="21600" y="3168"/>
                </a:cubicBezTo>
                <a:cubicBezTo>
                  <a:pt x="21600" y="2450"/>
                  <a:pt x="21372" y="1288"/>
                  <a:pt x="21132" y="779"/>
                </a:cubicBezTo>
                <a:cubicBezTo>
                  <a:pt x="20897" y="281"/>
                  <a:pt x="20623" y="27"/>
                  <a:pt x="20348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5" name="السؤال الثاني"/>
          <p:cNvSpPr txBox="1"/>
          <p:nvPr/>
        </p:nvSpPr>
        <p:spPr>
          <a:xfrm>
            <a:off x="4371503" y="766181"/>
            <a:ext cx="3449020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500" b="1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   =      4,0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Picture 2" descr="Picture 2"/>
          <p:cNvPicPr>
            <a:picLocks noChangeAspect="1"/>
          </p:cNvPicPr>
          <p:nvPr/>
        </p:nvPicPr>
        <p:blipFill>
          <a:blip r:embed="rId4"/>
          <a:srcRect l="9873" t="93373" r="72059" b="2083"/>
          <a:stretch>
            <a:fillRect/>
          </a:stretch>
        </p:blipFill>
        <p:spPr>
          <a:xfrm>
            <a:off x="10258418" y="201162"/>
            <a:ext cx="1804512" cy="295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42" extrusionOk="0">
                <a:moveTo>
                  <a:pt x="12518" y="1"/>
                </a:moveTo>
                <a:cubicBezTo>
                  <a:pt x="8155" y="-17"/>
                  <a:pt x="3784" y="180"/>
                  <a:pt x="2804" y="434"/>
                </a:cubicBezTo>
                <a:cubicBezTo>
                  <a:pt x="764" y="964"/>
                  <a:pt x="582" y="1355"/>
                  <a:pt x="189" y="5981"/>
                </a:cubicBezTo>
                <a:cubicBezTo>
                  <a:pt x="10" y="8090"/>
                  <a:pt x="-23" y="9215"/>
                  <a:pt x="14" y="11903"/>
                </a:cubicBezTo>
                <a:cubicBezTo>
                  <a:pt x="71" y="16097"/>
                  <a:pt x="340" y="18804"/>
                  <a:pt x="858" y="20367"/>
                </a:cubicBezTo>
                <a:cubicBezTo>
                  <a:pt x="1254" y="21561"/>
                  <a:pt x="1345" y="21583"/>
                  <a:pt x="7858" y="21523"/>
                </a:cubicBezTo>
                <a:cubicBezTo>
                  <a:pt x="17186" y="21437"/>
                  <a:pt x="20450" y="20979"/>
                  <a:pt x="20837" y="19703"/>
                </a:cubicBezTo>
                <a:cubicBezTo>
                  <a:pt x="21396" y="17858"/>
                  <a:pt x="21577" y="15536"/>
                  <a:pt x="21577" y="10314"/>
                </a:cubicBezTo>
                <a:cubicBezTo>
                  <a:pt x="21577" y="4939"/>
                  <a:pt x="21397" y="2786"/>
                  <a:pt x="20803" y="1070"/>
                </a:cubicBezTo>
                <a:cubicBezTo>
                  <a:pt x="20477" y="125"/>
                  <a:pt x="19885" y="30"/>
                  <a:pt x="1251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7" name="Picture 2" descr="Picture 2"/>
          <p:cNvPicPr>
            <a:picLocks noChangeAspect="1"/>
          </p:cNvPicPr>
          <p:nvPr/>
        </p:nvPicPr>
        <p:blipFill>
          <a:blip r:embed="rId4"/>
          <a:srcRect l="11803" t="82857" r="65437" b="8885"/>
          <a:stretch>
            <a:fillRect/>
          </a:stretch>
        </p:blipFill>
        <p:spPr>
          <a:xfrm>
            <a:off x="78750" y="99790"/>
            <a:ext cx="2107942" cy="498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6" h="21031" extrusionOk="0">
                <a:moveTo>
                  <a:pt x="10694" y="66"/>
                </a:moveTo>
                <a:cubicBezTo>
                  <a:pt x="10677" y="147"/>
                  <a:pt x="10505" y="1394"/>
                  <a:pt x="10311" y="2828"/>
                </a:cubicBezTo>
                <a:cubicBezTo>
                  <a:pt x="9995" y="5163"/>
                  <a:pt x="9915" y="5461"/>
                  <a:pt x="9515" y="5740"/>
                </a:cubicBezTo>
                <a:cubicBezTo>
                  <a:pt x="9269" y="5912"/>
                  <a:pt x="9039" y="6340"/>
                  <a:pt x="9006" y="6694"/>
                </a:cubicBezTo>
                <a:cubicBezTo>
                  <a:pt x="8912" y="7709"/>
                  <a:pt x="9059" y="9441"/>
                  <a:pt x="9361" y="10929"/>
                </a:cubicBezTo>
                <a:cubicBezTo>
                  <a:pt x="9584" y="12025"/>
                  <a:pt x="9636" y="12807"/>
                  <a:pt x="9636" y="14846"/>
                </a:cubicBezTo>
                <a:cubicBezTo>
                  <a:pt x="9636" y="16242"/>
                  <a:pt x="9668" y="17710"/>
                  <a:pt x="9705" y="18110"/>
                </a:cubicBezTo>
                <a:cubicBezTo>
                  <a:pt x="9742" y="18509"/>
                  <a:pt x="9809" y="18829"/>
                  <a:pt x="9854" y="18829"/>
                </a:cubicBezTo>
                <a:cubicBezTo>
                  <a:pt x="9971" y="18829"/>
                  <a:pt x="10774" y="16384"/>
                  <a:pt x="10957" y="15465"/>
                </a:cubicBezTo>
                <a:cubicBezTo>
                  <a:pt x="11097" y="14761"/>
                  <a:pt x="11150" y="14852"/>
                  <a:pt x="11591" y="16536"/>
                </a:cubicBezTo>
                <a:cubicBezTo>
                  <a:pt x="12376" y="19529"/>
                  <a:pt x="12624" y="18896"/>
                  <a:pt x="12436" y="14377"/>
                </a:cubicBezTo>
                <a:cubicBezTo>
                  <a:pt x="12327" y="11771"/>
                  <a:pt x="12331" y="11705"/>
                  <a:pt x="12702" y="9908"/>
                </a:cubicBezTo>
                <a:cubicBezTo>
                  <a:pt x="12909" y="8907"/>
                  <a:pt x="13078" y="7823"/>
                  <a:pt x="13078" y="7498"/>
                </a:cubicBezTo>
                <a:cubicBezTo>
                  <a:pt x="13078" y="6741"/>
                  <a:pt x="12797" y="6139"/>
                  <a:pt x="12262" y="5724"/>
                </a:cubicBezTo>
                <a:cubicBezTo>
                  <a:pt x="11914" y="5453"/>
                  <a:pt x="11783" y="5006"/>
                  <a:pt x="11523" y="3263"/>
                </a:cubicBezTo>
                <a:cubicBezTo>
                  <a:pt x="11245" y="1407"/>
                  <a:pt x="10786" y="-366"/>
                  <a:pt x="10694" y="66"/>
                </a:cubicBezTo>
                <a:close/>
                <a:moveTo>
                  <a:pt x="1112" y="401"/>
                </a:moveTo>
                <a:cubicBezTo>
                  <a:pt x="351" y="2102"/>
                  <a:pt x="-144" y="7579"/>
                  <a:pt x="38" y="12318"/>
                </a:cubicBezTo>
                <a:lnTo>
                  <a:pt x="119" y="14461"/>
                </a:lnTo>
                <a:lnTo>
                  <a:pt x="260" y="11096"/>
                </a:lnTo>
                <a:cubicBezTo>
                  <a:pt x="344" y="9106"/>
                  <a:pt x="589" y="6131"/>
                  <a:pt x="854" y="3849"/>
                </a:cubicBezTo>
                <a:cubicBezTo>
                  <a:pt x="1177" y="1062"/>
                  <a:pt x="1249" y="96"/>
                  <a:pt x="1112" y="401"/>
                </a:cubicBezTo>
                <a:close/>
                <a:moveTo>
                  <a:pt x="6946" y="451"/>
                </a:moveTo>
                <a:cubicBezTo>
                  <a:pt x="6797" y="605"/>
                  <a:pt x="6619" y="1292"/>
                  <a:pt x="6416" y="2510"/>
                </a:cubicBezTo>
                <a:cubicBezTo>
                  <a:pt x="6089" y="4480"/>
                  <a:pt x="6046" y="4585"/>
                  <a:pt x="5536" y="4585"/>
                </a:cubicBezTo>
                <a:cubicBezTo>
                  <a:pt x="4813" y="4585"/>
                  <a:pt x="4690" y="5261"/>
                  <a:pt x="4930" y="7866"/>
                </a:cubicBezTo>
                <a:cubicBezTo>
                  <a:pt x="5132" y="10056"/>
                  <a:pt x="5148" y="11068"/>
                  <a:pt x="5027" y="14360"/>
                </a:cubicBezTo>
                <a:lnTo>
                  <a:pt x="4946" y="16536"/>
                </a:lnTo>
                <a:lnTo>
                  <a:pt x="5277" y="16536"/>
                </a:lnTo>
                <a:cubicBezTo>
                  <a:pt x="5459" y="16536"/>
                  <a:pt x="5768" y="16301"/>
                  <a:pt x="5964" y="16017"/>
                </a:cubicBezTo>
                <a:cubicBezTo>
                  <a:pt x="6283" y="15557"/>
                  <a:pt x="6353" y="15624"/>
                  <a:pt x="6618" y="16637"/>
                </a:cubicBezTo>
                <a:cubicBezTo>
                  <a:pt x="6782" y="17261"/>
                  <a:pt x="7043" y="18122"/>
                  <a:pt x="7196" y="18545"/>
                </a:cubicBezTo>
                <a:cubicBezTo>
                  <a:pt x="7456" y="19265"/>
                  <a:pt x="7482" y="19264"/>
                  <a:pt x="7612" y="18528"/>
                </a:cubicBezTo>
                <a:cubicBezTo>
                  <a:pt x="7689" y="18096"/>
                  <a:pt x="7750" y="16835"/>
                  <a:pt x="7750" y="15733"/>
                </a:cubicBezTo>
                <a:cubicBezTo>
                  <a:pt x="7750" y="13876"/>
                  <a:pt x="7777" y="13677"/>
                  <a:pt x="8137" y="13055"/>
                </a:cubicBezTo>
                <a:cubicBezTo>
                  <a:pt x="8699" y="12083"/>
                  <a:pt x="8668" y="10554"/>
                  <a:pt x="8036" y="8100"/>
                </a:cubicBezTo>
                <a:cubicBezTo>
                  <a:pt x="7648" y="6591"/>
                  <a:pt x="7533" y="5757"/>
                  <a:pt x="7471" y="4117"/>
                </a:cubicBezTo>
                <a:cubicBezTo>
                  <a:pt x="7369" y="1415"/>
                  <a:pt x="7194" y="195"/>
                  <a:pt x="6946" y="451"/>
                </a:cubicBezTo>
                <a:close/>
                <a:moveTo>
                  <a:pt x="15049" y="451"/>
                </a:moveTo>
                <a:cubicBezTo>
                  <a:pt x="14516" y="451"/>
                  <a:pt x="14354" y="637"/>
                  <a:pt x="14136" y="1539"/>
                </a:cubicBezTo>
                <a:cubicBezTo>
                  <a:pt x="13371" y="4709"/>
                  <a:pt x="13344" y="14161"/>
                  <a:pt x="14088" y="18076"/>
                </a:cubicBezTo>
                <a:cubicBezTo>
                  <a:pt x="14294" y="19163"/>
                  <a:pt x="14393" y="19298"/>
                  <a:pt x="15037" y="19298"/>
                </a:cubicBezTo>
                <a:cubicBezTo>
                  <a:pt x="15646" y="19298"/>
                  <a:pt x="15795" y="19137"/>
                  <a:pt x="16019" y="18210"/>
                </a:cubicBezTo>
                <a:cubicBezTo>
                  <a:pt x="16617" y="15731"/>
                  <a:pt x="16808" y="8852"/>
                  <a:pt x="16402" y="4368"/>
                </a:cubicBezTo>
                <a:cubicBezTo>
                  <a:pt x="16111" y="1141"/>
                  <a:pt x="15870" y="451"/>
                  <a:pt x="15049" y="451"/>
                </a:cubicBezTo>
                <a:close/>
                <a:moveTo>
                  <a:pt x="19400" y="987"/>
                </a:moveTo>
                <a:cubicBezTo>
                  <a:pt x="19235" y="996"/>
                  <a:pt x="19042" y="1067"/>
                  <a:pt x="18818" y="1188"/>
                </a:cubicBezTo>
                <a:cubicBezTo>
                  <a:pt x="18440" y="1392"/>
                  <a:pt x="17999" y="1506"/>
                  <a:pt x="17837" y="1439"/>
                </a:cubicBezTo>
                <a:cubicBezTo>
                  <a:pt x="17405" y="1259"/>
                  <a:pt x="17381" y="1898"/>
                  <a:pt x="17727" y="4167"/>
                </a:cubicBezTo>
                <a:cubicBezTo>
                  <a:pt x="18240" y="7526"/>
                  <a:pt x="18240" y="7678"/>
                  <a:pt x="17736" y="10444"/>
                </a:cubicBezTo>
                <a:cubicBezTo>
                  <a:pt x="17183" y="13475"/>
                  <a:pt x="17048" y="16057"/>
                  <a:pt x="17368" y="17524"/>
                </a:cubicBezTo>
                <a:cubicBezTo>
                  <a:pt x="17630" y="18722"/>
                  <a:pt x="18279" y="20103"/>
                  <a:pt x="18826" y="20637"/>
                </a:cubicBezTo>
                <a:cubicBezTo>
                  <a:pt x="19438" y="21234"/>
                  <a:pt x="19531" y="21195"/>
                  <a:pt x="20042" y="20235"/>
                </a:cubicBezTo>
                <a:cubicBezTo>
                  <a:pt x="21079" y="18286"/>
                  <a:pt x="21131" y="13385"/>
                  <a:pt x="20167" y="8803"/>
                </a:cubicBezTo>
                <a:lnTo>
                  <a:pt x="19848" y="7280"/>
                </a:lnTo>
                <a:lnTo>
                  <a:pt x="20127" y="5891"/>
                </a:lnTo>
                <a:cubicBezTo>
                  <a:pt x="20451" y="4294"/>
                  <a:pt x="20453" y="4258"/>
                  <a:pt x="20268" y="2627"/>
                </a:cubicBezTo>
                <a:cubicBezTo>
                  <a:pt x="20138" y="1473"/>
                  <a:pt x="19893" y="959"/>
                  <a:pt x="19400" y="987"/>
                </a:cubicBezTo>
                <a:close/>
                <a:moveTo>
                  <a:pt x="2793" y="2008"/>
                </a:moveTo>
                <a:cubicBezTo>
                  <a:pt x="2718" y="1939"/>
                  <a:pt x="2634" y="1963"/>
                  <a:pt x="2542" y="2058"/>
                </a:cubicBezTo>
                <a:cubicBezTo>
                  <a:pt x="2141" y="2475"/>
                  <a:pt x="2029" y="2943"/>
                  <a:pt x="1755" y="5355"/>
                </a:cubicBezTo>
                <a:cubicBezTo>
                  <a:pt x="1581" y="6885"/>
                  <a:pt x="1484" y="7329"/>
                  <a:pt x="1395" y="6962"/>
                </a:cubicBezTo>
                <a:cubicBezTo>
                  <a:pt x="1307" y="6596"/>
                  <a:pt x="1323" y="5934"/>
                  <a:pt x="1456" y="4535"/>
                </a:cubicBezTo>
                <a:lnTo>
                  <a:pt x="1638" y="2594"/>
                </a:lnTo>
                <a:lnTo>
                  <a:pt x="1367" y="3648"/>
                </a:lnTo>
                <a:cubicBezTo>
                  <a:pt x="884" y="5529"/>
                  <a:pt x="623" y="10300"/>
                  <a:pt x="838" y="13322"/>
                </a:cubicBezTo>
                <a:cubicBezTo>
                  <a:pt x="907" y="14291"/>
                  <a:pt x="928" y="14117"/>
                  <a:pt x="975" y="12268"/>
                </a:cubicBezTo>
                <a:cubicBezTo>
                  <a:pt x="1056" y="9074"/>
                  <a:pt x="1245" y="9395"/>
                  <a:pt x="1318" y="12854"/>
                </a:cubicBezTo>
                <a:cubicBezTo>
                  <a:pt x="1377" y="15621"/>
                  <a:pt x="1508" y="17292"/>
                  <a:pt x="1783" y="18729"/>
                </a:cubicBezTo>
                <a:cubicBezTo>
                  <a:pt x="1951" y="19607"/>
                  <a:pt x="2472" y="19401"/>
                  <a:pt x="2696" y="18377"/>
                </a:cubicBezTo>
                <a:cubicBezTo>
                  <a:pt x="2854" y="17653"/>
                  <a:pt x="2983" y="17522"/>
                  <a:pt x="3314" y="17741"/>
                </a:cubicBezTo>
                <a:cubicBezTo>
                  <a:pt x="3675" y="17980"/>
                  <a:pt x="3755" y="17860"/>
                  <a:pt x="3912" y="16871"/>
                </a:cubicBezTo>
                <a:cubicBezTo>
                  <a:pt x="4364" y="14015"/>
                  <a:pt x="4332" y="11040"/>
                  <a:pt x="3827" y="8753"/>
                </a:cubicBezTo>
                <a:cubicBezTo>
                  <a:pt x="3683" y="8102"/>
                  <a:pt x="3478" y="6578"/>
                  <a:pt x="3371" y="5372"/>
                </a:cubicBezTo>
                <a:cubicBezTo>
                  <a:pt x="3179" y="3213"/>
                  <a:pt x="3018" y="2213"/>
                  <a:pt x="2793" y="2008"/>
                </a:cubicBezTo>
                <a:close/>
                <a:moveTo>
                  <a:pt x="21456" y="7397"/>
                </a:moveTo>
                <a:cubicBezTo>
                  <a:pt x="21416" y="8284"/>
                  <a:pt x="21408" y="9250"/>
                  <a:pt x="21432" y="10795"/>
                </a:cubicBezTo>
                <a:cubicBezTo>
                  <a:pt x="21435" y="10993"/>
                  <a:pt x="21451" y="11154"/>
                  <a:pt x="21456" y="11347"/>
                </a:cubicBezTo>
                <a:lnTo>
                  <a:pt x="21456" y="7397"/>
                </a:lnTo>
                <a:close/>
              </a:path>
            </a:pathLst>
          </a:custGeom>
          <a:ln w="12700">
            <a:miter lim="400000"/>
          </a:ln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صورة الشريحة 9">
                <a:extLst>
                  <a:ext uri="{FF2B5EF4-FFF2-40B4-BE49-F238E27FC236}">
                    <a16:creationId xmlns:a16="http://schemas.microsoft.com/office/drawing/2014/main" id="{3AC61FAA-0D73-4AEE-9B17-D47F50773C3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3231" y="5860476"/>
              <a:ext cx="651120" cy="897733"/>
            </p:xfrm>
            <a:graphic>
              <a:graphicData uri="http://schemas.microsoft.com/office/powerpoint/2016/slidezoom">
                <pslz:sldZm>
                  <pslz:sldZmObj sldId="257" cId="0">
                    <pslz:zmPr id="{38C5FE94-0EF8-4E14-B09D-002032DD0B86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51120" cy="89773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صورة الشريحة 9">
                <a:extLst>
                  <a:ext uri="{FF2B5EF4-FFF2-40B4-BE49-F238E27FC236}">
                    <a16:creationId xmlns:a16="http://schemas.microsoft.com/office/drawing/2014/main" id="{3AC61FAA-0D73-4AEE-9B17-D47F50773C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231" y="5860476"/>
                <a:ext cx="651120" cy="89773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D600A7DF-3CBF-4DF5-8B99-5E9A17CE85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555653" y="5143500"/>
              <a:ext cx="423116" cy="1714500"/>
            </p:xfrm>
            <a:graphic>
              <a:graphicData uri="http://schemas.microsoft.com/office/powerpoint/2016/slidezoom">
                <pslz:sldZm>
                  <pslz:sldZmObj sldId="257" cId="0">
                    <pslz:zmPr id="{BC6C15C5-1BFB-4647-A09B-5D8D6BB18B08}" returnToParent="0" imageType="cover" transitionDur="1000">
                      <p166:blipFill xmlns:p166="http://schemas.microsoft.com/office/powerpoint/2016/6/main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23116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extLst>
                  <a:ext uri="{FF2B5EF4-FFF2-40B4-BE49-F238E27FC236}">
                    <a16:creationId xmlns:a16="http://schemas.microsoft.com/office/drawing/2014/main" id="{D600A7DF-3CBF-4DF5-8B99-5E9A17CE85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55653" y="5143500"/>
                <a:ext cx="423116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2F6F671-66C2-486F-84AB-A34F3779FD22}"/>
              </a:ext>
            </a:extLst>
          </p:cNvPr>
          <p:cNvSpPr txBox="1"/>
          <p:nvPr/>
        </p:nvSpPr>
        <p:spPr>
          <a:xfrm>
            <a:off x="10114672" y="6287508"/>
            <a:ext cx="14409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نقطة إضافية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A76B40E-7C2B-4382-8A68-332F1A323FFD}"/>
              </a:ext>
            </a:extLst>
          </p:cNvPr>
          <p:cNvSpPr txBox="1"/>
          <p:nvPr/>
        </p:nvSpPr>
        <p:spPr>
          <a:xfrm>
            <a:off x="679471" y="6166221"/>
            <a:ext cx="14409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حاول مرة اخرى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2" descr="Picture 2">
            <a:extLst>
              <a:ext uri="{FF2B5EF4-FFF2-40B4-BE49-F238E27FC236}">
                <a16:creationId xmlns:a16="http://schemas.microsoft.com/office/drawing/2014/main" id="{36F8CA70-3EC2-463D-B425-92B556F2D2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78" t="72581" r="80447" b="19833"/>
          <a:stretch>
            <a:fillRect/>
          </a:stretch>
        </p:blipFill>
        <p:spPr>
          <a:xfrm>
            <a:off x="3581947" y="3592450"/>
            <a:ext cx="1995295" cy="2547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71" h="20380" extrusionOk="0">
                <a:moveTo>
                  <a:pt x="14597" y="4"/>
                </a:moveTo>
                <a:cubicBezTo>
                  <a:pt x="14445" y="13"/>
                  <a:pt x="14301" y="36"/>
                  <a:pt x="14163" y="77"/>
                </a:cubicBezTo>
                <a:cubicBezTo>
                  <a:pt x="13691" y="218"/>
                  <a:pt x="12225" y="2811"/>
                  <a:pt x="10906" y="5840"/>
                </a:cubicBezTo>
                <a:cubicBezTo>
                  <a:pt x="9587" y="8869"/>
                  <a:pt x="8288" y="11540"/>
                  <a:pt x="8018" y="11774"/>
                </a:cubicBezTo>
                <a:cubicBezTo>
                  <a:pt x="7746" y="12010"/>
                  <a:pt x="6768" y="11739"/>
                  <a:pt x="5833" y="11168"/>
                </a:cubicBezTo>
                <a:cubicBezTo>
                  <a:pt x="4902" y="10600"/>
                  <a:pt x="3632" y="10136"/>
                  <a:pt x="3010" y="10136"/>
                </a:cubicBezTo>
                <a:cubicBezTo>
                  <a:pt x="339" y="10136"/>
                  <a:pt x="-1029" y="14192"/>
                  <a:pt x="915" y="16344"/>
                </a:cubicBezTo>
                <a:cubicBezTo>
                  <a:pt x="1455" y="16942"/>
                  <a:pt x="3352" y="18079"/>
                  <a:pt x="5133" y="18871"/>
                </a:cubicBezTo>
                <a:cubicBezTo>
                  <a:pt x="10970" y="21467"/>
                  <a:pt x="11181" y="21361"/>
                  <a:pt x="16201" y="13308"/>
                </a:cubicBezTo>
                <a:cubicBezTo>
                  <a:pt x="18605" y="9452"/>
                  <a:pt x="20571" y="5951"/>
                  <a:pt x="20571" y="5529"/>
                </a:cubicBezTo>
                <a:cubicBezTo>
                  <a:pt x="20571" y="3160"/>
                  <a:pt x="16872" y="-133"/>
                  <a:pt x="14597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" name="Picture 2" descr="Picture 2">
            <a:extLst>
              <a:ext uri="{FF2B5EF4-FFF2-40B4-BE49-F238E27FC236}">
                <a16:creationId xmlns:a16="http://schemas.microsoft.com/office/drawing/2014/main" id="{DE47D9CA-8C79-4BD0-A40E-55CDF353A8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141" t="72563" r="75497" b="19895"/>
          <a:stretch>
            <a:fillRect/>
          </a:stretch>
        </p:blipFill>
        <p:spPr>
          <a:xfrm>
            <a:off x="7293498" y="3599735"/>
            <a:ext cx="2246302" cy="2532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15" h="21131" extrusionOk="0">
                <a:moveTo>
                  <a:pt x="3118" y="0"/>
                </a:moveTo>
                <a:cubicBezTo>
                  <a:pt x="1771" y="0"/>
                  <a:pt x="0" y="2534"/>
                  <a:pt x="0" y="4460"/>
                </a:cubicBezTo>
                <a:cubicBezTo>
                  <a:pt x="0" y="5937"/>
                  <a:pt x="449" y="6630"/>
                  <a:pt x="2547" y="8397"/>
                </a:cubicBezTo>
                <a:lnTo>
                  <a:pt x="5095" y="10543"/>
                </a:lnTo>
                <a:lnTo>
                  <a:pt x="3107" y="12897"/>
                </a:lnTo>
                <a:cubicBezTo>
                  <a:pt x="2014" y="14192"/>
                  <a:pt x="1120" y="15675"/>
                  <a:pt x="1120" y="16192"/>
                </a:cubicBezTo>
                <a:cubicBezTo>
                  <a:pt x="1120" y="17952"/>
                  <a:pt x="2184" y="19668"/>
                  <a:pt x="3751" y="20437"/>
                </a:cubicBezTo>
                <a:cubicBezTo>
                  <a:pt x="6124" y="21600"/>
                  <a:pt x="6736" y="21438"/>
                  <a:pt x="9582" y="18904"/>
                </a:cubicBezTo>
                <a:lnTo>
                  <a:pt x="12210" y="16566"/>
                </a:lnTo>
                <a:lnTo>
                  <a:pt x="15262" y="18146"/>
                </a:lnTo>
                <a:cubicBezTo>
                  <a:pt x="20164" y="20681"/>
                  <a:pt x="20423" y="20236"/>
                  <a:pt x="16938" y="15252"/>
                </a:cubicBezTo>
                <a:lnTo>
                  <a:pt x="15046" y="12543"/>
                </a:lnTo>
                <a:lnTo>
                  <a:pt x="17875" y="9844"/>
                </a:lnTo>
                <a:cubicBezTo>
                  <a:pt x="21475" y="6403"/>
                  <a:pt x="21600" y="4943"/>
                  <a:pt x="18549" y="2043"/>
                </a:cubicBezTo>
                <a:cubicBezTo>
                  <a:pt x="17365" y="919"/>
                  <a:pt x="15988" y="0"/>
                  <a:pt x="15489" y="0"/>
                </a:cubicBezTo>
                <a:cubicBezTo>
                  <a:pt x="14989" y="0"/>
                  <a:pt x="13529" y="1287"/>
                  <a:pt x="12242" y="2861"/>
                </a:cubicBezTo>
                <a:lnTo>
                  <a:pt x="9904" y="5725"/>
                </a:lnTo>
                <a:lnTo>
                  <a:pt x="6910" y="2861"/>
                </a:lnTo>
                <a:cubicBezTo>
                  <a:pt x="5264" y="1287"/>
                  <a:pt x="3558" y="0"/>
                  <a:pt x="3118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Picture 2"/>
          <p:cNvPicPr>
            <a:picLocks noChangeAspect="1"/>
          </p:cNvPicPr>
          <p:nvPr/>
        </p:nvPicPr>
        <p:blipFill>
          <a:blip r:embed="rId5"/>
          <a:srcRect l="1132" t="15132" r="63578" b="74010"/>
          <a:stretch>
            <a:fillRect/>
          </a:stretch>
        </p:blipFill>
        <p:spPr>
          <a:xfrm>
            <a:off x="1556742" y="507114"/>
            <a:ext cx="9078516" cy="1821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31" extrusionOk="0">
                <a:moveTo>
                  <a:pt x="20348" y="2"/>
                </a:moveTo>
                <a:cubicBezTo>
                  <a:pt x="19890" y="-39"/>
                  <a:pt x="19428" y="554"/>
                  <a:pt x="19137" y="1699"/>
                </a:cubicBezTo>
                <a:cubicBezTo>
                  <a:pt x="19033" y="2111"/>
                  <a:pt x="18930" y="2447"/>
                  <a:pt x="18908" y="2447"/>
                </a:cubicBezTo>
                <a:cubicBezTo>
                  <a:pt x="18886" y="2447"/>
                  <a:pt x="18840" y="2781"/>
                  <a:pt x="18805" y="3191"/>
                </a:cubicBezTo>
                <a:cubicBezTo>
                  <a:pt x="18770" y="3601"/>
                  <a:pt x="18718" y="3939"/>
                  <a:pt x="18689" y="3939"/>
                </a:cubicBezTo>
                <a:cubicBezTo>
                  <a:pt x="18659" y="3939"/>
                  <a:pt x="18314" y="3702"/>
                  <a:pt x="17921" y="3414"/>
                </a:cubicBezTo>
                <a:cubicBezTo>
                  <a:pt x="16155" y="2122"/>
                  <a:pt x="14843" y="1652"/>
                  <a:pt x="12170" y="1355"/>
                </a:cubicBezTo>
                <a:cubicBezTo>
                  <a:pt x="9220" y="1027"/>
                  <a:pt x="7192" y="1400"/>
                  <a:pt x="5616" y="2559"/>
                </a:cubicBezTo>
                <a:cubicBezTo>
                  <a:pt x="4849" y="3122"/>
                  <a:pt x="2841" y="5028"/>
                  <a:pt x="2692" y="5334"/>
                </a:cubicBezTo>
                <a:cubicBezTo>
                  <a:pt x="2555" y="5617"/>
                  <a:pt x="2549" y="5608"/>
                  <a:pt x="2506" y="5055"/>
                </a:cubicBezTo>
                <a:cubicBezTo>
                  <a:pt x="2482" y="4741"/>
                  <a:pt x="2451" y="3887"/>
                  <a:pt x="2437" y="3159"/>
                </a:cubicBezTo>
                <a:lnTo>
                  <a:pt x="2412" y="1834"/>
                </a:lnTo>
                <a:lnTo>
                  <a:pt x="2191" y="1350"/>
                </a:lnTo>
                <a:cubicBezTo>
                  <a:pt x="1889" y="693"/>
                  <a:pt x="1377" y="691"/>
                  <a:pt x="1039" y="1341"/>
                </a:cubicBezTo>
                <a:cubicBezTo>
                  <a:pt x="551" y="2280"/>
                  <a:pt x="1" y="4696"/>
                  <a:pt x="0" y="5906"/>
                </a:cubicBezTo>
                <a:cubicBezTo>
                  <a:pt x="0" y="6352"/>
                  <a:pt x="349" y="11018"/>
                  <a:pt x="691" y="15123"/>
                </a:cubicBezTo>
                <a:cubicBezTo>
                  <a:pt x="827" y="16764"/>
                  <a:pt x="973" y="18565"/>
                  <a:pt x="1014" y="19125"/>
                </a:cubicBezTo>
                <a:cubicBezTo>
                  <a:pt x="1104" y="20326"/>
                  <a:pt x="1286" y="20891"/>
                  <a:pt x="1679" y="21189"/>
                </a:cubicBezTo>
                <a:cubicBezTo>
                  <a:pt x="2169" y="21561"/>
                  <a:pt x="2668" y="21272"/>
                  <a:pt x="4545" y="19520"/>
                </a:cubicBezTo>
                <a:cubicBezTo>
                  <a:pt x="5863" y="18290"/>
                  <a:pt x="6824" y="17651"/>
                  <a:pt x="8094" y="17164"/>
                </a:cubicBezTo>
                <a:cubicBezTo>
                  <a:pt x="11505" y="15857"/>
                  <a:pt x="13793" y="16093"/>
                  <a:pt x="16644" y="18038"/>
                </a:cubicBezTo>
                <a:cubicBezTo>
                  <a:pt x="17001" y="18281"/>
                  <a:pt x="17468" y="18711"/>
                  <a:pt x="17682" y="18995"/>
                </a:cubicBezTo>
                <a:cubicBezTo>
                  <a:pt x="18566" y="20169"/>
                  <a:pt x="18870" y="20405"/>
                  <a:pt x="19216" y="20171"/>
                </a:cubicBezTo>
                <a:cubicBezTo>
                  <a:pt x="19608" y="19906"/>
                  <a:pt x="20202" y="18494"/>
                  <a:pt x="20396" y="17364"/>
                </a:cubicBezTo>
                <a:cubicBezTo>
                  <a:pt x="20604" y="16155"/>
                  <a:pt x="21057" y="11357"/>
                  <a:pt x="21338" y="7370"/>
                </a:cubicBezTo>
                <a:cubicBezTo>
                  <a:pt x="21483" y="5330"/>
                  <a:pt x="21600" y="3439"/>
                  <a:pt x="21600" y="3168"/>
                </a:cubicBezTo>
                <a:cubicBezTo>
                  <a:pt x="21600" y="2450"/>
                  <a:pt x="21372" y="1288"/>
                  <a:pt x="21132" y="779"/>
                </a:cubicBezTo>
                <a:cubicBezTo>
                  <a:pt x="20897" y="281"/>
                  <a:pt x="20623" y="27"/>
                  <a:pt x="20348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1" name="السؤال الرابع"/>
          <p:cNvSpPr txBox="1"/>
          <p:nvPr/>
        </p:nvSpPr>
        <p:spPr>
          <a:xfrm>
            <a:off x="3980377" y="766180"/>
            <a:ext cx="423128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500" b="1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32    =     32,0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Picture 2" descr="Picture 2"/>
          <p:cNvPicPr>
            <a:picLocks noChangeAspect="1"/>
          </p:cNvPicPr>
          <p:nvPr/>
        </p:nvPicPr>
        <p:blipFill>
          <a:blip r:embed="rId5"/>
          <a:srcRect l="9873" t="93373" r="72059" b="2083"/>
          <a:stretch>
            <a:fillRect/>
          </a:stretch>
        </p:blipFill>
        <p:spPr>
          <a:xfrm>
            <a:off x="10258418" y="201162"/>
            <a:ext cx="1804512" cy="295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42" extrusionOk="0">
                <a:moveTo>
                  <a:pt x="12518" y="1"/>
                </a:moveTo>
                <a:cubicBezTo>
                  <a:pt x="8155" y="-17"/>
                  <a:pt x="3784" y="180"/>
                  <a:pt x="2804" y="434"/>
                </a:cubicBezTo>
                <a:cubicBezTo>
                  <a:pt x="764" y="964"/>
                  <a:pt x="582" y="1355"/>
                  <a:pt x="189" y="5981"/>
                </a:cubicBezTo>
                <a:cubicBezTo>
                  <a:pt x="10" y="8090"/>
                  <a:pt x="-23" y="9215"/>
                  <a:pt x="14" y="11903"/>
                </a:cubicBezTo>
                <a:cubicBezTo>
                  <a:pt x="71" y="16097"/>
                  <a:pt x="340" y="18804"/>
                  <a:pt x="858" y="20367"/>
                </a:cubicBezTo>
                <a:cubicBezTo>
                  <a:pt x="1254" y="21561"/>
                  <a:pt x="1345" y="21583"/>
                  <a:pt x="7858" y="21523"/>
                </a:cubicBezTo>
                <a:cubicBezTo>
                  <a:pt x="17186" y="21437"/>
                  <a:pt x="20450" y="20979"/>
                  <a:pt x="20837" y="19703"/>
                </a:cubicBezTo>
                <a:cubicBezTo>
                  <a:pt x="21396" y="17858"/>
                  <a:pt x="21577" y="15536"/>
                  <a:pt x="21577" y="10314"/>
                </a:cubicBezTo>
                <a:cubicBezTo>
                  <a:pt x="21577" y="4939"/>
                  <a:pt x="21397" y="2786"/>
                  <a:pt x="20803" y="1070"/>
                </a:cubicBezTo>
                <a:cubicBezTo>
                  <a:pt x="20477" y="125"/>
                  <a:pt x="19885" y="30"/>
                  <a:pt x="1251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3" name="Picture 2" descr="Picture 2"/>
          <p:cNvPicPr>
            <a:picLocks noChangeAspect="1"/>
          </p:cNvPicPr>
          <p:nvPr/>
        </p:nvPicPr>
        <p:blipFill>
          <a:blip r:embed="rId5"/>
          <a:srcRect l="11803" t="82857" r="65437" b="8885"/>
          <a:stretch>
            <a:fillRect/>
          </a:stretch>
        </p:blipFill>
        <p:spPr>
          <a:xfrm>
            <a:off x="78750" y="99790"/>
            <a:ext cx="2107942" cy="498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6" h="21031" extrusionOk="0">
                <a:moveTo>
                  <a:pt x="10694" y="66"/>
                </a:moveTo>
                <a:cubicBezTo>
                  <a:pt x="10677" y="147"/>
                  <a:pt x="10505" y="1394"/>
                  <a:pt x="10311" y="2828"/>
                </a:cubicBezTo>
                <a:cubicBezTo>
                  <a:pt x="9995" y="5163"/>
                  <a:pt x="9915" y="5461"/>
                  <a:pt x="9515" y="5740"/>
                </a:cubicBezTo>
                <a:cubicBezTo>
                  <a:pt x="9269" y="5912"/>
                  <a:pt x="9039" y="6340"/>
                  <a:pt x="9006" y="6694"/>
                </a:cubicBezTo>
                <a:cubicBezTo>
                  <a:pt x="8912" y="7709"/>
                  <a:pt x="9059" y="9441"/>
                  <a:pt x="9361" y="10929"/>
                </a:cubicBezTo>
                <a:cubicBezTo>
                  <a:pt x="9584" y="12025"/>
                  <a:pt x="9636" y="12807"/>
                  <a:pt x="9636" y="14846"/>
                </a:cubicBezTo>
                <a:cubicBezTo>
                  <a:pt x="9636" y="16242"/>
                  <a:pt x="9668" y="17710"/>
                  <a:pt x="9705" y="18110"/>
                </a:cubicBezTo>
                <a:cubicBezTo>
                  <a:pt x="9742" y="18509"/>
                  <a:pt x="9809" y="18829"/>
                  <a:pt x="9854" y="18829"/>
                </a:cubicBezTo>
                <a:cubicBezTo>
                  <a:pt x="9971" y="18829"/>
                  <a:pt x="10774" y="16384"/>
                  <a:pt x="10957" y="15465"/>
                </a:cubicBezTo>
                <a:cubicBezTo>
                  <a:pt x="11097" y="14761"/>
                  <a:pt x="11150" y="14852"/>
                  <a:pt x="11591" y="16536"/>
                </a:cubicBezTo>
                <a:cubicBezTo>
                  <a:pt x="12376" y="19529"/>
                  <a:pt x="12624" y="18896"/>
                  <a:pt x="12436" y="14377"/>
                </a:cubicBezTo>
                <a:cubicBezTo>
                  <a:pt x="12327" y="11771"/>
                  <a:pt x="12331" y="11705"/>
                  <a:pt x="12702" y="9908"/>
                </a:cubicBezTo>
                <a:cubicBezTo>
                  <a:pt x="12909" y="8907"/>
                  <a:pt x="13078" y="7823"/>
                  <a:pt x="13078" y="7498"/>
                </a:cubicBezTo>
                <a:cubicBezTo>
                  <a:pt x="13078" y="6741"/>
                  <a:pt x="12797" y="6139"/>
                  <a:pt x="12262" y="5724"/>
                </a:cubicBezTo>
                <a:cubicBezTo>
                  <a:pt x="11914" y="5453"/>
                  <a:pt x="11783" y="5006"/>
                  <a:pt x="11523" y="3263"/>
                </a:cubicBezTo>
                <a:cubicBezTo>
                  <a:pt x="11245" y="1407"/>
                  <a:pt x="10786" y="-366"/>
                  <a:pt x="10694" y="66"/>
                </a:cubicBezTo>
                <a:close/>
                <a:moveTo>
                  <a:pt x="1112" y="401"/>
                </a:moveTo>
                <a:cubicBezTo>
                  <a:pt x="351" y="2102"/>
                  <a:pt x="-144" y="7579"/>
                  <a:pt x="38" y="12318"/>
                </a:cubicBezTo>
                <a:lnTo>
                  <a:pt x="119" y="14461"/>
                </a:lnTo>
                <a:lnTo>
                  <a:pt x="260" y="11096"/>
                </a:lnTo>
                <a:cubicBezTo>
                  <a:pt x="344" y="9106"/>
                  <a:pt x="589" y="6131"/>
                  <a:pt x="854" y="3849"/>
                </a:cubicBezTo>
                <a:cubicBezTo>
                  <a:pt x="1177" y="1062"/>
                  <a:pt x="1249" y="96"/>
                  <a:pt x="1112" y="401"/>
                </a:cubicBezTo>
                <a:close/>
                <a:moveTo>
                  <a:pt x="6946" y="451"/>
                </a:moveTo>
                <a:cubicBezTo>
                  <a:pt x="6797" y="605"/>
                  <a:pt x="6619" y="1292"/>
                  <a:pt x="6416" y="2510"/>
                </a:cubicBezTo>
                <a:cubicBezTo>
                  <a:pt x="6089" y="4480"/>
                  <a:pt x="6046" y="4585"/>
                  <a:pt x="5536" y="4585"/>
                </a:cubicBezTo>
                <a:cubicBezTo>
                  <a:pt x="4813" y="4585"/>
                  <a:pt x="4690" y="5261"/>
                  <a:pt x="4930" y="7866"/>
                </a:cubicBezTo>
                <a:cubicBezTo>
                  <a:pt x="5132" y="10056"/>
                  <a:pt x="5148" y="11068"/>
                  <a:pt x="5027" y="14360"/>
                </a:cubicBezTo>
                <a:lnTo>
                  <a:pt x="4946" y="16536"/>
                </a:lnTo>
                <a:lnTo>
                  <a:pt x="5277" y="16536"/>
                </a:lnTo>
                <a:cubicBezTo>
                  <a:pt x="5459" y="16536"/>
                  <a:pt x="5768" y="16301"/>
                  <a:pt x="5964" y="16017"/>
                </a:cubicBezTo>
                <a:cubicBezTo>
                  <a:pt x="6283" y="15557"/>
                  <a:pt x="6353" y="15624"/>
                  <a:pt x="6618" y="16637"/>
                </a:cubicBezTo>
                <a:cubicBezTo>
                  <a:pt x="6782" y="17261"/>
                  <a:pt x="7043" y="18122"/>
                  <a:pt x="7196" y="18545"/>
                </a:cubicBezTo>
                <a:cubicBezTo>
                  <a:pt x="7456" y="19265"/>
                  <a:pt x="7482" y="19264"/>
                  <a:pt x="7612" y="18528"/>
                </a:cubicBezTo>
                <a:cubicBezTo>
                  <a:pt x="7689" y="18096"/>
                  <a:pt x="7750" y="16835"/>
                  <a:pt x="7750" y="15733"/>
                </a:cubicBezTo>
                <a:cubicBezTo>
                  <a:pt x="7750" y="13876"/>
                  <a:pt x="7777" y="13677"/>
                  <a:pt x="8137" y="13055"/>
                </a:cubicBezTo>
                <a:cubicBezTo>
                  <a:pt x="8699" y="12083"/>
                  <a:pt x="8668" y="10554"/>
                  <a:pt x="8036" y="8100"/>
                </a:cubicBezTo>
                <a:cubicBezTo>
                  <a:pt x="7648" y="6591"/>
                  <a:pt x="7533" y="5757"/>
                  <a:pt x="7471" y="4117"/>
                </a:cubicBezTo>
                <a:cubicBezTo>
                  <a:pt x="7369" y="1415"/>
                  <a:pt x="7194" y="195"/>
                  <a:pt x="6946" y="451"/>
                </a:cubicBezTo>
                <a:close/>
                <a:moveTo>
                  <a:pt x="15049" y="451"/>
                </a:moveTo>
                <a:cubicBezTo>
                  <a:pt x="14516" y="451"/>
                  <a:pt x="14354" y="637"/>
                  <a:pt x="14136" y="1539"/>
                </a:cubicBezTo>
                <a:cubicBezTo>
                  <a:pt x="13371" y="4709"/>
                  <a:pt x="13344" y="14161"/>
                  <a:pt x="14088" y="18076"/>
                </a:cubicBezTo>
                <a:cubicBezTo>
                  <a:pt x="14294" y="19163"/>
                  <a:pt x="14393" y="19298"/>
                  <a:pt x="15037" y="19298"/>
                </a:cubicBezTo>
                <a:cubicBezTo>
                  <a:pt x="15646" y="19298"/>
                  <a:pt x="15795" y="19137"/>
                  <a:pt x="16019" y="18210"/>
                </a:cubicBezTo>
                <a:cubicBezTo>
                  <a:pt x="16617" y="15731"/>
                  <a:pt x="16808" y="8852"/>
                  <a:pt x="16402" y="4368"/>
                </a:cubicBezTo>
                <a:cubicBezTo>
                  <a:pt x="16111" y="1141"/>
                  <a:pt x="15870" y="451"/>
                  <a:pt x="15049" y="451"/>
                </a:cubicBezTo>
                <a:close/>
                <a:moveTo>
                  <a:pt x="19400" y="987"/>
                </a:moveTo>
                <a:cubicBezTo>
                  <a:pt x="19235" y="996"/>
                  <a:pt x="19042" y="1067"/>
                  <a:pt x="18818" y="1188"/>
                </a:cubicBezTo>
                <a:cubicBezTo>
                  <a:pt x="18440" y="1392"/>
                  <a:pt x="17999" y="1506"/>
                  <a:pt x="17837" y="1439"/>
                </a:cubicBezTo>
                <a:cubicBezTo>
                  <a:pt x="17405" y="1259"/>
                  <a:pt x="17381" y="1898"/>
                  <a:pt x="17727" y="4167"/>
                </a:cubicBezTo>
                <a:cubicBezTo>
                  <a:pt x="18240" y="7526"/>
                  <a:pt x="18240" y="7678"/>
                  <a:pt x="17736" y="10444"/>
                </a:cubicBezTo>
                <a:cubicBezTo>
                  <a:pt x="17183" y="13475"/>
                  <a:pt x="17048" y="16057"/>
                  <a:pt x="17368" y="17524"/>
                </a:cubicBezTo>
                <a:cubicBezTo>
                  <a:pt x="17630" y="18722"/>
                  <a:pt x="18279" y="20103"/>
                  <a:pt x="18826" y="20637"/>
                </a:cubicBezTo>
                <a:cubicBezTo>
                  <a:pt x="19438" y="21234"/>
                  <a:pt x="19531" y="21195"/>
                  <a:pt x="20042" y="20235"/>
                </a:cubicBezTo>
                <a:cubicBezTo>
                  <a:pt x="21079" y="18286"/>
                  <a:pt x="21131" y="13385"/>
                  <a:pt x="20167" y="8803"/>
                </a:cubicBezTo>
                <a:lnTo>
                  <a:pt x="19848" y="7280"/>
                </a:lnTo>
                <a:lnTo>
                  <a:pt x="20127" y="5891"/>
                </a:lnTo>
                <a:cubicBezTo>
                  <a:pt x="20451" y="4294"/>
                  <a:pt x="20453" y="4258"/>
                  <a:pt x="20268" y="2627"/>
                </a:cubicBezTo>
                <a:cubicBezTo>
                  <a:pt x="20138" y="1473"/>
                  <a:pt x="19893" y="959"/>
                  <a:pt x="19400" y="987"/>
                </a:cubicBezTo>
                <a:close/>
                <a:moveTo>
                  <a:pt x="2793" y="2008"/>
                </a:moveTo>
                <a:cubicBezTo>
                  <a:pt x="2718" y="1939"/>
                  <a:pt x="2634" y="1963"/>
                  <a:pt x="2542" y="2058"/>
                </a:cubicBezTo>
                <a:cubicBezTo>
                  <a:pt x="2141" y="2475"/>
                  <a:pt x="2029" y="2943"/>
                  <a:pt x="1755" y="5355"/>
                </a:cubicBezTo>
                <a:cubicBezTo>
                  <a:pt x="1581" y="6885"/>
                  <a:pt x="1484" y="7329"/>
                  <a:pt x="1395" y="6962"/>
                </a:cubicBezTo>
                <a:cubicBezTo>
                  <a:pt x="1307" y="6596"/>
                  <a:pt x="1323" y="5934"/>
                  <a:pt x="1456" y="4535"/>
                </a:cubicBezTo>
                <a:lnTo>
                  <a:pt x="1638" y="2594"/>
                </a:lnTo>
                <a:lnTo>
                  <a:pt x="1367" y="3648"/>
                </a:lnTo>
                <a:cubicBezTo>
                  <a:pt x="884" y="5529"/>
                  <a:pt x="623" y="10300"/>
                  <a:pt x="838" y="13322"/>
                </a:cubicBezTo>
                <a:cubicBezTo>
                  <a:pt x="907" y="14291"/>
                  <a:pt x="928" y="14117"/>
                  <a:pt x="975" y="12268"/>
                </a:cubicBezTo>
                <a:cubicBezTo>
                  <a:pt x="1056" y="9074"/>
                  <a:pt x="1245" y="9395"/>
                  <a:pt x="1318" y="12854"/>
                </a:cubicBezTo>
                <a:cubicBezTo>
                  <a:pt x="1377" y="15621"/>
                  <a:pt x="1508" y="17292"/>
                  <a:pt x="1783" y="18729"/>
                </a:cubicBezTo>
                <a:cubicBezTo>
                  <a:pt x="1951" y="19607"/>
                  <a:pt x="2472" y="19401"/>
                  <a:pt x="2696" y="18377"/>
                </a:cubicBezTo>
                <a:cubicBezTo>
                  <a:pt x="2854" y="17653"/>
                  <a:pt x="2983" y="17522"/>
                  <a:pt x="3314" y="17741"/>
                </a:cubicBezTo>
                <a:cubicBezTo>
                  <a:pt x="3675" y="17980"/>
                  <a:pt x="3755" y="17860"/>
                  <a:pt x="3912" y="16871"/>
                </a:cubicBezTo>
                <a:cubicBezTo>
                  <a:pt x="4364" y="14015"/>
                  <a:pt x="4332" y="11040"/>
                  <a:pt x="3827" y="8753"/>
                </a:cubicBezTo>
                <a:cubicBezTo>
                  <a:pt x="3683" y="8102"/>
                  <a:pt x="3478" y="6578"/>
                  <a:pt x="3371" y="5372"/>
                </a:cubicBezTo>
                <a:cubicBezTo>
                  <a:pt x="3179" y="3213"/>
                  <a:pt x="3018" y="2213"/>
                  <a:pt x="2793" y="2008"/>
                </a:cubicBezTo>
                <a:close/>
                <a:moveTo>
                  <a:pt x="21456" y="7397"/>
                </a:moveTo>
                <a:cubicBezTo>
                  <a:pt x="21416" y="8284"/>
                  <a:pt x="21408" y="9250"/>
                  <a:pt x="21432" y="10795"/>
                </a:cubicBezTo>
                <a:cubicBezTo>
                  <a:pt x="21435" y="10993"/>
                  <a:pt x="21451" y="11154"/>
                  <a:pt x="21456" y="11347"/>
                </a:cubicBezTo>
                <a:lnTo>
                  <a:pt x="21456" y="739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75" name="Picture 2" descr="Picture 2"/>
          <p:cNvPicPr>
            <a:picLocks noChangeAspect="1"/>
          </p:cNvPicPr>
          <p:nvPr/>
        </p:nvPicPr>
        <p:blipFill>
          <a:blip r:embed="rId5"/>
          <a:srcRect l="15678" t="72581" r="80447" b="19833"/>
          <a:stretch>
            <a:fillRect/>
          </a:stretch>
        </p:blipFill>
        <p:spPr>
          <a:xfrm>
            <a:off x="3418955" y="3391196"/>
            <a:ext cx="1995296" cy="2547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71" h="20380" extrusionOk="0">
                <a:moveTo>
                  <a:pt x="14597" y="4"/>
                </a:moveTo>
                <a:cubicBezTo>
                  <a:pt x="14445" y="13"/>
                  <a:pt x="14301" y="36"/>
                  <a:pt x="14163" y="77"/>
                </a:cubicBezTo>
                <a:cubicBezTo>
                  <a:pt x="13691" y="218"/>
                  <a:pt x="12225" y="2811"/>
                  <a:pt x="10906" y="5840"/>
                </a:cubicBezTo>
                <a:cubicBezTo>
                  <a:pt x="9587" y="8869"/>
                  <a:pt x="8288" y="11540"/>
                  <a:pt x="8018" y="11774"/>
                </a:cubicBezTo>
                <a:cubicBezTo>
                  <a:pt x="7746" y="12010"/>
                  <a:pt x="6768" y="11739"/>
                  <a:pt x="5833" y="11168"/>
                </a:cubicBezTo>
                <a:cubicBezTo>
                  <a:pt x="4902" y="10600"/>
                  <a:pt x="3632" y="10136"/>
                  <a:pt x="3010" y="10136"/>
                </a:cubicBezTo>
                <a:cubicBezTo>
                  <a:pt x="339" y="10136"/>
                  <a:pt x="-1029" y="14192"/>
                  <a:pt x="915" y="16344"/>
                </a:cubicBezTo>
                <a:cubicBezTo>
                  <a:pt x="1455" y="16942"/>
                  <a:pt x="3352" y="18079"/>
                  <a:pt x="5133" y="18871"/>
                </a:cubicBezTo>
                <a:cubicBezTo>
                  <a:pt x="10970" y="21467"/>
                  <a:pt x="11181" y="21361"/>
                  <a:pt x="16201" y="13308"/>
                </a:cubicBezTo>
                <a:cubicBezTo>
                  <a:pt x="18605" y="9452"/>
                  <a:pt x="20571" y="5951"/>
                  <a:pt x="20571" y="5529"/>
                </a:cubicBezTo>
                <a:cubicBezTo>
                  <a:pt x="20571" y="3160"/>
                  <a:pt x="16872" y="-133"/>
                  <a:pt x="14597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6" name="Picture 2" descr="Picture 2"/>
          <p:cNvPicPr>
            <a:picLocks noChangeAspect="1"/>
          </p:cNvPicPr>
          <p:nvPr/>
        </p:nvPicPr>
        <p:blipFill>
          <a:blip r:embed="rId5"/>
          <a:srcRect l="20141" t="72563" r="75497" b="19895"/>
          <a:stretch>
            <a:fillRect/>
          </a:stretch>
        </p:blipFill>
        <p:spPr>
          <a:xfrm>
            <a:off x="6526742" y="3398480"/>
            <a:ext cx="2246303" cy="2532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15" h="21131" extrusionOk="0">
                <a:moveTo>
                  <a:pt x="3118" y="0"/>
                </a:moveTo>
                <a:cubicBezTo>
                  <a:pt x="1771" y="0"/>
                  <a:pt x="0" y="2534"/>
                  <a:pt x="0" y="4460"/>
                </a:cubicBezTo>
                <a:cubicBezTo>
                  <a:pt x="0" y="5937"/>
                  <a:pt x="449" y="6630"/>
                  <a:pt x="2547" y="8397"/>
                </a:cubicBezTo>
                <a:lnTo>
                  <a:pt x="5095" y="10543"/>
                </a:lnTo>
                <a:lnTo>
                  <a:pt x="3107" y="12897"/>
                </a:lnTo>
                <a:cubicBezTo>
                  <a:pt x="2014" y="14192"/>
                  <a:pt x="1120" y="15675"/>
                  <a:pt x="1120" y="16192"/>
                </a:cubicBezTo>
                <a:cubicBezTo>
                  <a:pt x="1120" y="17952"/>
                  <a:pt x="2184" y="19668"/>
                  <a:pt x="3751" y="20437"/>
                </a:cubicBezTo>
                <a:cubicBezTo>
                  <a:pt x="6124" y="21600"/>
                  <a:pt x="6736" y="21438"/>
                  <a:pt x="9582" y="18904"/>
                </a:cubicBezTo>
                <a:lnTo>
                  <a:pt x="12210" y="16566"/>
                </a:lnTo>
                <a:lnTo>
                  <a:pt x="15262" y="18146"/>
                </a:lnTo>
                <a:cubicBezTo>
                  <a:pt x="20164" y="20681"/>
                  <a:pt x="20423" y="20236"/>
                  <a:pt x="16938" y="15252"/>
                </a:cubicBezTo>
                <a:lnTo>
                  <a:pt x="15046" y="12543"/>
                </a:lnTo>
                <a:lnTo>
                  <a:pt x="17875" y="9844"/>
                </a:lnTo>
                <a:cubicBezTo>
                  <a:pt x="21475" y="6403"/>
                  <a:pt x="21600" y="4943"/>
                  <a:pt x="18549" y="2043"/>
                </a:cubicBezTo>
                <a:cubicBezTo>
                  <a:pt x="17365" y="919"/>
                  <a:pt x="15988" y="0"/>
                  <a:pt x="15489" y="0"/>
                </a:cubicBezTo>
                <a:cubicBezTo>
                  <a:pt x="14989" y="0"/>
                  <a:pt x="13529" y="1287"/>
                  <a:pt x="12242" y="2861"/>
                </a:cubicBezTo>
                <a:lnTo>
                  <a:pt x="9904" y="5725"/>
                </a:lnTo>
                <a:lnTo>
                  <a:pt x="6910" y="2861"/>
                </a:lnTo>
                <a:cubicBezTo>
                  <a:pt x="5264" y="1287"/>
                  <a:pt x="3558" y="0"/>
                  <a:pt x="3118" y="0"/>
                </a:cubicBezTo>
                <a:close/>
              </a:path>
            </a:pathLst>
          </a:custGeom>
          <a:ln w="12700">
            <a:miter lim="400000"/>
          </a:ln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صورة الشريحة 9">
                <a:extLst>
                  <a:ext uri="{FF2B5EF4-FFF2-40B4-BE49-F238E27FC236}">
                    <a16:creationId xmlns:a16="http://schemas.microsoft.com/office/drawing/2014/main" id="{F000C7D5-E134-48F3-ACA4-E16850A5B02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3231" y="5860476"/>
              <a:ext cx="651120" cy="897733"/>
            </p:xfrm>
            <a:graphic>
              <a:graphicData uri="http://schemas.microsoft.com/office/powerpoint/2016/slidezoom">
                <pslz:sldZm>
                  <pslz:sldZmObj sldId="257" cId="0">
                    <pslz:zmPr id="{38C5FE94-0EF8-4E14-B09D-002032DD0B86}" returnToParent="0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51120" cy="89773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صورة الشريحة 9">
                <a:extLst>
                  <a:ext uri="{FF2B5EF4-FFF2-40B4-BE49-F238E27FC236}">
                    <a16:creationId xmlns:a16="http://schemas.microsoft.com/office/drawing/2014/main" id="{F000C7D5-E134-48F3-ACA4-E16850A5B0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231" y="5860476"/>
                <a:ext cx="651120" cy="89773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84B64984-B6B8-4719-B338-6B623F5250D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555653" y="4942338"/>
              <a:ext cx="423116" cy="1714500"/>
            </p:xfrm>
            <a:graphic>
              <a:graphicData uri="http://schemas.microsoft.com/office/powerpoint/2016/slidezoom">
                <pslz:sldZm>
                  <pslz:sldZmObj sldId="257" cId="0">
                    <pslz:zmPr id="{BC6C15C5-1BFB-4647-A09B-5D8D6BB18B08}" returnToParent="0" imageType="cover" transitionDur="100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23116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extLst>
                  <a:ext uri="{FF2B5EF4-FFF2-40B4-BE49-F238E27FC236}">
                    <a16:creationId xmlns:a16="http://schemas.microsoft.com/office/drawing/2014/main" id="{84B64984-B6B8-4719-B338-6B623F5250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55653" y="4942338"/>
                <a:ext cx="423116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077B153-DD0C-4205-80CF-EA93E5D0E227}"/>
              </a:ext>
            </a:extLst>
          </p:cNvPr>
          <p:cNvSpPr txBox="1"/>
          <p:nvPr/>
        </p:nvSpPr>
        <p:spPr>
          <a:xfrm>
            <a:off x="10114672" y="6287508"/>
            <a:ext cx="14409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نقطة إضافية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02A99E10-5734-43B0-98E7-BFEBFA737296}"/>
              </a:ext>
            </a:extLst>
          </p:cNvPr>
          <p:cNvSpPr txBox="1"/>
          <p:nvPr/>
        </p:nvSpPr>
        <p:spPr>
          <a:xfrm>
            <a:off x="679471" y="6166221"/>
            <a:ext cx="14409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حاول مرة اخرى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9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2" descr="Picture 2"/>
          <p:cNvPicPr>
            <a:picLocks noChangeAspect="1"/>
          </p:cNvPicPr>
          <p:nvPr/>
        </p:nvPicPr>
        <p:blipFill>
          <a:blip r:embed="rId4"/>
          <a:srcRect l="1132" t="15132" r="63578" b="74010"/>
          <a:stretch>
            <a:fillRect/>
          </a:stretch>
        </p:blipFill>
        <p:spPr>
          <a:xfrm>
            <a:off x="1556742" y="507114"/>
            <a:ext cx="9078516" cy="1821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31" extrusionOk="0">
                <a:moveTo>
                  <a:pt x="20348" y="2"/>
                </a:moveTo>
                <a:cubicBezTo>
                  <a:pt x="19890" y="-39"/>
                  <a:pt x="19428" y="554"/>
                  <a:pt x="19137" y="1699"/>
                </a:cubicBezTo>
                <a:cubicBezTo>
                  <a:pt x="19033" y="2111"/>
                  <a:pt x="18930" y="2447"/>
                  <a:pt x="18908" y="2447"/>
                </a:cubicBezTo>
                <a:cubicBezTo>
                  <a:pt x="18886" y="2447"/>
                  <a:pt x="18840" y="2781"/>
                  <a:pt x="18805" y="3191"/>
                </a:cubicBezTo>
                <a:cubicBezTo>
                  <a:pt x="18770" y="3601"/>
                  <a:pt x="18718" y="3939"/>
                  <a:pt x="18689" y="3939"/>
                </a:cubicBezTo>
                <a:cubicBezTo>
                  <a:pt x="18659" y="3939"/>
                  <a:pt x="18314" y="3702"/>
                  <a:pt x="17921" y="3414"/>
                </a:cubicBezTo>
                <a:cubicBezTo>
                  <a:pt x="16155" y="2122"/>
                  <a:pt x="14843" y="1652"/>
                  <a:pt x="12170" y="1355"/>
                </a:cubicBezTo>
                <a:cubicBezTo>
                  <a:pt x="9220" y="1027"/>
                  <a:pt x="7192" y="1400"/>
                  <a:pt x="5616" y="2559"/>
                </a:cubicBezTo>
                <a:cubicBezTo>
                  <a:pt x="4849" y="3122"/>
                  <a:pt x="2841" y="5028"/>
                  <a:pt x="2692" y="5334"/>
                </a:cubicBezTo>
                <a:cubicBezTo>
                  <a:pt x="2555" y="5617"/>
                  <a:pt x="2549" y="5608"/>
                  <a:pt x="2506" y="5055"/>
                </a:cubicBezTo>
                <a:cubicBezTo>
                  <a:pt x="2482" y="4741"/>
                  <a:pt x="2451" y="3887"/>
                  <a:pt x="2437" y="3159"/>
                </a:cubicBezTo>
                <a:lnTo>
                  <a:pt x="2412" y="1834"/>
                </a:lnTo>
                <a:lnTo>
                  <a:pt x="2191" y="1350"/>
                </a:lnTo>
                <a:cubicBezTo>
                  <a:pt x="1889" y="693"/>
                  <a:pt x="1377" y="691"/>
                  <a:pt x="1039" y="1341"/>
                </a:cubicBezTo>
                <a:cubicBezTo>
                  <a:pt x="551" y="2280"/>
                  <a:pt x="1" y="4696"/>
                  <a:pt x="0" y="5906"/>
                </a:cubicBezTo>
                <a:cubicBezTo>
                  <a:pt x="0" y="6352"/>
                  <a:pt x="349" y="11018"/>
                  <a:pt x="691" y="15123"/>
                </a:cubicBezTo>
                <a:cubicBezTo>
                  <a:pt x="827" y="16764"/>
                  <a:pt x="973" y="18565"/>
                  <a:pt x="1014" y="19125"/>
                </a:cubicBezTo>
                <a:cubicBezTo>
                  <a:pt x="1104" y="20326"/>
                  <a:pt x="1286" y="20891"/>
                  <a:pt x="1679" y="21189"/>
                </a:cubicBezTo>
                <a:cubicBezTo>
                  <a:pt x="2169" y="21561"/>
                  <a:pt x="2668" y="21272"/>
                  <a:pt x="4545" y="19520"/>
                </a:cubicBezTo>
                <a:cubicBezTo>
                  <a:pt x="5863" y="18290"/>
                  <a:pt x="6824" y="17651"/>
                  <a:pt x="8094" y="17164"/>
                </a:cubicBezTo>
                <a:cubicBezTo>
                  <a:pt x="11505" y="15857"/>
                  <a:pt x="13793" y="16093"/>
                  <a:pt x="16644" y="18038"/>
                </a:cubicBezTo>
                <a:cubicBezTo>
                  <a:pt x="17001" y="18281"/>
                  <a:pt x="17468" y="18711"/>
                  <a:pt x="17682" y="18995"/>
                </a:cubicBezTo>
                <a:cubicBezTo>
                  <a:pt x="18566" y="20169"/>
                  <a:pt x="18870" y="20405"/>
                  <a:pt x="19216" y="20171"/>
                </a:cubicBezTo>
                <a:cubicBezTo>
                  <a:pt x="19608" y="19906"/>
                  <a:pt x="20202" y="18494"/>
                  <a:pt x="20396" y="17364"/>
                </a:cubicBezTo>
                <a:cubicBezTo>
                  <a:pt x="20604" y="16155"/>
                  <a:pt x="21057" y="11357"/>
                  <a:pt x="21338" y="7370"/>
                </a:cubicBezTo>
                <a:cubicBezTo>
                  <a:pt x="21483" y="5330"/>
                  <a:pt x="21600" y="3439"/>
                  <a:pt x="21600" y="3168"/>
                </a:cubicBezTo>
                <a:cubicBezTo>
                  <a:pt x="21600" y="2450"/>
                  <a:pt x="21372" y="1288"/>
                  <a:pt x="21132" y="779"/>
                </a:cubicBezTo>
                <a:cubicBezTo>
                  <a:pt x="20897" y="281"/>
                  <a:pt x="20623" y="27"/>
                  <a:pt x="20348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5" name="السؤال الثاني"/>
          <p:cNvSpPr txBox="1"/>
          <p:nvPr/>
        </p:nvSpPr>
        <p:spPr>
          <a:xfrm>
            <a:off x="2883920" y="889289"/>
            <a:ext cx="6424193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500" b="1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6,4 مقرباً لأقرب</a:t>
            </a:r>
            <a:r>
              <a:rPr kumimoji="0" lang="ar-KW" sz="4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عدد صحيح = 6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Picture 2" descr="Picture 2"/>
          <p:cNvPicPr>
            <a:picLocks noChangeAspect="1"/>
          </p:cNvPicPr>
          <p:nvPr/>
        </p:nvPicPr>
        <p:blipFill>
          <a:blip r:embed="rId4"/>
          <a:srcRect l="9873" t="93373" r="72059" b="2083"/>
          <a:stretch>
            <a:fillRect/>
          </a:stretch>
        </p:blipFill>
        <p:spPr>
          <a:xfrm>
            <a:off x="10258418" y="201162"/>
            <a:ext cx="1804512" cy="295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42" extrusionOk="0">
                <a:moveTo>
                  <a:pt x="12518" y="1"/>
                </a:moveTo>
                <a:cubicBezTo>
                  <a:pt x="8155" y="-17"/>
                  <a:pt x="3784" y="180"/>
                  <a:pt x="2804" y="434"/>
                </a:cubicBezTo>
                <a:cubicBezTo>
                  <a:pt x="764" y="964"/>
                  <a:pt x="582" y="1355"/>
                  <a:pt x="189" y="5981"/>
                </a:cubicBezTo>
                <a:cubicBezTo>
                  <a:pt x="10" y="8090"/>
                  <a:pt x="-23" y="9215"/>
                  <a:pt x="14" y="11903"/>
                </a:cubicBezTo>
                <a:cubicBezTo>
                  <a:pt x="71" y="16097"/>
                  <a:pt x="340" y="18804"/>
                  <a:pt x="858" y="20367"/>
                </a:cubicBezTo>
                <a:cubicBezTo>
                  <a:pt x="1254" y="21561"/>
                  <a:pt x="1345" y="21583"/>
                  <a:pt x="7858" y="21523"/>
                </a:cubicBezTo>
                <a:cubicBezTo>
                  <a:pt x="17186" y="21437"/>
                  <a:pt x="20450" y="20979"/>
                  <a:pt x="20837" y="19703"/>
                </a:cubicBezTo>
                <a:cubicBezTo>
                  <a:pt x="21396" y="17858"/>
                  <a:pt x="21577" y="15536"/>
                  <a:pt x="21577" y="10314"/>
                </a:cubicBezTo>
                <a:cubicBezTo>
                  <a:pt x="21577" y="4939"/>
                  <a:pt x="21397" y="2786"/>
                  <a:pt x="20803" y="1070"/>
                </a:cubicBezTo>
                <a:cubicBezTo>
                  <a:pt x="20477" y="125"/>
                  <a:pt x="19885" y="30"/>
                  <a:pt x="1251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7" name="Picture 2" descr="Picture 2"/>
          <p:cNvPicPr>
            <a:picLocks noChangeAspect="1"/>
          </p:cNvPicPr>
          <p:nvPr/>
        </p:nvPicPr>
        <p:blipFill>
          <a:blip r:embed="rId4"/>
          <a:srcRect l="11803" t="82857" r="65437" b="8885"/>
          <a:stretch>
            <a:fillRect/>
          </a:stretch>
        </p:blipFill>
        <p:spPr>
          <a:xfrm>
            <a:off x="78750" y="99790"/>
            <a:ext cx="2107942" cy="498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6" h="21031" extrusionOk="0">
                <a:moveTo>
                  <a:pt x="10694" y="66"/>
                </a:moveTo>
                <a:cubicBezTo>
                  <a:pt x="10677" y="147"/>
                  <a:pt x="10505" y="1394"/>
                  <a:pt x="10311" y="2828"/>
                </a:cubicBezTo>
                <a:cubicBezTo>
                  <a:pt x="9995" y="5163"/>
                  <a:pt x="9915" y="5461"/>
                  <a:pt x="9515" y="5740"/>
                </a:cubicBezTo>
                <a:cubicBezTo>
                  <a:pt x="9269" y="5912"/>
                  <a:pt x="9039" y="6340"/>
                  <a:pt x="9006" y="6694"/>
                </a:cubicBezTo>
                <a:cubicBezTo>
                  <a:pt x="8912" y="7709"/>
                  <a:pt x="9059" y="9441"/>
                  <a:pt x="9361" y="10929"/>
                </a:cubicBezTo>
                <a:cubicBezTo>
                  <a:pt x="9584" y="12025"/>
                  <a:pt x="9636" y="12807"/>
                  <a:pt x="9636" y="14846"/>
                </a:cubicBezTo>
                <a:cubicBezTo>
                  <a:pt x="9636" y="16242"/>
                  <a:pt x="9668" y="17710"/>
                  <a:pt x="9705" y="18110"/>
                </a:cubicBezTo>
                <a:cubicBezTo>
                  <a:pt x="9742" y="18509"/>
                  <a:pt x="9809" y="18829"/>
                  <a:pt x="9854" y="18829"/>
                </a:cubicBezTo>
                <a:cubicBezTo>
                  <a:pt x="9971" y="18829"/>
                  <a:pt x="10774" y="16384"/>
                  <a:pt x="10957" y="15465"/>
                </a:cubicBezTo>
                <a:cubicBezTo>
                  <a:pt x="11097" y="14761"/>
                  <a:pt x="11150" y="14852"/>
                  <a:pt x="11591" y="16536"/>
                </a:cubicBezTo>
                <a:cubicBezTo>
                  <a:pt x="12376" y="19529"/>
                  <a:pt x="12624" y="18896"/>
                  <a:pt x="12436" y="14377"/>
                </a:cubicBezTo>
                <a:cubicBezTo>
                  <a:pt x="12327" y="11771"/>
                  <a:pt x="12331" y="11705"/>
                  <a:pt x="12702" y="9908"/>
                </a:cubicBezTo>
                <a:cubicBezTo>
                  <a:pt x="12909" y="8907"/>
                  <a:pt x="13078" y="7823"/>
                  <a:pt x="13078" y="7498"/>
                </a:cubicBezTo>
                <a:cubicBezTo>
                  <a:pt x="13078" y="6741"/>
                  <a:pt x="12797" y="6139"/>
                  <a:pt x="12262" y="5724"/>
                </a:cubicBezTo>
                <a:cubicBezTo>
                  <a:pt x="11914" y="5453"/>
                  <a:pt x="11783" y="5006"/>
                  <a:pt x="11523" y="3263"/>
                </a:cubicBezTo>
                <a:cubicBezTo>
                  <a:pt x="11245" y="1407"/>
                  <a:pt x="10786" y="-366"/>
                  <a:pt x="10694" y="66"/>
                </a:cubicBezTo>
                <a:close/>
                <a:moveTo>
                  <a:pt x="1112" y="401"/>
                </a:moveTo>
                <a:cubicBezTo>
                  <a:pt x="351" y="2102"/>
                  <a:pt x="-144" y="7579"/>
                  <a:pt x="38" y="12318"/>
                </a:cubicBezTo>
                <a:lnTo>
                  <a:pt x="119" y="14461"/>
                </a:lnTo>
                <a:lnTo>
                  <a:pt x="260" y="11096"/>
                </a:lnTo>
                <a:cubicBezTo>
                  <a:pt x="344" y="9106"/>
                  <a:pt x="589" y="6131"/>
                  <a:pt x="854" y="3849"/>
                </a:cubicBezTo>
                <a:cubicBezTo>
                  <a:pt x="1177" y="1062"/>
                  <a:pt x="1249" y="96"/>
                  <a:pt x="1112" y="401"/>
                </a:cubicBezTo>
                <a:close/>
                <a:moveTo>
                  <a:pt x="6946" y="451"/>
                </a:moveTo>
                <a:cubicBezTo>
                  <a:pt x="6797" y="605"/>
                  <a:pt x="6619" y="1292"/>
                  <a:pt x="6416" y="2510"/>
                </a:cubicBezTo>
                <a:cubicBezTo>
                  <a:pt x="6089" y="4480"/>
                  <a:pt x="6046" y="4585"/>
                  <a:pt x="5536" y="4585"/>
                </a:cubicBezTo>
                <a:cubicBezTo>
                  <a:pt x="4813" y="4585"/>
                  <a:pt x="4690" y="5261"/>
                  <a:pt x="4930" y="7866"/>
                </a:cubicBezTo>
                <a:cubicBezTo>
                  <a:pt x="5132" y="10056"/>
                  <a:pt x="5148" y="11068"/>
                  <a:pt x="5027" y="14360"/>
                </a:cubicBezTo>
                <a:lnTo>
                  <a:pt x="4946" y="16536"/>
                </a:lnTo>
                <a:lnTo>
                  <a:pt x="5277" y="16536"/>
                </a:lnTo>
                <a:cubicBezTo>
                  <a:pt x="5459" y="16536"/>
                  <a:pt x="5768" y="16301"/>
                  <a:pt x="5964" y="16017"/>
                </a:cubicBezTo>
                <a:cubicBezTo>
                  <a:pt x="6283" y="15557"/>
                  <a:pt x="6353" y="15624"/>
                  <a:pt x="6618" y="16637"/>
                </a:cubicBezTo>
                <a:cubicBezTo>
                  <a:pt x="6782" y="17261"/>
                  <a:pt x="7043" y="18122"/>
                  <a:pt x="7196" y="18545"/>
                </a:cubicBezTo>
                <a:cubicBezTo>
                  <a:pt x="7456" y="19265"/>
                  <a:pt x="7482" y="19264"/>
                  <a:pt x="7612" y="18528"/>
                </a:cubicBezTo>
                <a:cubicBezTo>
                  <a:pt x="7689" y="18096"/>
                  <a:pt x="7750" y="16835"/>
                  <a:pt x="7750" y="15733"/>
                </a:cubicBezTo>
                <a:cubicBezTo>
                  <a:pt x="7750" y="13876"/>
                  <a:pt x="7777" y="13677"/>
                  <a:pt x="8137" y="13055"/>
                </a:cubicBezTo>
                <a:cubicBezTo>
                  <a:pt x="8699" y="12083"/>
                  <a:pt x="8668" y="10554"/>
                  <a:pt x="8036" y="8100"/>
                </a:cubicBezTo>
                <a:cubicBezTo>
                  <a:pt x="7648" y="6591"/>
                  <a:pt x="7533" y="5757"/>
                  <a:pt x="7471" y="4117"/>
                </a:cubicBezTo>
                <a:cubicBezTo>
                  <a:pt x="7369" y="1415"/>
                  <a:pt x="7194" y="195"/>
                  <a:pt x="6946" y="451"/>
                </a:cubicBezTo>
                <a:close/>
                <a:moveTo>
                  <a:pt x="15049" y="451"/>
                </a:moveTo>
                <a:cubicBezTo>
                  <a:pt x="14516" y="451"/>
                  <a:pt x="14354" y="637"/>
                  <a:pt x="14136" y="1539"/>
                </a:cubicBezTo>
                <a:cubicBezTo>
                  <a:pt x="13371" y="4709"/>
                  <a:pt x="13344" y="14161"/>
                  <a:pt x="14088" y="18076"/>
                </a:cubicBezTo>
                <a:cubicBezTo>
                  <a:pt x="14294" y="19163"/>
                  <a:pt x="14393" y="19298"/>
                  <a:pt x="15037" y="19298"/>
                </a:cubicBezTo>
                <a:cubicBezTo>
                  <a:pt x="15646" y="19298"/>
                  <a:pt x="15795" y="19137"/>
                  <a:pt x="16019" y="18210"/>
                </a:cubicBezTo>
                <a:cubicBezTo>
                  <a:pt x="16617" y="15731"/>
                  <a:pt x="16808" y="8852"/>
                  <a:pt x="16402" y="4368"/>
                </a:cubicBezTo>
                <a:cubicBezTo>
                  <a:pt x="16111" y="1141"/>
                  <a:pt x="15870" y="451"/>
                  <a:pt x="15049" y="451"/>
                </a:cubicBezTo>
                <a:close/>
                <a:moveTo>
                  <a:pt x="19400" y="987"/>
                </a:moveTo>
                <a:cubicBezTo>
                  <a:pt x="19235" y="996"/>
                  <a:pt x="19042" y="1067"/>
                  <a:pt x="18818" y="1188"/>
                </a:cubicBezTo>
                <a:cubicBezTo>
                  <a:pt x="18440" y="1392"/>
                  <a:pt x="17999" y="1506"/>
                  <a:pt x="17837" y="1439"/>
                </a:cubicBezTo>
                <a:cubicBezTo>
                  <a:pt x="17405" y="1259"/>
                  <a:pt x="17381" y="1898"/>
                  <a:pt x="17727" y="4167"/>
                </a:cubicBezTo>
                <a:cubicBezTo>
                  <a:pt x="18240" y="7526"/>
                  <a:pt x="18240" y="7678"/>
                  <a:pt x="17736" y="10444"/>
                </a:cubicBezTo>
                <a:cubicBezTo>
                  <a:pt x="17183" y="13475"/>
                  <a:pt x="17048" y="16057"/>
                  <a:pt x="17368" y="17524"/>
                </a:cubicBezTo>
                <a:cubicBezTo>
                  <a:pt x="17630" y="18722"/>
                  <a:pt x="18279" y="20103"/>
                  <a:pt x="18826" y="20637"/>
                </a:cubicBezTo>
                <a:cubicBezTo>
                  <a:pt x="19438" y="21234"/>
                  <a:pt x="19531" y="21195"/>
                  <a:pt x="20042" y="20235"/>
                </a:cubicBezTo>
                <a:cubicBezTo>
                  <a:pt x="21079" y="18286"/>
                  <a:pt x="21131" y="13385"/>
                  <a:pt x="20167" y="8803"/>
                </a:cubicBezTo>
                <a:lnTo>
                  <a:pt x="19848" y="7280"/>
                </a:lnTo>
                <a:lnTo>
                  <a:pt x="20127" y="5891"/>
                </a:lnTo>
                <a:cubicBezTo>
                  <a:pt x="20451" y="4294"/>
                  <a:pt x="20453" y="4258"/>
                  <a:pt x="20268" y="2627"/>
                </a:cubicBezTo>
                <a:cubicBezTo>
                  <a:pt x="20138" y="1473"/>
                  <a:pt x="19893" y="959"/>
                  <a:pt x="19400" y="987"/>
                </a:cubicBezTo>
                <a:close/>
                <a:moveTo>
                  <a:pt x="2793" y="2008"/>
                </a:moveTo>
                <a:cubicBezTo>
                  <a:pt x="2718" y="1939"/>
                  <a:pt x="2634" y="1963"/>
                  <a:pt x="2542" y="2058"/>
                </a:cubicBezTo>
                <a:cubicBezTo>
                  <a:pt x="2141" y="2475"/>
                  <a:pt x="2029" y="2943"/>
                  <a:pt x="1755" y="5355"/>
                </a:cubicBezTo>
                <a:cubicBezTo>
                  <a:pt x="1581" y="6885"/>
                  <a:pt x="1484" y="7329"/>
                  <a:pt x="1395" y="6962"/>
                </a:cubicBezTo>
                <a:cubicBezTo>
                  <a:pt x="1307" y="6596"/>
                  <a:pt x="1323" y="5934"/>
                  <a:pt x="1456" y="4535"/>
                </a:cubicBezTo>
                <a:lnTo>
                  <a:pt x="1638" y="2594"/>
                </a:lnTo>
                <a:lnTo>
                  <a:pt x="1367" y="3648"/>
                </a:lnTo>
                <a:cubicBezTo>
                  <a:pt x="884" y="5529"/>
                  <a:pt x="623" y="10300"/>
                  <a:pt x="838" y="13322"/>
                </a:cubicBezTo>
                <a:cubicBezTo>
                  <a:pt x="907" y="14291"/>
                  <a:pt x="928" y="14117"/>
                  <a:pt x="975" y="12268"/>
                </a:cubicBezTo>
                <a:cubicBezTo>
                  <a:pt x="1056" y="9074"/>
                  <a:pt x="1245" y="9395"/>
                  <a:pt x="1318" y="12854"/>
                </a:cubicBezTo>
                <a:cubicBezTo>
                  <a:pt x="1377" y="15621"/>
                  <a:pt x="1508" y="17292"/>
                  <a:pt x="1783" y="18729"/>
                </a:cubicBezTo>
                <a:cubicBezTo>
                  <a:pt x="1951" y="19607"/>
                  <a:pt x="2472" y="19401"/>
                  <a:pt x="2696" y="18377"/>
                </a:cubicBezTo>
                <a:cubicBezTo>
                  <a:pt x="2854" y="17653"/>
                  <a:pt x="2983" y="17522"/>
                  <a:pt x="3314" y="17741"/>
                </a:cubicBezTo>
                <a:cubicBezTo>
                  <a:pt x="3675" y="17980"/>
                  <a:pt x="3755" y="17860"/>
                  <a:pt x="3912" y="16871"/>
                </a:cubicBezTo>
                <a:cubicBezTo>
                  <a:pt x="4364" y="14015"/>
                  <a:pt x="4332" y="11040"/>
                  <a:pt x="3827" y="8753"/>
                </a:cubicBezTo>
                <a:cubicBezTo>
                  <a:pt x="3683" y="8102"/>
                  <a:pt x="3478" y="6578"/>
                  <a:pt x="3371" y="5372"/>
                </a:cubicBezTo>
                <a:cubicBezTo>
                  <a:pt x="3179" y="3213"/>
                  <a:pt x="3018" y="2213"/>
                  <a:pt x="2793" y="2008"/>
                </a:cubicBezTo>
                <a:close/>
                <a:moveTo>
                  <a:pt x="21456" y="7397"/>
                </a:moveTo>
                <a:cubicBezTo>
                  <a:pt x="21416" y="8284"/>
                  <a:pt x="21408" y="9250"/>
                  <a:pt x="21432" y="10795"/>
                </a:cubicBezTo>
                <a:cubicBezTo>
                  <a:pt x="21435" y="10993"/>
                  <a:pt x="21451" y="11154"/>
                  <a:pt x="21456" y="11347"/>
                </a:cubicBezTo>
                <a:lnTo>
                  <a:pt x="21456" y="7397"/>
                </a:lnTo>
                <a:close/>
              </a:path>
            </a:pathLst>
          </a:custGeom>
          <a:ln w="12700">
            <a:miter lim="400000"/>
          </a:ln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صورة الشريحة 9">
                <a:extLst>
                  <a:ext uri="{FF2B5EF4-FFF2-40B4-BE49-F238E27FC236}">
                    <a16:creationId xmlns:a16="http://schemas.microsoft.com/office/drawing/2014/main" id="{3AC61FAA-0D73-4AEE-9B17-D47F50773C3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3231" y="5860476"/>
              <a:ext cx="651120" cy="897733"/>
            </p:xfrm>
            <a:graphic>
              <a:graphicData uri="http://schemas.microsoft.com/office/powerpoint/2016/slidezoom">
                <pslz:sldZm>
                  <pslz:sldZmObj sldId="257" cId="0">
                    <pslz:zmPr id="{38C5FE94-0EF8-4E14-B09D-002032DD0B86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51120" cy="89773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صورة الشريحة 9">
                <a:extLst>
                  <a:ext uri="{FF2B5EF4-FFF2-40B4-BE49-F238E27FC236}">
                    <a16:creationId xmlns:a16="http://schemas.microsoft.com/office/drawing/2014/main" id="{3AC61FAA-0D73-4AEE-9B17-D47F50773C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231" y="5860476"/>
                <a:ext cx="651120" cy="89773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D600A7DF-3CBF-4DF5-8B99-5E9A17CE85B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555653" y="5143500"/>
              <a:ext cx="423116" cy="1714500"/>
            </p:xfrm>
            <a:graphic>
              <a:graphicData uri="http://schemas.microsoft.com/office/powerpoint/2016/slidezoom">
                <pslz:sldZm>
                  <pslz:sldZmObj sldId="257" cId="0">
                    <pslz:zmPr id="{BC6C15C5-1BFB-4647-A09B-5D8D6BB18B08}" returnToParent="0" imageType="cover" transitionDur="1000">
                      <p166:blipFill xmlns:p166="http://schemas.microsoft.com/office/powerpoint/2016/6/main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23116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extLst>
                  <a:ext uri="{FF2B5EF4-FFF2-40B4-BE49-F238E27FC236}">
                    <a16:creationId xmlns:a16="http://schemas.microsoft.com/office/drawing/2014/main" id="{D600A7DF-3CBF-4DF5-8B99-5E9A17CE85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55653" y="5143500"/>
                <a:ext cx="423116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2F6F671-66C2-486F-84AB-A34F3779FD22}"/>
              </a:ext>
            </a:extLst>
          </p:cNvPr>
          <p:cNvSpPr txBox="1"/>
          <p:nvPr/>
        </p:nvSpPr>
        <p:spPr>
          <a:xfrm>
            <a:off x="10114672" y="6287508"/>
            <a:ext cx="14409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نقطة إضافية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A76B40E-7C2B-4382-8A68-332F1A323FFD}"/>
              </a:ext>
            </a:extLst>
          </p:cNvPr>
          <p:cNvSpPr txBox="1"/>
          <p:nvPr/>
        </p:nvSpPr>
        <p:spPr>
          <a:xfrm>
            <a:off x="679471" y="6166221"/>
            <a:ext cx="14409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حاول مرة اخرى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2" descr="Picture 2">
            <a:extLst>
              <a:ext uri="{FF2B5EF4-FFF2-40B4-BE49-F238E27FC236}">
                <a16:creationId xmlns:a16="http://schemas.microsoft.com/office/drawing/2014/main" id="{36F8CA70-3EC2-463D-B425-92B556F2D2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678" t="72581" r="80447" b="19833"/>
          <a:stretch>
            <a:fillRect/>
          </a:stretch>
        </p:blipFill>
        <p:spPr>
          <a:xfrm>
            <a:off x="3581947" y="3592450"/>
            <a:ext cx="1995295" cy="2547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71" h="20380" extrusionOk="0">
                <a:moveTo>
                  <a:pt x="14597" y="4"/>
                </a:moveTo>
                <a:cubicBezTo>
                  <a:pt x="14445" y="13"/>
                  <a:pt x="14301" y="36"/>
                  <a:pt x="14163" y="77"/>
                </a:cubicBezTo>
                <a:cubicBezTo>
                  <a:pt x="13691" y="218"/>
                  <a:pt x="12225" y="2811"/>
                  <a:pt x="10906" y="5840"/>
                </a:cubicBezTo>
                <a:cubicBezTo>
                  <a:pt x="9587" y="8869"/>
                  <a:pt x="8288" y="11540"/>
                  <a:pt x="8018" y="11774"/>
                </a:cubicBezTo>
                <a:cubicBezTo>
                  <a:pt x="7746" y="12010"/>
                  <a:pt x="6768" y="11739"/>
                  <a:pt x="5833" y="11168"/>
                </a:cubicBezTo>
                <a:cubicBezTo>
                  <a:pt x="4902" y="10600"/>
                  <a:pt x="3632" y="10136"/>
                  <a:pt x="3010" y="10136"/>
                </a:cubicBezTo>
                <a:cubicBezTo>
                  <a:pt x="339" y="10136"/>
                  <a:pt x="-1029" y="14192"/>
                  <a:pt x="915" y="16344"/>
                </a:cubicBezTo>
                <a:cubicBezTo>
                  <a:pt x="1455" y="16942"/>
                  <a:pt x="3352" y="18079"/>
                  <a:pt x="5133" y="18871"/>
                </a:cubicBezTo>
                <a:cubicBezTo>
                  <a:pt x="10970" y="21467"/>
                  <a:pt x="11181" y="21361"/>
                  <a:pt x="16201" y="13308"/>
                </a:cubicBezTo>
                <a:cubicBezTo>
                  <a:pt x="18605" y="9452"/>
                  <a:pt x="20571" y="5951"/>
                  <a:pt x="20571" y="5529"/>
                </a:cubicBezTo>
                <a:cubicBezTo>
                  <a:pt x="20571" y="3160"/>
                  <a:pt x="16872" y="-133"/>
                  <a:pt x="14597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" name="Picture 2" descr="Picture 2">
            <a:extLst>
              <a:ext uri="{FF2B5EF4-FFF2-40B4-BE49-F238E27FC236}">
                <a16:creationId xmlns:a16="http://schemas.microsoft.com/office/drawing/2014/main" id="{DE47D9CA-8C79-4BD0-A40E-55CDF353A8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141" t="72563" r="75497" b="19895"/>
          <a:stretch>
            <a:fillRect/>
          </a:stretch>
        </p:blipFill>
        <p:spPr>
          <a:xfrm>
            <a:off x="7293498" y="3599735"/>
            <a:ext cx="2246302" cy="2532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15" h="21131" extrusionOk="0">
                <a:moveTo>
                  <a:pt x="3118" y="0"/>
                </a:moveTo>
                <a:cubicBezTo>
                  <a:pt x="1771" y="0"/>
                  <a:pt x="0" y="2534"/>
                  <a:pt x="0" y="4460"/>
                </a:cubicBezTo>
                <a:cubicBezTo>
                  <a:pt x="0" y="5937"/>
                  <a:pt x="449" y="6630"/>
                  <a:pt x="2547" y="8397"/>
                </a:cubicBezTo>
                <a:lnTo>
                  <a:pt x="5095" y="10543"/>
                </a:lnTo>
                <a:lnTo>
                  <a:pt x="3107" y="12897"/>
                </a:lnTo>
                <a:cubicBezTo>
                  <a:pt x="2014" y="14192"/>
                  <a:pt x="1120" y="15675"/>
                  <a:pt x="1120" y="16192"/>
                </a:cubicBezTo>
                <a:cubicBezTo>
                  <a:pt x="1120" y="17952"/>
                  <a:pt x="2184" y="19668"/>
                  <a:pt x="3751" y="20437"/>
                </a:cubicBezTo>
                <a:cubicBezTo>
                  <a:pt x="6124" y="21600"/>
                  <a:pt x="6736" y="21438"/>
                  <a:pt x="9582" y="18904"/>
                </a:cubicBezTo>
                <a:lnTo>
                  <a:pt x="12210" y="16566"/>
                </a:lnTo>
                <a:lnTo>
                  <a:pt x="15262" y="18146"/>
                </a:lnTo>
                <a:cubicBezTo>
                  <a:pt x="20164" y="20681"/>
                  <a:pt x="20423" y="20236"/>
                  <a:pt x="16938" y="15252"/>
                </a:cubicBezTo>
                <a:lnTo>
                  <a:pt x="15046" y="12543"/>
                </a:lnTo>
                <a:lnTo>
                  <a:pt x="17875" y="9844"/>
                </a:lnTo>
                <a:cubicBezTo>
                  <a:pt x="21475" y="6403"/>
                  <a:pt x="21600" y="4943"/>
                  <a:pt x="18549" y="2043"/>
                </a:cubicBezTo>
                <a:cubicBezTo>
                  <a:pt x="17365" y="919"/>
                  <a:pt x="15988" y="0"/>
                  <a:pt x="15489" y="0"/>
                </a:cubicBezTo>
                <a:cubicBezTo>
                  <a:pt x="14989" y="0"/>
                  <a:pt x="13529" y="1287"/>
                  <a:pt x="12242" y="2861"/>
                </a:cubicBezTo>
                <a:lnTo>
                  <a:pt x="9904" y="5725"/>
                </a:lnTo>
                <a:lnTo>
                  <a:pt x="6910" y="2861"/>
                </a:lnTo>
                <a:cubicBezTo>
                  <a:pt x="5264" y="1287"/>
                  <a:pt x="3558" y="0"/>
                  <a:pt x="3118" y="0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23443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2" descr="Picture 2"/>
          <p:cNvPicPr>
            <a:picLocks noChangeAspect="1"/>
          </p:cNvPicPr>
          <p:nvPr/>
        </p:nvPicPr>
        <p:blipFill>
          <a:blip r:embed="rId4"/>
          <a:srcRect l="1132" t="15132" r="63578" b="74010"/>
          <a:stretch>
            <a:fillRect/>
          </a:stretch>
        </p:blipFill>
        <p:spPr>
          <a:xfrm>
            <a:off x="1556742" y="507114"/>
            <a:ext cx="9078516" cy="18212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31" extrusionOk="0">
                <a:moveTo>
                  <a:pt x="20348" y="2"/>
                </a:moveTo>
                <a:cubicBezTo>
                  <a:pt x="19890" y="-39"/>
                  <a:pt x="19428" y="554"/>
                  <a:pt x="19137" y="1699"/>
                </a:cubicBezTo>
                <a:cubicBezTo>
                  <a:pt x="19033" y="2111"/>
                  <a:pt x="18930" y="2447"/>
                  <a:pt x="18908" y="2447"/>
                </a:cubicBezTo>
                <a:cubicBezTo>
                  <a:pt x="18886" y="2447"/>
                  <a:pt x="18840" y="2781"/>
                  <a:pt x="18805" y="3191"/>
                </a:cubicBezTo>
                <a:cubicBezTo>
                  <a:pt x="18770" y="3601"/>
                  <a:pt x="18718" y="3939"/>
                  <a:pt x="18689" y="3939"/>
                </a:cubicBezTo>
                <a:cubicBezTo>
                  <a:pt x="18659" y="3939"/>
                  <a:pt x="18314" y="3702"/>
                  <a:pt x="17921" y="3414"/>
                </a:cubicBezTo>
                <a:cubicBezTo>
                  <a:pt x="16155" y="2122"/>
                  <a:pt x="14843" y="1652"/>
                  <a:pt x="12170" y="1355"/>
                </a:cubicBezTo>
                <a:cubicBezTo>
                  <a:pt x="9220" y="1027"/>
                  <a:pt x="7192" y="1400"/>
                  <a:pt x="5616" y="2559"/>
                </a:cubicBezTo>
                <a:cubicBezTo>
                  <a:pt x="4849" y="3122"/>
                  <a:pt x="2841" y="5028"/>
                  <a:pt x="2692" y="5334"/>
                </a:cubicBezTo>
                <a:cubicBezTo>
                  <a:pt x="2555" y="5617"/>
                  <a:pt x="2549" y="5608"/>
                  <a:pt x="2506" y="5055"/>
                </a:cubicBezTo>
                <a:cubicBezTo>
                  <a:pt x="2482" y="4741"/>
                  <a:pt x="2451" y="3887"/>
                  <a:pt x="2437" y="3159"/>
                </a:cubicBezTo>
                <a:lnTo>
                  <a:pt x="2412" y="1834"/>
                </a:lnTo>
                <a:lnTo>
                  <a:pt x="2191" y="1350"/>
                </a:lnTo>
                <a:cubicBezTo>
                  <a:pt x="1889" y="693"/>
                  <a:pt x="1377" y="691"/>
                  <a:pt x="1039" y="1341"/>
                </a:cubicBezTo>
                <a:cubicBezTo>
                  <a:pt x="551" y="2280"/>
                  <a:pt x="1" y="4696"/>
                  <a:pt x="0" y="5906"/>
                </a:cubicBezTo>
                <a:cubicBezTo>
                  <a:pt x="0" y="6352"/>
                  <a:pt x="349" y="11018"/>
                  <a:pt x="691" y="15123"/>
                </a:cubicBezTo>
                <a:cubicBezTo>
                  <a:pt x="827" y="16764"/>
                  <a:pt x="973" y="18565"/>
                  <a:pt x="1014" y="19125"/>
                </a:cubicBezTo>
                <a:cubicBezTo>
                  <a:pt x="1104" y="20326"/>
                  <a:pt x="1286" y="20891"/>
                  <a:pt x="1679" y="21189"/>
                </a:cubicBezTo>
                <a:cubicBezTo>
                  <a:pt x="2169" y="21561"/>
                  <a:pt x="2668" y="21272"/>
                  <a:pt x="4545" y="19520"/>
                </a:cubicBezTo>
                <a:cubicBezTo>
                  <a:pt x="5863" y="18290"/>
                  <a:pt x="6824" y="17651"/>
                  <a:pt x="8094" y="17164"/>
                </a:cubicBezTo>
                <a:cubicBezTo>
                  <a:pt x="11505" y="15857"/>
                  <a:pt x="13793" y="16093"/>
                  <a:pt x="16644" y="18038"/>
                </a:cubicBezTo>
                <a:cubicBezTo>
                  <a:pt x="17001" y="18281"/>
                  <a:pt x="17468" y="18711"/>
                  <a:pt x="17682" y="18995"/>
                </a:cubicBezTo>
                <a:cubicBezTo>
                  <a:pt x="18566" y="20169"/>
                  <a:pt x="18870" y="20405"/>
                  <a:pt x="19216" y="20171"/>
                </a:cubicBezTo>
                <a:cubicBezTo>
                  <a:pt x="19608" y="19906"/>
                  <a:pt x="20202" y="18494"/>
                  <a:pt x="20396" y="17364"/>
                </a:cubicBezTo>
                <a:cubicBezTo>
                  <a:pt x="20604" y="16155"/>
                  <a:pt x="21057" y="11357"/>
                  <a:pt x="21338" y="7370"/>
                </a:cubicBezTo>
                <a:cubicBezTo>
                  <a:pt x="21483" y="5330"/>
                  <a:pt x="21600" y="3439"/>
                  <a:pt x="21600" y="3168"/>
                </a:cubicBezTo>
                <a:cubicBezTo>
                  <a:pt x="21600" y="2450"/>
                  <a:pt x="21372" y="1288"/>
                  <a:pt x="21132" y="779"/>
                </a:cubicBezTo>
                <a:cubicBezTo>
                  <a:pt x="20897" y="281"/>
                  <a:pt x="20623" y="27"/>
                  <a:pt x="20348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3" name="السؤال الثالث"/>
          <p:cNvSpPr txBox="1"/>
          <p:nvPr/>
        </p:nvSpPr>
        <p:spPr>
          <a:xfrm>
            <a:off x="2883922" y="889291"/>
            <a:ext cx="6424193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lvl1pPr algn="ctr">
              <a:defRPr sz="3500" b="1"/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2,8 مقرباً لأقرب عدد صحيح = 2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Picture 2" descr="Picture 2"/>
          <p:cNvPicPr>
            <a:picLocks noChangeAspect="1"/>
          </p:cNvPicPr>
          <p:nvPr/>
        </p:nvPicPr>
        <p:blipFill>
          <a:blip r:embed="rId4"/>
          <a:srcRect l="9873" t="93373" r="72059" b="2083"/>
          <a:stretch>
            <a:fillRect/>
          </a:stretch>
        </p:blipFill>
        <p:spPr>
          <a:xfrm>
            <a:off x="10258418" y="201162"/>
            <a:ext cx="1804512" cy="295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7" h="21542" extrusionOk="0">
                <a:moveTo>
                  <a:pt x="12518" y="1"/>
                </a:moveTo>
                <a:cubicBezTo>
                  <a:pt x="8155" y="-17"/>
                  <a:pt x="3784" y="180"/>
                  <a:pt x="2804" y="434"/>
                </a:cubicBezTo>
                <a:cubicBezTo>
                  <a:pt x="764" y="964"/>
                  <a:pt x="582" y="1355"/>
                  <a:pt x="189" y="5981"/>
                </a:cubicBezTo>
                <a:cubicBezTo>
                  <a:pt x="10" y="8090"/>
                  <a:pt x="-23" y="9215"/>
                  <a:pt x="14" y="11903"/>
                </a:cubicBezTo>
                <a:cubicBezTo>
                  <a:pt x="71" y="16097"/>
                  <a:pt x="340" y="18804"/>
                  <a:pt x="858" y="20367"/>
                </a:cubicBezTo>
                <a:cubicBezTo>
                  <a:pt x="1254" y="21561"/>
                  <a:pt x="1345" y="21583"/>
                  <a:pt x="7858" y="21523"/>
                </a:cubicBezTo>
                <a:cubicBezTo>
                  <a:pt x="17186" y="21437"/>
                  <a:pt x="20450" y="20979"/>
                  <a:pt x="20837" y="19703"/>
                </a:cubicBezTo>
                <a:cubicBezTo>
                  <a:pt x="21396" y="17858"/>
                  <a:pt x="21577" y="15536"/>
                  <a:pt x="21577" y="10314"/>
                </a:cubicBezTo>
                <a:cubicBezTo>
                  <a:pt x="21577" y="4939"/>
                  <a:pt x="21397" y="2786"/>
                  <a:pt x="20803" y="1070"/>
                </a:cubicBezTo>
                <a:cubicBezTo>
                  <a:pt x="20477" y="125"/>
                  <a:pt x="19885" y="30"/>
                  <a:pt x="1251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5" name="Picture 2" descr="Picture 2"/>
          <p:cNvPicPr>
            <a:picLocks noChangeAspect="1"/>
          </p:cNvPicPr>
          <p:nvPr/>
        </p:nvPicPr>
        <p:blipFill>
          <a:blip r:embed="rId4"/>
          <a:srcRect l="11803" t="82857" r="65437" b="8885"/>
          <a:stretch>
            <a:fillRect/>
          </a:stretch>
        </p:blipFill>
        <p:spPr>
          <a:xfrm>
            <a:off x="78750" y="99790"/>
            <a:ext cx="2107942" cy="498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6" h="21031" extrusionOk="0">
                <a:moveTo>
                  <a:pt x="10694" y="66"/>
                </a:moveTo>
                <a:cubicBezTo>
                  <a:pt x="10677" y="147"/>
                  <a:pt x="10505" y="1394"/>
                  <a:pt x="10311" y="2828"/>
                </a:cubicBezTo>
                <a:cubicBezTo>
                  <a:pt x="9995" y="5163"/>
                  <a:pt x="9915" y="5461"/>
                  <a:pt x="9515" y="5740"/>
                </a:cubicBezTo>
                <a:cubicBezTo>
                  <a:pt x="9269" y="5912"/>
                  <a:pt x="9039" y="6340"/>
                  <a:pt x="9006" y="6694"/>
                </a:cubicBezTo>
                <a:cubicBezTo>
                  <a:pt x="8912" y="7709"/>
                  <a:pt x="9059" y="9441"/>
                  <a:pt x="9361" y="10929"/>
                </a:cubicBezTo>
                <a:cubicBezTo>
                  <a:pt x="9584" y="12025"/>
                  <a:pt x="9636" y="12807"/>
                  <a:pt x="9636" y="14846"/>
                </a:cubicBezTo>
                <a:cubicBezTo>
                  <a:pt x="9636" y="16242"/>
                  <a:pt x="9668" y="17710"/>
                  <a:pt x="9705" y="18110"/>
                </a:cubicBezTo>
                <a:cubicBezTo>
                  <a:pt x="9742" y="18509"/>
                  <a:pt x="9809" y="18829"/>
                  <a:pt x="9854" y="18829"/>
                </a:cubicBezTo>
                <a:cubicBezTo>
                  <a:pt x="9971" y="18829"/>
                  <a:pt x="10774" y="16384"/>
                  <a:pt x="10957" y="15465"/>
                </a:cubicBezTo>
                <a:cubicBezTo>
                  <a:pt x="11097" y="14761"/>
                  <a:pt x="11150" y="14852"/>
                  <a:pt x="11591" y="16536"/>
                </a:cubicBezTo>
                <a:cubicBezTo>
                  <a:pt x="12376" y="19529"/>
                  <a:pt x="12624" y="18896"/>
                  <a:pt x="12436" y="14377"/>
                </a:cubicBezTo>
                <a:cubicBezTo>
                  <a:pt x="12327" y="11771"/>
                  <a:pt x="12331" y="11705"/>
                  <a:pt x="12702" y="9908"/>
                </a:cubicBezTo>
                <a:cubicBezTo>
                  <a:pt x="12909" y="8907"/>
                  <a:pt x="13078" y="7823"/>
                  <a:pt x="13078" y="7498"/>
                </a:cubicBezTo>
                <a:cubicBezTo>
                  <a:pt x="13078" y="6741"/>
                  <a:pt x="12797" y="6139"/>
                  <a:pt x="12262" y="5724"/>
                </a:cubicBezTo>
                <a:cubicBezTo>
                  <a:pt x="11914" y="5453"/>
                  <a:pt x="11783" y="5006"/>
                  <a:pt x="11523" y="3263"/>
                </a:cubicBezTo>
                <a:cubicBezTo>
                  <a:pt x="11245" y="1407"/>
                  <a:pt x="10786" y="-366"/>
                  <a:pt x="10694" y="66"/>
                </a:cubicBezTo>
                <a:close/>
                <a:moveTo>
                  <a:pt x="1112" y="401"/>
                </a:moveTo>
                <a:cubicBezTo>
                  <a:pt x="351" y="2102"/>
                  <a:pt x="-144" y="7579"/>
                  <a:pt x="38" y="12318"/>
                </a:cubicBezTo>
                <a:lnTo>
                  <a:pt x="119" y="14461"/>
                </a:lnTo>
                <a:lnTo>
                  <a:pt x="260" y="11096"/>
                </a:lnTo>
                <a:cubicBezTo>
                  <a:pt x="344" y="9106"/>
                  <a:pt x="589" y="6131"/>
                  <a:pt x="854" y="3849"/>
                </a:cubicBezTo>
                <a:cubicBezTo>
                  <a:pt x="1177" y="1062"/>
                  <a:pt x="1249" y="96"/>
                  <a:pt x="1112" y="401"/>
                </a:cubicBezTo>
                <a:close/>
                <a:moveTo>
                  <a:pt x="6946" y="451"/>
                </a:moveTo>
                <a:cubicBezTo>
                  <a:pt x="6797" y="605"/>
                  <a:pt x="6619" y="1292"/>
                  <a:pt x="6416" y="2510"/>
                </a:cubicBezTo>
                <a:cubicBezTo>
                  <a:pt x="6089" y="4480"/>
                  <a:pt x="6046" y="4585"/>
                  <a:pt x="5536" y="4585"/>
                </a:cubicBezTo>
                <a:cubicBezTo>
                  <a:pt x="4813" y="4585"/>
                  <a:pt x="4690" y="5261"/>
                  <a:pt x="4930" y="7866"/>
                </a:cubicBezTo>
                <a:cubicBezTo>
                  <a:pt x="5132" y="10056"/>
                  <a:pt x="5148" y="11068"/>
                  <a:pt x="5027" y="14360"/>
                </a:cubicBezTo>
                <a:lnTo>
                  <a:pt x="4946" y="16536"/>
                </a:lnTo>
                <a:lnTo>
                  <a:pt x="5277" y="16536"/>
                </a:lnTo>
                <a:cubicBezTo>
                  <a:pt x="5459" y="16536"/>
                  <a:pt x="5768" y="16301"/>
                  <a:pt x="5964" y="16017"/>
                </a:cubicBezTo>
                <a:cubicBezTo>
                  <a:pt x="6283" y="15557"/>
                  <a:pt x="6353" y="15624"/>
                  <a:pt x="6618" y="16637"/>
                </a:cubicBezTo>
                <a:cubicBezTo>
                  <a:pt x="6782" y="17261"/>
                  <a:pt x="7043" y="18122"/>
                  <a:pt x="7196" y="18545"/>
                </a:cubicBezTo>
                <a:cubicBezTo>
                  <a:pt x="7456" y="19265"/>
                  <a:pt x="7482" y="19264"/>
                  <a:pt x="7612" y="18528"/>
                </a:cubicBezTo>
                <a:cubicBezTo>
                  <a:pt x="7689" y="18096"/>
                  <a:pt x="7750" y="16835"/>
                  <a:pt x="7750" y="15733"/>
                </a:cubicBezTo>
                <a:cubicBezTo>
                  <a:pt x="7750" y="13876"/>
                  <a:pt x="7777" y="13677"/>
                  <a:pt x="8137" y="13055"/>
                </a:cubicBezTo>
                <a:cubicBezTo>
                  <a:pt x="8699" y="12083"/>
                  <a:pt x="8668" y="10554"/>
                  <a:pt x="8036" y="8100"/>
                </a:cubicBezTo>
                <a:cubicBezTo>
                  <a:pt x="7648" y="6591"/>
                  <a:pt x="7533" y="5757"/>
                  <a:pt x="7471" y="4117"/>
                </a:cubicBezTo>
                <a:cubicBezTo>
                  <a:pt x="7369" y="1415"/>
                  <a:pt x="7194" y="195"/>
                  <a:pt x="6946" y="451"/>
                </a:cubicBezTo>
                <a:close/>
                <a:moveTo>
                  <a:pt x="15049" y="451"/>
                </a:moveTo>
                <a:cubicBezTo>
                  <a:pt x="14516" y="451"/>
                  <a:pt x="14354" y="637"/>
                  <a:pt x="14136" y="1539"/>
                </a:cubicBezTo>
                <a:cubicBezTo>
                  <a:pt x="13371" y="4709"/>
                  <a:pt x="13344" y="14161"/>
                  <a:pt x="14088" y="18076"/>
                </a:cubicBezTo>
                <a:cubicBezTo>
                  <a:pt x="14294" y="19163"/>
                  <a:pt x="14393" y="19298"/>
                  <a:pt x="15037" y="19298"/>
                </a:cubicBezTo>
                <a:cubicBezTo>
                  <a:pt x="15646" y="19298"/>
                  <a:pt x="15795" y="19137"/>
                  <a:pt x="16019" y="18210"/>
                </a:cubicBezTo>
                <a:cubicBezTo>
                  <a:pt x="16617" y="15731"/>
                  <a:pt x="16808" y="8852"/>
                  <a:pt x="16402" y="4368"/>
                </a:cubicBezTo>
                <a:cubicBezTo>
                  <a:pt x="16111" y="1141"/>
                  <a:pt x="15870" y="451"/>
                  <a:pt x="15049" y="451"/>
                </a:cubicBezTo>
                <a:close/>
                <a:moveTo>
                  <a:pt x="19400" y="987"/>
                </a:moveTo>
                <a:cubicBezTo>
                  <a:pt x="19235" y="996"/>
                  <a:pt x="19042" y="1067"/>
                  <a:pt x="18818" y="1188"/>
                </a:cubicBezTo>
                <a:cubicBezTo>
                  <a:pt x="18440" y="1392"/>
                  <a:pt x="17999" y="1506"/>
                  <a:pt x="17837" y="1439"/>
                </a:cubicBezTo>
                <a:cubicBezTo>
                  <a:pt x="17405" y="1259"/>
                  <a:pt x="17381" y="1898"/>
                  <a:pt x="17727" y="4167"/>
                </a:cubicBezTo>
                <a:cubicBezTo>
                  <a:pt x="18240" y="7526"/>
                  <a:pt x="18240" y="7678"/>
                  <a:pt x="17736" y="10444"/>
                </a:cubicBezTo>
                <a:cubicBezTo>
                  <a:pt x="17183" y="13475"/>
                  <a:pt x="17048" y="16057"/>
                  <a:pt x="17368" y="17524"/>
                </a:cubicBezTo>
                <a:cubicBezTo>
                  <a:pt x="17630" y="18722"/>
                  <a:pt x="18279" y="20103"/>
                  <a:pt x="18826" y="20637"/>
                </a:cubicBezTo>
                <a:cubicBezTo>
                  <a:pt x="19438" y="21234"/>
                  <a:pt x="19531" y="21195"/>
                  <a:pt x="20042" y="20235"/>
                </a:cubicBezTo>
                <a:cubicBezTo>
                  <a:pt x="21079" y="18286"/>
                  <a:pt x="21131" y="13385"/>
                  <a:pt x="20167" y="8803"/>
                </a:cubicBezTo>
                <a:lnTo>
                  <a:pt x="19848" y="7280"/>
                </a:lnTo>
                <a:lnTo>
                  <a:pt x="20127" y="5891"/>
                </a:lnTo>
                <a:cubicBezTo>
                  <a:pt x="20451" y="4294"/>
                  <a:pt x="20453" y="4258"/>
                  <a:pt x="20268" y="2627"/>
                </a:cubicBezTo>
                <a:cubicBezTo>
                  <a:pt x="20138" y="1473"/>
                  <a:pt x="19893" y="959"/>
                  <a:pt x="19400" y="987"/>
                </a:cubicBezTo>
                <a:close/>
                <a:moveTo>
                  <a:pt x="2793" y="2008"/>
                </a:moveTo>
                <a:cubicBezTo>
                  <a:pt x="2718" y="1939"/>
                  <a:pt x="2634" y="1963"/>
                  <a:pt x="2542" y="2058"/>
                </a:cubicBezTo>
                <a:cubicBezTo>
                  <a:pt x="2141" y="2475"/>
                  <a:pt x="2029" y="2943"/>
                  <a:pt x="1755" y="5355"/>
                </a:cubicBezTo>
                <a:cubicBezTo>
                  <a:pt x="1581" y="6885"/>
                  <a:pt x="1484" y="7329"/>
                  <a:pt x="1395" y="6962"/>
                </a:cubicBezTo>
                <a:cubicBezTo>
                  <a:pt x="1307" y="6596"/>
                  <a:pt x="1323" y="5934"/>
                  <a:pt x="1456" y="4535"/>
                </a:cubicBezTo>
                <a:lnTo>
                  <a:pt x="1638" y="2594"/>
                </a:lnTo>
                <a:lnTo>
                  <a:pt x="1367" y="3648"/>
                </a:lnTo>
                <a:cubicBezTo>
                  <a:pt x="884" y="5529"/>
                  <a:pt x="623" y="10300"/>
                  <a:pt x="838" y="13322"/>
                </a:cubicBezTo>
                <a:cubicBezTo>
                  <a:pt x="907" y="14291"/>
                  <a:pt x="928" y="14117"/>
                  <a:pt x="975" y="12268"/>
                </a:cubicBezTo>
                <a:cubicBezTo>
                  <a:pt x="1056" y="9074"/>
                  <a:pt x="1245" y="9395"/>
                  <a:pt x="1318" y="12854"/>
                </a:cubicBezTo>
                <a:cubicBezTo>
                  <a:pt x="1377" y="15621"/>
                  <a:pt x="1508" y="17292"/>
                  <a:pt x="1783" y="18729"/>
                </a:cubicBezTo>
                <a:cubicBezTo>
                  <a:pt x="1951" y="19607"/>
                  <a:pt x="2472" y="19401"/>
                  <a:pt x="2696" y="18377"/>
                </a:cubicBezTo>
                <a:cubicBezTo>
                  <a:pt x="2854" y="17653"/>
                  <a:pt x="2983" y="17522"/>
                  <a:pt x="3314" y="17741"/>
                </a:cubicBezTo>
                <a:cubicBezTo>
                  <a:pt x="3675" y="17980"/>
                  <a:pt x="3755" y="17860"/>
                  <a:pt x="3912" y="16871"/>
                </a:cubicBezTo>
                <a:cubicBezTo>
                  <a:pt x="4364" y="14015"/>
                  <a:pt x="4332" y="11040"/>
                  <a:pt x="3827" y="8753"/>
                </a:cubicBezTo>
                <a:cubicBezTo>
                  <a:pt x="3683" y="8102"/>
                  <a:pt x="3478" y="6578"/>
                  <a:pt x="3371" y="5372"/>
                </a:cubicBezTo>
                <a:cubicBezTo>
                  <a:pt x="3179" y="3213"/>
                  <a:pt x="3018" y="2213"/>
                  <a:pt x="2793" y="2008"/>
                </a:cubicBezTo>
                <a:close/>
                <a:moveTo>
                  <a:pt x="21456" y="7397"/>
                </a:moveTo>
                <a:cubicBezTo>
                  <a:pt x="21416" y="8284"/>
                  <a:pt x="21408" y="9250"/>
                  <a:pt x="21432" y="10795"/>
                </a:cubicBezTo>
                <a:cubicBezTo>
                  <a:pt x="21435" y="10993"/>
                  <a:pt x="21451" y="11154"/>
                  <a:pt x="21456" y="11347"/>
                </a:cubicBezTo>
                <a:lnTo>
                  <a:pt x="21456" y="7397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7" name="Picture 2" descr="Picture 2"/>
          <p:cNvPicPr>
            <a:picLocks noChangeAspect="1"/>
          </p:cNvPicPr>
          <p:nvPr/>
        </p:nvPicPr>
        <p:blipFill>
          <a:blip r:embed="rId4"/>
          <a:srcRect l="15678" t="72581" r="80447" b="19833"/>
          <a:stretch>
            <a:fillRect/>
          </a:stretch>
        </p:blipFill>
        <p:spPr>
          <a:xfrm>
            <a:off x="3418955" y="3635576"/>
            <a:ext cx="1995296" cy="2547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71" h="20380" extrusionOk="0">
                <a:moveTo>
                  <a:pt x="14597" y="4"/>
                </a:moveTo>
                <a:cubicBezTo>
                  <a:pt x="14445" y="13"/>
                  <a:pt x="14301" y="36"/>
                  <a:pt x="14163" y="77"/>
                </a:cubicBezTo>
                <a:cubicBezTo>
                  <a:pt x="13691" y="218"/>
                  <a:pt x="12225" y="2811"/>
                  <a:pt x="10906" y="5840"/>
                </a:cubicBezTo>
                <a:cubicBezTo>
                  <a:pt x="9587" y="8869"/>
                  <a:pt x="8288" y="11540"/>
                  <a:pt x="8018" y="11774"/>
                </a:cubicBezTo>
                <a:cubicBezTo>
                  <a:pt x="7746" y="12010"/>
                  <a:pt x="6768" y="11739"/>
                  <a:pt x="5833" y="11168"/>
                </a:cubicBezTo>
                <a:cubicBezTo>
                  <a:pt x="4902" y="10600"/>
                  <a:pt x="3632" y="10136"/>
                  <a:pt x="3010" y="10136"/>
                </a:cubicBezTo>
                <a:cubicBezTo>
                  <a:pt x="339" y="10136"/>
                  <a:pt x="-1029" y="14192"/>
                  <a:pt x="915" y="16344"/>
                </a:cubicBezTo>
                <a:cubicBezTo>
                  <a:pt x="1455" y="16942"/>
                  <a:pt x="3352" y="18079"/>
                  <a:pt x="5133" y="18871"/>
                </a:cubicBezTo>
                <a:cubicBezTo>
                  <a:pt x="10970" y="21467"/>
                  <a:pt x="11181" y="21361"/>
                  <a:pt x="16201" y="13308"/>
                </a:cubicBezTo>
                <a:cubicBezTo>
                  <a:pt x="18605" y="9452"/>
                  <a:pt x="20571" y="5951"/>
                  <a:pt x="20571" y="5529"/>
                </a:cubicBezTo>
                <a:cubicBezTo>
                  <a:pt x="20571" y="3160"/>
                  <a:pt x="16872" y="-133"/>
                  <a:pt x="14597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8" name="Picture 2" descr="Picture 2"/>
          <p:cNvPicPr>
            <a:picLocks noChangeAspect="1"/>
          </p:cNvPicPr>
          <p:nvPr/>
        </p:nvPicPr>
        <p:blipFill>
          <a:blip r:embed="rId4"/>
          <a:srcRect l="20141" t="72563" r="75497" b="19895"/>
          <a:stretch>
            <a:fillRect/>
          </a:stretch>
        </p:blipFill>
        <p:spPr>
          <a:xfrm>
            <a:off x="6526742" y="3642861"/>
            <a:ext cx="2246303" cy="2532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15" h="21131" extrusionOk="0">
                <a:moveTo>
                  <a:pt x="3118" y="0"/>
                </a:moveTo>
                <a:cubicBezTo>
                  <a:pt x="1771" y="0"/>
                  <a:pt x="0" y="2534"/>
                  <a:pt x="0" y="4460"/>
                </a:cubicBezTo>
                <a:cubicBezTo>
                  <a:pt x="0" y="5937"/>
                  <a:pt x="449" y="6630"/>
                  <a:pt x="2547" y="8397"/>
                </a:cubicBezTo>
                <a:lnTo>
                  <a:pt x="5095" y="10543"/>
                </a:lnTo>
                <a:lnTo>
                  <a:pt x="3107" y="12897"/>
                </a:lnTo>
                <a:cubicBezTo>
                  <a:pt x="2014" y="14192"/>
                  <a:pt x="1120" y="15675"/>
                  <a:pt x="1120" y="16192"/>
                </a:cubicBezTo>
                <a:cubicBezTo>
                  <a:pt x="1120" y="17952"/>
                  <a:pt x="2184" y="19668"/>
                  <a:pt x="3751" y="20437"/>
                </a:cubicBezTo>
                <a:cubicBezTo>
                  <a:pt x="6124" y="21600"/>
                  <a:pt x="6736" y="21438"/>
                  <a:pt x="9582" y="18904"/>
                </a:cubicBezTo>
                <a:lnTo>
                  <a:pt x="12210" y="16566"/>
                </a:lnTo>
                <a:lnTo>
                  <a:pt x="15262" y="18146"/>
                </a:lnTo>
                <a:cubicBezTo>
                  <a:pt x="20164" y="20681"/>
                  <a:pt x="20423" y="20236"/>
                  <a:pt x="16938" y="15252"/>
                </a:cubicBezTo>
                <a:lnTo>
                  <a:pt x="15046" y="12543"/>
                </a:lnTo>
                <a:lnTo>
                  <a:pt x="17875" y="9844"/>
                </a:lnTo>
                <a:cubicBezTo>
                  <a:pt x="21475" y="6403"/>
                  <a:pt x="21600" y="4943"/>
                  <a:pt x="18549" y="2043"/>
                </a:cubicBezTo>
                <a:cubicBezTo>
                  <a:pt x="17365" y="919"/>
                  <a:pt x="15988" y="0"/>
                  <a:pt x="15489" y="0"/>
                </a:cubicBezTo>
                <a:cubicBezTo>
                  <a:pt x="14989" y="0"/>
                  <a:pt x="13529" y="1287"/>
                  <a:pt x="12242" y="2861"/>
                </a:cubicBezTo>
                <a:lnTo>
                  <a:pt x="9904" y="5725"/>
                </a:lnTo>
                <a:lnTo>
                  <a:pt x="6910" y="2861"/>
                </a:lnTo>
                <a:cubicBezTo>
                  <a:pt x="5264" y="1287"/>
                  <a:pt x="3558" y="0"/>
                  <a:pt x="3118" y="0"/>
                </a:cubicBezTo>
                <a:close/>
              </a:path>
            </a:pathLst>
          </a:custGeom>
          <a:ln w="12700">
            <a:miter lim="400000"/>
          </a:ln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صورة الشريحة 9">
                <a:extLst>
                  <a:ext uri="{FF2B5EF4-FFF2-40B4-BE49-F238E27FC236}">
                    <a16:creationId xmlns:a16="http://schemas.microsoft.com/office/drawing/2014/main" id="{7D839875-50CD-410E-AA22-AE20F0B4D05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3231" y="5860476"/>
              <a:ext cx="651120" cy="897733"/>
            </p:xfrm>
            <a:graphic>
              <a:graphicData uri="http://schemas.microsoft.com/office/powerpoint/2016/slidezoom">
                <pslz:sldZm>
                  <pslz:sldZmObj sldId="257" cId="0">
                    <pslz:zmPr id="{38C5FE94-0EF8-4E14-B09D-002032DD0B86}" returnToParent="0" imageType="cover" transitionDur="100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51120" cy="89773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صورة الشريحة 9">
                <a:extLst>
                  <a:ext uri="{FF2B5EF4-FFF2-40B4-BE49-F238E27FC236}">
                    <a16:creationId xmlns:a16="http://schemas.microsoft.com/office/drawing/2014/main" id="{7D839875-50CD-410E-AA22-AE20F0B4D0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231" y="5860476"/>
                <a:ext cx="651120" cy="89773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F3FDEDAB-7DA0-4777-9D32-8A703F9919C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555653" y="5143500"/>
              <a:ext cx="423116" cy="1714500"/>
            </p:xfrm>
            <a:graphic>
              <a:graphicData uri="http://schemas.microsoft.com/office/powerpoint/2016/slidezoom">
                <pslz:sldZm>
                  <pslz:sldZmObj sldId="257" cId="0">
                    <pslz:zmPr id="{BC6C15C5-1BFB-4647-A09B-5D8D6BB18B08}" returnToParent="0" imageType="cover" transitionDur="1000">
                      <p166:blipFill xmlns:p166="http://schemas.microsoft.com/office/powerpoint/2016/6/main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23116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extLst>
                  <a:ext uri="{FF2B5EF4-FFF2-40B4-BE49-F238E27FC236}">
                    <a16:creationId xmlns:a16="http://schemas.microsoft.com/office/drawing/2014/main" id="{F3FDEDAB-7DA0-4777-9D32-8A703F9919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55653" y="5143500"/>
                <a:ext cx="423116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D6CE368-8116-4038-A2D5-BDE94EA8EE38}"/>
              </a:ext>
            </a:extLst>
          </p:cNvPr>
          <p:cNvSpPr txBox="1"/>
          <p:nvPr/>
        </p:nvSpPr>
        <p:spPr>
          <a:xfrm>
            <a:off x="10114672" y="6287508"/>
            <a:ext cx="14409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نقطة إضافية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824BE6B-9F2D-4820-BFED-ABC5F04B4D01}"/>
              </a:ext>
            </a:extLst>
          </p:cNvPr>
          <p:cNvSpPr txBox="1"/>
          <p:nvPr/>
        </p:nvSpPr>
        <p:spPr>
          <a:xfrm>
            <a:off x="679471" y="6166221"/>
            <a:ext cx="144098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حاول مرة اخرى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6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D0E3D5-E9D0-CA53-EA4E-69D5E497F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68" t="14203" r="14292" b="24058"/>
          <a:stretch/>
        </p:blipFill>
        <p:spPr>
          <a:xfrm>
            <a:off x="3495261" y="1311965"/>
            <a:ext cx="5201478" cy="423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30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cs317929.vk.me/v317929102/5efd/LgK-qOy4P-Q.jpg">
            <a:extLst>
              <a:ext uri="{FF2B5EF4-FFF2-40B4-BE49-F238E27FC236}">
                <a16:creationId xmlns:a16="http://schemas.microsoft.com/office/drawing/2014/main" id="{F947B627-B982-479C-AC99-321E5AEE8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39" l="5795" r="95530">
                        <a14:foregroundMark x1="21026" y1="26514" x2="29636" y2="12526"/>
                        <a14:foregroundMark x1="32616" y1="10021" x2="45033" y2="5846"/>
                        <a14:foregroundMark x1="43212" y1="33194" x2="43212" y2="47182"/>
                        <a14:backgroundMark x1="80132" y1="71608" x2="77318" y2="76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5" r="8040"/>
          <a:stretch/>
        </p:blipFill>
        <p:spPr bwMode="auto">
          <a:xfrm>
            <a:off x="4654298" y="10"/>
            <a:ext cx="753770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sign – Page 4 – 2:48AM – Everything Kuwait">
            <a:extLst>
              <a:ext uri="{FF2B5EF4-FFF2-40B4-BE49-F238E27FC236}">
                <a16:creationId xmlns:a16="http://schemas.microsoft.com/office/drawing/2014/main" id="{FD3DC23A-77E4-4977-8B0E-96DAEFAEE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" b="-3"/>
          <a:stretch/>
        </p:blipFill>
        <p:spPr bwMode="auto">
          <a:xfrm>
            <a:off x="962403" y="979071"/>
            <a:ext cx="6409944" cy="45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nescape delivery in Kuwait | Cinescape menu | Talabat">
            <a:extLst>
              <a:ext uri="{FF2B5EF4-FFF2-40B4-BE49-F238E27FC236}">
                <a16:creationId xmlns:a16="http://schemas.microsoft.com/office/drawing/2014/main" id="{37F00951-EF09-43CB-B72E-15CD5E6A0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725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, coffee, beverage, food&#10;&#10;Description automatically generated">
            <a:extLst>
              <a:ext uri="{FF2B5EF4-FFF2-40B4-BE49-F238E27FC236}">
                <a16:creationId xmlns:a16="http://schemas.microsoft.com/office/drawing/2014/main" id="{95C67E20-6272-46F2-B88A-68DC31B83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472795" y="4994929"/>
            <a:ext cx="1722033" cy="15463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C466C-C75B-4C1B-8945-34454D7DCBAC}"/>
              </a:ext>
            </a:extLst>
          </p:cNvPr>
          <p:cNvSpPr txBox="1"/>
          <p:nvPr/>
        </p:nvSpPr>
        <p:spPr>
          <a:xfrm>
            <a:off x="4136996" y="5149049"/>
            <a:ext cx="41068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 Neue"/>
            </a:endParaRPr>
          </a:p>
        </p:txBody>
      </p:sp>
      <p:sp>
        <p:nvSpPr>
          <p:cNvPr id="8" name="Rectangle: Rounded Corners 7">
            <a:hlinkClick r:id="rId11" action="ppaction://hlinksldjump"/>
            <a:extLst>
              <a:ext uri="{FF2B5EF4-FFF2-40B4-BE49-F238E27FC236}">
                <a16:creationId xmlns:a16="http://schemas.microsoft.com/office/drawing/2014/main" id="{40CFD69D-F708-485C-BEBB-81ED8062EFB5}"/>
              </a:ext>
            </a:extLst>
          </p:cNvPr>
          <p:cNvSpPr/>
          <p:nvPr/>
        </p:nvSpPr>
        <p:spPr>
          <a:xfrm>
            <a:off x="4847208" y="4740678"/>
            <a:ext cx="2263806" cy="63920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 Neue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BD810-5016-4B40-8E5C-762C90C69BF1}"/>
              </a:ext>
            </a:extLst>
          </p:cNvPr>
          <p:cNvSpPr/>
          <p:nvPr/>
        </p:nvSpPr>
        <p:spPr>
          <a:xfrm>
            <a:off x="5424314" y="4721366"/>
            <a:ext cx="11095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fsaneh Font" panose="02000700000000000000" pitchFamily="2" charset="-78"/>
                <a:ea typeface="+mn-ea"/>
                <a:cs typeface="Akhbar MT" pitchFamily="2" charset="-78"/>
                <a:sym typeface="Helvetica Neue"/>
              </a:rPr>
              <a:t>دخول 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Afsaneh Font" panose="02000700000000000000" pitchFamily="2" charset="-78"/>
              <a:ea typeface="+mn-ea"/>
              <a:cs typeface="Akhbar MT" pitchFamily="2" charset="-78"/>
              <a:sym typeface="Helvetica Neue"/>
            </a:endParaRPr>
          </a:p>
        </p:txBody>
      </p:sp>
      <p:pic>
        <p:nvPicPr>
          <p:cNvPr id="14" name="Picture 13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F7567D5D-ED49-4BDB-B85F-6F8A94168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678602" y="6141766"/>
            <a:ext cx="736322" cy="697275"/>
          </a:xfrm>
          <a:prstGeom prst="rect">
            <a:avLst/>
          </a:prstGeom>
        </p:spPr>
      </p:pic>
      <p:pic>
        <p:nvPicPr>
          <p:cNvPr id="17" name="Picture 1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FCCA2ADB-B97F-4560-B749-04FB0F45DA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564339" y="6372003"/>
            <a:ext cx="440996" cy="326207"/>
          </a:xfrm>
          <a:prstGeom prst="rect">
            <a:avLst/>
          </a:prstGeom>
        </p:spPr>
      </p:pic>
      <p:pic>
        <p:nvPicPr>
          <p:cNvPr id="26" name="Picture 25" descr="A picture containing flower, popcorn, white, plant&#10;&#10;Description automatically generated">
            <a:extLst>
              <a:ext uri="{FF2B5EF4-FFF2-40B4-BE49-F238E27FC236}">
                <a16:creationId xmlns:a16="http://schemas.microsoft.com/office/drawing/2014/main" id="{9AF45847-55E1-4098-8E4F-F825C2E939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 rot="19458604">
            <a:off x="8642" y="6203255"/>
            <a:ext cx="747698" cy="708048"/>
          </a:xfrm>
          <a:prstGeom prst="rect">
            <a:avLst/>
          </a:prstGeom>
        </p:spPr>
      </p:pic>
      <p:pic>
        <p:nvPicPr>
          <p:cNvPr id="27" name="Picture 26" descr="A close-up of a mushroom&#10;&#10;Description automatically generated with low confidence">
            <a:extLst>
              <a:ext uri="{FF2B5EF4-FFF2-40B4-BE49-F238E27FC236}">
                <a16:creationId xmlns:a16="http://schemas.microsoft.com/office/drawing/2014/main" id="{50C2F1CD-6703-4B5A-95C5-02F07575631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55731" y="5978662"/>
            <a:ext cx="440996" cy="32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FFD90C-E7B1-4134-8DEA-C8B5021D2D8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 rot="19754561">
            <a:off x="-360912" y="277304"/>
            <a:ext cx="5255440" cy="15698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9F0DF1F-0E8C-48CA-AB7E-1BACB1BC0C5D}"/>
              </a:ext>
            </a:extLst>
          </p:cNvPr>
          <p:cNvSpPr txBox="1"/>
          <p:nvPr/>
        </p:nvSpPr>
        <p:spPr>
          <a:xfrm>
            <a:off x="150000" y="5756796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  <a:sym typeface="Helvetica Neue"/>
            </a:endParaRPr>
          </a:p>
        </p:txBody>
      </p:sp>
      <p:pic>
        <p:nvPicPr>
          <p:cNvPr id="35" name="Super 8 Projector Sound Effects &amp; Old Film Animation Motion Graphic">
            <a:hlinkClick r:id="" action="ppaction://media"/>
            <a:extLst>
              <a:ext uri="{FF2B5EF4-FFF2-40B4-BE49-F238E27FC236}">
                <a16:creationId xmlns:a16="http://schemas.microsoft.com/office/drawing/2014/main" id="{1482F60E-D004-40D1-B9E1-10874ABC65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3" end="35383.416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90251" y="1958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7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graphy-Portfolio-Modern-Simple-tm66699876_Win32_SD_v7" id="{4AA2ACCA-B009-4CB1-AF91-ED253710ECB5}" vid="{50808ED2-2E5F-4EAF-A3C3-5F8B4C3D13F7}"/>
    </a:ext>
  </a:extLst>
</a:theme>
</file>

<file path=ppt/theme/theme3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4.xml><?xml version="1.0" encoding="utf-8"?>
<a:theme xmlns:a="http://schemas.openxmlformats.org/drawingml/2006/main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powerpoint tutorial">
  <a:themeElements>
    <a:clrScheme name="Custom 27">
      <a:dk1>
        <a:srgbClr val="000000"/>
      </a:dk1>
      <a:lt1>
        <a:srgbClr val="FFFFFF"/>
      </a:lt1>
      <a:dk2>
        <a:srgbClr val="005F73"/>
      </a:dk2>
      <a:lt2>
        <a:srgbClr val="E7E6E6"/>
      </a:lt2>
      <a:accent1>
        <a:srgbClr val="6A205F"/>
      </a:accent1>
      <a:accent2>
        <a:srgbClr val="C74F66"/>
      </a:accent2>
      <a:accent3>
        <a:srgbClr val="C40C67"/>
      </a:accent3>
      <a:accent4>
        <a:srgbClr val="FF7675"/>
      </a:accent4>
      <a:accent5>
        <a:srgbClr val="0696D0"/>
      </a:accent5>
      <a:accent6>
        <a:srgbClr val="36007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eling overwhelmed _Win32_CP_v14.potx" id="{9E9BB963-45A3-4556-B30D-AC91459E9FF6}" vid="{B46082C7-2098-4B63-B68F-AAE9FA161BE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DEF148-1770-458F-8F5B-C3D0A278AA97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16c05727-aa75-4e4a-9b5f-8a80a1165891"/>
    <ds:schemaRef ds:uri="71af3243-3dd4-4a8d-8c0d-dd76da1f02a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{C3B7B0DF-9924-41B5-B4E2-E3C443EE0C18}tf78504181_win32</Template>
  <TotalTime>753</TotalTime>
  <Words>286</Words>
  <Application>Microsoft Office PowerPoint</Application>
  <PresentationFormat>شاشة عريضة</PresentationFormat>
  <Paragraphs>130</Paragraphs>
  <Slides>24</Slides>
  <Notes>2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5</vt:i4>
      </vt:variant>
      <vt:variant>
        <vt:lpstr>عناوين الشرائح</vt:lpstr>
      </vt:variant>
      <vt:variant>
        <vt:i4>24</vt:i4>
      </vt:variant>
    </vt:vector>
  </HeadingPairs>
  <TitlesOfParts>
    <vt:vector size="39" baseType="lpstr">
      <vt:lpstr>Meiryo</vt:lpstr>
      <vt:lpstr>A Soraya</vt:lpstr>
      <vt:lpstr>Afsaneh Font</vt:lpstr>
      <vt:lpstr>Arial</vt:lpstr>
      <vt:lpstr>Calibri</vt:lpstr>
      <vt:lpstr>Calibri Light</vt:lpstr>
      <vt:lpstr>Century Gothic</vt:lpstr>
      <vt:lpstr>Gill Sans MT</vt:lpstr>
      <vt:lpstr>Helvetica</vt:lpstr>
      <vt:lpstr>Wingdings</vt:lpstr>
      <vt:lpstr>ShapesVTI</vt:lpstr>
      <vt:lpstr>Office Theme</vt:lpstr>
      <vt:lpstr>LuminousVTI</vt:lpstr>
      <vt:lpstr>نسق Office</vt:lpstr>
      <vt:lpstr>powerpoint tutorial</vt:lpstr>
      <vt:lpstr>(6-2): العلامات التكرارية والجداول التكرارية  إعداد المعلمة: أ. نوره راشد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ماذا تعلمنا اليوم ؟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(6-2): العلامات التكرارية والجداول التكرارية</dc:title>
  <dc:creator>نوره راشد محمد علي</dc:creator>
  <cp:lastModifiedBy>Lenovo</cp:lastModifiedBy>
  <cp:revision>20</cp:revision>
  <cp:lastPrinted>2022-11-29T04:02:01Z</cp:lastPrinted>
  <dcterms:created xsi:type="dcterms:W3CDTF">2022-11-28T05:27:27Z</dcterms:created>
  <dcterms:modified xsi:type="dcterms:W3CDTF">2023-05-30T17:56:16Z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