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slideLayouts/slideLayout89.xml" ContentType="application/vnd.openxmlformats-officedocument.presentationml.slideLayout+xml"/>
  <Override PartName="/ppt/theme/theme4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9" r:id="rId5"/>
    <p:sldMasterId id="2147483725" r:id="rId6"/>
    <p:sldMasterId id="2147483739" r:id="rId7"/>
    <p:sldMasterId id="2147483742" r:id="rId8"/>
  </p:sldMasterIdLst>
  <p:notesMasterIdLst>
    <p:notesMasterId r:id="rId42"/>
  </p:notesMasterIdLst>
  <p:handoutMasterIdLst>
    <p:handoutMasterId r:id="rId43"/>
  </p:handoutMasterIdLst>
  <p:sldIdLst>
    <p:sldId id="308" r:id="rId9"/>
    <p:sldId id="309" r:id="rId10"/>
    <p:sldId id="256" r:id="rId11"/>
    <p:sldId id="1241" r:id="rId12"/>
    <p:sldId id="1242" r:id="rId13"/>
    <p:sldId id="1243" r:id="rId14"/>
    <p:sldId id="1236" r:id="rId15"/>
    <p:sldId id="1218" r:id="rId16"/>
    <p:sldId id="1217" r:id="rId17"/>
    <p:sldId id="310" r:id="rId18"/>
    <p:sldId id="1221" r:id="rId19"/>
    <p:sldId id="1235" r:id="rId20"/>
    <p:sldId id="1219" r:id="rId21"/>
    <p:sldId id="1220" r:id="rId22"/>
    <p:sldId id="1222" r:id="rId23"/>
    <p:sldId id="1223" r:id="rId24"/>
    <p:sldId id="1224" r:id="rId25"/>
    <p:sldId id="1255" r:id="rId26"/>
    <p:sldId id="291" r:id="rId27"/>
    <p:sldId id="292" r:id="rId28"/>
    <p:sldId id="1226" r:id="rId29"/>
    <p:sldId id="1256" r:id="rId30"/>
    <p:sldId id="265" r:id="rId31"/>
    <p:sldId id="264" r:id="rId32"/>
    <p:sldId id="257" r:id="rId33"/>
    <p:sldId id="1229" r:id="rId34"/>
    <p:sldId id="1230" r:id="rId35"/>
    <p:sldId id="1231" r:id="rId36"/>
    <p:sldId id="1232" r:id="rId37"/>
    <p:sldId id="1237" r:id="rId38"/>
    <p:sldId id="1238" r:id="rId39"/>
    <p:sldId id="1234" r:id="rId40"/>
    <p:sldId id="123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1F56"/>
    <a:srgbClr val="9A613B"/>
    <a:srgbClr val="FFF1B5"/>
    <a:srgbClr val="944A35"/>
    <a:srgbClr val="A9D7D9"/>
    <a:srgbClr val="93D3D9"/>
    <a:srgbClr val="AAD6FF"/>
    <a:srgbClr val="B2C8CD"/>
    <a:srgbClr val="CCD8D6"/>
    <a:srgbClr val="4F59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879" autoAdjust="0"/>
  </p:normalViewPr>
  <p:slideViewPr>
    <p:cSldViewPr snapToGrid="0">
      <p:cViewPr varScale="1">
        <p:scale>
          <a:sx n="72" d="100"/>
          <a:sy n="72" d="100"/>
        </p:scale>
        <p:origin x="381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2" d="100"/>
          <a:sy n="82" d="100"/>
        </p:scale>
        <p:origin x="278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microsoft.com/office/2018/10/relationships/authors" Target="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852A6-C536-198B-0B36-808C24FAA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0B29C-E84A-E4D1-8998-1A961EC23B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5AE42-7DC1-8140-9B13-146984FDEF22}" type="datetimeFigureOut">
              <a:rPr lang="en-US" smtClean="0"/>
              <a:t>6/10/2023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CE4DE7-ED89-D264-F004-38F2DF4879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E8591-FF54-5A00-A703-95ABC16B78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69B77-94AB-0344-9EBF-9DB9EE8D3A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597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75F72-8950-AF4F-9381-1D26FB547EA1}" type="datetimeFigureOut">
              <a:rPr lang="en-US" smtClean="0"/>
              <a:t>6/10/2023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5476F-A808-1F46-A368-07984F6DA2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5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anchor="b">
            <a:noAutofit/>
          </a:bodyPr>
          <a:lstStyle>
            <a:lvl1pPr algn="ctr"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04477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38BDFA-EB65-6905-AEE5-F486828250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2E6691-3AAD-EBE7-5FDD-5C27A13E64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633C1-8C17-00DC-2DF9-781F2F018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F85A6-ECD4-4EE7-9AF6-D95376F215FD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E76C8-E911-EB6D-AE3E-0F24F9505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68D30-FFD1-2052-C283-6E467FE82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9B6B-0392-4ECD-B111-1174940E3A5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57959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8034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908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82466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404995" y="1513409"/>
            <a:ext cx="1230524" cy="228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rgbClr val="73292A"/>
              </a:buClr>
              <a:defRPr sz="2000"/>
            </a:lvl2pPr>
            <a:lvl3pPr marL="685800">
              <a:buClr>
                <a:srgbClr val="73292A"/>
              </a:buClr>
              <a:defRPr sz="1800"/>
            </a:lvl3pPr>
            <a:lvl4pPr marL="1143000">
              <a:buClr>
                <a:srgbClr val="73292A"/>
              </a:buClr>
              <a:defRPr sz="1600"/>
            </a:lvl4pPr>
            <a:lvl5pPr marL="1600200">
              <a:buClr>
                <a:srgbClr val="73292A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8928" y="1314085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539805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6749356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477355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503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6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9446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5169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443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60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8615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38299"/>
            <a:ext cx="5346700" cy="43815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87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2685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03500"/>
            <a:ext cx="5495926" cy="357346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533665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619500"/>
            <a:ext cx="3997325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577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anchor="ctr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76250"/>
            <a:ext cx="5795963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2440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98" y="3073967"/>
            <a:ext cx="5272764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1" y="1016000"/>
            <a:ext cx="5138058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5663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70" y="1783832"/>
            <a:ext cx="4402592" cy="329033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3431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1584"/>
            <a:ext cx="1051560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2E6F7-3BE5-4484-A73E-3EFDB734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68071"/>
            <a:ext cx="10515600" cy="80554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AEFA0-9379-4E32-9D66-976465036916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FFB43B-30D9-4055-B912-4E3C85B03657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406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221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665758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874784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85464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6" y="1724025"/>
            <a:ext cx="314325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282" y="1712119"/>
            <a:ext cx="314280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7163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481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1357414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48474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2727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3808206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08236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4845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9563" y="3118775"/>
            <a:ext cx="2927311" cy="30819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3118776"/>
            <a:ext cx="2926800" cy="308192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544537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091" y="2424864"/>
            <a:ext cx="4132800" cy="2833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820" y="2424864"/>
            <a:ext cx="4131850" cy="28321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8144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04597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1118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0464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463764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51422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445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4445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6099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6099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9815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636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36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30620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0620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3087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8" y="2910543"/>
            <a:ext cx="5058000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8" y="3523420"/>
            <a:ext cx="5058000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142" y="2910543"/>
            <a:ext cx="5058397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142" y="3523420"/>
            <a:ext cx="5058397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9432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7" y="3634443"/>
            <a:ext cx="5630165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7" y="4247320"/>
            <a:ext cx="5630165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6" y="3634443"/>
            <a:ext cx="5582064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6" y="4247320"/>
            <a:ext cx="5582064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2635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0169" y="3956706"/>
            <a:ext cx="5109021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0169" y="4569583"/>
            <a:ext cx="5109021" cy="141211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6" y="1462743"/>
            <a:ext cx="5108400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36" y="2075621"/>
            <a:ext cx="5108400" cy="13914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7299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5831249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51739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9" y="164210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571500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2429505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5960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8607805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9269651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885682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1094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9813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4524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59235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50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2246883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3588" y="561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1034" y="2847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33588" y="5133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1929942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Picture Placeholder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6711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8135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4955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508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2406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27571" y="1437538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27571" y="27156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27571" y="4043892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27571" y="53682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1109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" y="1713955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1" name="Picture Placeholder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5473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15151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151" y="1713954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8283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099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099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3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3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0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0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558212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4959020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00613" y="1233488"/>
            <a:ext cx="699135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450975"/>
            <a:ext cx="4065588" cy="4552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91771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115204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9276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7450621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5" y="1233488"/>
            <a:ext cx="39512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048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anchor="t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1787032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81415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79473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0628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0622" y="1362696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0682" y="3781218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8643" y="1367561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98703" y="3786083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3419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058569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3DD3-9184-4434-93FC-DDB3E5B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02458-F7EC-4A75-A897-E73CF8028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31584-D229-4F6C-BA8E-36782FDA8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B7AE8-665C-4FF6-B292-B525984D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9448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ACFC-0D65-4857-AAEE-904747F3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594C5E-E06C-488C-AC82-331C53B94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C8C27-FA57-408C-8D6B-844D81BC8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8A18F-96D4-4F1F-BF6B-EDFACBF8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7670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F984-47A2-95F4-594E-47D445594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D9790-0B85-564C-8D74-AC192142C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DE1F4-9BE3-6B7B-1198-16FC73612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1C99A-3D17-4991-A59C-A4C207DFBD1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8AF91-E248-84EF-F9C7-2BE99B0CB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0BE54-2BE3-6CF2-613B-C2469CFE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E968-44DC-4A2C-A61D-0725C6138AD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5573903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700"/>
            </a:lvl1pPr>
            <a:lvl2pPr marL="0" indent="0" algn="ctr" rtl="1">
              <a:spcBef>
                <a:spcPts val="0"/>
              </a:spcBef>
              <a:buSzTx/>
              <a:buNone/>
              <a:defRPr sz="2700"/>
            </a:lvl2pPr>
            <a:lvl3pPr marL="0" indent="0" algn="ctr" rtl="1">
              <a:spcBef>
                <a:spcPts val="0"/>
              </a:spcBef>
              <a:buSzTx/>
              <a:buNone/>
              <a:defRPr sz="2700"/>
            </a:lvl3pPr>
            <a:lvl4pPr marL="0" indent="0" algn="ctr" rtl="1">
              <a:spcBef>
                <a:spcPts val="0"/>
              </a:spcBef>
              <a:buSzTx/>
              <a:buNone/>
              <a:defRPr sz="2700"/>
            </a:lvl4pPr>
            <a:lvl5pPr marL="0" indent="0" algn="ctr" rtl="1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8833692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700"/>
            </a:lvl1pPr>
            <a:lvl2pPr marL="0" indent="0" algn="ctr" rtl="1">
              <a:spcBef>
                <a:spcPts val="0"/>
              </a:spcBef>
              <a:buSzTx/>
              <a:buNone/>
              <a:defRPr sz="2700"/>
            </a:lvl2pPr>
            <a:lvl3pPr marL="0" indent="0" algn="ctr" rtl="1">
              <a:spcBef>
                <a:spcPts val="0"/>
              </a:spcBef>
              <a:buSzTx/>
              <a:buNone/>
              <a:defRPr sz="2700"/>
            </a:lvl3pPr>
            <a:lvl4pPr marL="0" indent="0" algn="ctr" rtl="1">
              <a:spcBef>
                <a:spcPts val="0"/>
              </a:spcBef>
              <a:buSzTx/>
              <a:buNone/>
              <a:defRPr sz="2700"/>
            </a:lvl4pPr>
            <a:lvl5pPr marL="0" indent="0" algn="ctr" rtl="1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4535096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1960624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700"/>
            </a:lvl1pPr>
            <a:lvl2pPr marL="0" indent="0" algn="ctr" rtl="1">
              <a:spcBef>
                <a:spcPts val="0"/>
              </a:spcBef>
              <a:buSzTx/>
              <a:buNone/>
              <a:defRPr sz="2700"/>
            </a:lvl2pPr>
            <a:lvl3pPr marL="0" indent="0" algn="ctr" rtl="1">
              <a:spcBef>
                <a:spcPts val="0"/>
              </a:spcBef>
              <a:buSzTx/>
              <a:buNone/>
              <a:defRPr sz="2700"/>
            </a:lvl3pPr>
            <a:lvl4pPr marL="0" indent="0" algn="ctr" rtl="1">
              <a:spcBef>
                <a:spcPts val="0"/>
              </a:spcBef>
              <a:buSzTx/>
              <a:buNone/>
              <a:defRPr sz="2700"/>
            </a:lvl4pPr>
            <a:lvl5pPr marL="0" indent="0" algn="ctr" rtl="1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807790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687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57300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7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2400"/>
            </a:lvl1pPr>
            <a:lvl2pPr rtl="1">
              <a:defRPr sz="2400"/>
            </a:lvl2pPr>
            <a:lvl3pPr rtl="1">
              <a:defRPr sz="2400"/>
            </a:lvl3pPr>
            <a:lvl4pPr rtl="1">
              <a:defRPr sz="2400"/>
            </a:lvl4pPr>
            <a:lvl5pPr rtl="1"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3964090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14" indent="-279414" rtl="1">
              <a:spcBef>
                <a:spcPts val="2250"/>
              </a:spcBef>
              <a:defRPr sz="1900"/>
            </a:lvl1pPr>
            <a:lvl2pPr marL="558828" indent="-279414" rtl="1">
              <a:spcBef>
                <a:spcPts val="2250"/>
              </a:spcBef>
              <a:defRPr sz="1900"/>
            </a:lvl2pPr>
            <a:lvl3pPr marL="838242" indent="-279414" rtl="1">
              <a:spcBef>
                <a:spcPts val="2250"/>
              </a:spcBef>
              <a:defRPr sz="1900"/>
            </a:lvl3pPr>
            <a:lvl4pPr marL="1117656" indent="-279414" rtl="1">
              <a:spcBef>
                <a:spcPts val="2250"/>
              </a:spcBef>
              <a:defRPr sz="1900"/>
            </a:lvl4pPr>
            <a:lvl5pPr marL="1397070" indent="-279414" rtl="1">
              <a:spcBef>
                <a:spcPts val="2250"/>
              </a:spcBef>
              <a:defRPr sz="19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1303568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 rtl="1">
              <a:defRPr sz="2400"/>
            </a:lvl1pPr>
            <a:lvl2pPr rtl="1">
              <a:defRPr sz="2400"/>
            </a:lvl2pPr>
            <a:lvl3pPr rtl="1">
              <a:defRPr sz="2400"/>
            </a:lvl3pPr>
            <a:lvl4pPr rtl="1">
              <a:defRPr sz="2400"/>
            </a:lvl4pPr>
            <a:lvl5pPr rtl="1"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8528030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4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6498569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1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>
            <a:spLocks noGrp="1"/>
          </p:cNvSpPr>
          <p:nvPr>
            <p:ph type="body" sz="quarter" idx="22"/>
          </p:nvPr>
        </p:nvSpPr>
        <p:spPr>
          <a:xfrm>
            <a:off x="1193800" y="3008889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r>
              <a:t>"قم بكتابة الرقم هنا."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5639241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4720110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7460033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221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0C61148-819E-439C-BFF2-E92D23AA3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7823F-BF7C-472B-9ECA-38F00B2518EE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B2D5094-3FA2-4E69-B78E-C0A198493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71E0DD-2537-43CD-A212-45AFA8EB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DD553-A8B0-47EB-9544-1D82DEB8D96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0846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323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54A6F-AEBE-F78E-E06C-0810C59EEC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9C2D75-0DF2-23AF-B794-2D2039DD6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98695-968B-8A73-5533-3262C4F10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F85A6-ECD4-4EE7-9AF6-D95376F215FD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BE395-FA99-6878-6BA2-A692E9177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7B42B-9DD8-D7FF-AC96-EA1219459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9B6B-0392-4ECD-B111-1174940E3A5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98592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B615D-0310-EF8A-02B2-023002066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68C13-FCA9-D810-6E94-8174029B8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2043F-7D4F-2460-CCE4-0E4AFA52E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F85A6-ECD4-4EE7-9AF6-D95376F215FD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CECAB-A001-F6CD-5C20-07D733E8C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51D10-4A13-6349-1074-267DE4C35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9B6B-0392-4ECD-B111-1174940E3A5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108108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722C2-0B58-3820-1B58-BAF6D855F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552FE-AACC-737A-49F0-A753B4095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ABC2-6BA6-8B3B-4E0C-9BDF3417B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F85A6-ECD4-4EE7-9AF6-D95376F215FD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1F22D-1499-3E2C-E19B-ABE7D9B7A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9BA04-9041-494C-5DF6-62E1A9262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9B6B-0392-4ECD-B111-1174940E3A5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959009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B23BD-7E24-D928-AD0C-6A48CD4AD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812BB-C0B3-EC44-F6D6-A33390E5C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375F0-18C0-2B4E-CA2C-93F6913D9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70B2D-1227-7F6A-35A9-AAACAF57F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F85A6-ECD4-4EE7-9AF6-D95376F215FD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59CFE-B460-0B17-46C6-711405507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792B44-FA3C-3ECA-9249-B1B126815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9B6B-0392-4ECD-B111-1174940E3A5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348877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F0E61-B824-9816-E975-DC6953B1E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D9260-9701-AA8C-3FEB-E507587BA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1E3CDA-64E7-327A-8FCF-0A7897822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C795AB-0600-43D2-E67F-1455C79340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5E7B45-4D01-3850-0F1A-1E5494469F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041051-4F7C-859F-3A38-4A3C834D9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F85A6-ECD4-4EE7-9AF6-D95376F215FD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39E4AB-66EB-FBDF-56BC-3A3D62DC7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F9BCF7-C48A-CB9F-E0AB-5F17A6CA4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9B6B-0392-4ECD-B111-1174940E3A5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792172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222B4-0F7E-046C-5734-6153E50AC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43E297-18EE-EA85-B019-88086E8B1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F85A6-ECD4-4EE7-9AF6-D95376F215FD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3AF83-BBBA-1646-BED9-48F52CB77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A2C121-2138-89D5-AFB0-0329F3FC1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9B6B-0392-4ECD-B111-1174940E3A5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738418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566907-FC58-A9D4-DEE3-3B232441F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F85A6-ECD4-4EE7-9AF6-D95376F215FD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FFF13-6965-F9B4-2304-86D3D520F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B59568-1C0A-09B9-DCB2-9876D91BE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9B6B-0392-4ECD-B111-1174940E3A5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904441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B3A47-9B7B-7DAE-2A48-7DB53DF2B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547B1-3222-7494-FF14-690A106E3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6F51C2-8B66-B4CC-89E2-740918AAC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D391D4-C78B-295D-55B7-4AA28ED6E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F85A6-ECD4-4EE7-9AF6-D95376F215FD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691D3-7A54-40A6-57FA-AB09E3B85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3EEF3-730B-280D-AF46-064720503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9B6B-0392-4ECD-B111-1174940E3A5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501533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2EF7F-2A95-B56A-B4B7-6F1C14313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89FD5B-2925-9B50-5F87-2ACBD3AC1D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1CA51F-3D04-058D-6815-C8B044DE66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7C26CF-C33A-F03F-D61E-82B4B4185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F85A6-ECD4-4EE7-9AF6-D95376F215FD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C0CFA-B812-4FA3-354F-F2766FAC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B93441-914D-A43E-3CDC-4D6341D4D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9B6B-0392-4ECD-B111-1174940E3A5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499872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EDB7-E1AC-2A78-C99A-AE2153D95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69960E-46ED-C033-A01E-441CF3AB79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D1A91-B86D-F73F-1E1D-730D00579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F85A6-ECD4-4EE7-9AF6-D95376F215FD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9B484-D018-07CE-E3B1-990927C97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6F0B8-5637-C678-A5B6-3F5A78DD9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69B6B-0392-4ECD-B111-1174940E3A5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05305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9.xml"/><Relationship Id="rId50" Type="http://schemas.openxmlformats.org/officeDocument/2006/relationships/slideLayout" Target="../slideLayouts/slideLayout72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3" Type="http://schemas.openxmlformats.org/officeDocument/2006/relationships/slideLayout" Target="../slideLayouts/slideLayout75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52" Type="http://schemas.openxmlformats.org/officeDocument/2006/relationships/slideLayout" Target="../slideLayouts/slideLayout7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70.xml"/><Relationship Id="rId8" Type="http://schemas.openxmlformats.org/officeDocument/2006/relationships/slideLayout" Target="../slideLayouts/slideLayout30.xml"/><Relationship Id="rId51" Type="http://schemas.openxmlformats.org/officeDocument/2006/relationships/slideLayout" Target="../slideLayouts/slideLayout73.xml"/><Relationship Id="rId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63.xml"/><Relationship Id="rId54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7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9" r:id="rId3"/>
    <p:sldLayoutId id="2147483651" r:id="rId4"/>
    <p:sldLayoutId id="2147483650" r:id="rId5"/>
    <p:sldLayoutId id="2147483663" r:id="rId6"/>
    <p:sldLayoutId id="2147483665" r:id="rId7"/>
    <p:sldLayoutId id="2147483660" r:id="rId8"/>
    <p:sldLayoutId id="2147483661" r:id="rId9"/>
    <p:sldLayoutId id="2147483662" r:id="rId10"/>
    <p:sldLayoutId id="2147483666" r:id="rId11"/>
    <p:sldLayoutId id="2147483653" r:id="rId12"/>
    <p:sldLayoutId id="2147483664" r:id="rId13"/>
    <p:sldLayoutId id="2147483667" r:id="rId14"/>
    <p:sldLayoutId id="2147483652" r:id="rId15"/>
    <p:sldLayoutId id="2147483654" r:id="rId16"/>
    <p:sldLayoutId id="2147483655" r:id="rId17"/>
    <p:sldLayoutId id="2147483656" r:id="rId18"/>
    <p:sldLayoutId id="2147483657" r:id="rId19"/>
    <p:sldLayoutId id="2147483754" r:id="rId20"/>
    <p:sldLayoutId id="2147483755" r:id="rId21"/>
    <p:sldLayoutId id="2147483756" r:id="rId22"/>
  </p:sldLayoutIdLst>
  <p:hf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060ACE-E228-45FD-83E3-FF4D1CCF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AF9FF-2A4E-41E6-956B-69BC625C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1F87C-C7F2-4F14-86B1-854B7B0C580E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AB12CC-D752-4664-B92F-BAEFF0416B7E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86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  <p:sldLayoutId id="2147483700" r:id="rId31"/>
    <p:sldLayoutId id="2147483701" r:id="rId32"/>
    <p:sldLayoutId id="2147483702" r:id="rId33"/>
    <p:sldLayoutId id="2147483703" r:id="rId34"/>
    <p:sldLayoutId id="2147483704" r:id="rId35"/>
    <p:sldLayoutId id="2147483705" r:id="rId36"/>
    <p:sldLayoutId id="2147483706" r:id="rId37"/>
    <p:sldLayoutId id="2147483707" r:id="rId38"/>
    <p:sldLayoutId id="2147483708" r:id="rId39"/>
    <p:sldLayoutId id="2147483709" r:id="rId40"/>
    <p:sldLayoutId id="2147483710" r:id="rId41"/>
    <p:sldLayoutId id="2147483711" r:id="rId42"/>
    <p:sldLayoutId id="2147483712" r:id="rId43"/>
    <p:sldLayoutId id="2147483713" r:id="rId44"/>
    <p:sldLayoutId id="2147483714" r:id="rId45"/>
    <p:sldLayoutId id="2147483715" r:id="rId46"/>
    <p:sldLayoutId id="2147483716" r:id="rId47"/>
    <p:sldLayoutId id="2147483717" r:id="rId48"/>
    <p:sldLayoutId id="2147483718" r:id="rId49"/>
    <p:sldLayoutId id="2147483719" r:id="rId50"/>
    <p:sldLayoutId id="2147483720" r:id="rId51"/>
    <p:sldLayoutId id="2147483721" r:id="rId52"/>
    <p:sldLayoutId id="2147483722" r:id="rId53"/>
  </p:sldLayoutIdLst>
  <p:hf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4133">
          <p15:clr>
            <a:srgbClr val="F26B43"/>
          </p15:clr>
        </p15:guide>
        <p15:guide id="4" pos="7491">
          <p15:clr>
            <a:srgbClr val="F26B43"/>
          </p15:clr>
        </p15:guide>
        <p15:guide id="5" orient="horz" pos="640">
          <p15:clr>
            <a:srgbClr val="F26B43"/>
          </p15:clr>
        </p15:guide>
        <p15:guide id="6" orient="horz" pos="777">
          <p15:clr>
            <a:srgbClr val="F26B43"/>
          </p15:clr>
        </p15:guide>
        <p15:guide id="7" orient="horz" pos="4020">
          <p15:clr>
            <a:srgbClr val="F26B43"/>
          </p15:clr>
        </p15:guide>
        <p15:guide id="8" orient="horz" pos="390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04904" y="6540500"/>
            <a:ext cx="29655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519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transition spd="med"/>
  <p:txStyles>
    <p:titleStyle>
      <a:lvl1pPr marL="0" marR="0" indent="0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228611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457223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685834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914446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1143057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1371669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1600280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1828891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317516" marR="0" indent="-317516" algn="r" defTabSz="412771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32" marR="0" indent="-317516" algn="r" defTabSz="412771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48" marR="0" indent="-317516" algn="r" defTabSz="412771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64" marR="0" indent="-317516" algn="r" defTabSz="412771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79" marR="0" indent="-317516" algn="r" defTabSz="412771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95" marR="0" indent="-317516" algn="r" defTabSz="412771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611" marR="0" indent="-317516" algn="r" defTabSz="412771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127" marR="0" indent="-317516" algn="r" defTabSz="412771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643" marR="0" indent="-317516" algn="r" defTabSz="412771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11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23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34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46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57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69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80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91" algn="ctr" defTabSz="41277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8F7624F-5DC6-462F-B1DE-C992DEF5F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C33FE9A-6123-4543-8FB0-497FE84DF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A712416-794A-4804-992B-BB9049ABE2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7823F-BF7C-472B-9ECA-38F00B2518EE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2389064-DAFC-4BB8-8F5D-0939873D6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E31F8A3-48BE-4ACA-9EAD-5169CF2FDE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DD553-A8B0-47EB-9544-1D82DEB8D96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9900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7014CA-8366-6B2C-5A8D-7673F4E2F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14F22-3165-0844-0B0E-C955FBDD8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111D2-E531-CEC3-31CB-880B5BED1D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F85A6-ECD4-4EE7-9AF6-D95376F215FD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8285E-6FAB-8848-EB41-44B0CC0D2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9CF37-FA01-B954-62BA-5F393B0B7C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69B6B-0392-4ECD-B111-1174940E3A5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76719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45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45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45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96.xml"/><Relationship Id="rId6" Type="http://schemas.openxmlformats.org/officeDocument/2006/relationships/slide" Target="slide5.xml"/><Relationship Id="rId5" Type="http://schemas.openxmlformats.org/officeDocument/2006/relationships/image" Target="../media/image21.png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9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9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9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slide" Target="slide10.xml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76.xml"/><Relationship Id="rId7" Type="http://schemas.microsoft.com/office/2007/relationships/hdphoto" Target="../media/hdphoto1.wdp"/><Relationship Id="rId12" Type="http://schemas.openxmlformats.org/officeDocument/2006/relationships/hyperlink" Target="http://www.audiolibrogratis.com/2013/01/neuromarketing-seducir-al-consumidor.html" TargetMode="External"/><Relationship Id="rId17" Type="http://schemas.openxmlformats.org/officeDocument/2006/relationships/hyperlink" Target="http://www.pngall.com/popcorn-png" TargetMode="External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hyperlink" Target="https://www.pexels.com/photo/luxury-show-spotlight-fabric-6899765/" TargetMode="External"/><Relationship Id="rId15" Type="http://schemas.openxmlformats.org/officeDocument/2006/relationships/hyperlink" Target="http://pngimg.com/download/43464" TargetMode="External"/><Relationship Id="rId10" Type="http://schemas.microsoft.com/office/2007/relationships/hdphoto" Target="../media/hdphoto2.wdp"/><Relationship Id="rId19" Type="http://schemas.openxmlformats.org/officeDocument/2006/relationships/hyperlink" Target="http://www.pngall.com/filmstrip-png" TargetMode="External"/><Relationship Id="rId4" Type="http://schemas.openxmlformats.org/officeDocument/2006/relationships/image" Target="../media/image24.jpeg"/><Relationship Id="rId9" Type="http://schemas.openxmlformats.org/officeDocument/2006/relationships/image" Target="../media/image27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4145144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09856" y="1901249"/>
            <a:ext cx="7573311" cy="2819400"/>
          </a:xfrm>
        </p:spPr>
        <p:txBody>
          <a:bodyPr anchor="ctr">
            <a:noAutofit/>
          </a:bodyPr>
          <a:lstStyle/>
          <a:p>
            <a:pPr>
              <a:lnSpc>
                <a:spcPct val="200000"/>
              </a:lnSpc>
            </a:pPr>
            <a:r>
              <a:rPr lang="ar-KW" sz="4400" dirty="0">
                <a:solidFill>
                  <a:srgbClr val="FF0000"/>
                </a:solidFill>
              </a:rPr>
              <a:t>(1-2): قراءة الأعداد الكلية وكتابتها</a:t>
            </a:r>
            <a:br>
              <a:rPr lang="ar-KW" sz="4400" dirty="0">
                <a:solidFill>
                  <a:srgbClr val="FF0000"/>
                </a:solidFill>
              </a:rPr>
            </a:br>
            <a:r>
              <a:rPr lang="ar-KW" sz="4400" dirty="0">
                <a:solidFill>
                  <a:srgbClr val="FF0000"/>
                </a:solidFill>
              </a:rPr>
              <a:t>                إ</a:t>
            </a:r>
            <a:r>
              <a:rPr lang="ar-SA" sz="4400" dirty="0">
                <a:solidFill>
                  <a:srgbClr val="FF0000"/>
                </a:solidFill>
              </a:rPr>
              <a:t>عداد </a:t>
            </a:r>
            <a:r>
              <a:rPr lang="ar-KW" sz="4400" dirty="0">
                <a:solidFill>
                  <a:srgbClr val="FF0000"/>
                </a:solidFill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E5B8E68-F533-68BE-DA21-CA0D64BF8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812" y="194010"/>
            <a:ext cx="1752375" cy="122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11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قراءة الأعداد الكبيرة">
            <a:hlinkClick r:id="" action="ppaction://media"/>
            <a:extLst>
              <a:ext uri="{FF2B5EF4-FFF2-40B4-BE49-F238E27FC236}">
                <a16:creationId xmlns:a16="http://schemas.microsoft.com/office/drawing/2014/main" id="{4951690C-C77F-5858-7AC1-102784C3768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748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2912" y="415785"/>
            <a:ext cx="10966175" cy="605790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97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D4CBB4-056F-97DC-89E4-26568C95F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827" y="2998793"/>
            <a:ext cx="2236533" cy="17416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A6F95B-1C4D-65AC-8B9F-768761436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741" y="2999710"/>
            <a:ext cx="2236533" cy="17406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EF95BE-FCB1-263D-F332-C77445EF4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655" y="2998793"/>
            <a:ext cx="2236533" cy="17416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2E759D-BC17-1FD9-D368-F2488382C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2569" y="2999710"/>
            <a:ext cx="2236533" cy="17406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B4B74B-DD84-0322-B9D8-382B2FCC81A7}"/>
              </a:ext>
            </a:extLst>
          </p:cNvPr>
          <p:cNvSpPr txBox="1"/>
          <p:nvPr/>
        </p:nvSpPr>
        <p:spPr>
          <a:xfrm>
            <a:off x="10012017" y="4093158"/>
            <a:ext cx="3909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0DE66D-0AFD-387C-F03F-59F3F5784281}"/>
              </a:ext>
            </a:extLst>
          </p:cNvPr>
          <p:cNvSpPr txBox="1"/>
          <p:nvPr/>
        </p:nvSpPr>
        <p:spPr>
          <a:xfrm>
            <a:off x="9293623" y="4098867"/>
            <a:ext cx="3909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553E92-7A0E-FE7B-3DED-DE2C0FDEF21F}"/>
              </a:ext>
            </a:extLst>
          </p:cNvPr>
          <p:cNvSpPr txBox="1"/>
          <p:nvPr/>
        </p:nvSpPr>
        <p:spPr>
          <a:xfrm>
            <a:off x="8575229" y="4104576"/>
            <a:ext cx="3909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B77A42-B33E-5810-8244-B03ECD3C64D3}"/>
              </a:ext>
            </a:extLst>
          </p:cNvPr>
          <p:cNvSpPr txBox="1"/>
          <p:nvPr/>
        </p:nvSpPr>
        <p:spPr>
          <a:xfrm>
            <a:off x="7738759" y="4093158"/>
            <a:ext cx="3909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189A31-EF7E-E571-82AF-A52DD23183E7}"/>
              </a:ext>
            </a:extLst>
          </p:cNvPr>
          <p:cNvSpPr txBox="1"/>
          <p:nvPr/>
        </p:nvSpPr>
        <p:spPr>
          <a:xfrm>
            <a:off x="6902289" y="4081740"/>
            <a:ext cx="3909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928784-1975-EA8E-D2CC-5CE9481798A6}"/>
              </a:ext>
            </a:extLst>
          </p:cNvPr>
          <p:cNvSpPr txBox="1"/>
          <p:nvPr/>
        </p:nvSpPr>
        <p:spPr>
          <a:xfrm>
            <a:off x="6218949" y="4081740"/>
            <a:ext cx="3909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41C23F-A308-E58E-F7A9-34B097A16CE0}"/>
              </a:ext>
            </a:extLst>
          </p:cNvPr>
          <p:cNvSpPr txBox="1"/>
          <p:nvPr/>
        </p:nvSpPr>
        <p:spPr>
          <a:xfrm>
            <a:off x="5409541" y="4081739"/>
            <a:ext cx="3909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2FEDF1-B0B9-9D3D-3CBD-395D3D5050E1}"/>
              </a:ext>
            </a:extLst>
          </p:cNvPr>
          <p:cNvSpPr txBox="1"/>
          <p:nvPr/>
        </p:nvSpPr>
        <p:spPr>
          <a:xfrm>
            <a:off x="4656740" y="4081738"/>
            <a:ext cx="3909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21A63F-BCCD-0F5A-C54F-AFFC5DD64FDD}"/>
              </a:ext>
            </a:extLst>
          </p:cNvPr>
          <p:cNvSpPr txBox="1"/>
          <p:nvPr/>
        </p:nvSpPr>
        <p:spPr>
          <a:xfrm>
            <a:off x="3887433" y="4104576"/>
            <a:ext cx="3909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7C4694-C706-2FFF-4C48-D73375CEB58B}"/>
              </a:ext>
            </a:extLst>
          </p:cNvPr>
          <p:cNvSpPr txBox="1"/>
          <p:nvPr/>
        </p:nvSpPr>
        <p:spPr>
          <a:xfrm>
            <a:off x="3038080" y="4104576"/>
            <a:ext cx="3909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290B6C-A6F1-925D-5565-654C5C971536}"/>
              </a:ext>
            </a:extLst>
          </p:cNvPr>
          <p:cNvSpPr txBox="1"/>
          <p:nvPr/>
        </p:nvSpPr>
        <p:spPr>
          <a:xfrm>
            <a:off x="2331650" y="4104576"/>
            <a:ext cx="3909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87CF24-B932-FCC0-8B21-94DD2A9C5D26}"/>
              </a:ext>
            </a:extLst>
          </p:cNvPr>
          <p:cNvSpPr txBox="1"/>
          <p:nvPr/>
        </p:nvSpPr>
        <p:spPr>
          <a:xfrm>
            <a:off x="1609661" y="4093158"/>
            <a:ext cx="3909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FF0000"/>
                </a:solidFill>
              </a:rPr>
              <a:t>0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4D62F3D-FEE7-1521-692F-90F3EC6BED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5" t="87622" r="61468" b="2197"/>
          <a:stretch/>
        </p:blipFill>
        <p:spPr>
          <a:xfrm>
            <a:off x="3131215" y="954155"/>
            <a:ext cx="5920145" cy="11529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12548D-EEE1-F506-5C7B-69D917227AAB}"/>
              </a:ext>
            </a:extLst>
          </p:cNvPr>
          <p:cNvSpPr/>
          <p:nvPr/>
        </p:nvSpPr>
        <p:spPr>
          <a:xfrm>
            <a:off x="5895818" y="1292756"/>
            <a:ext cx="803156" cy="3048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D86791-881C-7E1D-C1D0-36CD78E10480}"/>
              </a:ext>
            </a:extLst>
          </p:cNvPr>
          <p:cNvSpPr/>
          <p:nvPr/>
        </p:nvSpPr>
        <p:spPr>
          <a:xfrm>
            <a:off x="4852210" y="1292756"/>
            <a:ext cx="803156" cy="3048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B59C50-CA99-005A-6405-0B4097C37C8F}"/>
              </a:ext>
            </a:extLst>
          </p:cNvPr>
          <p:cNvSpPr/>
          <p:nvPr/>
        </p:nvSpPr>
        <p:spPr>
          <a:xfrm>
            <a:off x="3853584" y="1292756"/>
            <a:ext cx="803156" cy="3048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C1298D-9E1A-6368-2232-1863F168DCBD}"/>
              </a:ext>
            </a:extLst>
          </p:cNvPr>
          <p:cNvSpPr/>
          <p:nvPr/>
        </p:nvSpPr>
        <p:spPr>
          <a:xfrm>
            <a:off x="3372175" y="1262938"/>
            <a:ext cx="342513" cy="36443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A28C0467-7DEF-483C-9EAD-DA492D803AFA}"/>
              </a:ext>
            </a:extLst>
          </p:cNvPr>
          <p:cNvSpPr txBox="1"/>
          <p:nvPr/>
        </p:nvSpPr>
        <p:spPr>
          <a:xfrm>
            <a:off x="9051360" y="0"/>
            <a:ext cx="305683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/>
              <a:t>مثلي العدد باستخدام لوحة القيمة المكانية:</a:t>
            </a:r>
          </a:p>
        </p:txBody>
      </p:sp>
    </p:spTree>
    <p:extLst>
      <p:ext uri="{BB962C8B-B14F-4D97-AF65-F5344CB8AC3E}">
        <p14:creationId xmlns:p14="http://schemas.microsoft.com/office/powerpoint/2010/main" val="107953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" grpId="0" animBg="1"/>
      <p:bldP spid="3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98C24C69-216B-8D1E-B24B-21CF588C5205}"/>
              </a:ext>
            </a:extLst>
          </p:cNvPr>
          <p:cNvSpPr txBox="1"/>
          <p:nvPr/>
        </p:nvSpPr>
        <p:spPr>
          <a:xfrm>
            <a:off x="3570728" y="914400"/>
            <a:ext cx="51690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800" b="1" dirty="0"/>
              <a:t>000  500  432  760  63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D4CBB4-056F-97DC-89E4-26568C95F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9905" y="2724370"/>
            <a:ext cx="2236533" cy="17416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A6F95B-1C4D-65AC-8B9F-768761436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819" y="2725287"/>
            <a:ext cx="2236533" cy="17406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EF95BE-FCB1-263D-F332-C77445EF4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733" y="2724370"/>
            <a:ext cx="2236533" cy="17416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2E759D-BC17-1FD9-D368-F2488382C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647" y="2725287"/>
            <a:ext cx="2236533" cy="17406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18A5C2-A446-232B-6143-7E8AFC11FF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484" y="2724370"/>
            <a:ext cx="2236533" cy="17406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B4B74B-DD84-0322-B9D8-382B2FCC81A7}"/>
              </a:ext>
            </a:extLst>
          </p:cNvPr>
          <p:cNvSpPr txBox="1"/>
          <p:nvPr/>
        </p:nvSpPr>
        <p:spPr>
          <a:xfrm>
            <a:off x="11251095" y="3818735"/>
            <a:ext cx="3909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0DE66D-0AFD-387C-F03F-59F3F5784281}"/>
              </a:ext>
            </a:extLst>
          </p:cNvPr>
          <p:cNvSpPr txBox="1"/>
          <p:nvPr/>
        </p:nvSpPr>
        <p:spPr>
          <a:xfrm>
            <a:off x="10532701" y="3824444"/>
            <a:ext cx="3909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553E92-7A0E-FE7B-3DED-DE2C0FDEF21F}"/>
              </a:ext>
            </a:extLst>
          </p:cNvPr>
          <p:cNvSpPr txBox="1"/>
          <p:nvPr/>
        </p:nvSpPr>
        <p:spPr>
          <a:xfrm>
            <a:off x="9814307" y="3830153"/>
            <a:ext cx="3909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B77A42-B33E-5810-8244-B03ECD3C64D3}"/>
              </a:ext>
            </a:extLst>
          </p:cNvPr>
          <p:cNvSpPr txBox="1"/>
          <p:nvPr/>
        </p:nvSpPr>
        <p:spPr>
          <a:xfrm>
            <a:off x="8977837" y="3818735"/>
            <a:ext cx="3909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189A31-EF7E-E571-82AF-A52DD23183E7}"/>
              </a:ext>
            </a:extLst>
          </p:cNvPr>
          <p:cNvSpPr txBox="1"/>
          <p:nvPr/>
        </p:nvSpPr>
        <p:spPr>
          <a:xfrm>
            <a:off x="8141367" y="3807317"/>
            <a:ext cx="3909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928784-1975-EA8E-D2CC-5CE9481798A6}"/>
              </a:ext>
            </a:extLst>
          </p:cNvPr>
          <p:cNvSpPr txBox="1"/>
          <p:nvPr/>
        </p:nvSpPr>
        <p:spPr>
          <a:xfrm>
            <a:off x="7458027" y="3807317"/>
            <a:ext cx="3909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41C23F-A308-E58E-F7A9-34B097A16CE0}"/>
              </a:ext>
            </a:extLst>
          </p:cNvPr>
          <p:cNvSpPr txBox="1"/>
          <p:nvPr/>
        </p:nvSpPr>
        <p:spPr>
          <a:xfrm>
            <a:off x="6648619" y="3807316"/>
            <a:ext cx="3909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2FEDF1-B0B9-9D3D-3CBD-395D3D5050E1}"/>
              </a:ext>
            </a:extLst>
          </p:cNvPr>
          <p:cNvSpPr txBox="1"/>
          <p:nvPr/>
        </p:nvSpPr>
        <p:spPr>
          <a:xfrm>
            <a:off x="5895818" y="3807315"/>
            <a:ext cx="3909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21A63F-BCCD-0F5A-C54F-AFFC5DD64FDD}"/>
              </a:ext>
            </a:extLst>
          </p:cNvPr>
          <p:cNvSpPr txBox="1"/>
          <p:nvPr/>
        </p:nvSpPr>
        <p:spPr>
          <a:xfrm>
            <a:off x="5126511" y="3830153"/>
            <a:ext cx="3909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7C4694-C706-2FFF-4C48-D73375CEB58B}"/>
              </a:ext>
            </a:extLst>
          </p:cNvPr>
          <p:cNvSpPr txBox="1"/>
          <p:nvPr/>
        </p:nvSpPr>
        <p:spPr>
          <a:xfrm>
            <a:off x="4277158" y="3830153"/>
            <a:ext cx="3909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290B6C-A6F1-925D-5565-654C5C971536}"/>
              </a:ext>
            </a:extLst>
          </p:cNvPr>
          <p:cNvSpPr txBox="1"/>
          <p:nvPr/>
        </p:nvSpPr>
        <p:spPr>
          <a:xfrm>
            <a:off x="3570728" y="3830153"/>
            <a:ext cx="3909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87CF24-B932-FCC0-8B21-94DD2A9C5D26}"/>
              </a:ext>
            </a:extLst>
          </p:cNvPr>
          <p:cNvSpPr txBox="1"/>
          <p:nvPr/>
        </p:nvSpPr>
        <p:spPr>
          <a:xfrm>
            <a:off x="2848739" y="3818735"/>
            <a:ext cx="3909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D43C2B-4841-E3F5-537D-296D3FE8FEAE}"/>
              </a:ext>
            </a:extLst>
          </p:cNvPr>
          <p:cNvSpPr txBox="1"/>
          <p:nvPr/>
        </p:nvSpPr>
        <p:spPr>
          <a:xfrm>
            <a:off x="1983890" y="3830153"/>
            <a:ext cx="3909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D5F8AD-6657-0B20-DBE6-2E429099B8B2}"/>
              </a:ext>
            </a:extLst>
          </p:cNvPr>
          <p:cNvSpPr txBox="1"/>
          <p:nvPr/>
        </p:nvSpPr>
        <p:spPr>
          <a:xfrm>
            <a:off x="555471" y="3818735"/>
            <a:ext cx="3909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7E11E8-59FC-E9D6-E0D3-E62DEB263957}"/>
              </a:ext>
            </a:extLst>
          </p:cNvPr>
          <p:cNvSpPr txBox="1"/>
          <p:nvPr/>
        </p:nvSpPr>
        <p:spPr>
          <a:xfrm>
            <a:off x="1268358" y="3863283"/>
            <a:ext cx="3909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12548D-EEE1-F506-5C7B-69D917227AAB}"/>
              </a:ext>
            </a:extLst>
          </p:cNvPr>
          <p:cNvSpPr/>
          <p:nvPr/>
        </p:nvSpPr>
        <p:spPr>
          <a:xfrm>
            <a:off x="7533681" y="1086679"/>
            <a:ext cx="803156" cy="38762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D86791-881C-7E1D-C1D0-36CD78E10480}"/>
              </a:ext>
            </a:extLst>
          </p:cNvPr>
          <p:cNvSpPr/>
          <p:nvPr/>
        </p:nvSpPr>
        <p:spPr>
          <a:xfrm>
            <a:off x="6508462" y="1086679"/>
            <a:ext cx="803156" cy="38762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B59C50-CA99-005A-6405-0B4097C37C8F}"/>
              </a:ext>
            </a:extLst>
          </p:cNvPr>
          <p:cNvSpPr/>
          <p:nvPr/>
        </p:nvSpPr>
        <p:spPr>
          <a:xfrm>
            <a:off x="5607527" y="1086679"/>
            <a:ext cx="803156" cy="38762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C1298D-9E1A-6368-2232-1863F168DCBD}"/>
              </a:ext>
            </a:extLst>
          </p:cNvPr>
          <p:cNvSpPr/>
          <p:nvPr/>
        </p:nvSpPr>
        <p:spPr>
          <a:xfrm>
            <a:off x="4638582" y="1086679"/>
            <a:ext cx="803156" cy="38762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DC98A6A-FAB8-4B70-D132-D1C0F74002C9}"/>
              </a:ext>
            </a:extLst>
          </p:cNvPr>
          <p:cNvSpPr/>
          <p:nvPr/>
        </p:nvSpPr>
        <p:spPr>
          <a:xfrm>
            <a:off x="3902765" y="1086678"/>
            <a:ext cx="680304" cy="38762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3D9FD85C-02BB-49EE-A365-C9DED5D834EF}"/>
              </a:ext>
            </a:extLst>
          </p:cNvPr>
          <p:cNvSpPr txBox="1"/>
          <p:nvPr/>
        </p:nvSpPr>
        <p:spPr>
          <a:xfrm>
            <a:off x="8872330" y="225287"/>
            <a:ext cx="305683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/>
              <a:t>مثلي العدد باستخدام لوحة القيمة المكانية:</a:t>
            </a:r>
          </a:p>
        </p:txBody>
      </p:sp>
    </p:spTree>
    <p:extLst>
      <p:ext uri="{BB962C8B-B14F-4D97-AF65-F5344CB8AC3E}">
        <p14:creationId xmlns:p14="http://schemas.microsoft.com/office/powerpoint/2010/main" val="42648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" grpId="0" animBg="1"/>
      <p:bldP spid="3" grpId="0" animBg="1"/>
      <p:bldP spid="8" grpId="0" animBg="1"/>
      <p:bldP spid="9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B41FA0-BAF9-0F89-68C1-F30DB3713086}"/>
              </a:ext>
            </a:extLst>
          </p:cNvPr>
          <p:cNvSpPr txBox="1"/>
          <p:nvPr/>
        </p:nvSpPr>
        <p:spPr>
          <a:xfrm>
            <a:off x="152400" y="221934"/>
            <a:ext cx="11761304" cy="707886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ysClr val="windowText" lastClr="000000"/>
                </a:solidFill>
              </a:rPr>
              <a:t>يمكن كتابة رمز العدد بصور مختلفة منها 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51799-75D9-574D-6006-F6A3E64C8B79}"/>
              </a:ext>
            </a:extLst>
          </p:cNvPr>
          <p:cNvSpPr txBox="1"/>
          <p:nvPr/>
        </p:nvSpPr>
        <p:spPr>
          <a:xfrm>
            <a:off x="9362660" y="4151761"/>
            <a:ext cx="245165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FF0000"/>
                </a:solidFill>
              </a:rPr>
              <a:t>الشكل النظامي: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D9C38D-CF31-5AF6-53C5-383058A7C7F4}"/>
              </a:ext>
            </a:extLst>
          </p:cNvPr>
          <p:cNvSpPr txBox="1"/>
          <p:nvPr/>
        </p:nvSpPr>
        <p:spPr>
          <a:xfrm>
            <a:off x="9362660" y="5801421"/>
            <a:ext cx="239864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FF0000"/>
                </a:solidFill>
              </a:rPr>
              <a:t>الاسم اللفظي:</a:t>
            </a:r>
          </a:p>
        </p:txBody>
      </p:sp>
      <p:pic>
        <p:nvPicPr>
          <p:cNvPr id="11" name="Picture 10" descr="Diagram&#10;&#10;Description automatically generated with low confidence">
            <a:extLst>
              <a:ext uri="{FF2B5EF4-FFF2-40B4-BE49-F238E27FC236}">
                <a16:creationId xmlns:a16="http://schemas.microsoft.com/office/drawing/2014/main" id="{C3146E28-5C79-8908-2E29-C0B3ED286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11" b="91228" l="2694" r="97306">
                        <a14:foregroundMark x1="9948" y1="11842" x2="4249" y2="88596"/>
                        <a14:foregroundMark x1="20104" y1="96053" x2="26736" y2="89912"/>
                        <a14:foregroundMark x1="26736" y1="89912" x2="45285" y2="92544"/>
                        <a14:foregroundMark x1="45285" y1="92544" x2="70777" y2="85088"/>
                        <a14:foregroundMark x1="70777" y1="85088" x2="87772" y2="89912"/>
                        <a14:foregroundMark x1="94197" y1="44298" x2="94197" y2="16228"/>
                        <a14:foregroundMark x1="97306" y1="14035" x2="60933" y2="53947"/>
                        <a14:foregroundMark x1="2694" y1="91228" x2="27047" y2="21930"/>
                        <a14:foregroundMark x1="69223" y1="77193" x2="66839" y2="24123"/>
                        <a14:foregroundMark x1="66839" y1="24123" x2="66943" y2="16228"/>
                        <a14:foregroundMark x1="63109" y1="17982" x2="78238" y2="12281"/>
                        <a14:foregroundMark x1="78238" y1="12281" x2="80829" y2="12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6181" y="1367819"/>
            <a:ext cx="9659637" cy="22822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198785-D131-98EA-9732-FCB619030D91}"/>
              </a:ext>
            </a:extLst>
          </p:cNvPr>
          <p:cNvSpPr txBox="1"/>
          <p:nvPr/>
        </p:nvSpPr>
        <p:spPr>
          <a:xfrm>
            <a:off x="4817166" y="4151761"/>
            <a:ext cx="407504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0070C0"/>
                </a:solidFill>
              </a:rPr>
              <a:t>000 000 000 000 45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325C67-9CE0-8CA5-0A1F-57349140EFB9}"/>
              </a:ext>
            </a:extLst>
          </p:cNvPr>
          <p:cNvSpPr txBox="1"/>
          <p:nvPr/>
        </p:nvSpPr>
        <p:spPr>
          <a:xfrm>
            <a:off x="4817166" y="5728770"/>
            <a:ext cx="407504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0070C0"/>
                </a:solidFill>
              </a:rPr>
              <a:t>خمسة وأربعين </a:t>
            </a:r>
            <a:r>
              <a:rPr lang="ar-KW" sz="3600" b="1" dirty="0" err="1">
                <a:solidFill>
                  <a:srgbClr val="0070C0"/>
                </a:solidFill>
              </a:rPr>
              <a:t>تريليونياً</a:t>
            </a:r>
            <a:endParaRPr lang="ar-KW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73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B41FA0-BAF9-0F89-68C1-F30DB3713086}"/>
              </a:ext>
            </a:extLst>
          </p:cNvPr>
          <p:cNvSpPr txBox="1"/>
          <p:nvPr/>
        </p:nvSpPr>
        <p:spPr>
          <a:xfrm>
            <a:off x="152400" y="221934"/>
            <a:ext cx="11761304" cy="707886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ysClr val="windowText" lastClr="000000"/>
                </a:solidFill>
              </a:rPr>
              <a:t>يمكن كتابة رمز العدد بصور مختلفة منها 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29430F-52D5-2E2C-9A3F-4F584598F57E}"/>
              </a:ext>
            </a:extLst>
          </p:cNvPr>
          <p:cNvSpPr txBox="1"/>
          <p:nvPr/>
        </p:nvSpPr>
        <p:spPr>
          <a:xfrm>
            <a:off x="8507895" y="4215988"/>
            <a:ext cx="305462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FF0000"/>
                </a:solidFill>
              </a:rPr>
              <a:t>الاسم اللفظي الموجز: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AE9934-1F10-8AE7-71D6-BC55090541DE}"/>
              </a:ext>
            </a:extLst>
          </p:cNvPr>
          <p:cNvSpPr txBox="1"/>
          <p:nvPr/>
        </p:nvSpPr>
        <p:spPr>
          <a:xfrm>
            <a:off x="9442173" y="5519530"/>
            <a:ext cx="212034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FF0000"/>
                </a:solidFill>
              </a:rPr>
              <a:t>الاسم المطول:</a:t>
            </a:r>
          </a:p>
        </p:txBody>
      </p:sp>
      <p:pic>
        <p:nvPicPr>
          <p:cNvPr id="11" name="Picture 10" descr="Diagram&#10;&#10;Description automatically generated with low confidence">
            <a:extLst>
              <a:ext uri="{FF2B5EF4-FFF2-40B4-BE49-F238E27FC236}">
                <a16:creationId xmlns:a16="http://schemas.microsoft.com/office/drawing/2014/main" id="{C3146E28-5C79-8908-2E29-C0B3ED286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11" b="91228" l="2694" r="97306">
                        <a14:foregroundMark x1="9948" y1="11842" x2="4249" y2="88596"/>
                        <a14:foregroundMark x1="20104" y1="96053" x2="26736" y2="89912"/>
                        <a14:foregroundMark x1="26736" y1="89912" x2="45285" y2="92544"/>
                        <a14:foregroundMark x1="45285" y1="92544" x2="70777" y2="85088"/>
                        <a14:foregroundMark x1="70777" y1="85088" x2="87772" y2="89912"/>
                        <a14:foregroundMark x1="94197" y1="44298" x2="94197" y2="16228"/>
                        <a14:foregroundMark x1="97306" y1="14035" x2="60933" y2="53947"/>
                        <a14:foregroundMark x1="2694" y1="91228" x2="27047" y2="21930"/>
                        <a14:foregroundMark x1="69223" y1="77193" x2="66839" y2="24123"/>
                        <a14:foregroundMark x1="66839" y1="24123" x2="66943" y2="16228"/>
                        <a14:foregroundMark x1="63109" y1="17982" x2="78238" y2="12281"/>
                        <a14:foregroundMark x1="78238" y1="12281" x2="80829" y2="12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6181" y="1431765"/>
            <a:ext cx="9659637" cy="22822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7F564C-51ED-D4AC-A22F-104413289044}"/>
              </a:ext>
            </a:extLst>
          </p:cNvPr>
          <p:cNvSpPr txBox="1"/>
          <p:nvPr/>
        </p:nvSpPr>
        <p:spPr>
          <a:xfrm>
            <a:off x="762000" y="5519530"/>
            <a:ext cx="872655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0070C0"/>
                </a:solidFill>
              </a:rPr>
              <a:t>000 000 000 000  5   +  000 000  000 000 40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9033AE-3D15-7A77-42F2-77F8F6DA2324}"/>
              </a:ext>
            </a:extLst>
          </p:cNvPr>
          <p:cNvSpPr txBox="1"/>
          <p:nvPr/>
        </p:nvSpPr>
        <p:spPr>
          <a:xfrm>
            <a:off x="6645963" y="4283703"/>
            <a:ext cx="186193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0070C0"/>
                </a:solidFill>
              </a:rPr>
              <a:t>45 تريليوناً</a:t>
            </a:r>
          </a:p>
        </p:txBody>
      </p:sp>
    </p:spTree>
    <p:extLst>
      <p:ext uri="{BB962C8B-B14F-4D97-AF65-F5344CB8AC3E}">
        <p14:creationId xmlns:p14="http://schemas.microsoft.com/office/powerpoint/2010/main" val="308266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1C097B39-865A-6D4F-EB0C-34C156C51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592"/>
          <a:stretch/>
        </p:blipFill>
        <p:spPr>
          <a:xfrm>
            <a:off x="1749287" y="1530402"/>
            <a:ext cx="8676985" cy="4340311"/>
          </a:xfrm>
          <a:prstGeom prst="rect">
            <a:avLst/>
          </a:prstGeom>
          <a:ln w="88900" cap="sq" cmpd="thickThin">
            <a:solidFill>
              <a:schemeClr val="accent4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1982F0-CA59-6C18-085D-67941547B274}"/>
              </a:ext>
            </a:extLst>
          </p:cNvPr>
          <p:cNvSpPr txBox="1"/>
          <p:nvPr/>
        </p:nvSpPr>
        <p:spPr>
          <a:xfrm>
            <a:off x="1663148" y="680583"/>
            <a:ext cx="186193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KW" sz="3200" b="1" dirty="0"/>
              <a:t>صفحة 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EE5ED-B126-6940-E9EB-25CB73BBE8F8}"/>
              </a:ext>
            </a:extLst>
          </p:cNvPr>
          <p:cNvSpPr txBox="1"/>
          <p:nvPr/>
        </p:nvSpPr>
        <p:spPr>
          <a:xfrm>
            <a:off x="3611217" y="4608962"/>
            <a:ext cx="407504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0070C0"/>
                </a:solidFill>
              </a:rPr>
              <a:t>300  070  500  800  9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E23D76-56DE-0556-D007-A296CC743689}"/>
              </a:ext>
            </a:extLst>
          </p:cNvPr>
          <p:cNvSpPr txBox="1"/>
          <p:nvPr/>
        </p:nvSpPr>
        <p:spPr>
          <a:xfrm>
            <a:off x="2146852" y="5139049"/>
            <a:ext cx="5936973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000" b="1" dirty="0">
                <a:solidFill>
                  <a:srgbClr val="0070C0"/>
                </a:solidFill>
              </a:rPr>
              <a:t>9 تريليون و 800 مليار  و 500 مليون و 70 ألف و 300</a:t>
            </a:r>
          </a:p>
        </p:txBody>
      </p:sp>
    </p:spTree>
    <p:extLst>
      <p:ext uri="{BB962C8B-B14F-4D97-AF65-F5344CB8AC3E}">
        <p14:creationId xmlns:p14="http://schemas.microsoft.com/office/powerpoint/2010/main" val="147849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1C097B39-865A-6D4F-EB0C-34C156C51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5" t="46971" r="95" b="24792"/>
          <a:stretch/>
        </p:blipFill>
        <p:spPr>
          <a:xfrm>
            <a:off x="1757507" y="2214328"/>
            <a:ext cx="8676985" cy="2640806"/>
          </a:xfrm>
          <a:prstGeom prst="rect">
            <a:avLst/>
          </a:prstGeom>
          <a:ln w="88900" cap="sq" cmpd="thickThin">
            <a:solidFill>
              <a:schemeClr val="accent4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1982F0-CA59-6C18-085D-67941547B274}"/>
              </a:ext>
            </a:extLst>
          </p:cNvPr>
          <p:cNvSpPr txBox="1"/>
          <p:nvPr/>
        </p:nvSpPr>
        <p:spPr>
          <a:xfrm>
            <a:off x="1663148" y="680583"/>
            <a:ext cx="186193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KW" sz="3200" b="1" dirty="0"/>
              <a:t>صفحة 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EE5ED-B126-6940-E9EB-25CB73BBE8F8}"/>
              </a:ext>
            </a:extLst>
          </p:cNvPr>
          <p:cNvSpPr txBox="1"/>
          <p:nvPr/>
        </p:nvSpPr>
        <p:spPr>
          <a:xfrm>
            <a:off x="4207565" y="3482528"/>
            <a:ext cx="209053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0070C0"/>
                </a:solidFill>
              </a:rPr>
              <a:t>000  007  42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E23D76-56DE-0556-D007-A296CC743689}"/>
              </a:ext>
            </a:extLst>
          </p:cNvPr>
          <p:cNvSpPr txBox="1"/>
          <p:nvPr/>
        </p:nvSpPr>
        <p:spPr>
          <a:xfrm>
            <a:off x="2358887" y="4128859"/>
            <a:ext cx="5936973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000" b="1" dirty="0">
                <a:solidFill>
                  <a:srgbClr val="0070C0"/>
                </a:solidFill>
              </a:rPr>
              <a:t>000   000   000   000   8</a:t>
            </a:r>
          </a:p>
        </p:txBody>
      </p:sp>
    </p:spTree>
    <p:extLst>
      <p:ext uri="{BB962C8B-B14F-4D97-AF65-F5344CB8AC3E}">
        <p14:creationId xmlns:p14="http://schemas.microsoft.com/office/powerpoint/2010/main" val="36902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1C097B39-865A-6D4F-EB0C-34C156C51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807" b="259"/>
          <a:stretch/>
        </p:blipFill>
        <p:spPr>
          <a:xfrm>
            <a:off x="1757507" y="2779257"/>
            <a:ext cx="8676985" cy="2238402"/>
          </a:xfrm>
          <a:prstGeom prst="rect">
            <a:avLst/>
          </a:prstGeom>
          <a:ln w="88900" cap="sq" cmpd="thickThin">
            <a:solidFill>
              <a:schemeClr val="accent4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1982F0-CA59-6C18-085D-67941547B274}"/>
              </a:ext>
            </a:extLst>
          </p:cNvPr>
          <p:cNvSpPr txBox="1"/>
          <p:nvPr/>
        </p:nvSpPr>
        <p:spPr>
          <a:xfrm>
            <a:off x="1663148" y="680583"/>
            <a:ext cx="186193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KW" sz="3200" b="1" dirty="0"/>
              <a:t>صفحة 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EE5ED-B126-6940-E9EB-25CB73BBE8F8}"/>
              </a:ext>
            </a:extLst>
          </p:cNvPr>
          <p:cNvSpPr txBox="1"/>
          <p:nvPr/>
        </p:nvSpPr>
        <p:spPr>
          <a:xfrm>
            <a:off x="3379304" y="3575292"/>
            <a:ext cx="515509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0070C0"/>
                </a:solidFill>
              </a:rPr>
              <a:t>5  +  70  +  300  +  5000  +  000  400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E23D76-56DE-0556-D007-A296CC743689}"/>
              </a:ext>
            </a:extLst>
          </p:cNvPr>
          <p:cNvSpPr txBox="1"/>
          <p:nvPr/>
        </p:nvSpPr>
        <p:spPr>
          <a:xfrm>
            <a:off x="1225827" y="5169456"/>
            <a:ext cx="958132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FF0000"/>
                </a:solidFill>
              </a:rPr>
              <a:t>000  200  +  000  000  900  +   000  000  000  800  +  000  000  000 000  1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BB4B68B5-3600-CBEB-4C35-D3596F9637CC}"/>
              </a:ext>
            </a:extLst>
          </p:cNvPr>
          <p:cNvSpPr/>
          <p:nvPr/>
        </p:nvSpPr>
        <p:spPr>
          <a:xfrm>
            <a:off x="5751443" y="4399722"/>
            <a:ext cx="258418" cy="708991"/>
          </a:xfrm>
          <a:prstGeom prst="downArrow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1610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</a:blip>
          <a:srcRect t="7802" b="7802"/>
          <a:stretch>
            <a:fillRect/>
          </a:stretch>
        </p:blipFill>
        <p:spPr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11600" dirty="0">
                <a:latin typeface="HSIshraq-Light" panose="02000906030000020004" pitchFamily="50" charset="-78"/>
                <a:cs typeface="Akhbar MT" pitchFamily="2" charset="-78"/>
              </a:rPr>
              <a:t>فاصل تعليمي</a:t>
            </a:r>
          </a:p>
        </p:txBody>
      </p:sp>
    </p:spTree>
    <p:extLst>
      <p:ext uri="{BB962C8B-B14F-4D97-AF65-F5344CB8AC3E}">
        <p14:creationId xmlns:p14="http://schemas.microsoft.com/office/powerpoint/2010/main" val="1931033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G_4428.jpeg" descr="IMG_4428.jpeg"/>
          <p:cNvPicPr>
            <a:picLocks noChangeAspect="1"/>
          </p:cNvPicPr>
          <p:nvPr/>
        </p:nvPicPr>
        <p:blipFill>
          <a:blip r:embed="rId2"/>
          <a:srcRect l="1078" t="223" r="943" b="1667"/>
          <a:stretch>
            <a:fillRect/>
          </a:stretch>
        </p:blipFill>
        <p:spPr>
          <a:xfrm rot="5400000">
            <a:off x="2667000" y="-2667000"/>
            <a:ext cx="6857998" cy="12192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لعبة"/>
          <p:cNvSpPr txBox="1">
            <a:spLocks noGrp="1"/>
          </p:cNvSpPr>
          <p:nvPr>
            <p:ph type="title" idx="4294967295"/>
          </p:nvPr>
        </p:nvSpPr>
        <p:spPr>
          <a:xfrm rot="202374">
            <a:off x="2402955" y="1635198"/>
            <a:ext cx="7946845" cy="33214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0">
                <a:solidFill>
                  <a:srgbClr val="9E002E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algn="ctr">
              <a:defRPr/>
            </a:pPr>
            <a:r>
              <a:rPr sz="8000" dirty="0" err="1"/>
              <a:t>لعبة</a:t>
            </a:r>
            <a:br>
              <a:rPr lang="ar-SA" sz="8000" dirty="0"/>
            </a:br>
            <a:r>
              <a:rPr lang="ar-SA" sz="8000" dirty="0"/>
              <a:t>البحث عن </a:t>
            </a:r>
            <a:r>
              <a:rPr lang="ar-SA" sz="8000" dirty="0" err="1"/>
              <a:t>الايموجي</a:t>
            </a:r>
            <a:r>
              <a:rPr lang="ar-SA" sz="8000" dirty="0"/>
              <a:t> المختلف </a:t>
            </a:r>
            <a:endParaRPr sz="8000" dirty="0"/>
          </a:p>
        </p:txBody>
      </p:sp>
    </p:spTree>
    <p:extLst>
      <p:ext uri="{BB962C8B-B14F-4D97-AF65-F5344CB8AC3E}">
        <p14:creationId xmlns:p14="http://schemas.microsoft.com/office/powerpoint/2010/main" val="312024801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876261"/>
            <a:ext cx="9884664" cy="1245704"/>
          </a:xfrm>
        </p:spPr>
        <p:txBody>
          <a:bodyPr anchor="ctr">
            <a:normAutofit/>
          </a:bodyPr>
          <a:lstStyle/>
          <a:p>
            <a:r>
              <a:rPr lang="ar-KW" sz="6600" b="1" dirty="0"/>
              <a:t>التمهيد</a:t>
            </a:r>
          </a:p>
        </p:txBody>
      </p:sp>
    </p:spTree>
    <p:extLst>
      <p:ext uri="{BB962C8B-B14F-4D97-AF65-F5344CB8AC3E}">
        <p14:creationId xmlns:p14="http://schemas.microsoft.com/office/powerpoint/2010/main" val="4219161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G_9309.png" descr="IMG_9309.png"/>
          <p:cNvPicPr>
            <a:picLocks noChangeAspect="1"/>
          </p:cNvPicPr>
          <p:nvPr/>
        </p:nvPicPr>
        <p:blipFill rotWithShape="1">
          <a:blip r:embed="rId2"/>
          <a:srcRect t="22729" b="10312"/>
          <a:stretch/>
        </p:blipFill>
        <p:spPr>
          <a:xfrm>
            <a:off x="0" y="36443"/>
            <a:ext cx="12192000" cy="682286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48D30C77-67A8-421D-A018-0FE043A6710C}"/>
              </a:ext>
            </a:extLst>
          </p:cNvPr>
          <p:cNvSpPr/>
          <p:nvPr/>
        </p:nvSpPr>
        <p:spPr>
          <a:xfrm>
            <a:off x="8466923" y="2736532"/>
            <a:ext cx="576064" cy="692468"/>
          </a:xfrm>
          <a:prstGeom prst="ellipse">
            <a:avLst/>
          </a:prstGeom>
          <a:noFill/>
          <a:ln w="762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825500" hangingPunct="0"/>
            <a:endParaRPr lang="ar-SA" sz="3200">
              <a:solidFill>
                <a:srgbClr val="FFFFFF"/>
              </a:solidFill>
              <a:sym typeface="Geeza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4632682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1638856C-D35E-775D-1DA1-A575F2C1D9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705"/>
          <a:stretch/>
        </p:blipFill>
        <p:spPr>
          <a:xfrm>
            <a:off x="1172818" y="2332558"/>
            <a:ext cx="10078278" cy="3127338"/>
          </a:xfrm>
          <a:prstGeom prst="rect">
            <a:avLst/>
          </a:prstGeom>
          <a:ln w="88900" cap="sq" cmpd="thickThin">
            <a:solidFill>
              <a:schemeClr val="accent4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B78570-3B93-FD8A-ACD4-802CCAE87B18}"/>
              </a:ext>
            </a:extLst>
          </p:cNvPr>
          <p:cNvSpPr txBox="1"/>
          <p:nvPr/>
        </p:nvSpPr>
        <p:spPr>
          <a:xfrm>
            <a:off x="1093305" y="1439245"/>
            <a:ext cx="186193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KW" sz="3200" b="1" dirty="0"/>
              <a:t>صفحة 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674B84-2570-1C78-612C-D328CE5BE214}"/>
              </a:ext>
            </a:extLst>
          </p:cNvPr>
          <p:cNvSpPr txBox="1"/>
          <p:nvPr/>
        </p:nvSpPr>
        <p:spPr>
          <a:xfrm>
            <a:off x="6029738" y="3906598"/>
            <a:ext cx="204746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0070C0"/>
                </a:solidFill>
              </a:rPr>
              <a:t>تسعون مليون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E162AE-0BE7-FD2C-31AE-E28A4D8E010B}"/>
              </a:ext>
            </a:extLst>
          </p:cNvPr>
          <p:cNvSpPr txBox="1"/>
          <p:nvPr/>
        </p:nvSpPr>
        <p:spPr>
          <a:xfrm>
            <a:off x="8521148" y="4394433"/>
            <a:ext cx="41081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0AF6A2-5F7E-280D-B614-653218996B96}"/>
              </a:ext>
            </a:extLst>
          </p:cNvPr>
          <p:cNvSpPr txBox="1"/>
          <p:nvPr/>
        </p:nvSpPr>
        <p:spPr>
          <a:xfrm>
            <a:off x="3670854" y="4882268"/>
            <a:ext cx="440634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0070C0"/>
                </a:solidFill>
              </a:rPr>
              <a:t>90 مليون و30 ألف و605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D52A4F-D56D-0615-FDED-796153C4FCB2}"/>
              </a:ext>
            </a:extLst>
          </p:cNvPr>
          <p:cNvSpPr/>
          <p:nvPr/>
        </p:nvSpPr>
        <p:spPr>
          <a:xfrm>
            <a:off x="10091529" y="3617844"/>
            <a:ext cx="530087" cy="3379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003216-E69C-4F0D-0DCC-B9E71FBC8BB2}"/>
              </a:ext>
            </a:extLst>
          </p:cNvPr>
          <p:cNvSpPr/>
          <p:nvPr/>
        </p:nvSpPr>
        <p:spPr>
          <a:xfrm>
            <a:off x="9455423" y="3617844"/>
            <a:ext cx="530087" cy="33793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68886F-AD40-9378-FCE7-86C7668F23F6}"/>
              </a:ext>
            </a:extLst>
          </p:cNvPr>
          <p:cNvSpPr/>
          <p:nvPr/>
        </p:nvSpPr>
        <p:spPr>
          <a:xfrm>
            <a:off x="8819317" y="3617844"/>
            <a:ext cx="530087" cy="33793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625158-F3F9-F02A-D56D-3F0A1F57E592}"/>
              </a:ext>
            </a:extLst>
          </p:cNvPr>
          <p:cNvSpPr txBox="1"/>
          <p:nvPr/>
        </p:nvSpPr>
        <p:spPr>
          <a:xfrm>
            <a:off x="9962319" y="3248512"/>
            <a:ext cx="788505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200" b="1" dirty="0">
                <a:solidFill>
                  <a:srgbClr val="FF0000"/>
                </a:solidFill>
              </a:rPr>
              <a:t>وحدات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CF81A3-D92D-295A-E15A-270EE39B9863}"/>
              </a:ext>
            </a:extLst>
          </p:cNvPr>
          <p:cNvSpPr txBox="1"/>
          <p:nvPr/>
        </p:nvSpPr>
        <p:spPr>
          <a:xfrm>
            <a:off x="9336154" y="3250332"/>
            <a:ext cx="788505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200" b="1" dirty="0">
                <a:solidFill>
                  <a:srgbClr val="00B050"/>
                </a:solidFill>
              </a:rPr>
              <a:t>آلاف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F40581-3B6D-A5BC-2BBE-709511850BAE}"/>
              </a:ext>
            </a:extLst>
          </p:cNvPr>
          <p:cNvSpPr txBox="1"/>
          <p:nvPr/>
        </p:nvSpPr>
        <p:spPr>
          <a:xfrm>
            <a:off x="8709989" y="3252152"/>
            <a:ext cx="788505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200" b="1" dirty="0">
                <a:solidFill>
                  <a:srgbClr val="7030A0"/>
                </a:solidFill>
              </a:rPr>
              <a:t>ملايين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DE6AE0-C02E-AE3F-D63A-B9D80427FEB6}"/>
              </a:ext>
            </a:extLst>
          </p:cNvPr>
          <p:cNvSpPr txBox="1"/>
          <p:nvPr/>
        </p:nvSpPr>
        <p:spPr>
          <a:xfrm>
            <a:off x="4300330" y="3922749"/>
            <a:ext cx="1914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KW" sz="3600" b="1" dirty="0">
                <a:solidFill>
                  <a:srgbClr val="0070C0"/>
                </a:solidFill>
              </a:rPr>
              <a:t>و ثلاثون ألف</a:t>
            </a:r>
            <a:endParaRPr lang="ar-KW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EF7B06-27DC-0213-2DE0-B0A263978DA9}"/>
              </a:ext>
            </a:extLst>
          </p:cNvPr>
          <p:cNvSpPr txBox="1"/>
          <p:nvPr/>
        </p:nvSpPr>
        <p:spPr>
          <a:xfrm>
            <a:off x="7386015" y="4394432"/>
            <a:ext cx="111732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0070C0"/>
                </a:solidFill>
              </a:rPr>
              <a:t>+ 600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821FEF-7CFE-4B84-BDEF-01EDC29FF74F}"/>
              </a:ext>
            </a:extLst>
          </p:cNvPr>
          <p:cNvSpPr txBox="1"/>
          <p:nvPr/>
        </p:nvSpPr>
        <p:spPr>
          <a:xfrm>
            <a:off x="5903842" y="4384669"/>
            <a:ext cx="158570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0070C0"/>
                </a:solidFill>
              </a:rPr>
              <a:t>+ 000 30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0CE92A-2119-3F42-34BB-C7A49E1724CF}"/>
              </a:ext>
            </a:extLst>
          </p:cNvPr>
          <p:cNvSpPr txBox="1"/>
          <p:nvPr/>
        </p:nvSpPr>
        <p:spPr>
          <a:xfrm>
            <a:off x="1921566" y="3952131"/>
            <a:ext cx="25245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KW" sz="3600" b="1" dirty="0">
                <a:solidFill>
                  <a:srgbClr val="0070C0"/>
                </a:solidFill>
              </a:rPr>
              <a:t>و ستمئة وخمسة</a:t>
            </a:r>
            <a:endParaRPr lang="ar-KW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E36A88-FD0E-202C-FB22-BEFC5FCF2BBB}"/>
              </a:ext>
            </a:extLst>
          </p:cNvPr>
          <p:cNvSpPr txBox="1"/>
          <p:nvPr/>
        </p:nvSpPr>
        <p:spPr>
          <a:xfrm>
            <a:off x="3481185" y="4399721"/>
            <a:ext cx="252453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0070C0"/>
                </a:solidFill>
              </a:rPr>
              <a:t>+ 000 000  90</a:t>
            </a:r>
          </a:p>
        </p:txBody>
      </p:sp>
    </p:spTree>
    <p:extLst>
      <p:ext uri="{BB962C8B-B14F-4D97-AF65-F5344CB8AC3E}">
        <p14:creationId xmlns:p14="http://schemas.microsoft.com/office/powerpoint/2010/main" val="188996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  <p:bldP spid="13" grpId="0" animBg="1"/>
      <p:bldP spid="15" grpId="0"/>
      <p:bldP spid="16" grpId="0"/>
      <p:bldP spid="17" grpId="0"/>
      <p:bldP spid="3" grpId="0"/>
      <p:bldP spid="4" grpId="0"/>
      <p:bldP spid="19" grpId="0"/>
      <p:bldP spid="2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1638856C-D35E-775D-1DA1-A575F2C1D9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899" b="-1"/>
          <a:stretch/>
        </p:blipFill>
        <p:spPr>
          <a:xfrm>
            <a:off x="1172818" y="3087757"/>
            <a:ext cx="10078278" cy="2378764"/>
          </a:xfrm>
          <a:prstGeom prst="rect">
            <a:avLst/>
          </a:prstGeom>
          <a:ln w="88900" cap="sq" cmpd="thickThin">
            <a:solidFill>
              <a:schemeClr val="accent4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B78570-3B93-FD8A-ACD4-802CCAE87B18}"/>
              </a:ext>
            </a:extLst>
          </p:cNvPr>
          <p:cNvSpPr txBox="1"/>
          <p:nvPr/>
        </p:nvSpPr>
        <p:spPr>
          <a:xfrm>
            <a:off x="1172818" y="231073"/>
            <a:ext cx="186193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KW" sz="3200" b="1" dirty="0"/>
              <a:t>صفحة 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395E6A-852A-6C9C-24FF-88D587BAF119}"/>
              </a:ext>
            </a:extLst>
          </p:cNvPr>
          <p:cNvSpPr/>
          <p:nvPr/>
        </p:nvSpPr>
        <p:spPr>
          <a:xfrm>
            <a:off x="1302028" y="3119066"/>
            <a:ext cx="9826487" cy="205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674B84-2570-1C78-612C-D328CE5BE214}"/>
              </a:ext>
            </a:extLst>
          </p:cNvPr>
          <p:cNvSpPr txBox="1"/>
          <p:nvPr/>
        </p:nvSpPr>
        <p:spPr>
          <a:xfrm>
            <a:off x="5009322" y="3681310"/>
            <a:ext cx="306787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0070C0"/>
                </a:solidFill>
              </a:rPr>
              <a:t>ثمانية وسبعون مليار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E162AE-0BE7-FD2C-31AE-E28A4D8E010B}"/>
              </a:ext>
            </a:extLst>
          </p:cNvPr>
          <p:cNvSpPr txBox="1"/>
          <p:nvPr/>
        </p:nvSpPr>
        <p:spPr>
          <a:xfrm>
            <a:off x="6944139" y="4169145"/>
            <a:ext cx="19878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0070C0"/>
                </a:solidFill>
              </a:rPr>
              <a:t>000 000 2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0AF6A2-5F7E-280D-B614-653218996B96}"/>
              </a:ext>
            </a:extLst>
          </p:cNvPr>
          <p:cNvSpPr txBox="1"/>
          <p:nvPr/>
        </p:nvSpPr>
        <p:spPr>
          <a:xfrm>
            <a:off x="5320746" y="4656980"/>
            <a:ext cx="275645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0070C0"/>
                </a:solidFill>
              </a:rPr>
              <a:t>78 مليار و 2 مليون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D52A4F-D56D-0615-FDED-796153C4FCB2}"/>
              </a:ext>
            </a:extLst>
          </p:cNvPr>
          <p:cNvSpPr/>
          <p:nvPr/>
        </p:nvSpPr>
        <p:spPr>
          <a:xfrm>
            <a:off x="10084903" y="3392556"/>
            <a:ext cx="530087" cy="3379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003216-E69C-4F0D-0DCC-B9E71FBC8BB2}"/>
              </a:ext>
            </a:extLst>
          </p:cNvPr>
          <p:cNvSpPr/>
          <p:nvPr/>
        </p:nvSpPr>
        <p:spPr>
          <a:xfrm>
            <a:off x="9448797" y="3392556"/>
            <a:ext cx="530087" cy="33793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68886F-AD40-9378-FCE7-86C7668F23F6}"/>
              </a:ext>
            </a:extLst>
          </p:cNvPr>
          <p:cNvSpPr/>
          <p:nvPr/>
        </p:nvSpPr>
        <p:spPr>
          <a:xfrm>
            <a:off x="8812691" y="3392556"/>
            <a:ext cx="530087" cy="33793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203D5F-0BF9-301A-FF9D-B5E3D21BABE3}"/>
              </a:ext>
            </a:extLst>
          </p:cNvPr>
          <p:cNvSpPr/>
          <p:nvPr/>
        </p:nvSpPr>
        <p:spPr>
          <a:xfrm>
            <a:off x="8229594" y="3392556"/>
            <a:ext cx="530087" cy="33793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625158-F3F9-F02A-D56D-3F0A1F57E592}"/>
              </a:ext>
            </a:extLst>
          </p:cNvPr>
          <p:cNvSpPr txBox="1"/>
          <p:nvPr/>
        </p:nvSpPr>
        <p:spPr>
          <a:xfrm>
            <a:off x="9955693" y="3023224"/>
            <a:ext cx="788505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200" b="1" dirty="0">
                <a:solidFill>
                  <a:srgbClr val="FF0000"/>
                </a:solidFill>
              </a:rPr>
              <a:t>وحدات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CF81A3-D92D-295A-E15A-270EE39B9863}"/>
              </a:ext>
            </a:extLst>
          </p:cNvPr>
          <p:cNvSpPr txBox="1"/>
          <p:nvPr/>
        </p:nvSpPr>
        <p:spPr>
          <a:xfrm>
            <a:off x="9329528" y="3025044"/>
            <a:ext cx="788505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200" b="1" dirty="0">
                <a:solidFill>
                  <a:srgbClr val="00B050"/>
                </a:solidFill>
              </a:rPr>
              <a:t>آلاف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F40581-3B6D-A5BC-2BBE-709511850BAE}"/>
              </a:ext>
            </a:extLst>
          </p:cNvPr>
          <p:cNvSpPr txBox="1"/>
          <p:nvPr/>
        </p:nvSpPr>
        <p:spPr>
          <a:xfrm>
            <a:off x="8703363" y="3026864"/>
            <a:ext cx="788505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200" b="1" dirty="0">
                <a:solidFill>
                  <a:srgbClr val="7030A0"/>
                </a:solidFill>
              </a:rPr>
              <a:t>ملايين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39FB32-DC35-B12A-2564-CAD9A82C1EE2}"/>
              </a:ext>
            </a:extLst>
          </p:cNvPr>
          <p:cNvSpPr txBox="1"/>
          <p:nvPr/>
        </p:nvSpPr>
        <p:spPr>
          <a:xfrm>
            <a:off x="8077198" y="3028684"/>
            <a:ext cx="788505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200" b="1" dirty="0">
                <a:solidFill>
                  <a:srgbClr val="00B0F0"/>
                </a:solidFill>
              </a:rPr>
              <a:t>مليار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DE6AE0-C02E-AE3F-D63A-B9D80427FEB6}"/>
              </a:ext>
            </a:extLst>
          </p:cNvPr>
          <p:cNvSpPr txBox="1"/>
          <p:nvPr/>
        </p:nvSpPr>
        <p:spPr>
          <a:xfrm>
            <a:off x="3730486" y="3649008"/>
            <a:ext cx="15902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KW" sz="3600" b="1" dirty="0">
                <a:solidFill>
                  <a:srgbClr val="0070C0"/>
                </a:solidFill>
              </a:rPr>
              <a:t>و مليونان</a:t>
            </a:r>
            <a:endParaRPr lang="ar-KW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EF7B06-27DC-0213-2DE0-B0A263978DA9}"/>
              </a:ext>
            </a:extLst>
          </p:cNvPr>
          <p:cNvSpPr txBox="1"/>
          <p:nvPr/>
        </p:nvSpPr>
        <p:spPr>
          <a:xfrm>
            <a:off x="4713633" y="4136843"/>
            <a:ext cx="261895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0070C0"/>
                </a:solidFill>
              </a:rPr>
              <a:t>+ 000 000 000 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821FEF-7CFE-4B84-BDEF-01EDC29FF74F}"/>
              </a:ext>
            </a:extLst>
          </p:cNvPr>
          <p:cNvSpPr txBox="1"/>
          <p:nvPr/>
        </p:nvSpPr>
        <p:spPr>
          <a:xfrm>
            <a:off x="1769165" y="4169145"/>
            <a:ext cx="295523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0070C0"/>
                </a:solidFill>
              </a:rPr>
              <a:t>+ 000 000 000 70</a:t>
            </a:r>
          </a:p>
        </p:txBody>
      </p:sp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A4B26FC1-184A-CF95-7670-AA03CD2F1B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6" t="-254" r="66" b="76525"/>
          <a:stretch/>
        </p:blipFill>
        <p:spPr>
          <a:xfrm>
            <a:off x="1172818" y="1511343"/>
            <a:ext cx="10078278" cy="1251533"/>
          </a:xfrm>
          <a:prstGeom prst="rect">
            <a:avLst/>
          </a:prstGeom>
          <a:ln w="88900" cap="sq" cmpd="thickThin">
            <a:solidFill>
              <a:schemeClr val="accent4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2181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3" grpId="0"/>
      <p:bldP spid="4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EE3539B-17C4-4D11-A829-702E49A2D1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5" t="52175" r="8840" b="5893"/>
          <a:stretch/>
        </p:blipFill>
        <p:spPr>
          <a:xfrm>
            <a:off x="8990664" y="3236504"/>
            <a:ext cx="2637183" cy="2875722"/>
          </a:xfrm>
          <a:prstGeom prst="rect">
            <a:avLst/>
          </a:prstGeom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F575AE75-CD3E-48A1-BA6F-D6312642A25D}"/>
              </a:ext>
            </a:extLst>
          </p:cNvPr>
          <p:cNvSpPr/>
          <p:nvPr/>
        </p:nvSpPr>
        <p:spPr>
          <a:xfrm>
            <a:off x="8075558" y="1591324"/>
            <a:ext cx="2562447" cy="1341244"/>
          </a:xfrm>
          <a:prstGeom prst="cloudCallout">
            <a:avLst>
              <a:gd name="adj1" fmla="val 22456"/>
              <a:gd name="adj2" fmla="val 83928"/>
            </a:avLst>
          </a:prstGeom>
          <a:solidFill>
            <a:srgbClr val="FFDB68"/>
          </a:solidFill>
          <a:ln w="38100">
            <a:solidFill>
              <a:srgbClr val="9A62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000" b="1" i="0" u="none" strike="noStrike" kern="1200" cap="none" spc="0" normalizeH="0" baseline="0" noProof="0" dirty="0">
                <a:ln>
                  <a:noFill/>
                </a:ln>
                <a:solidFill>
                  <a:srgbClr val="9A623C"/>
                </a:solidFill>
                <a:effectLst/>
                <a:uLnTx/>
                <a:uFillTx/>
                <a:latin typeface="FF Hekaya Light" panose="00000A00000000000000" pitchFamily="50" charset="-78"/>
                <a:ea typeface="+mn-ea"/>
                <a:cs typeface="FF Hekaya Light" panose="00000A00000000000000" pitchFamily="50" charset="-78"/>
              </a:rPr>
              <a:t>ساعدونا في ملئ العسل في الخلايا المخصصة</a:t>
            </a:r>
          </a:p>
        </p:txBody>
      </p: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F05B053A-007D-4EDC-912A-5DE8C11C569C}"/>
              </a:ext>
            </a:extLst>
          </p:cNvPr>
          <p:cNvGrpSpPr/>
          <p:nvPr/>
        </p:nvGrpSpPr>
        <p:grpSpPr>
          <a:xfrm>
            <a:off x="-3613" y="-100029"/>
            <a:ext cx="12282166" cy="7027333"/>
            <a:chOff x="-3613" y="-100029"/>
            <a:chExt cx="12282166" cy="7027333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11D54A29-F4D4-4CD5-903E-2A0E7423F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360" b="669"/>
            <a:stretch/>
          </p:blipFill>
          <p:spPr>
            <a:xfrm>
              <a:off x="0" y="-100029"/>
              <a:ext cx="12192000" cy="579529"/>
            </a:xfrm>
            <a:prstGeom prst="rect">
              <a:avLst/>
            </a:prstGeom>
          </p:spPr>
        </p:pic>
        <p:grpSp>
          <p:nvGrpSpPr>
            <p:cNvPr id="18" name="مجموعة 17">
              <a:extLst>
                <a:ext uri="{FF2B5EF4-FFF2-40B4-BE49-F238E27FC236}">
                  <a16:creationId xmlns:a16="http://schemas.microsoft.com/office/drawing/2014/main" id="{99240B67-9530-45BD-8424-70D0422EA2EA}"/>
                </a:ext>
              </a:extLst>
            </p:cNvPr>
            <p:cNvGrpSpPr/>
            <p:nvPr/>
          </p:nvGrpSpPr>
          <p:grpSpPr>
            <a:xfrm>
              <a:off x="-3613" y="328119"/>
              <a:ext cx="12282166" cy="6599185"/>
              <a:chOff x="-3613" y="328119"/>
              <a:chExt cx="12282166" cy="6599185"/>
            </a:xfrm>
          </p:grpSpPr>
          <p:pic>
            <p:nvPicPr>
              <p:cNvPr id="35" name="صورة 34">
                <a:extLst>
                  <a:ext uri="{FF2B5EF4-FFF2-40B4-BE49-F238E27FC236}">
                    <a16:creationId xmlns:a16="http://schemas.microsoft.com/office/drawing/2014/main" id="{73DE29A7-AA61-454B-B940-DC62B5D1C8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360" b="669"/>
              <a:stretch/>
            </p:blipFill>
            <p:spPr>
              <a:xfrm>
                <a:off x="-3613" y="6347775"/>
                <a:ext cx="12192000" cy="579529"/>
              </a:xfrm>
              <a:prstGeom prst="rect">
                <a:avLst/>
              </a:prstGeom>
            </p:spPr>
          </p:pic>
          <p:pic>
            <p:nvPicPr>
              <p:cNvPr id="36" name="صورة 35">
                <a:extLst>
                  <a:ext uri="{FF2B5EF4-FFF2-40B4-BE49-F238E27FC236}">
                    <a16:creationId xmlns:a16="http://schemas.microsoft.com/office/drawing/2014/main" id="{6E227EBC-7F56-4970-A6B4-9819D65534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-2831412" y="3200379"/>
                <a:ext cx="6171037" cy="457239"/>
              </a:xfrm>
              <a:prstGeom prst="rect">
                <a:avLst/>
              </a:prstGeom>
            </p:spPr>
          </p:pic>
          <p:pic>
            <p:nvPicPr>
              <p:cNvPr id="37" name="صورة 36">
                <a:extLst>
                  <a:ext uri="{FF2B5EF4-FFF2-40B4-BE49-F238E27FC236}">
                    <a16:creationId xmlns:a16="http://schemas.microsoft.com/office/drawing/2014/main" id="{B014AC78-65D8-4198-9E8D-3A2A4577A3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8964415" y="3185018"/>
                <a:ext cx="6171037" cy="457239"/>
              </a:xfrm>
              <a:prstGeom prst="rect">
                <a:avLst/>
              </a:prstGeom>
            </p:spPr>
          </p:pic>
        </p:grpSp>
      </p:grpSp>
      <p:pic>
        <p:nvPicPr>
          <p:cNvPr id="4" name="صورة 3" descr="صورة تحتوي على عنصر في الخارج, قرص العسل, كرة&#10;&#10;تم إنشاء الوصف تلقائياً">
            <a:extLst>
              <a:ext uri="{FF2B5EF4-FFF2-40B4-BE49-F238E27FC236}">
                <a16:creationId xmlns:a16="http://schemas.microsoft.com/office/drawing/2014/main" id="{B19D3518-8C17-41AE-BD85-7C8ABD15F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4" y="1115367"/>
            <a:ext cx="6870787" cy="46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59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A3E71621-C64B-4BCC-9196-E2CCFBB58D07}"/>
              </a:ext>
            </a:extLst>
          </p:cNvPr>
          <p:cNvGrpSpPr/>
          <p:nvPr/>
        </p:nvGrpSpPr>
        <p:grpSpPr>
          <a:xfrm>
            <a:off x="-3613" y="-100029"/>
            <a:ext cx="12282166" cy="7027333"/>
            <a:chOff x="-3613" y="-100029"/>
            <a:chExt cx="12282166" cy="7027333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B4B5C2D8-122C-4782-B4BC-F5C26B9069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360" b="669"/>
            <a:stretch/>
          </p:blipFill>
          <p:spPr>
            <a:xfrm>
              <a:off x="0" y="-100029"/>
              <a:ext cx="12192000" cy="579529"/>
            </a:xfrm>
            <a:prstGeom prst="rect">
              <a:avLst/>
            </a:prstGeom>
          </p:spPr>
        </p:pic>
        <p:grpSp>
          <p:nvGrpSpPr>
            <p:cNvPr id="20" name="مجموعة 19">
              <a:extLst>
                <a:ext uri="{FF2B5EF4-FFF2-40B4-BE49-F238E27FC236}">
                  <a16:creationId xmlns:a16="http://schemas.microsoft.com/office/drawing/2014/main" id="{1E94105B-CA5D-4050-BB5F-899750CC8E12}"/>
                </a:ext>
              </a:extLst>
            </p:cNvPr>
            <p:cNvGrpSpPr/>
            <p:nvPr/>
          </p:nvGrpSpPr>
          <p:grpSpPr>
            <a:xfrm>
              <a:off x="-3613" y="328119"/>
              <a:ext cx="12282166" cy="6599185"/>
              <a:chOff x="-3613" y="328119"/>
              <a:chExt cx="12282166" cy="6599185"/>
            </a:xfrm>
          </p:grpSpPr>
          <p:pic>
            <p:nvPicPr>
              <p:cNvPr id="21" name="صورة 20">
                <a:extLst>
                  <a:ext uri="{FF2B5EF4-FFF2-40B4-BE49-F238E27FC236}">
                    <a16:creationId xmlns:a16="http://schemas.microsoft.com/office/drawing/2014/main" id="{049CF11C-BEE2-44AF-B2C8-D42BE43F42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360" b="669"/>
              <a:stretch/>
            </p:blipFill>
            <p:spPr>
              <a:xfrm>
                <a:off x="-3613" y="6347775"/>
                <a:ext cx="12192000" cy="579529"/>
              </a:xfrm>
              <a:prstGeom prst="rect">
                <a:avLst/>
              </a:prstGeom>
            </p:spPr>
          </p:pic>
          <p:pic>
            <p:nvPicPr>
              <p:cNvPr id="22" name="صورة 21">
                <a:extLst>
                  <a:ext uri="{FF2B5EF4-FFF2-40B4-BE49-F238E27FC236}">
                    <a16:creationId xmlns:a16="http://schemas.microsoft.com/office/drawing/2014/main" id="{20251B86-254B-4FF3-9F6D-F781A72DD7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-2831412" y="3200379"/>
                <a:ext cx="6171037" cy="457239"/>
              </a:xfrm>
              <a:prstGeom prst="rect">
                <a:avLst/>
              </a:prstGeom>
            </p:spPr>
          </p:pic>
          <p:pic>
            <p:nvPicPr>
              <p:cNvPr id="23" name="صورة 22">
                <a:extLst>
                  <a:ext uri="{FF2B5EF4-FFF2-40B4-BE49-F238E27FC236}">
                    <a16:creationId xmlns:a16="http://schemas.microsoft.com/office/drawing/2014/main" id="{9A8DBDA4-9A31-4164-BB65-78261A4871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8964415" y="3185018"/>
                <a:ext cx="6171037" cy="457239"/>
              </a:xfrm>
              <a:prstGeom prst="rect">
                <a:avLst/>
              </a:prstGeom>
            </p:spPr>
          </p:pic>
        </p:grp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2EE3539B-17C4-4D11-A829-702E49A2D1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5" t="52175" r="8840" b="5893"/>
          <a:stretch/>
        </p:blipFill>
        <p:spPr>
          <a:xfrm>
            <a:off x="9184131" y="3623434"/>
            <a:ext cx="2637183" cy="2875722"/>
          </a:xfrm>
          <a:prstGeom prst="rect">
            <a:avLst/>
          </a:prstGeom>
        </p:spPr>
      </p:pic>
      <p:sp>
        <p:nvSpPr>
          <p:cNvPr id="59" name="مربع نص 58">
            <a:extLst>
              <a:ext uri="{FF2B5EF4-FFF2-40B4-BE49-F238E27FC236}">
                <a16:creationId xmlns:a16="http://schemas.microsoft.com/office/drawing/2014/main" id="{29A8FF97-5C23-4FDF-95F6-080EAAF1387F}"/>
              </a:ext>
            </a:extLst>
          </p:cNvPr>
          <p:cNvSpPr txBox="1"/>
          <p:nvPr/>
        </p:nvSpPr>
        <p:spPr>
          <a:xfrm>
            <a:off x="3872779" y="3996399"/>
            <a:ext cx="4439215" cy="8494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9A613B"/>
                </a:solidFill>
                <a:effectLst/>
                <a:uLnTx/>
                <a:uFillTx/>
                <a:latin typeface="FF Hekaya Light" panose="00000A00000000000000" pitchFamily="50" charset="-78"/>
                <a:ea typeface="+mn-ea"/>
                <a:cs typeface="Arial" panose="020B0604020202020204" pitchFamily="34" charset="0"/>
              </a:rPr>
              <a:t>043  000 </a:t>
            </a:r>
            <a:r>
              <a:rPr kumimoji="0" lang="ar-KW" sz="3600" b="1" i="0" u="none" strike="noStrike" kern="1200" cap="none" spc="0" normalizeH="0" noProof="0" dirty="0">
                <a:ln>
                  <a:noFill/>
                </a:ln>
                <a:solidFill>
                  <a:srgbClr val="9A613B"/>
                </a:solidFill>
                <a:effectLst/>
                <a:uLnTx/>
                <a:uFillTx/>
                <a:latin typeface="FF Hekaya Light" panose="00000A00000000000000" pitchFamily="50" charset="-78"/>
                <a:ea typeface="+mn-ea"/>
                <a:cs typeface="Arial" panose="020B0604020202020204" pitchFamily="34" charset="0"/>
              </a:rPr>
              <a:t> 43</a:t>
            </a:r>
            <a:endParaRPr kumimoji="0" lang="ar-KW" sz="3600" b="1" i="0" u="none" strike="noStrike" kern="1200" cap="none" spc="0" normalizeH="0" baseline="0" noProof="0" dirty="0">
              <a:ln>
                <a:noFill/>
              </a:ln>
              <a:solidFill>
                <a:srgbClr val="9A613B"/>
              </a:solidFill>
              <a:effectLst/>
              <a:uLnTx/>
              <a:uFillTx/>
              <a:latin typeface="FF Hekaya Light" panose="00000A00000000000000" pitchFamily="50" charset="-78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DBAA7F-1DD6-64C0-E151-04AC17ED31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7154"/>
          <a:stretch/>
        </p:blipFill>
        <p:spPr>
          <a:xfrm>
            <a:off x="1281118" y="1390752"/>
            <a:ext cx="8971894" cy="1348590"/>
          </a:xfrm>
          <a:prstGeom prst="rect">
            <a:avLst/>
          </a:prstGeom>
          <a:ln w="38100" cap="sq">
            <a:solidFill>
              <a:srgbClr val="9A613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259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E7F96B6F-40CA-4B8B-8664-E83E63401AF2}"/>
              </a:ext>
            </a:extLst>
          </p:cNvPr>
          <p:cNvGrpSpPr/>
          <p:nvPr/>
        </p:nvGrpSpPr>
        <p:grpSpPr>
          <a:xfrm>
            <a:off x="1815937" y="612230"/>
            <a:ext cx="8072050" cy="5602815"/>
            <a:chOff x="-8631764" y="4487074"/>
            <a:chExt cx="8072050" cy="5602815"/>
          </a:xfrm>
        </p:grpSpPr>
        <p:sp>
          <p:nvSpPr>
            <p:cNvPr id="21" name="نجمة: 4 نقاط 20">
              <a:extLst>
                <a:ext uri="{FF2B5EF4-FFF2-40B4-BE49-F238E27FC236}">
                  <a16:creationId xmlns:a16="http://schemas.microsoft.com/office/drawing/2014/main" id="{08BD664D-6D3F-477B-B15F-F4CBF54DCC5F}"/>
                </a:ext>
              </a:extLst>
            </p:cNvPr>
            <p:cNvSpPr/>
            <p:nvPr/>
          </p:nvSpPr>
          <p:spPr>
            <a:xfrm>
              <a:off x="-8404235" y="4508956"/>
              <a:ext cx="386862" cy="579528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نجمة: 4 نقاط 21">
              <a:extLst>
                <a:ext uri="{FF2B5EF4-FFF2-40B4-BE49-F238E27FC236}">
                  <a16:creationId xmlns:a16="http://schemas.microsoft.com/office/drawing/2014/main" id="{A1E5552B-DC79-4DF2-A3F9-103AC7FA987E}"/>
                </a:ext>
              </a:extLst>
            </p:cNvPr>
            <p:cNvSpPr/>
            <p:nvPr/>
          </p:nvSpPr>
          <p:spPr>
            <a:xfrm>
              <a:off x="-1333437" y="4487074"/>
              <a:ext cx="773723" cy="984739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نجمة: 4 نقاط 22">
              <a:extLst>
                <a:ext uri="{FF2B5EF4-FFF2-40B4-BE49-F238E27FC236}">
                  <a16:creationId xmlns:a16="http://schemas.microsoft.com/office/drawing/2014/main" id="{B45F5CB0-CC3F-4455-ADBE-D12C29A7078E}"/>
                </a:ext>
              </a:extLst>
            </p:cNvPr>
            <p:cNvSpPr/>
            <p:nvPr/>
          </p:nvSpPr>
          <p:spPr>
            <a:xfrm>
              <a:off x="-1159405" y="9166634"/>
              <a:ext cx="353450" cy="492369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نجمة: 4 نقاط 23">
              <a:extLst>
                <a:ext uri="{FF2B5EF4-FFF2-40B4-BE49-F238E27FC236}">
                  <a16:creationId xmlns:a16="http://schemas.microsoft.com/office/drawing/2014/main" id="{4CDAC972-B9A3-4ABB-B117-3987A5488DC4}"/>
                </a:ext>
              </a:extLst>
            </p:cNvPr>
            <p:cNvSpPr/>
            <p:nvPr/>
          </p:nvSpPr>
          <p:spPr>
            <a:xfrm>
              <a:off x="-8631764" y="9105150"/>
              <a:ext cx="773723" cy="984739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صورة 3" descr="صورة تحتوي على عنصر في الخارج, قرص العسل, كرة&#10;&#10;تم إنشاء الوصف تلقائياً">
            <a:extLst>
              <a:ext uri="{FF2B5EF4-FFF2-40B4-BE49-F238E27FC236}">
                <a16:creationId xmlns:a16="http://schemas.microsoft.com/office/drawing/2014/main" id="{4B165435-7B6A-4917-BE32-E6D516E1D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532" y="1098495"/>
            <a:ext cx="6870787" cy="4627265"/>
          </a:xfrm>
          <a:prstGeom prst="rect">
            <a:avLst/>
          </a:prstGeom>
        </p:spPr>
      </p:pic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F05B053A-007D-4EDC-912A-5DE8C11C569C}"/>
              </a:ext>
            </a:extLst>
          </p:cNvPr>
          <p:cNvGrpSpPr/>
          <p:nvPr/>
        </p:nvGrpSpPr>
        <p:grpSpPr>
          <a:xfrm>
            <a:off x="-3613" y="-100029"/>
            <a:ext cx="12282166" cy="7027333"/>
            <a:chOff x="-3613" y="-100029"/>
            <a:chExt cx="12282166" cy="7027333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11D54A29-F4D4-4CD5-903E-2A0E7423F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360" b="669"/>
            <a:stretch/>
          </p:blipFill>
          <p:spPr>
            <a:xfrm>
              <a:off x="0" y="-100029"/>
              <a:ext cx="12192000" cy="579529"/>
            </a:xfrm>
            <a:prstGeom prst="rect">
              <a:avLst/>
            </a:prstGeom>
          </p:spPr>
        </p:pic>
        <p:grpSp>
          <p:nvGrpSpPr>
            <p:cNvPr id="18" name="مجموعة 17">
              <a:extLst>
                <a:ext uri="{FF2B5EF4-FFF2-40B4-BE49-F238E27FC236}">
                  <a16:creationId xmlns:a16="http://schemas.microsoft.com/office/drawing/2014/main" id="{99240B67-9530-45BD-8424-70D0422EA2EA}"/>
                </a:ext>
              </a:extLst>
            </p:cNvPr>
            <p:cNvGrpSpPr/>
            <p:nvPr/>
          </p:nvGrpSpPr>
          <p:grpSpPr>
            <a:xfrm>
              <a:off x="-3613" y="328119"/>
              <a:ext cx="12282166" cy="6599185"/>
              <a:chOff x="-3613" y="328119"/>
              <a:chExt cx="12282166" cy="6599185"/>
            </a:xfrm>
          </p:grpSpPr>
          <p:pic>
            <p:nvPicPr>
              <p:cNvPr id="35" name="صورة 34">
                <a:extLst>
                  <a:ext uri="{FF2B5EF4-FFF2-40B4-BE49-F238E27FC236}">
                    <a16:creationId xmlns:a16="http://schemas.microsoft.com/office/drawing/2014/main" id="{73DE29A7-AA61-454B-B940-DC62B5D1C8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360" b="669"/>
              <a:stretch/>
            </p:blipFill>
            <p:spPr>
              <a:xfrm>
                <a:off x="-3613" y="6347775"/>
                <a:ext cx="12192000" cy="579529"/>
              </a:xfrm>
              <a:prstGeom prst="rect">
                <a:avLst/>
              </a:prstGeom>
            </p:spPr>
          </p:pic>
          <p:pic>
            <p:nvPicPr>
              <p:cNvPr id="36" name="صورة 35">
                <a:extLst>
                  <a:ext uri="{FF2B5EF4-FFF2-40B4-BE49-F238E27FC236}">
                    <a16:creationId xmlns:a16="http://schemas.microsoft.com/office/drawing/2014/main" id="{6E227EBC-7F56-4970-A6B4-9819D65534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-2831412" y="3200379"/>
                <a:ext cx="6171037" cy="457239"/>
              </a:xfrm>
              <a:prstGeom prst="rect">
                <a:avLst/>
              </a:prstGeom>
            </p:spPr>
          </p:pic>
          <p:pic>
            <p:nvPicPr>
              <p:cNvPr id="37" name="صورة 36">
                <a:extLst>
                  <a:ext uri="{FF2B5EF4-FFF2-40B4-BE49-F238E27FC236}">
                    <a16:creationId xmlns:a16="http://schemas.microsoft.com/office/drawing/2014/main" id="{B014AC78-65D8-4198-9E8D-3A2A4577A3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8964415" y="3185018"/>
                <a:ext cx="6171037" cy="457239"/>
              </a:xfrm>
              <a:prstGeom prst="rect">
                <a:avLst/>
              </a:prstGeom>
            </p:spPr>
          </p:pic>
        </p:grpSp>
      </p:grpSp>
      <p:pic>
        <p:nvPicPr>
          <p:cNvPr id="16" name="صورة 15" descr="صورة تحتوي على عنصر في الخارج, قرص العسل, عش دبور, أصفر&#10;&#10;تم إنشاء الوصف تلقائياً">
            <a:extLst>
              <a:ext uri="{FF2B5EF4-FFF2-40B4-BE49-F238E27FC236}">
                <a16:creationId xmlns:a16="http://schemas.microsoft.com/office/drawing/2014/main" id="{B40999D3-CC6C-4BE2-B2AD-F02FC1B7CE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13"/>
          <a:stretch/>
        </p:blipFill>
        <p:spPr>
          <a:xfrm>
            <a:off x="2285536" y="1103306"/>
            <a:ext cx="2472598" cy="462180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8CB4CE3-094C-4FC8-8163-80D6C9459C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7216" r="51745" b="47618"/>
          <a:stretch/>
        </p:blipFill>
        <p:spPr>
          <a:xfrm>
            <a:off x="7730610" y="6858000"/>
            <a:ext cx="2157377" cy="270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2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C -0.00508 -0.00139 -0.01003 -0.00208 -0.01472 -0.00417 C -0.01888 -0.00602 -0.02279 -0.00972 -0.02696 -0.01204 C -0.02995 -0.01366 -0.03347 -0.01412 -0.03646 -0.01574 C -0.04076 -0.01805 -0.04467 -0.02106 -0.04883 -0.02361 C -0.0655 -0.0338 -0.04519 -0.01921 -0.07552 -0.03542 C -0.09193 -0.04421 -0.07162 -0.0331 -0.0948 -0.04722 C -0.1017 -0.05139 -0.10417 -0.05185 -0.11172 -0.05486 C -0.11511 -0.05764 -0.11836 -0.05995 -0.12149 -0.06296 C -0.12409 -0.06528 -0.12605 -0.06875 -0.12891 -0.07083 C -0.1319 -0.07292 -0.13516 -0.07338 -0.13855 -0.07454 C -0.14089 -0.07569 -0.14349 -0.07708 -0.14584 -0.0787 C -0.14987 -0.08102 -0.15404 -0.08356 -0.15795 -0.08657 C -0.17058 -0.09537 -0.16537 -0.09444 -0.17982 -0.10185 C -0.18295 -0.1037 -0.18646 -0.10393 -0.18946 -0.10602 C -0.19623 -0.11042 -0.20248 -0.1162 -0.20899 -0.12153 L -0.22839 -0.13727 C -0.23321 -0.14143 -0.23829 -0.14468 -0.24284 -0.14907 L -0.25495 -0.16088 C -0.27084 -0.19514 -0.253 -0.16134 -0.27214 -0.18426 C -0.27579 -0.18889 -0.27826 -0.1956 -0.28177 -0.20023 C -0.28789 -0.20856 -0.29623 -0.21319 -0.30118 -0.22361 C -0.30352 -0.22893 -0.30521 -0.23542 -0.30834 -0.23912 C -0.32461 -0.25949 -0.32657 -0.25949 -0.33998 -0.2669 C -0.34323 -0.2706 -0.34636 -0.27477 -0.34974 -0.27847 C -0.35469 -0.28403 -0.36862 -0.29792 -0.37409 -0.30579 C -0.37982 -0.31481 -0.38685 -0.32245 -0.39102 -0.33333 C -0.40404 -0.36852 -0.39193 -0.33981 -0.40547 -0.36458 C -0.42123 -0.39352 -0.40847 -0.37639 -0.42487 -0.3963 C -0.43659 -0.42454 -0.4211 -0.38843 -0.43959 -0.42361 C -0.44558 -0.43518 -0.45651 -0.4588 -0.45651 -0.45856 C -0.4573 -0.46528 -0.45756 -0.47199 -0.45899 -0.47847 C -0.4599 -0.48287 -0.46224 -0.48611 -0.46381 -0.49028 C -0.46784 -0.50069 -0.4724 -0.51065 -0.47592 -0.52153 C -0.47761 -0.52685 -0.4793 -0.53194 -0.48086 -0.53727 C -0.48529 -0.55347 -0.48698 -0.56319 -0.4905 -0.58032 C -0.49141 -0.59143 -0.49401 -0.62731 -0.49545 -0.63935 C -0.49597 -0.64468 -0.49701 -0.64977 -0.49779 -0.65486 C -0.4961 -0.6838 -0.49558 -0.71273 -0.49297 -0.74143 C -0.49219 -0.74838 -0.48946 -0.75417 -0.48802 -0.76088 C -0.48711 -0.76597 -0.48737 -0.77199 -0.48568 -0.77639 C -0.48243 -0.78403 -0.47266 -0.79861 -0.46615 -0.80393 C -0.46237 -0.80718 -0.45795 -0.80903 -0.45404 -0.8118 C -0.43256 -0.82755 -0.44727 -0.82106 -0.42748 -0.82755 C -0.42409 -0.83009 -0.42123 -0.83356 -0.41758 -0.83542 C -0.41381 -0.83727 -0.40951 -0.8375 -0.40547 -0.83912 C -0.40313 -0.84028 -0.40065 -0.8419 -0.39831 -0.84305 C -0.38125 -0.84074 -0.37305 -0.84352 -0.35938 -0.83125 C -0.35599 -0.82824 -0.35287 -0.82338 -0.34974 -0.81968 C -0.34414 -0.80208 -0.34467 -0.8044 -0.33998 -0.78426 C -0.33646 -0.76921 -0.33815 -0.7743 -0.33503 -0.75694 C -0.33451 -0.75301 -0.3336 -0.74907 -0.33269 -0.74514 C -0.3336 -0.72685 -0.33399 -0.70833 -0.33503 -0.69028 C -0.33555 -0.68356 -0.33594 -0.67662 -0.33763 -0.6706 C -0.33933 -0.66458 -0.34258 -0.66042 -0.3448 -0.65486 C -0.34987 -0.64329 -0.35456 -0.63148 -0.35938 -0.61991 C -0.36107 -0.61574 -0.36146 -0.60926 -0.3642 -0.60764 L -0.37149 -0.60393 C -0.37487 -0.59977 -0.37774 -0.59537 -0.38125 -0.59236 C -0.38399 -0.58958 -0.3961 -0.58518 -0.39831 -0.58449 C -0.40964 -0.58565 -0.4211 -0.58518 -0.4323 -0.58819 C -0.43503 -0.58912 -0.43724 -0.59305 -0.43959 -0.59606 C -0.44467 -0.60347 -0.44922 -0.6118 -0.45404 -0.61991 C -0.45964 -0.6287 -0.46133 -0.63079 -0.46615 -0.64305 C -0.46823 -0.64815 -0.46914 -0.65393 -0.4711 -0.6588 C -0.47227 -0.6618 -0.47448 -0.66389 -0.47592 -0.66667 C -0.47839 -0.67176 -0.48086 -0.67731 -0.48308 -0.68241 C -0.49128 -0.7213 -0.47774 -0.6618 -0.49297 -0.70602 C -0.49818 -0.7213 -0.49753 -0.7331 -0.50013 -0.74907 C -0.50157 -0.75694 -0.50365 -0.76458 -0.50495 -0.77268 C -0.50599 -0.77778 -0.50651 -0.78287 -0.50756 -0.78819 C -0.50886 -0.79606 -0.51146 -0.8037 -0.51237 -0.8118 C -0.51472 -0.83565 -0.51563 -0.84074 -0.51719 -0.8669 C -0.51888 -0.89421 -0.51914 -0.92176 -0.52214 -0.94907 C -0.52279 -0.95694 -0.5237 -0.96458 -0.52448 -0.97245 C -0.52696 -0.99861 -0.52878 -1.02477 -0.53164 -1.05116 C -0.53659 -1.09305 -0.53568 -1.06505 -0.54623 -1.10555 C -0.54883 -1.11528 -0.55638 -1.15069 -0.55834 -1.16829 C -0.55938 -1.17616 -0.56016 -1.18403 -0.56094 -1.1919 C -0.56172 -1.20185 -0.56315 -1.21227 -0.56329 -1.22268 C -0.56394 -1.2868 -0.56329 -1.35069 -0.56329 -1.41528 " pathEditMode="relative" rAng="0" ptsTypes="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77" y="-707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A3E71621-C64B-4BCC-9196-E2CCFBB58D07}"/>
              </a:ext>
            </a:extLst>
          </p:cNvPr>
          <p:cNvGrpSpPr/>
          <p:nvPr/>
        </p:nvGrpSpPr>
        <p:grpSpPr>
          <a:xfrm>
            <a:off x="-3613" y="-100029"/>
            <a:ext cx="12282166" cy="7027333"/>
            <a:chOff x="-3613" y="-100029"/>
            <a:chExt cx="12282166" cy="7027333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B4B5C2D8-122C-4782-B4BC-F5C26B9069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360" b="669"/>
            <a:stretch/>
          </p:blipFill>
          <p:spPr>
            <a:xfrm>
              <a:off x="0" y="-100029"/>
              <a:ext cx="12192000" cy="579529"/>
            </a:xfrm>
            <a:prstGeom prst="rect">
              <a:avLst/>
            </a:prstGeom>
          </p:spPr>
        </p:pic>
        <p:grpSp>
          <p:nvGrpSpPr>
            <p:cNvPr id="20" name="مجموعة 19">
              <a:extLst>
                <a:ext uri="{FF2B5EF4-FFF2-40B4-BE49-F238E27FC236}">
                  <a16:creationId xmlns:a16="http://schemas.microsoft.com/office/drawing/2014/main" id="{1E94105B-CA5D-4050-BB5F-899750CC8E12}"/>
                </a:ext>
              </a:extLst>
            </p:cNvPr>
            <p:cNvGrpSpPr/>
            <p:nvPr/>
          </p:nvGrpSpPr>
          <p:grpSpPr>
            <a:xfrm>
              <a:off x="-3613" y="328119"/>
              <a:ext cx="12282166" cy="6599185"/>
              <a:chOff x="-3613" y="328119"/>
              <a:chExt cx="12282166" cy="6599185"/>
            </a:xfrm>
          </p:grpSpPr>
          <p:pic>
            <p:nvPicPr>
              <p:cNvPr id="21" name="صورة 20">
                <a:extLst>
                  <a:ext uri="{FF2B5EF4-FFF2-40B4-BE49-F238E27FC236}">
                    <a16:creationId xmlns:a16="http://schemas.microsoft.com/office/drawing/2014/main" id="{049CF11C-BEE2-44AF-B2C8-D42BE43F42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360" b="669"/>
              <a:stretch/>
            </p:blipFill>
            <p:spPr>
              <a:xfrm>
                <a:off x="-3613" y="6347775"/>
                <a:ext cx="12192000" cy="579529"/>
              </a:xfrm>
              <a:prstGeom prst="rect">
                <a:avLst/>
              </a:prstGeom>
            </p:spPr>
          </p:pic>
          <p:pic>
            <p:nvPicPr>
              <p:cNvPr id="22" name="صورة 21">
                <a:extLst>
                  <a:ext uri="{FF2B5EF4-FFF2-40B4-BE49-F238E27FC236}">
                    <a16:creationId xmlns:a16="http://schemas.microsoft.com/office/drawing/2014/main" id="{20251B86-254B-4FF3-9F6D-F781A72DD7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-2831412" y="3200379"/>
                <a:ext cx="6171037" cy="457239"/>
              </a:xfrm>
              <a:prstGeom prst="rect">
                <a:avLst/>
              </a:prstGeom>
            </p:spPr>
          </p:pic>
          <p:pic>
            <p:nvPicPr>
              <p:cNvPr id="23" name="صورة 22">
                <a:extLst>
                  <a:ext uri="{FF2B5EF4-FFF2-40B4-BE49-F238E27FC236}">
                    <a16:creationId xmlns:a16="http://schemas.microsoft.com/office/drawing/2014/main" id="{9A8DBDA4-9A31-4164-BB65-78261A4871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8964415" y="3185018"/>
                <a:ext cx="6171037" cy="457239"/>
              </a:xfrm>
              <a:prstGeom prst="rect">
                <a:avLst/>
              </a:prstGeom>
            </p:spPr>
          </p:pic>
        </p:grpSp>
      </p:grpSp>
      <p:sp>
        <p:nvSpPr>
          <p:cNvPr id="59" name="مربع نص 58">
            <a:extLst>
              <a:ext uri="{FF2B5EF4-FFF2-40B4-BE49-F238E27FC236}">
                <a16:creationId xmlns:a16="http://schemas.microsoft.com/office/drawing/2014/main" id="{29A8FF97-5C23-4FDF-95F6-080EAAF1387F}"/>
              </a:ext>
            </a:extLst>
          </p:cNvPr>
          <p:cNvSpPr txBox="1"/>
          <p:nvPr/>
        </p:nvSpPr>
        <p:spPr>
          <a:xfrm>
            <a:off x="3872778" y="3558249"/>
            <a:ext cx="4439215" cy="8494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9A613B"/>
                </a:solidFill>
                <a:effectLst/>
                <a:uLnTx/>
                <a:uFillTx/>
                <a:latin typeface="FF Hekaya Light" panose="00000A00000000000000" pitchFamily="50" charset="-78"/>
                <a:ea typeface="+mn-ea"/>
                <a:cs typeface="Arial" panose="020B0604020202020204" pitchFamily="34" charset="0"/>
              </a:rPr>
              <a:t>016  025</a:t>
            </a:r>
            <a:r>
              <a:rPr kumimoji="0" lang="ar-KW" sz="3600" b="1" i="0" u="none" strike="noStrike" kern="1200" cap="none" spc="0" normalizeH="0" noProof="0" dirty="0">
                <a:ln>
                  <a:noFill/>
                </a:ln>
                <a:solidFill>
                  <a:srgbClr val="9A613B"/>
                </a:solidFill>
                <a:effectLst/>
                <a:uLnTx/>
                <a:uFillTx/>
                <a:latin typeface="FF Hekaya Light" panose="00000A00000000000000" pitchFamily="50" charset="-78"/>
                <a:ea typeface="+mn-ea"/>
                <a:cs typeface="Arial" panose="020B0604020202020204" pitchFamily="34" charset="0"/>
              </a:rPr>
              <a:t>  003  59</a:t>
            </a:r>
            <a:endParaRPr kumimoji="0" lang="ar-KW" sz="3600" b="1" i="0" u="none" strike="noStrike" kern="1200" cap="none" spc="0" normalizeH="0" baseline="0" noProof="0" dirty="0">
              <a:ln>
                <a:noFill/>
              </a:ln>
              <a:solidFill>
                <a:srgbClr val="9A613B"/>
              </a:solidFill>
              <a:effectLst/>
              <a:uLnTx/>
              <a:uFillTx/>
              <a:latin typeface="FF Hekaya Light" panose="00000A00000000000000" pitchFamily="50" charset="-78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9BD3E0B8-F8E1-4163-9501-4F5A231635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5" r="9227" b="47439"/>
          <a:stretch/>
        </p:blipFill>
        <p:spPr>
          <a:xfrm>
            <a:off x="9296202" y="3890273"/>
            <a:ext cx="2525112" cy="26088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665E33-9E59-AF45-FF79-72266387F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471" y="1022290"/>
            <a:ext cx="7725831" cy="1289110"/>
          </a:xfrm>
          <a:prstGeom prst="rect">
            <a:avLst/>
          </a:prstGeom>
          <a:ln w="38100" cap="sq">
            <a:solidFill>
              <a:srgbClr val="9A613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566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عنصر في الخارج, قرص العسل, عش دبور&#10;&#10;تم إنشاء الوصف تلقائياً">
            <a:extLst>
              <a:ext uri="{FF2B5EF4-FFF2-40B4-BE49-F238E27FC236}">
                <a16:creationId xmlns:a16="http://schemas.microsoft.com/office/drawing/2014/main" id="{5F4D7CA3-271A-4700-BA53-AFFF837CF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423" y="1100868"/>
            <a:ext cx="6882981" cy="4621169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E7F96B6F-40CA-4B8B-8664-E83E63401AF2}"/>
              </a:ext>
            </a:extLst>
          </p:cNvPr>
          <p:cNvGrpSpPr/>
          <p:nvPr/>
        </p:nvGrpSpPr>
        <p:grpSpPr>
          <a:xfrm>
            <a:off x="1815937" y="612230"/>
            <a:ext cx="8072050" cy="5602815"/>
            <a:chOff x="-8631764" y="4487074"/>
            <a:chExt cx="8072050" cy="5602815"/>
          </a:xfrm>
        </p:grpSpPr>
        <p:sp>
          <p:nvSpPr>
            <p:cNvPr id="21" name="نجمة: 4 نقاط 20">
              <a:extLst>
                <a:ext uri="{FF2B5EF4-FFF2-40B4-BE49-F238E27FC236}">
                  <a16:creationId xmlns:a16="http://schemas.microsoft.com/office/drawing/2014/main" id="{08BD664D-6D3F-477B-B15F-F4CBF54DCC5F}"/>
                </a:ext>
              </a:extLst>
            </p:cNvPr>
            <p:cNvSpPr/>
            <p:nvPr/>
          </p:nvSpPr>
          <p:spPr>
            <a:xfrm>
              <a:off x="-8404235" y="4508956"/>
              <a:ext cx="386862" cy="579528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نجمة: 4 نقاط 21">
              <a:extLst>
                <a:ext uri="{FF2B5EF4-FFF2-40B4-BE49-F238E27FC236}">
                  <a16:creationId xmlns:a16="http://schemas.microsoft.com/office/drawing/2014/main" id="{A1E5552B-DC79-4DF2-A3F9-103AC7FA987E}"/>
                </a:ext>
              </a:extLst>
            </p:cNvPr>
            <p:cNvSpPr/>
            <p:nvPr/>
          </p:nvSpPr>
          <p:spPr>
            <a:xfrm>
              <a:off x="-1333437" y="4487074"/>
              <a:ext cx="773723" cy="984739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نجمة: 4 نقاط 22">
              <a:extLst>
                <a:ext uri="{FF2B5EF4-FFF2-40B4-BE49-F238E27FC236}">
                  <a16:creationId xmlns:a16="http://schemas.microsoft.com/office/drawing/2014/main" id="{B45F5CB0-CC3F-4455-ADBE-D12C29A7078E}"/>
                </a:ext>
              </a:extLst>
            </p:cNvPr>
            <p:cNvSpPr/>
            <p:nvPr/>
          </p:nvSpPr>
          <p:spPr>
            <a:xfrm>
              <a:off x="-1159405" y="9166634"/>
              <a:ext cx="353450" cy="492369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نجمة: 4 نقاط 23">
              <a:extLst>
                <a:ext uri="{FF2B5EF4-FFF2-40B4-BE49-F238E27FC236}">
                  <a16:creationId xmlns:a16="http://schemas.microsoft.com/office/drawing/2014/main" id="{4CDAC972-B9A3-4ABB-B117-3987A5488DC4}"/>
                </a:ext>
              </a:extLst>
            </p:cNvPr>
            <p:cNvSpPr/>
            <p:nvPr/>
          </p:nvSpPr>
          <p:spPr>
            <a:xfrm>
              <a:off x="-8631764" y="9105150"/>
              <a:ext cx="773723" cy="984739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F05B053A-007D-4EDC-912A-5DE8C11C569C}"/>
              </a:ext>
            </a:extLst>
          </p:cNvPr>
          <p:cNvGrpSpPr/>
          <p:nvPr/>
        </p:nvGrpSpPr>
        <p:grpSpPr>
          <a:xfrm>
            <a:off x="-3613" y="-100029"/>
            <a:ext cx="12282166" cy="7027333"/>
            <a:chOff x="-3613" y="-100029"/>
            <a:chExt cx="12282166" cy="7027333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11D54A29-F4D4-4CD5-903E-2A0E7423F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360" b="669"/>
            <a:stretch/>
          </p:blipFill>
          <p:spPr>
            <a:xfrm>
              <a:off x="0" y="-100029"/>
              <a:ext cx="12192000" cy="579529"/>
            </a:xfrm>
            <a:prstGeom prst="rect">
              <a:avLst/>
            </a:prstGeom>
          </p:spPr>
        </p:pic>
        <p:grpSp>
          <p:nvGrpSpPr>
            <p:cNvPr id="18" name="مجموعة 17">
              <a:extLst>
                <a:ext uri="{FF2B5EF4-FFF2-40B4-BE49-F238E27FC236}">
                  <a16:creationId xmlns:a16="http://schemas.microsoft.com/office/drawing/2014/main" id="{99240B67-9530-45BD-8424-70D0422EA2EA}"/>
                </a:ext>
              </a:extLst>
            </p:cNvPr>
            <p:cNvGrpSpPr/>
            <p:nvPr/>
          </p:nvGrpSpPr>
          <p:grpSpPr>
            <a:xfrm>
              <a:off x="-3613" y="328119"/>
              <a:ext cx="12282166" cy="6599185"/>
              <a:chOff x="-3613" y="328119"/>
              <a:chExt cx="12282166" cy="6599185"/>
            </a:xfrm>
          </p:grpSpPr>
          <p:pic>
            <p:nvPicPr>
              <p:cNvPr id="35" name="صورة 34">
                <a:extLst>
                  <a:ext uri="{FF2B5EF4-FFF2-40B4-BE49-F238E27FC236}">
                    <a16:creationId xmlns:a16="http://schemas.microsoft.com/office/drawing/2014/main" id="{73DE29A7-AA61-454B-B940-DC62B5D1C8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360" b="669"/>
              <a:stretch/>
            </p:blipFill>
            <p:spPr>
              <a:xfrm>
                <a:off x="-3613" y="6347775"/>
                <a:ext cx="12192000" cy="579529"/>
              </a:xfrm>
              <a:prstGeom prst="rect">
                <a:avLst/>
              </a:prstGeom>
            </p:spPr>
          </p:pic>
          <p:pic>
            <p:nvPicPr>
              <p:cNvPr id="36" name="صورة 35">
                <a:extLst>
                  <a:ext uri="{FF2B5EF4-FFF2-40B4-BE49-F238E27FC236}">
                    <a16:creationId xmlns:a16="http://schemas.microsoft.com/office/drawing/2014/main" id="{6E227EBC-7F56-4970-A6B4-9819D65534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-2831412" y="3200379"/>
                <a:ext cx="6171037" cy="457239"/>
              </a:xfrm>
              <a:prstGeom prst="rect">
                <a:avLst/>
              </a:prstGeom>
            </p:spPr>
          </p:pic>
          <p:pic>
            <p:nvPicPr>
              <p:cNvPr id="37" name="صورة 36">
                <a:extLst>
                  <a:ext uri="{FF2B5EF4-FFF2-40B4-BE49-F238E27FC236}">
                    <a16:creationId xmlns:a16="http://schemas.microsoft.com/office/drawing/2014/main" id="{B014AC78-65D8-4198-9E8D-3A2A4577A3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8964415" y="3185018"/>
                <a:ext cx="6171037" cy="457239"/>
              </a:xfrm>
              <a:prstGeom prst="rect">
                <a:avLst/>
              </a:prstGeom>
            </p:spPr>
          </p:pic>
        </p:grpSp>
      </p:grpSp>
      <p:pic>
        <p:nvPicPr>
          <p:cNvPr id="16" name="صورة 15" descr="صورة تحتوي على عنصر في الخارج, قرص العسل, عش دبور, أصفر&#10;&#10;تم إنشاء الوصف تلقائياً">
            <a:extLst>
              <a:ext uri="{FF2B5EF4-FFF2-40B4-BE49-F238E27FC236}">
                <a16:creationId xmlns:a16="http://schemas.microsoft.com/office/drawing/2014/main" id="{B40999D3-CC6C-4BE2-B2AD-F02FC1B7CE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72"/>
          <a:stretch/>
        </p:blipFill>
        <p:spPr>
          <a:xfrm>
            <a:off x="2285536" y="1103306"/>
            <a:ext cx="4392355" cy="462180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8CB4CE3-094C-4FC8-8163-80D6C9459C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7216" r="51745" b="47618"/>
          <a:stretch/>
        </p:blipFill>
        <p:spPr>
          <a:xfrm>
            <a:off x="7730610" y="6858000"/>
            <a:ext cx="2157377" cy="270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7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695 L 0.00026 0.00695 C -0.00586 -7.40741E-7 -0.01198 -0.00625 -0.01797 -0.01343 C -0.0211 -0.01713 -0.02383 -0.02222 -0.02709 -0.02546 C -0.02917 -0.02755 -0.03177 -0.02755 -0.03386 -0.02963 C -0.06446 -0.05926 -0.03972 -0.04236 -0.06576 -0.05787 C -0.08933 -0.08935 -0.05404 -0.04375 -0.09753 -0.09005 C -0.10131 -0.09421 -0.10534 -0.09768 -0.10886 -0.10231 C -0.11068 -0.1044 -0.11159 -0.10856 -0.11342 -0.11042 C -0.11628 -0.11273 -0.11954 -0.11296 -0.12253 -0.11435 C -0.12409 -0.11852 -0.125 -0.12338 -0.12709 -0.12639 C -0.12891 -0.12917 -0.13177 -0.12847 -0.13386 -0.13055 C -0.14024 -0.13657 -0.14545 -0.14606 -0.15209 -0.15069 C -0.15586 -0.15347 -0.16003 -0.15486 -0.16342 -0.1588 C -0.17071 -0.16713 -0.17787 -0.17616 -0.18386 -0.18704 C -0.1862 -0.1912 -0.18789 -0.1963 -0.19076 -0.1993 C -0.19349 -0.20208 -0.19675 -0.20185 -0.19987 -0.20324 C -0.21146 -0.22407 -0.2086 -0.22083 -0.22032 -0.23565 C -0.22253 -0.23843 -0.22461 -0.24167 -0.22709 -0.24375 C -0.22995 -0.24583 -0.23321 -0.2463 -0.2362 -0.24768 C -0.23998 -0.25301 -0.24362 -0.2588 -0.24753 -0.26389 C -0.25196 -0.26968 -0.2573 -0.27315 -0.2612 -0.28009 C -0.27943 -0.31227 -0.25065 -0.28264 -0.27487 -0.30417 C -0.27709 -0.30972 -0.27904 -0.31574 -0.28164 -0.32037 C -0.2836 -0.32384 -0.28633 -0.32546 -0.28842 -0.32847 C -0.29089 -0.33218 -0.29284 -0.3368 -0.29532 -0.34074 C -0.29818 -0.34491 -0.3017 -0.34792 -0.30443 -0.35278 C -0.30704 -0.35741 -0.3086 -0.36389 -0.3112 -0.36898 C -0.31628 -0.3787 -0.32266 -0.38657 -0.32709 -0.39722 C -0.34701 -0.44444 -0.32175 -0.38611 -0.34076 -0.42546 C -0.34323 -0.43055 -0.34506 -0.43657 -0.34753 -0.44167 C -0.35261 -0.45139 -0.35938 -0.4588 -0.36355 -0.46991 C -0.37318 -0.49583 -0.36172 -0.4669 -0.37709 -0.49815 C -0.37956 -0.50324 -0.38138 -0.50926 -0.38399 -0.51435 C -0.38829 -0.52292 -0.39349 -0.52986 -0.39753 -0.53866 C -0.4043 -0.55301 -0.41029 -0.57546 -0.41576 -0.5912 C -0.41862 -0.5993 -0.42214 -0.60694 -0.42487 -0.61528 C -0.42748 -0.62315 -0.42917 -0.63171 -0.43164 -0.63958 C -0.44271 -0.67338 -0.44076 -0.65486 -0.44753 -0.69606 C -0.45248 -0.72546 -0.45248 -0.73889 -0.45443 -0.76898 C -0.45287 -0.78287 -0.45196 -0.7919 -0.44987 -0.80532 C -0.44922 -0.80926 -0.44896 -0.81389 -0.44753 -0.81736 C -0.44584 -0.82222 -0.4431 -0.82546 -0.44076 -0.8294 C -0.43998 -0.83634 -0.43985 -0.84329 -0.43855 -0.84977 C -0.43763 -0.85393 -0.42761 -0.87685 -0.42709 -0.87801 C -0.41954 -0.89838 -0.42201 -0.89676 -0.41355 -0.91435 C -0.40677 -0.92824 -0.40756 -0.92477 -0.39987 -0.93449 C -0.39675 -0.93843 -0.39414 -0.94375 -0.39076 -0.94676 C -0.38802 -0.94907 -0.38464 -0.94907 -0.38164 -0.95069 C -0.37709 -0.95324 -0.37266 -0.95694 -0.36797 -0.9588 C -0.36276 -0.96088 -0.35743 -0.96134 -0.35209 -0.96273 C -0.34349 -0.96528 -0.33985 -0.96736 -0.33164 -0.97083 C -0.3086 -0.96273 -0.32982 -0.97106 -0.31342 -0.96273 C -0.30586 -0.95903 -0.29792 -0.95718 -0.29076 -0.95069 C -0.27735 -0.93889 -0.2849 -0.94444 -0.26797 -0.93449 C -0.26576 -0.93055 -0.26394 -0.92569 -0.2612 -0.92245 C -0.24636 -0.90486 -0.26276 -0.93727 -0.24753 -0.90625 C -0.23763 -0.88611 -0.23399 -0.87407 -0.22487 -0.84977 C -0.22331 -0.8456 -0.22188 -0.84143 -0.22032 -0.8375 L -0.21342 -0.82153 C -0.21237 -0.81574 -0.20886 -0.79815 -0.20886 -0.79305 C -0.20886 -0.7743 -0.20938 -0.75509 -0.2112 -0.73657 C -0.21224 -0.72593 -0.21849 -0.72153 -0.22253 -0.71643 C -0.225 -0.71343 -0.2349 -0.6993 -0.23842 -0.69606 C -0.24167 -0.69329 -0.25144 -0.68935 -0.25443 -0.68819 C -0.25743 -0.68542 -0.26016 -0.68148 -0.26342 -0.68009 C -0.26797 -0.67778 -0.2974 -0.67245 -0.29987 -0.67199 C -0.31042 -0.67454 -0.3211 -0.67685 -0.33164 -0.68009 C -0.33477 -0.68102 -0.33815 -0.68102 -0.34076 -0.68403 C -0.34519 -0.68935 -0.34766 -0.69907 -0.35209 -0.70417 C -0.35443 -0.70694 -0.3569 -0.70903 -0.35899 -0.71227 C -0.36302 -0.71852 -0.36732 -0.72454 -0.37032 -0.73264 C -0.37188 -0.73657 -0.37279 -0.74143 -0.37487 -0.74468 C -0.37891 -0.75116 -0.38855 -0.76088 -0.38855 -0.76088 C -0.38998 -0.76481 -0.39128 -0.76921 -0.39297 -0.77292 C -0.3944 -0.77593 -0.39636 -0.77801 -0.39753 -0.78102 C -0.40092 -0.78889 -0.40339 -0.79745 -0.40664 -0.80532 C -0.40899 -0.81065 -0.41576 -0.82639 -0.41797 -0.83356 C -0.42253 -0.84792 -0.42579 -0.86481 -0.43164 -0.87801 C -0.43308 -0.88102 -0.43477 -0.88333 -0.4362 -0.88611 C -0.43776 -0.89282 -0.43946 -0.89954 -0.44076 -0.90625 C -0.44323 -0.91829 -0.44532 -0.93055 -0.44753 -0.94259 C -0.44831 -0.94676 -0.44896 -0.95069 -0.44987 -0.95486 C -0.45131 -0.96088 -0.45547 -0.9787 -0.45664 -0.98704 C -0.45756 -0.99375 -0.45795 -1.00069 -0.45899 -1.00718 C -0.46016 -1.01551 -0.46198 -1.02338 -0.46355 -1.03148 C -0.4642 -1.03565 -0.46537 -1.03935 -0.46576 -1.04352 C -0.46654 -1.05162 -0.46706 -1.05995 -0.4681 -1.06782 C -0.46862 -1.07199 -0.4698 -1.07593 -0.47032 -1.08009 C -0.47123 -1.08657 -0.47188 -1.09352 -0.47253 -1.10023 C -0.47644 -1.17546 -0.47565 -1.13958 -0.47253 -1.24954 C -0.47175 -1.27731 -0.47084 -1.30671 -0.4681 -1.33426 C -0.46745 -1.33981 -0.46641 -1.34514 -0.46576 -1.35046 C -0.45886 -1.40579 -0.46732 -1.34491 -0.4612 -1.38287 C -0.45287 -1.43495 -0.47006 -1.33727 -0.45443 -1.43935 C -0.45183 -1.45579 -0.44961 -1.47268 -0.44532 -1.48773 C -0.44375 -1.49329 -0.44245 -1.49861 -0.44076 -1.50393 C -0.43868 -1.51088 -0.43399 -1.5243 -0.43399 -1.5243 L -0.43399 -1.5243 " pathEditMode="relative" ptsTypes="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A3E71621-C64B-4BCC-9196-E2CCFBB58D07}"/>
              </a:ext>
            </a:extLst>
          </p:cNvPr>
          <p:cNvGrpSpPr/>
          <p:nvPr/>
        </p:nvGrpSpPr>
        <p:grpSpPr>
          <a:xfrm>
            <a:off x="-3613" y="-100029"/>
            <a:ext cx="12282166" cy="7027333"/>
            <a:chOff x="-3613" y="-100029"/>
            <a:chExt cx="12282166" cy="7027333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B4B5C2D8-122C-4782-B4BC-F5C26B9069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360" b="669"/>
            <a:stretch/>
          </p:blipFill>
          <p:spPr>
            <a:xfrm>
              <a:off x="0" y="-100029"/>
              <a:ext cx="12192000" cy="579529"/>
            </a:xfrm>
            <a:prstGeom prst="rect">
              <a:avLst/>
            </a:prstGeom>
          </p:spPr>
        </p:pic>
        <p:grpSp>
          <p:nvGrpSpPr>
            <p:cNvPr id="20" name="مجموعة 19">
              <a:extLst>
                <a:ext uri="{FF2B5EF4-FFF2-40B4-BE49-F238E27FC236}">
                  <a16:creationId xmlns:a16="http://schemas.microsoft.com/office/drawing/2014/main" id="{1E94105B-CA5D-4050-BB5F-899750CC8E12}"/>
                </a:ext>
              </a:extLst>
            </p:cNvPr>
            <p:cNvGrpSpPr/>
            <p:nvPr/>
          </p:nvGrpSpPr>
          <p:grpSpPr>
            <a:xfrm>
              <a:off x="-3613" y="328119"/>
              <a:ext cx="12282166" cy="6599185"/>
              <a:chOff x="-3613" y="328119"/>
              <a:chExt cx="12282166" cy="6599185"/>
            </a:xfrm>
          </p:grpSpPr>
          <p:pic>
            <p:nvPicPr>
              <p:cNvPr id="21" name="صورة 20">
                <a:extLst>
                  <a:ext uri="{FF2B5EF4-FFF2-40B4-BE49-F238E27FC236}">
                    <a16:creationId xmlns:a16="http://schemas.microsoft.com/office/drawing/2014/main" id="{049CF11C-BEE2-44AF-B2C8-D42BE43F42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360" b="669"/>
              <a:stretch/>
            </p:blipFill>
            <p:spPr>
              <a:xfrm>
                <a:off x="-3613" y="6347775"/>
                <a:ext cx="12192000" cy="579529"/>
              </a:xfrm>
              <a:prstGeom prst="rect">
                <a:avLst/>
              </a:prstGeom>
            </p:spPr>
          </p:pic>
          <p:pic>
            <p:nvPicPr>
              <p:cNvPr id="22" name="صورة 21">
                <a:extLst>
                  <a:ext uri="{FF2B5EF4-FFF2-40B4-BE49-F238E27FC236}">
                    <a16:creationId xmlns:a16="http://schemas.microsoft.com/office/drawing/2014/main" id="{20251B86-254B-4FF3-9F6D-F781A72DD7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-2831412" y="3200379"/>
                <a:ext cx="6171037" cy="457239"/>
              </a:xfrm>
              <a:prstGeom prst="rect">
                <a:avLst/>
              </a:prstGeom>
            </p:spPr>
          </p:pic>
          <p:pic>
            <p:nvPicPr>
              <p:cNvPr id="23" name="صورة 22">
                <a:extLst>
                  <a:ext uri="{FF2B5EF4-FFF2-40B4-BE49-F238E27FC236}">
                    <a16:creationId xmlns:a16="http://schemas.microsoft.com/office/drawing/2014/main" id="{9A8DBDA4-9A31-4164-BB65-78261A4871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8964415" y="3185018"/>
                <a:ext cx="6171037" cy="457239"/>
              </a:xfrm>
              <a:prstGeom prst="rect">
                <a:avLst/>
              </a:prstGeom>
            </p:spPr>
          </p:pic>
        </p:grpSp>
      </p:grpSp>
      <p:sp>
        <p:nvSpPr>
          <p:cNvPr id="59" name="مربع نص 58">
            <a:extLst>
              <a:ext uri="{FF2B5EF4-FFF2-40B4-BE49-F238E27FC236}">
                <a16:creationId xmlns:a16="http://schemas.microsoft.com/office/drawing/2014/main" id="{29A8FF97-5C23-4FDF-95F6-080EAAF1387F}"/>
              </a:ext>
            </a:extLst>
          </p:cNvPr>
          <p:cNvSpPr txBox="1"/>
          <p:nvPr/>
        </p:nvSpPr>
        <p:spPr>
          <a:xfrm>
            <a:off x="3872779" y="3872328"/>
            <a:ext cx="4439215" cy="8494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9A613B"/>
                </a:solidFill>
                <a:effectLst/>
                <a:uLnTx/>
                <a:uFillTx/>
                <a:latin typeface="FF Hekaya Light" panose="00000A00000000000000" pitchFamily="50" charset="-78"/>
                <a:ea typeface="+mn-ea"/>
                <a:cs typeface="Arial" panose="020B0604020202020204" pitchFamily="34" charset="0"/>
              </a:rPr>
              <a:t>000 </a:t>
            </a:r>
            <a:r>
              <a:rPr kumimoji="0" lang="ar-KW" sz="3600" b="1" i="0" u="none" strike="noStrike" kern="1200" cap="none" spc="0" normalizeH="0" noProof="0" dirty="0">
                <a:ln>
                  <a:noFill/>
                </a:ln>
                <a:solidFill>
                  <a:srgbClr val="9A613B"/>
                </a:solidFill>
                <a:effectLst/>
                <a:uLnTx/>
                <a:uFillTx/>
                <a:latin typeface="FF Hekaya Light" panose="00000A00000000000000" pitchFamily="50" charset="-78"/>
                <a:ea typeface="+mn-ea"/>
                <a:cs typeface="Arial" panose="020B0604020202020204" pitchFamily="34" charset="0"/>
              </a:rPr>
              <a:t> 007  52</a:t>
            </a:r>
            <a:endParaRPr kumimoji="0" lang="ar-KW" sz="3600" b="1" i="0" u="none" strike="noStrike" kern="1200" cap="none" spc="0" normalizeH="0" baseline="0" noProof="0" dirty="0">
              <a:ln>
                <a:noFill/>
              </a:ln>
              <a:solidFill>
                <a:srgbClr val="9A613B"/>
              </a:solidFill>
              <a:effectLst/>
              <a:uLnTx/>
              <a:uFillTx/>
              <a:latin typeface="FF Hekaya Light" panose="00000A00000000000000" pitchFamily="50" charset="-78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21A1DDD-346D-45FC-BE16-9F58D848DA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1" t="53526" r="53865" b="6860"/>
          <a:stretch/>
        </p:blipFill>
        <p:spPr>
          <a:xfrm rot="20188076">
            <a:off x="213220" y="3812981"/>
            <a:ext cx="2557670" cy="2716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FDBBE-46E7-FBF4-35CF-537F88921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3238" y="950827"/>
            <a:ext cx="8155243" cy="1295518"/>
          </a:xfrm>
          <a:prstGeom prst="rect">
            <a:avLst/>
          </a:prstGeom>
          <a:ln w="38100" cap="sq">
            <a:solidFill>
              <a:srgbClr val="9A613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737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عنصر في الخارج, قرص العسل, عش دبور&#10;&#10;تم إنشاء الوصف تلقائياً">
            <a:extLst>
              <a:ext uri="{FF2B5EF4-FFF2-40B4-BE49-F238E27FC236}">
                <a16:creationId xmlns:a16="http://schemas.microsoft.com/office/drawing/2014/main" id="{D2F92AD6-2C77-4A3E-9A24-3FF3C0953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423" y="1100868"/>
            <a:ext cx="6882981" cy="4621169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E7F96B6F-40CA-4B8B-8664-E83E63401AF2}"/>
              </a:ext>
            </a:extLst>
          </p:cNvPr>
          <p:cNvGrpSpPr/>
          <p:nvPr/>
        </p:nvGrpSpPr>
        <p:grpSpPr>
          <a:xfrm>
            <a:off x="1815937" y="612230"/>
            <a:ext cx="8072050" cy="5602815"/>
            <a:chOff x="-8631764" y="4487074"/>
            <a:chExt cx="8072050" cy="5602815"/>
          </a:xfrm>
        </p:grpSpPr>
        <p:sp>
          <p:nvSpPr>
            <p:cNvPr id="21" name="نجمة: 4 نقاط 20">
              <a:extLst>
                <a:ext uri="{FF2B5EF4-FFF2-40B4-BE49-F238E27FC236}">
                  <a16:creationId xmlns:a16="http://schemas.microsoft.com/office/drawing/2014/main" id="{08BD664D-6D3F-477B-B15F-F4CBF54DCC5F}"/>
                </a:ext>
              </a:extLst>
            </p:cNvPr>
            <p:cNvSpPr/>
            <p:nvPr/>
          </p:nvSpPr>
          <p:spPr>
            <a:xfrm>
              <a:off x="-8404235" y="4508956"/>
              <a:ext cx="386862" cy="579528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نجمة: 4 نقاط 21">
              <a:extLst>
                <a:ext uri="{FF2B5EF4-FFF2-40B4-BE49-F238E27FC236}">
                  <a16:creationId xmlns:a16="http://schemas.microsoft.com/office/drawing/2014/main" id="{A1E5552B-DC79-4DF2-A3F9-103AC7FA987E}"/>
                </a:ext>
              </a:extLst>
            </p:cNvPr>
            <p:cNvSpPr/>
            <p:nvPr/>
          </p:nvSpPr>
          <p:spPr>
            <a:xfrm>
              <a:off x="-1333437" y="4487074"/>
              <a:ext cx="773723" cy="984739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نجمة: 4 نقاط 22">
              <a:extLst>
                <a:ext uri="{FF2B5EF4-FFF2-40B4-BE49-F238E27FC236}">
                  <a16:creationId xmlns:a16="http://schemas.microsoft.com/office/drawing/2014/main" id="{B45F5CB0-CC3F-4455-ADBE-D12C29A7078E}"/>
                </a:ext>
              </a:extLst>
            </p:cNvPr>
            <p:cNvSpPr/>
            <p:nvPr/>
          </p:nvSpPr>
          <p:spPr>
            <a:xfrm>
              <a:off x="-1159405" y="9166634"/>
              <a:ext cx="353450" cy="492369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نجمة: 4 نقاط 23">
              <a:extLst>
                <a:ext uri="{FF2B5EF4-FFF2-40B4-BE49-F238E27FC236}">
                  <a16:creationId xmlns:a16="http://schemas.microsoft.com/office/drawing/2014/main" id="{4CDAC972-B9A3-4ABB-B117-3987A5488DC4}"/>
                </a:ext>
              </a:extLst>
            </p:cNvPr>
            <p:cNvSpPr/>
            <p:nvPr/>
          </p:nvSpPr>
          <p:spPr>
            <a:xfrm>
              <a:off x="-8631764" y="9105150"/>
              <a:ext cx="773723" cy="984739"/>
            </a:xfrm>
            <a:prstGeom prst="star4">
              <a:avLst>
                <a:gd name="adj" fmla="val 25000"/>
              </a:avLst>
            </a:prstGeom>
            <a:solidFill>
              <a:srgbClr val="9A623C">
                <a:alpha val="50196"/>
              </a:srgbClr>
            </a:solidFill>
            <a:ln w="38100">
              <a:solidFill>
                <a:srgbClr val="000000">
                  <a:alpha val="60000"/>
                </a:srgbClr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F05B053A-007D-4EDC-912A-5DE8C11C569C}"/>
              </a:ext>
            </a:extLst>
          </p:cNvPr>
          <p:cNvGrpSpPr/>
          <p:nvPr/>
        </p:nvGrpSpPr>
        <p:grpSpPr>
          <a:xfrm>
            <a:off x="-3613" y="-100029"/>
            <a:ext cx="12282166" cy="7027333"/>
            <a:chOff x="-3613" y="-100029"/>
            <a:chExt cx="12282166" cy="7027333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11D54A29-F4D4-4CD5-903E-2A0E7423F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360" b="669"/>
            <a:stretch/>
          </p:blipFill>
          <p:spPr>
            <a:xfrm>
              <a:off x="0" y="-100029"/>
              <a:ext cx="12192000" cy="579529"/>
            </a:xfrm>
            <a:prstGeom prst="rect">
              <a:avLst/>
            </a:prstGeom>
          </p:spPr>
        </p:pic>
        <p:grpSp>
          <p:nvGrpSpPr>
            <p:cNvPr id="18" name="مجموعة 17">
              <a:extLst>
                <a:ext uri="{FF2B5EF4-FFF2-40B4-BE49-F238E27FC236}">
                  <a16:creationId xmlns:a16="http://schemas.microsoft.com/office/drawing/2014/main" id="{99240B67-9530-45BD-8424-70D0422EA2EA}"/>
                </a:ext>
              </a:extLst>
            </p:cNvPr>
            <p:cNvGrpSpPr/>
            <p:nvPr/>
          </p:nvGrpSpPr>
          <p:grpSpPr>
            <a:xfrm>
              <a:off x="-3613" y="328119"/>
              <a:ext cx="12282166" cy="6599185"/>
              <a:chOff x="-3613" y="328119"/>
              <a:chExt cx="12282166" cy="6599185"/>
            </a:xfrm>
          </p:grpSpPr>
          <p:pic>
            <p:nvPicPr>
              <p:cNvPr id="35" name="صورة 34">
                <a:extLst>
                  <a:ext uri="{FF2B5EF4-FFF2-40B4-BE49-F238E27FC236}">
                    <a16:creationId xmlns:a16="http://schemas.microsoft.com/office/drawing/2014/main" id="{73DE29A7-AA61-454B-B940-DC62B5D1C8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360" b="669"/>
              <a:stretch/>
            </p:blipFill>
            <p:spPr>
              <a:xfrm>
                <a:off x="-3613" y="6347775"/>
                <a:ext cx="12192000" cy="579529"/>
              </a:xfrm>
              <a:prstGeom prst="rect">
                <a:avLst/>
              </a:prstGeom>
            </p:spPr>
          </p:pic>
          <p:pic>
            <p:nvPicPr>
              <p:cNvPr id="36" name="صورة 35">
                <a:extLst>
                  <a:ext uri="{FF2B5EF4-FFF2-40B4-BE49-F238E27FC236}">
                    <a16:creationId xmlns:a16="http://schemas.microsoft.com/office/drawing/2014/main" id="{6E227EBC-7F56-4970-A6B4-9819D65534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-2831412" y="3200379"/>
                <a:ext cx="6171037" cy="457239"/>
              </a:xfrm>
              <a:prstGeom prst="rect">
                <a:avLst/>
              </a:prstGeom>
            </p:spPr>
          </p:pic>
          <p:pic>
            <p:nvPicPr>
              <p:cNvPr id="37" name="صورة 36">
                <a:extLst>
                  <a:ext uri="{FF2B5EF4-FFF2-40B4-BE49-F238E27FC236}">
                    <a16:creationId xmlns:a16="http://schemas.microsoft.com/office/drawing/2014/main" id="{B014AC78-65D8-4198-9E8D-3A2A4577A3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85" t="95409" b="669"/>
              <a:stretch/>
            </p:blipFill>
            <p:spPr>
              <a:xfrm rot="16200000">
                <a:off x="8964415" y="3185018"/>
                <a:ext cx="6171037" cy="457239"/>
              </a:xfrm>
              <a:prstGeom prst="rect">
                <a:avLst/>
              </a:prstGeom>
            </p:spPr>
          </p:pic>
        </p:grpSp>
      </p:grpSp>
      <p:pic>
        <p:nvPicPr>
          <p:cNvPr id="16" name="صورة 15" descr="صورة تحتوي على عنصر في الخارج, قرص العسل, عش دبور, أصفر&#10;&#10;تم إنشاء الوصف تلقائياً">
            <a:extLst>
              <a:ext uri="{FF2B5EF4-FFF2-40B4-BE49-F238E27FC236}">
                <a16:creationId xmlns:a16="http://schemas.microsoft.com/office/drawing/2014/main" id="{B40999D3-CC6C-4BE2-B2AD-F02FC1B7CE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6"/>
          <a:stretch/>
        </p:blipFill>
        <p:spPr>
          <a:xfrm>
            <a:off x="2285536" y="1100230"/>
            <a:ext cx="6884868" cy="462180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8CB4CE3-094C-4FC8-8163-80D6C9459C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7216" r="51745" b="47618"/>
          <a:stretch/>
        </p:blipFill>
        <p:spPr>
          <a:xfrm>
            <a:off x="7730610" y="6858000"/>
            <a:ext cx="2157377" cy="2702547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8A30D190-5B43-4053-9ADF-DCED6A1BED0F}"/>
              </a:ext>
            </a:extLst>
          </p:cNvPr>
          <p:cNvSpPr txBox="1"/>
          <p:nvPr/>
        </p:nvSpPr>
        <p:spPr>
          <a:xfrm>
            <a:off x="2299532" y="2537702"/>
            <a:ext cx="6884868" cy="1107996"/>
          </a:xfrm>
          <a:prstGeom prst="rect">
            <a:avLst/>
          </a:prstGeom>
          <a:noFill/>
          <a:effectLst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0" i="0" u="none" strike="noStrike" kern="1200" cap="none" spc="0" normalizeH="0" baseline="0" noProof="0" dirty="0">
                <a:ln>
                  <a:solidFill>
                    <a:srgbClr val="9A623C"/>
                  </a:solidFill>
                </a:ln>
                <a:solidFill>
                  <a:srgbClr val="9A613B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FF Hekaya Light" panose="00000A00000000000000" pitchFamily="50" charset="-78"/>
                <a:ea typeface="+mn-ea"/>
                <a:cs typeface="Times New Roman" panose="02020603050405020304" pitchFamily="18" charset="0"/>
              </a:rPr>
              <a:t>أحسنتم عمل ممتاز</a:t>
            </a:r>
            <a:endParaRPr kumimoji="0" lang="ar-KW" sz="6600" b="0" i="0" u="none" strike="noStrike" kern="1200" cap="none" spc="0" normalizeH="0" baseline="0" noProof="0" dirty="0">
              <a:ln>
                <a:solidFill>
                  <a:srgbClr val="9A623C"/>
                </a:solidFill>
              </a:ln>
              <a:solidFill>
                <a:srgbClr val="9A613B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FF Hekaya Light" panose="00000A00000000000000" pitchFamily="50" charset="-78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05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0.01921 C -0.0211 0.01389 -0.03659 0.00903 -0.04987 -0.00116 C -0.06055 -0.00926 -0.07084 -0.01805 -0.08164 -0.02546 C -0.08776 -0.0294 -0.09388 -0.0331 -0.09987 -0.0375 C -0.10521 -0.0412 -0.11042 -0.04606 -0.11576 -0.04954 C -0.13946 -0.06458 -0.12526 -0.04884 -0.14987 -0.07384 C -0.15469 -0.0787 -0.15925 -0.08403 -0.16355 -0.09005 C -0.17292 -0.10301 -0.18047 -0.11991 -0.19076 -0.13032 C -0.19948 -0.13935 -0.24154 -0.18032 -0.24987 -0.19514 C -0.25808 -0.20972 -0.26055 -0.21528 -0.27032 -0.22731 C -0.27396 -0.23194 -0.27826 -0.23472 -0.28164 -0.23958 C -0.2931 -0.25579 -0.29271 -0.26134 -0.30209 -0.27986 C -0.30573 -0.28704 -0.30951 -0.29375 -0.31355 -0.30023 C -0.32513 -0.31875 -0.32539 -0.3125 -0.33399 -0.33657 C -0.34922 -0.37917 -0.33164 -0.34444 -0.34987 -0.37685 C -0.35144 -0.38634 -0.35274 -0.39583 -0.35443 -0.40509 C -0.35586 -0.41343 -0.35795 -0.42106 -0.35899 -0.4294 C -0.36784 -0.49768 -0.3543 -0.4206 -0.36576 -0.48194 C -0.36654 -0.49282 -0.36693 -0.5037 -0.3681 -0.51435 C -0.36914 -0.52523 -0.37175 -0.53565 -0.37266 -0.54653 C -0.37409 -0.56528 -0.37409 -0.58426 -0.37487 -0.60324 C -0.37435 -0.62222 -0.37722 -0.73218 -0.36576 -0.78102 C -0.36407 -0.78819 -0.3612 -0.79444 -0.35899 -0.80116 C -0.35743 -0.81204 -0.3569 -0.82338 -0.35443 -0.83356 C -0.35365 -0.83657 -0.33972 -0.87986 -0.33399 -0.89005 C -0.32552 -0.90509 -0.3155 -0.91458 -0.30443 -0.92245 C -0.30065 -0.925 -0.29688 -0.92824 -0.2931 -0.93055 C -0.28243 -0.9368 -0.27279 -0.93657 -0.2612 -0.93866 C -0.23243 -0.93727 -0.20365 -0.93796 -0.17487 -0.93449 C -0.1694 -0.9338 -0.16407 -0.92986 -0.15899 -0.92639 C -0.1431 -0.91574 -0.12683 -0.90532 -0.11355 -0.88611 C -0.09792 -0.86319 -0.1056 -0.86944 -0.0931 -0.84167 C -0.09037 -0.83565 -0.08698 -0.83079 -0.08399 -0.82546 C -0.08243 -0.81875 -0.08086 -0.81204 -0.07943 -0.80532 C -0.07865 -0.80116 -0.078 -0.79699 -0.07722 -0.79305 C -0.07579 -0.78634 -0.07409 -0.77963 -0.07266 -0.77292 C -0.07344 -0.75741 -0.07266 -0.69768 -0.08164 -0.67199 C -0.08347 -0.66713 -0.0862 -0.66389 -0.08855 -0.65972 C -0.08933 -0.65579 -0.08959 -0.65139 -0.09076 -0.64768 C -0.09349 -0.63981 -0.09844 -0.63704 -0.10222 -0.63148 C -0.11133 -0.61782 -0.10677 -0.61898 -0.1181 -0.60718 C -0.12396 -0.60116 -0.13021 -0.59653 -0.1362 -0.59097 C -0.13933 -0.58843 -0.14206 -0.58426 -0.14532 -0.58287 L -0.15664 -0.57893 C -0.18243 -0.58032 -0.20834 -0.57963 -0.23399 -0.58287 C -0.23815 -0.58356 -0.25456 -0.5963 -0.25899 -0.59907 C -0.27422 -0.60903 -0.27058 -0.60671 -0.2862 -0.61134 C -0.29076 -0.61389 -0.29545 -0.6162 -0.29987 -0.61944 C -0.303 -0.62153 -0.30573 -0.62546 -0.30899 -0.62755 C -0.31263 -0.62963 -0.31654 -0.63009 -0.32032 -0.63148 C -0.32331 -0.63426 -0.32631 -0.63704 -0.32943 -0.63958 C -0.33321 -0.64259 -0.33724 -0.64421 -0.34076 -0.64768 C -0.34414 -0.65093 -0.34649 -0.65671 -0.34987 -0.65972 C -0.35717 -0.6662 -0.37266 -0.67593 -0.37266 -0.67593 C -0.37565 -0.68125 -0.37852 -0.68704 -0.38164 -0.69213 C -0.3974 -0.7169 -0.38946 -0.69907 -0.40443 -0.72847 C -0.41342 -0.74606 -0.41693 -0.75787 -0.42709 -0.77292 C -0.44427 -0.79792 -0.43789 -0.7787 -0.45209 -0.80926 C -0.45964 -0.82546 -0.47227 -0.86134 -0.47709 -0.87801 C -0.48138 -0.89236 -0.48438 -0.90787 -0.48855 -0.92245 C -0.49271 -0.9375 -0.49766 -0.95208 -0.50209 -0.9669 C -0.51355 -1.13981 -0.49818 -0.92407 -0.51576 -1.11227 C -0.51862 -1.14305 -0.52032 -1.1743 -0.52253 -1.20509 C -0.5211 -1.26574 -0.52019 -1.32639 -0.5181 -1.3868 C -0.51719 -1.41111 -0.51355 -1.45972 -0.51355 -1.45972 " pathEditMode="relative" ptsTypes="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ثعبان" descr="صورة تحتوي على حزمة, العديد, رسوم المتجهات&#10;&#10;تم إنشاء الوصف تلقائياً">
            <a:hlinkClick r:id="rId2" action="ppaction://hlinksldjump"/>
            <a:extLst>
              <a:ext uri="{FF2B5EF4-FFF2-40B4-BE49-F238E27FC236}">
                <a16:creationId xmlns:a16="http://schemas.microsoft.com/office/drawing/2014/main" id="{EB4A9177-BEC3-224E-0111-6961E1630A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8" t="26142" r="20534" b="59180"/>
          <a:stretch/>
        </p:blipFill>
        <p:spPr>
          <a:xfrm>
            <a:off x="4213848" y="4691204"/>
            <a:ext cx="2096478" cy="2107161"/>
          </a:xfrm>
          <a:prstGeom prst="rect">
            <a:avLst/>
          </a:prstGeom>
        </p:spPr>
      </p:pic>
      <p:pic>
        <p:nvPicPr>
          <p:cNvPr id="8" name="أسد">
            <a:hlinkClick r:id="rId4" action="ppaction://hlinksldjump"/>
            <a:extLst>
              <a:ext uri="{FF2B5EF4-FFF2-40B4-BE49-F238E27FC236}">
                <a16:creationId xmlns:a16="http://schemas.microsoft.com/office/drawing/2014/main" id="{24864BE6-1ABD-B52B-F5D1-F88B403EEF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0" t="48494" r="14041" b="26112"/>
          <a:stretch/>
        </p:blipFill>
        <p:spPr>
          <a:xfrm rot="5400000">
            <a:off x="8204199" y="4117225"/>
            <a:ext cx="2529649" cy="2876413"/>
          </a:xfrm>
          <a:prstGeom prst="rect">
            <a:avLst/>
          </a:prstGeom>
        </p:spPr>
      </p:pic>
      <p:pic>
        <p:nvPicPr>
          <p:cNvPr id="9" name="كنغر" descr="صورة تحتوي على حزمة, العديد, رسوم المتجهات&#10;&#10;تم إنشاء الوصف تلقائياً">
            <a:hlinkClick r:id="rId6" action="ppaction://hlinksldjump"/>
            <a:extLst>
              <a:ext uri="{FF2B5EF4-FFF2-40B4-BE49-F238E27FC236}">
                <a16:creationId xmlns:a16="http://schemas.microsoft.com/office/drawing/2014/main" id="{BD876C75-DBD4-9ABD-4466-920976D51E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33" t="70141" r="-1944" b="13166"/>
          <a:stretch/>
        </p:blipFill>
        <p:spPr>
          <a:xfrm>
            <a:off x="14178" y="4284055"/>
            <a:ext cx="2310129" cy="25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6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051CCD-E725-664A-C3A8-68FF0BC48C67}"/>
              </a:ext>
            </a:extLst>
          </p:cNvPr>
          <p:cNvSpPr txBox="1"/>
          <p:nvPr/>
        </p:nvSpPr>
        <p:spPr>
          <a:xfrm>
            <a:off x="1099931" y="231073"/>
            <a:ext cx="186193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KW" sz="3200" b="1" dirty="0"/>
              <a:t>صفحة 25</a:t>
            </a:r>
          </a:p>
        </p:txBody>
      </p:sp>
      <p:pic>
        <p:nvPicPr>
          <p:cNvPr id="7" name="Picture 6" descr="Text, table, letter&#10;&#10;Description automatically generated">
            <a:extLst>
              <a:ext uri="{FF2B5EF4-FFF2-40B4-BE49-F238E27FC236}">
                <a16:creationId xmlns:a16="http://schemas.microsoft.com/office/drawing/2014/main" id="{C0DEAA8C-B84D-2E7E-965F-90EA1AE87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818" y="1033756"/>
            <a:ext cx="9852844" cy="4790487"/>
          </a:xfrm>
          <a:prstGeom prst="rect">
            <a:avLst/>
          </a:prstGeom>
          <a:ln w="88900" cap="sq" cmpd="thickThin">
            <a:solidFill>
              <a:schemeClr val="accent4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DA3411-8BC2-39EA-76B1-AB1922D7175A}"/>
              </a:ext>
            </a:extLst>
          </p:cNvPr>
          <p:cNvSpPr txBox="1"/>
          <p:nvPr/>
        </p:nvSpPr>
        <p:spPr>
          <a:xfrm>
            <a:off x="5181599" y="2655096"/>
            <a:ext cx="15902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KW" sz="3600" b="1" dirty="0">
                <a:solidFill>
                  <a:srgbClr val="0070C0"/>
                </a:solidFill>
              </a:rPr>
              <a:t>23 مليون</a:t>
            </a:r>
            <a:endParaRPr lang="ar-KW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AE3CC1-F135-08B5-AB9B-A48A8C7DFF1D}"/>
              </a:ext>
            </a:extLst>
          </p:cNvPr>
          <p:cNvSpPr txBox="1"/>
          <p:nvPr/>
        </p:nvSpPr>
        <p:spPr>
          <a:xfrm>
            <a:off x="6718855" y="3428999"/>
            <a:ext cx="3531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KW" sz="3600" b="1" dirty="0">
                <a:solidFill>
                  <a:srgbClr val="0070C0"/>
                </a:solidFill>
              </a:rPr>
              <a:t>000  000  000  000  6</a:t>
            </a:r>
            <a:endParaRPr lang="ar-KW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E01A76-1982-759A-E9CF-4A914768C07C}"/>
              </a:ext>
            </a:extLst>
          </p:cNvPr>
          <p:cNvSpPr txBox="1"/>
          <p:nvPr/>
        </p:nvSpPr>
        <p:spPr>
          <a:xfrm>
            <a:off x="5181599" y="4169851"/>
            <a:ext cx="3531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KW" sz="3600" b="1" dirty="0">
                <a:solidFill>
                  <a:srgbClr val="0070C0"/>
                </a:solidFill>
              </a:rPr>
              <a:t>000  000  1</a:t>
            </a:r>
            <a:endParaRPr lang="ar-KW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2BCCA3-A7ED-0135-B323-35A4AEF70EEA}"/>
              </a:ext>
            </a:extLst>
          </p:cNvPr>
          <p:cNvSpPr txBox="1"/>
          <p:nvPr/>
        </p:nvSpPr>
        <p:spPr>
          <a:xfrm>
            <a:off x="4953003" y="4943754"/>
            <a:ext cx="3531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KW" sz="3600" b="1" dirty="0">
                <a:solidFill>
                  <a:srgbClr val="0070C0"/>
                </a:solidFill>
              </a:rPr>
              <a:t>000  1</a:t>
            </a:r>
            <a:endParaRPr lang="ar-KW" sz="3600" dirty="0"/>
          </a:p>
        </p:txBody>
      </p:sp>
    </p:spTree>
    <p:extLst>
      <p:ext uri="{BB962C8B-B14F-4D97-AF65-F5344CB8AC3E}">
        <p14:creationId xmlns:p14="http://schemas.microsoft.com/office/powerpoint/2010/main" val="341413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D98FDF-2A66-1969-B6A6-81E4AE284C71}"/>
              </a:ext>
            </a:extLst>
          </p:cNvPr>
          <p:cNvSpPr txBox="1"/>
          <p:nvPr/>
        </p:nvSpPr>
        <p:spPr>
          <a:xfrm>
            <a:off x="1099931" y="231073"/>
            <a:ext cx="186193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KW" sz="3200" b="1" dirty="0"/>
              <a:t>صفحة 25</a:t>
            </a:r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BD01B64A-B0D1-210C-1B5B-3E627BDA4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79" y="2631900"/>
            <a:ext cx="10803041" cy="1594199"/>
          </a:xfrm>
          <a:prstGeom prst="rect">
            <a:avLst/>
          </a:prstGeom>
          <a:ln w="88900" cap="sq" cmpd="thickThin">
            <a:solidFill>
              <a:schemeClr val="accent4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D143D0F-2B9C-4954-BB94-F0D459F97346}"/>
              </a:ext>
            </a:extLst>
          </p:cNvPr>
          <p:cNvSpPr txBox="1">
            <a:spLocks/>
          </p:cNvSpPr>
          <p:nvPr/>
        </p:nvSpPr>
        <p:spPr>
          <a:xfrm>
            <a:off x="1259929" y="1047218"/>
            <a:ext cx="9672139" cy="676656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KW" sz="600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واجب منزلي</a:t>
            </a:r>
            <a:endParaRPr lang="ar-KW" sz="6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0702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FFB50-CEB1-5AB7-4D8E-F04F8BE9C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KW" sz="5400" b="1" dirty="0">
                <a:solidFill>
                  <a:schemeClr val="tx1"/>
                </a:solidFill>
              </a:rPr>
              <a:t>التقييم المختصر</a:t>
            </a:r>
          </a:p>
        </p:txBody>
      </p:sp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4E30EEB8-E350-060D-CD95-BC71DA48F9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15"/>
          <a:stretch/>
        </p:blipFill>
        <p:spPr>
          <a:xfrm>
            <a:off x="126165" y="4207565"/>
            <a:ext cx="11939669" cy="1643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BA9089-237B-650A-CF97-4AFE6888031F}"/>
              </a:ext>
            </a:extLst>
          </p:cNvPr>
          <p:cNvSpPr txBox="1"/>
          <p:nvPr/>
        </p:nvSpPr>
        <p:spPr>
          <a:xfrm>
            <a:off x="6907695" y="3266661"/>
            <a:ext cx="490330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solidFill>
                  <a:srgbClr val="AE1F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اختاري الإجابة الصحيحة: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738E67-7CD7-9279-2601-A7653280A5C1}"/>
              </a:ext>
            </a:extLst>
          </p:cNvPr>
          <p:cNvSpPr/>
          <p:nvPr/>
        </p:nvSpPr>
        <p:spPr>
          <a:xfrm>
            <a:off x="4943061" y="5055705"/>
            <a:ext cx="536713" cy="602973"/>
          </a:xfrm>
          <a:prstGeom prst="ellipse">
            <a:avLst/>
          </a:prstGeom>
          <a:solidFill>
            <a:schemeClr val="tx2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4436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77B94-7167-7D4B-D792-7CEB5BCF6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ar-KW" sz="6600" b="1" dirty="0">
                <a:solidFill>
                  <a:schemeClr val="tx1"/>
                </a:solidFill>
              </a:rPr>
              <a:t>ماذا تعلمنا اليوم ؟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33CFDA-C1F2-8A68-0702-2924411F37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0F280D-8B20-C885-5968-7B366A48F4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06640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393D05B-812C-94D0-C305-EB607894AEBD}"/>
              </a:ext>
            </a:extLst>
          </p:cNvPr>
          <p:cNvSpPr/>
          <p:nvPr/>
        </p:nvSpPr>
        <p:spPr>
          <a:xfrm>
            <a:off x="1335155" y="1398102"/>
            <a:ext cx="9521687" cy="133846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250</a:t>
            </a:r>
          </a:p>
        </p:txBody>
      </p:sp>
      <p:sp>
        <p:nvSpPr>
          <p:cNvPr id="9" name="1">
            <a:extLst>
              <a:ext uri="{FF2B5EF4-FFF2-40B4-BE49-F238E27FC236}">
                <a16:creationId xmlns:a16="http://schemas.microsoft.com/office/drawing/2014/main" id="{E71D7C77-00CC-2522-2495-FA88AAECBBCB}"/>
              </a:ext>
            </a:extLst>
          </p:cNvPr>
          <p:cNvSpPr/>
          <p:nvPr/>
        </p:nvSpPr>
        <p:spPr>
          <a:xfrm rot="5400000">
            <a:off x="9443833" y="3546613"/>
            <a:ext cx="1076739" cy="2551044"/>
          </a:xfrm>
          <a:prstGeom prst="flowChartOffpage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خمسمائة و اثنان</a:t>
            </a: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id="{191FB465-7A57-6267-F420-57739FEFC91E}"/>
              </a:ext>
            </a:extLst>
          </p:cNvPr>
          <p:cNvSpPr/>
          <p:nvPr/>
        </p:nvSpPr>
        <p:spPr>
          <a:xfrm rot="5400000">
            <a:off x="5557630" y="3546613"/>
            <a:ext cx="1076739" cy="2551044"/>
          </a:xfrm>
          <a:prstGeom prst="flowChartOffpage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خمسة</a:t>
            </a:r>
            <a:r>
              <a:rPr kumimoji="0" lang="ar-KW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وعشرون</a:t>
            </a: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صح">
            <a:extLst>
              <a:ext uri="{FF2B5EF4-FFF2-40B4-BE49-F238E27FC236}">
                <a16:creationId xmlns:a16="http://schemas.microsoft.com/office/drawing/2014/main" id="{8451DD55-97A4-0490-AD2B-E5146B0078AC}"/>
              </a:ext>
            </a:extLst>
          </p:cNvPr>
          <p:cNvSpPr/>
          <p:nvPr/>
        </p:nvSpPr>
        <p:spPr>
          <a:xfrm rot="5400000">
            <a:off x="1671429" y="3546612"/>
            <a:ext cx="1076739" cy="2551044"/>
          </a:xfrm>
          <a:prstGeom prst="flowChartOffpage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مئتان وخمسون</a:t>
            </a:r>
          </a:p>
        </p:txBody>
      </p:sp>
      <p:pic>
        <p:nvPicPr>
          <p:cNvPr id="5" name="صورة 40">
            <a:hlinkClick r:id="rId2" action="ppaction://hlinksldjump"/>
            <a:extLst>
              <a:ext uri="{FF2B5EF4-FFF2-40B4-BE49-F238E27FC236}">
                <a16:creationId xmlns:a16="http://schemas.microsoft.com/office/drawing/2014/main" id="{AAA6FB24-7BD3-6333-9861-09CA431846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0" t="48494" r="14041" b="26112"/>
          <a:stretch/>
        </p:blipFill>
        <p:spPr>
          <a:xfrm rot="5400000">
            <a:off x="9698040" y="1011903"/>
            <a:ext cx="1767649" cy="200995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E556A2-C003-6C0D-2FFA-3C421E8E9C28}"/>
              </a:ext>
            </a:extLst>
          </p:cNvPr>
          <p:cNvSpPr txBox="1"/>
          <p:nvPr/>
        </p:nvSpPr>
        <p:spPr>
          <a:xfrm>
            <a:off x="3515137" y="463825"/>
            <a:ext cx="516172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/>
              <a:t>اختار الإجابة الصحيحة</a:t>
            </a:r>
          </a:p>
        </p:txBody>
      </p:sp>
    </p:spTree>
    <p:extLst>
      <p:ext uri="{BB962C8B-B14F-4D97-AF65-F5344CB8AC3E}">
        <p14:creationId xmlns:p14="http://schemas.microsoft.com/office/powerpoint/2010/main" val="289653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F41E43-C1BA-4A7F-8AE5-869CCB303171}"/>
              </a:ext>
            </a:extLst>
          </p:cNvPr>
          <p:cNvSpPr/>
          <p:nvPr/>
        </p:nvSpPr>
        <p:spPr>
          <a:xfrm>
            <a:off x="1736036" y="1398105"/>
            <a:ext cx="9521687" cy="133846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ألف و خمسون</a:t>
            </a:r>
          </a:p>
        </p:txBody>
      </p:sp>
      <p:pic>
        <p:nvPicPr>
          <p:cNvPr id="5" name="صورة 44" descr="صورة تحتوي على حزمة, العديد, رسوم المتجهات&#10;&#10;تم إنشاء الوصف تلقائياً">
            <a:hlinkClick r:id="rId2" action="ppaction://hlinksldjump"/>
            <a:extLst>
              <a:ext uri="{FF2B5EF4-FFF2-40B4-BE49-F238E27FC236}">
                <a16:creationId xmlns:a16="http://schemas.microsoft.com/office/drawing/2014/main" id="{17D31E92-C4F0-0303-15B4-6C9BA4A28B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33" t="70141" r="-1944" b="13166"/>
          <a:stretch/>
        </p:blipFill>
        <p:spPr>
          <a:xfrm>
            <a:off x="251789" y="438978"/>
            <a:ext cx="2570921" cy="325672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8" name="1">
            <a:extLst>
              <a:ext uri="{FF2B5EF4-FFF2-40B4-BE49-F238E27FC236}">
                <a16:creationId xmlns:a16="http://schemas.microsoft.com/office/drawing/2014/main" id="{50EF1A59-F025-A1AD-6FF2-68BE79C7679D}"/>
              </a:ext>
            </a:extLst>
          </p:cNvPr>
          <p:cNvSpPr/>
          <p:nvPr/>
        </p:nvSpPr>
        <p:spPr>
          <a:xfrm rot="5400000">
            <a:off x="9443831" y="3546614"/>
            <a:ext cx="1076739" cy="2551044"/>
          </a:xfrm>
          <a:prstGeom prst="flowChartOffpage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1500</a:t>
            </a:r>
          </a:p>
        </p:txBody>
      </p:sp>
      <p:sp>
        <p:nvSpPr>
          <p:cNvPr id="9" name="صح">
            <a:extLst>
              <a:ext uri="{FF2B5EF4-FFF2-40B4-BE49-F238E27FC236}">
                <a16:creationId xmlns:a16="http://schemas.microsoft.com/office/drawing/2014/main" id="{59521074-D4A1-C74A-6946-C5F7C5CFE421}"/>
              </a:ext>
            </a:extLst>
          </p:cNvPr>
          <p:cNvSpPr/>
          <p:nvPr/>
        </p:nvSpPr>
        <p:spPr>
          <a:xfrm rot="5400000">
            <a:off x="5557630" y="3546613"/>
            <a:ext cx="1076739" cy="2551044"/>
          </a:xfrm>
          <a:prstGeom prst="flowChartOffpage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1050</a:t>
            </a: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id="{E6F0F5CE-92B0-BDEC-DF17-06F760286882}"/>
              </a:ext>
            </a:extLst>
          </p:cNvPr>
          <p:cNvSpPr/>
          <p:nvPr/>
        </p:nvSpPr>
        <p:spPr>
          <a:xfrm rot="5400000">
            <a:off x="1671429" y="3546612"/>
            <a:ext cx="1076739" cy="2551044"/>
          </a:xfrm>
          <a:prstGeom prst="flowChartOffpage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E7D5E8-B5B0-3B4B-E72E-2710824BA6F4}"/>
              </a:ext>
            </a:extLst>
          </p:cNvPr>
          <p:cNvSpPr txBox="1"/>
          <p:nvPr/>
        </p:nvSpPr>
        <p:spPr>
          <a:xfrm>
            <a:off x="3515137" y="463825"/>
            <a:ext cx="516172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/>
              <a:t>اختار الإجابة الصحيحة</a:t>
            </a:r>
          </a:p>
        </p:txBody>
      </p:sp>
    </p:spTree>
    <p:extLst>
      <p:ext uri="{BB962C8B-B14F-4D97-AF65-F5344CB8AC3E}">
        <p14:creationId xmlns:p14="http://schemas.microsoft.com/office/powerpoint/2010/main" val="43068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0" descr="صورة تحتوي على حزمة, العديد, رسوم المتجهات&#10;&#10;تم إنشاء الوصف تلقائياً">
            <a:hlinkClick r:id="rId2" action="ppaction://hlinksldjump"/>
            <a:extLst>
              <a:ext uri="{FF2B5EF4-FFF2-40B4-BE49-F238E27FC236}">
                <a16:creationId xmlns:a16="http://schemas.microsoft.com/office/drawing/2014/main" id="{F94472D1-512E-B677-3763-B4B3250921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8" t="26142" r="20534" b="59180"/>
          <a:stretch/>
        </p:blipFill>
        <p:spPr>
          <a:xfrm>
            <a:off x="10561639" y="5035527"/>
            <a:ext cx="1941787" cy="195168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82B45A9-D3EC-04BE-C97E-FDB4559B0484}"/>
              </a:ext>
            </a:extLst>
          </p:cNvPr>
          <p:cNvSpPr/>
          <p:nvPr/>
        </p:nvSpPr>
        <p:spPr>
          <a:xfrm>
            <a:off x="1335155" y="1361511"/>
            <a:ext cx="9521687" cy="133846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000" b="1" dirty="0">
                <a:solidFill>
                  <a:schemeClr val="tx1"/>
                </a:solidFill>
                <a:latin typeface="Calibri" panose="020F0502020204030204"/>
                <a:cs typeface="Arial" panose="020B0604020202020204" pitchFamily="34" charset="0"/>
              </a:rPr>
              <a:t>3106</a:t>
            </a:r>
            <a:endParaRPr kumimoji="0" lang="ar-KW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id="{71C69494-C5BE-D124-5DA1-4A584160D635}"/>
              </a:ext>
            </a:extLst>
          </p:cNvPr>
          <p:cNvSpPr/>
          <p:nvPr/>
        </p:nvSpPr>
        <p:spPr>
          <a:xfrm rot="5400000">
            <a:off x="9443831" y="3546614"/>
            <a:ext cx="1076739" cy="2551044"/>
          </a:xfrm>
          <a:prstGeom prst="flowChartOffpage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ثلاثمائة وستة عشر</a:t>
            </a:r>
          </a:p>
        </p:txBody>
      </p:sp>
      <p:sp>
        <p:nvSpPr>
          <p:cNvPr id="8" name="2">
            <a:extLst>
              <a:ext uri="{FF2B5EF4-FFF2-40B4-BE49-F238E27FC236}">
                <a16:creationId xmlns:a16="http://schemas.microsoft.com/office/drawing/2014/main" id="{32BA4BCD-3DA4-81E4-219E-7651106BBC82}"/>
              </a:ext>
            </a:extLst>
          </p:cNvPr>
          <p:cNvSpPr/>
          <p:nvPr/>
        </p:nvSpPr>
        <p:spPr>
          <a:xfrm rot="5400000">
            <a:off x="5557630" y="3546613"/>
            <a:ext cx="1076739" cy="2551044"/>
          </a:xfrm>
          <a:prstGeom prst="flowChartOffpage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ثلاث آلاف وستة عشر</a:t>
            </a:r>
          </a:p>
        </p:txBody>
      </p:sp>
      <p:sp>
        <p:nvSpPr>
          <p:cNvPr id="9" name="صح">
            <a:extLst>
              <a:ext uri="{FF2B5EF4-FFF2-40B4-BE49-F238E27FC236}">
                <a16:creationId xmlns:a16="http://schemas.microsoft.com/office/drawing/2014/main" id="{A791B387-430A-748A-366E-EAF5601DDEC3}"/>
              </a:ext>
            </a:extLst>
          </p:cNvPr>
          <p:cNvSpPr/>
          <p:nvPr/>
        </p:nvSpPr>
        <p:spPr>
          <a:xfrm rot="5400000">
            <a:off x="1671429" y="3546612"/>
            <a:ext cx="1076739" cy="2551044"/>
          </a:xfrm>
          <a:prstGeom prst="flowChartOffpage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ثلاثة آلاف ومئة وستة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13106A-CFB3-B464-3E4B-CF5DA9B6E0FB}"/>
              </a:ext>
            </a:extLst>
          </p:cNvPr>
          <p:cNvSpPr txBox="1"/>
          <p:nvPr/>
        </p:nvSpPr>
        <p:spPr>
          <a:xfrm>
            <a:off x="3515137" y="463825"/>
            <a:ext cx="516172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/>
              <a:t>اختار الإجابة الصحيحة</a:t>
            </a:r>
          </a:p>
        </p:txBody>
      </p:sp>
    </p:spTree>
    <p:extLst>
      <p:ext uri="{BB962C8B-B14F-4D97-AF65-F5344CB8AC3E}">
        <p14:creationId xmlns:p14="http://schemas.microsoft.com/office/powerpoint/2010/main" val="220291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876261"/>
            <a:ext cx="9884664" cy="1245704"/>
          </a:xfrm>
        </p:spPr>
        <p:txBody>
          <a:bodyPr anchor="ctr">
            <a:normAutofit/>
          </a:bodyPr>
          <a:lstStyle/>
          <a:p>
            <a:r>
              <a:rPr lang="ar-KW" sz="6600" b="1" dirty="0"/>
              <a:t>عرض الدرس</a:t>
            </a:r>
          </a:p>
        </p:txBody>
      </p:sp>
    </p:spTree>
    <p:extLst>
      <p:ext uri="{BB962C8B-B14F-4D97-AF65-F5344CB8AC3E}">
        <p14:creationId xmlns:p14="http://schemas.microsoft.com/office/powerpoint/2010/main" val="92015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514EC9A-E177-D933-2B55-23BFEA43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591" y="934279"/>
            <a:ext cx="8030817" cy="57925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E805FA3-E275-62FE-CAF8-84FAD45343B5}"/>
              </a:ext>
            </a:extLst>
          </p:cNvPr>
          <p:cNvSpPr txBox="1"/>
          <p:nvPr/>
        </p:nvSpPr>
        <p:spPr>
          <a:xfrm>
            <a:off x="125896" y="234386"/>
            <a:ext cx="158363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صفحة 22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563F5C9-BE00-1AF9-54A1-83265C070CCE}"/>
              </a:ext>
            </a:extLst>
          </p:cNvPr>
          <p:cNvSpPr/>
          <p:nvPr/>
        </p:nvSpPr>
        <p:spPr>
          <a:xfrm>
            <a:off x="8812696" y="1550505"/>
            <a:ext cx="622852" cy="12258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C3E9C6-64A7-2F3A-87FB-3523299F52ED}"/>
              </a:ext>
            </a:extLst>
          </p:cNvPr>
          <p:cNvSpPr/>
          <p:nvPr/>
        </p:nvSpPr>
        <p:spPr>
          <a:xfrm>
            <a:off x="4088295" y="6036365"/>
            <a:ext cx="1040295" cy="51020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27D208-7EDA-E585-BABF-7D7DA9A59C00}"/>
              </a:ext>
            </a:extLst>
          </p:cNvPr>
          <p:cNvSpPr/>
          <p:nvPr/>
        </p:nvSpPr>
        <p:spPr>
          <a:xfrm>
            <a:off x="3518452" y="6109252"/>
            <a:ext cx="470452" cy="25179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D16B38-9065-3421-600B-D8C160FD388E}"/>
              </a:ext>
            </a:extLst>
          </p:cNvPr>
          <p:cNvSpPr/>
          <p:nvPr/>
        </p:nvSpPr>
        <p:spPr>
          <a:xfrm>
            <a:off x="2998305" y="6109252"/>
            <a:ext cx="470452" cy="25179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186B34-8A17-ACBD-D20A-0CC17B409DCD}"/>
              </a:ext>
            </a:extLst>
          </p:cNvPr>
          <p:cNvSpPr/>
          <p:nvPr/>
        </p:nvSpPr>
        <p:spPr>
          <a:xfrm>
            <a:off x="2478158" y="6109252"/>
            <a:ext cx="470452" cy="25179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4FCE39-2AD5-311E-E36A-F79C8D6283D5}"/>
              </a:ext>
            </a:extLst>
          </p:cNvPr>
          <p:cNvSpPr/>
          <p:nvPr/>
        </p:nvSpPr>
        <p:spPr>
          <a:xfrm>
            <a:off x="2226364" y="6109252"/>
            <a:ext cx="226945" cy="25179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56434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6000"/>
            <a:lum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http://cs317929.vk.me/v317929102/5efd/LgK-qOy4P-Q.jpg">
            <a:extLst>
              <a:ext uri="{FF2B5EF4-FFF2-40B4-BE49-F238E27FC236}">
                <a16:creationId xmlns:a16="http://schemas.microsoft.com/office/drawing/2014/main" id="{F947B627-B982-479C-AC99-321E5AEE8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539" l="5795" r="95530">
                        <a14:foregroundMark x1="21026" y1="26514" x2="29636" y2="12526"/>
                        <a14:foregroundMark x1="32616" y1="10021" x2="45033" y2="5846"/>
                        <a14:foregroundMark x1="43212" y1="33194" x2="43212" y2="47182"/>
                        <a14:backgroundMark x1="80132" y1="71608" x2="77318" y2="76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" r="8040"/>
          <a:stretch/>
        </p:blipFill>
        <p:spPr bwMode="auto">
          <a:xfrm>
            <a:off x="4654298" y="10"/>
            <a:ext cx="75377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sign – Page 4 – 2:48AM – Everything Kuwait">
            <a:extLst>
              <a:ext uri="{FF2B5EF4-FFF2-40B4-BE49-F238E27FC236}">
                <a16:creationId xmlns:a16="http://schemas.microsoft.com/office/drawing/2014/main" id="{FD3DC23A-77E4-4977-8B0E-96DAEFAEE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" b="-3"/>
          <a:stretch/>
        </p:blipFill>
        <p:spPr bwMode="auto">
          <a:xfrm>
            <a:off x="962403" y="979071"/>
            <a:ext cx="6409944" cy="4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nescape delivery in Kuwait | Cinescape menu | Talabat">
            <a:extLst>
              <a:ext uri="{FF2B5EF4-FFF2-40B4-BE49-F238E27FC236}">
                <a16:creationId xmlns:a16="http://schemas.microsoft.com/office/drawing/2014/main" id="{37F00951-EF09-43CB-B72E-15CD5E6A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725" y="40005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up, coffee, beverage, food&#10;&#10;Description automatically generated">
            <a:extLst>
              <a:ext uri="{FF2B5EF4-FFF2-40B4-BE49-F238E27FC236}">
                <a16:creationId xmlns:a16="http://schemas.microsoft.com/office/drawing/2014/main" id="{95C67E20-6272-46F2-B88A-68DC31B83E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472795" y="4994929"/>
            <a:ext cx="1722033" cy="1546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C466C-C75B-4C1B-8945-34454D7DCBAC}"/>
              </a:ext>
            </a:extLst>
          </p:cNvPr>
          <p:cNvSpPr txBox="1"/>
          <p:nvPr/>
        </p:nvSpPr>
        <p:spPr>
          <a:xfrm>
            <a:off x="4136996" y="5149049"/>
            <a:ext cx="4106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sym typeface="Helvetica Neue"/>
            </a:endParaRPr>
          </a:p>
        </p:txBody>
      </p:sp>
      <p:sp>
        <p:nvSpPr>
          <p:cNvPr id="8" name="Rectangle: Rounded Corners 7">
            <a:hlinkClick r:id="rId13" action="ppaction://hlinksldjump"/>
            <a:extLst>
              <a:ext uri="{FF2B5EF4-FFF2-40B4-BE49-F238E27FC236}">
                <a16:creationId xmlns:a16="http://schemas.microsoft.com/office/drawing/2014/main" id="{40CFD69D-F708-485C-BEBB-81ED8062EFB5}"/>
              </a:ext>
            </a:extLst>
          </p:cNvPr>
          <p:cNvSpPr/>
          <p:nvPr/>
        </p:nvSpPr>
        <p:spPr>
          <a:xfrm>
            <a:off x="4847208" y="4740678"/>
            <a:ext cx="2263806" cy="6392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sym typeface="Helvetica Neue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BD810-5016-4B40-8E5C-762C90C69BF1}"/>
              </a:ext>
            </a:extLst>
          </p:cNvPr>
          <p:cNvSpPr/>
          <p:nvPr/>
        </p:nvSpPr>
        <p:spPr>
          <a:xfrm>
            <a:off x="5424314" y="4721366"/>
            <a:ext cx="11095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fsaneh Font" panose="02000700000000000000" pitchFamily="2" charset="-78"/>
                <a:cs typeface="Akhbar MT" pitchFamily="2" charset="-78"/>
                <a:sym typeface="Helvetica Neue"/>
              </a:rPr>
              <a:t>دخول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Afsaneh Font" panose="02000700000000000000" pitchFamily="2" charset="-78"/>
              <a:cs typeface="Akhbar MT" pitchFamily="2" charset="-78"/>
              <a:sym typeface="Helvetica Neue"/>
            </a:endParaRPr>
          </a:p>
        </p:txBody>
      </p:sp>
      <p:pic>
        <p:nvPicPr>
          <p:cNvPr id="14" name="Picture 13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F7567D5D-ED49-4BDB-B85F-6F8A94168B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2678602" y="6141766"/>
            <a:ext cx="736322" cy="697275"/>
          </a:xfrm>
          <a:prstGeom prst="rect">
            <a:avLst/>
          </a:prstGeom>
        </p:spPr>
      </p:pic>
      <p:pic>
        <p:nvPicPr>
          <p:cNvPr id="17" name="Picture 1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FCCA2ADB-B97F-4560-B749-04FB0F45DA0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1564339" y="6372003"/>
            <a:ext cx="440996" cy="326207"/>
          </a:xfrm>
          <a:prstGeom prst="rect">
            <a:avLst/>
          </a:prstGeom>
        </p:spPr>
      </p:pic>
      <p:pic>
        <p:nvPicPr>
          <p:cNvPr id="26" name="Picture 25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9AF45847-55E1-4098-8E4F-F825C2E939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rot="19458604">
            <a:off x="8642" y="6203255"/>
            <a:ext cx="747698" cy="708048"/>
          </a:xfrm>
          <a:prstGeom prst="rect">
            <a:avLst/>
          </a:prstGeom>
        </p:spPr>
      </p:pic>
      <p:pic>
        <p:nvPicPr>
          <p:cNvPr id="27" name="Picture 2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50C2F1CD-6703-4B5A-95C5-02F07575631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-55731" y="5978662"/>
            <a:ext cx="440996" cy="3262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FFD90C-E7B1-4134-8DEA-C8B5021D2D89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 rot="19754561">
            <a:off x="-360912" y="277304"/>
            <a:ext cx="5255440" cy="15698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F0DF1F-0E8C-48CA-AB7E-1BACB1BC0C5D}"/>
              </a:ext>
            </a:extLst>
          </p:cNvPr>
          <p:cNvSpPr txBox="1"/>
          <p:nvPr/>
        </p:nvSpPr>
        <p:spPr>
          <a:xfrm>
            <a:off x="150000" y="5756796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sym typeface="Helvetica Neue"/>
            </a:endParaRPr>
          </a:p>
        </p:txBody>
      </p:sp>
      <p:pic>
        <p:nvPicPr>
          <p:cNvPr id="35" name="Super 8 Projector Sound Effects &amp; Old Film Animation Motion Graphic">
            <a:hlinkClick r:id="" action="ppaction://media"/>
            <a:extLst>
              <a:ext uri="{FF2B5EF4-FFF2-40B4-BE49-F238E27FC236}">
                <a16:creationId xmlns:a16="http://schemas.microsoft.com/office/drawing/2014/main" id="{1482F60E-D004-40D1-B9E1-10874ABC65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35383.4166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090251" y="1958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90005"/>
      </p:ext>
    </p:extLst>
  </p:cSld>
  <p:clrMapOvr>
    <a:masterClrMapping/>
  </p:clrMapOvr>
  <p:transition spd="med" advTm="69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4" objId="35"/>
        <p14:stopEvt time="2012" objId="35"/>
      </p14:showEvtLst>
    </p:ext>
  </p:extLst>
</p:sld>
</file>

<file path=ppt/theme/theme1.xml><?xml version="1.0" encoding="utf-8"?>
<a:theme xmlns:a="http://schemas.openxmlformats.org/drawingml/2006/main" name="Office Them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ral-Flourish_Win32_CP_v8" id="{BCFB3359-BC8B-4F4E-99DD-822A55018E7C}" vid="{7DF7CEC2-9D9A-40F6-95E4-E2F6E93D6426}"/>
    </a:ext>
  </a:extLst>
</a:theme>
</file>

<file path=ppt/theme/theme2.xml><?xml version="1.0" encoding="utf-8"?>
<a:theme xmlns:a="http://schemas.openxmlformats.org/drawingml/2006/main" name="1_Office Theme">
  <a:themeElements>
    <a:clrScheme name="MSFT_Color_1">
      <a:dk1>
        <a:srgbClr val="32363F"/>
      </a:dk1>
      <a:lt1>
        <a:sysClr val="window" lastClr="FFFFFF"/>
      </a:lt1>
      <a:dk2>
        <a:srgbClr val="313C41"/>
      </a:dk2>
      <a:lt2>
        <a:srgbClr val="FFFFFF"/>
      </a:lt2>
      <a:accent1>
        <a:srgbClr val="2C85AE"/>
      </a:accent1>
      <a:accent2>
        <a:srgbClr val="5E5CA2"/>
      </a:accent2>
      <a:accent3>
        <a:srgbClr val="5268A5"/>
      </a:accent3>
      <a:accent4>
        <a:srgbClr val="4276AA"/>
      </a:accent4>
      <a:accent5>
        <a:srgbClr val="1891AB"/>
      </a:accent5>
      <a:accent6>
        <a:srgbClr val="00A09D"/>
      </a:accent6>
      <a:hlink>
        <a:srgbClr val="2C85AE"/>
      </a:hlink>
      <a:folHlink>
        <a:srgbClr val="00A09D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itle goes here" id="{A4715F0E-2373-46DF-8650-9CD6D2E73FF4}" vid="{7AE24D49-249C-4823-B15D-D301F3E63356}"/>
    </a:ext>
  </a:extLst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9ACE2AAA-C718-435C-B4E6-95A08ACAC4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4EFF02-EA18-493C-972D-813DB244CB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BB2F3B-6257-41BB-8B64-5AC7494F274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{8679E1DD-6388-4446-89E6-D4803B23F7D1}tf56410444_win32</Template>
  <TotalTime>608</TotalTime>
  <Words>341</Words>
  <Application>Microsoft Office PowerPoint</Application>
  <PresentationFormat>Widescreen</PresentationFormat>
  <Paragraphs>112</Paragraphs>
  <Slides>33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55" baseType="lpstr">
      <vt:lpstr>Meiryo</vt:lpstr>
      <vt:lpstr>Afsaneh Font</vt:lpstr>
      <vt:lpstr>Arial</vt:lpstr>
      <vt:lpstr>Baskerville</vt:lpstr>
      <vt:lpstr>Calibri</vt:lpstr>
      <vt:lpstr>Calibri Light</vt:lpstr>
      <vt:lpstr>Century Gothic</vt:lpstr>
      <vt:lpstr>FF Hekaya Light</vt:lpstr>
      <vt:lpstr>Geeza Pro Bold</vt:lpstr>
      <vt:lpstr>Geeza Pro Regular</vt:lpstr>
      <vt:lpstr>Gill Sans Light</vt:lpstr>
      <vt:lpstr>Gill Sans MT</vt:lpstr>
      <vt:lpstr>Gill Sans Nova</vt:lpstr>
      <vt:lpstr>Gill Sans Nova Light</vt:lpstr>
      <vt:lpstr>Helvetica Neue</vt:lpstr>
      <vt:lpstr>Helvetica Neue Light</vt:lpstr>
      <vt:lpstr>HSIshraq-Light</vt:lpstr>
      <vt:lpstr>Office Theme</vt:lpstr>
      <vt:lpstr>1_Office Theme</vt:lpstr>
      <vt:lpstr>1_White</vt:lpstr>
      <vt:lpstr>نسق Office</vt:lpstr>
      <vt:lpstr>2_Office Theme</vt:lpstr>
      <vt:lpstr>(1-2): قراءة الأعداد الكلية وكتابتها                 إعداد المعلمة: أ. نوره راشد</vt:lpstr>
      <vt:lpstr>التمهيد</vt:lpstr>
      <vt:lpstr>PowerPoint Presentation</vt:lpstr>
      <vt:lpstr>PowerPoint Presentation</vt:lpstr>
      <vt:lpstr>PowerPoint Presentation</vt:lpstr>
      <vt:lpstr>PowerPoint Presentation</vt:lpstr>
      <vt:lpstr>عرض الدرس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فاصل تعليمي</vt:lpstr>
      <vt:lpstr>لعبة البحث عن الايموجي المختلف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التقييم المختصر</vt:lpstr>
      <vt:lpstr>ماذا تعلمنا اليوم 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(1-2): قراءة الأعداد الكلية وكتابتها                 إعداد المعلمة: أ. نوره راشد</dc:title>
  <dc:creator>nrmsa 97</dc:creator>
  <cp:lastModifiedBy>نوره راشد محمد علي</cp:lastModifiedBy>
  <cp:revision>27</cp:revision>
  <dcterms:created xsi:type="dcterms:W3CDTF">2022-09-19T05:30:27Z</dcterms:created>
  <dcterms:modified xsi:type="dcterms:W3CDTF">2023-06-10T17:03:49Z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