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0" r:id="rId5"/>
    <p:sldMasterId id="2147483682" r:id="rId6"/>
    <p:sldMasterId id="2147483694" r:id="rId7"/>
  </p:sldMasterIdLst>
  <p:notesMasterIdLst>
    <p:notesMasterId r:id="rId35"/>
  </p:notesMasterIdLst>
  <p:handoutMasterIdLst>
    <p:handoutMasterId r:id="rId36"/>
  </p:handoutMasterIdLst>
  <p:sldIdLst>
    <p:sldId id="308" r:id="rId8"/>
    <p:sldId id="1271" r:id="rId9"/>
    <p:sldId id="1289" r:id="rId10"/>
    <p:sldId id="1290" r:id="rId11"/>
    <p:sldId id="1291" r:id="rId12"/>
    <p:sldId id="1292" r:id="rId13"/>
    <p:sldId id="1272" r:id="rId14"/>
    <p:sldId id="1273" r:id="rId15"/>
    <p:sldId id="1274" r:id="rId16"/>
    <p:sldId id="1275" r:id="rId17"/>
    <p:sldId id="1276" r:id="rId18"/>
    <p:sldId id="1277" r:id="rId19"/>
    <p:sldId id="1278" r:id="rId20"/>
    <p:sldId id="1255" r:id="rId21"/>
    <p:sldId id="1279" r:id="rId22"/>
    <p:sldId id="1280" r:id="rId23"/>
    <p:sldId id="259" r:id="rId24"/>
    <p:sldId id="1281" r:id="rId25"/>
    <p:sldId id="1282" r:id="rId26"/>
    <p:sldId id="1283" r:id="rId27"/>
    <p:sldId id="1284" r:id="rId28"/>
    <p:sldId id="1285" r:id="rId29"/>
    <p:sldId id="1286" r:id="rId30"/>
    <p:sldId id="262" r:id="rId31"/>
    <p:sldId id="263" r:id="rId32"/>
    <p:sldId id="1287" r:id="rId33"/>
    <p:sldId id="1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5118"/>
    <a:srgbClr val="FA7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16" autoAdjust="0"/>
  </p:normalViewPr>
  <p:slideViewPr>
    <p:cSldViewPr snapToGrid="0">
      <p:cViewPr varScale="1">
        <p:scale>
          <a:sx n="72" d="100"/>
          <a:sy n="72" d="100"/>
        </p:scale>
        <p:origin x="381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9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C5D79-E691-4B51-88CB-C0A16ECEC70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37FB0-595B-40EF-A0BA-20862A72C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50A96-7895-4775-80EE-AA77FEB2A3F9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165F4-379C-44F2-8E89-DB43904FE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6132-7CE6-45E4-90D4-91693943292D}" type="datetime1">
              <a:rPr lang="en-US" smtClean="0"/>
              <a:t>6/10/2023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04D-E712-460F-A835-B3805357AA3E}" type="datetime1">
              <a:rPr lang="en-US" smtClean="0"/>
              <a:t>6/10/2023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3E1D-4BB2-4EB5-99F0-C0445BB2CBB6}" type="datetime1">
              <a:rPr lang="en-US" smtClean="0"/>
              <a:t>6/10/2023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470DD-936A-40C7-B2FF-E7290D8BDE85}" type="datetime1">
              <a:rPr lang="en-US" smtClean="0"/>
              <a:t>6/10/2023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A680-C0D5-4B16-AB7C-0C3F71FB527A}" type="datetime1">
              <a:rPr lang="en-US" smtClean="0"/>
              <a:t>6/10/2023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F4F-0B88-4C49-B9D1-C95270C9BFC4}" type="datetime1">
              <a:rPr lang="en-US" smtClean="0"/>
              <a:t>6/10/2023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e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3E08E-F1BA-4F47-A445-B54A4E6BD6A4}" type="datetime1">
              <a:rPr lang="en-US" smtClean="0"/>
              <a:t>6/10/2023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7197-55AE-4427-94B5-41FFCF01E594}" type="datetime1">
              <a:rPr lang="en-US" smtClean="0"/>
              <a:t>6/10/2023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FC22-13D8-4D82-81F3-EDC2D992088A}" type="datetime1">
              <a:rPr lang="en-US" smtClean="0"/>
              <a:t>6/10/2023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49F2-E881-451F-B030-13B947B0EF64}" type="datetime1">
              <a:rPr lang="en-US" smtClean="0"/>
              <a:t>6/10/2023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44684" y="544823"/>
            <a:ext cx="7534344" cy="5532783"/>
            <a:chOff x="1097557" y="700499"/>
            <a:chExt cx="7498976" cy="5278764"/>
          </a:xfrm>
        </p:grpSpPr>
        <p:grpSp>
          <p:nvGrpSpPr>
            <p:cNvPr id="9" name="Group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Freeform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14" name="Freeform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Freeform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Freeform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Freeform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Freeform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Freeform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Freeform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Freeform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Freeform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Freeform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Freeform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25" name="Freeform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Freeform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Freeform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28" name="Freeform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29" name="Freeform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Freeform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Freeform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Freeform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 dirty="0"/>
                </a:p>
              </p:txBody>
            </p:sp>
            <p:sp>
              <p:nvSpPr>
                <p:cNvPr id="33" name="Freeform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Freeform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" name="Freeform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36" name="Freeform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" name="Freeform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Freeform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Freeform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Freeform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Freeform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Freeform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44" name="Freeform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Freeform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Freeform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Freeform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48" name="Freeform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Freeform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50" name="Freeform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54" name="Freeform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59" name="Freeform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en-US"/>
                </a:p>
              </p:txBody>
            </p:sp>
            <p:sp>
              <p:nvSpPr>
                <p:cNvPr id="63" name="Freeform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3429" y="1828800"/>
            <a:ext cx="3845984" cy="20574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8" name="Picture Placeholder 67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62851" y="3962399"/>
            <a:ext cx="3846561" cy="1828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318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2F916-B976-4FD6-9B8E-4203DFA21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5FEC90-74CA-4196-AE0E-2260BC142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28F10-E474-46AA-A308-BAFC15139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80F54-D3D9-493F-B352-1215A690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24CE2-EDA3-4D43-BC61-6C6B2F24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19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7B50A-4D78-4F87-B14F-6FEC87727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94BE-4F3D-46E1-A637-B0DB192CE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0AF38-ADE9-47A8-8CDF-F590CCBE2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20751-BC5D-423C-92AE-1F31B34AF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6A998-62C1-4D42-9F24-82074E63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342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D57-B64D-4759-ABD5-352FBF756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D8A8C-609B-4C28-BDD6-2CCF90CEDB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769EC-91FD-4FAA-93EC-12EE0032E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06235-1B39-4213-9174-CE951CAFB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256CB-176B-46C4-B69E-53D7B1CA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156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7DD99-1AB3-4950-8894-4A5FAEBDB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87E9F-653B-4128-8D85-36327EC69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06F12-82E2-4529-8CE4-87EC866D4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FBA7B-ADF5-4E0F-90B3-C0A8B79D2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66C289-1AF5-470E-90A9-00F3A787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55B11F-A942-433E-B17F-A162DFCED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819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A830F-B5CD-4D6D-8FFD-364326761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FACF7-59C3-497F-BA96-CA5A5372A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2B8D4-6BCA-4B50-9915-161FC6242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84218B-23B5-49BD-9D61-F7F029F61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A9C8FC-FD20-43BA-AEF5-75A6C497D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D4D010-DB78-4DA3-B21E-08A6D3652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83F9E1-082D-47C1-B238-D453527F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B6C22C-7DB9-49B2-90A6-18320E63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406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0DACC-4EDC-4C55-8C1E-25774DC7F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7C8A77-D860-46D2-9B96-833B1E12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82BA5-34B8-453D-9931-9A82AD591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AB59F-840F-42EA-BB01-6C24E7C7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710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6D31BF-98F2-407F-972C-81C8463CA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97DCA9-CE54-45ED-B96F-449382F7B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099EB-87D6-4403-8FA0-898F4C8A1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527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DB929-4AC4-4D4C-8D32-4A0ACEA0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91728-78A2-4483-AF08-148434E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BFDE9-2E0D-4CAD-B65F-FBE1E7093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B876F-69E8-4772-BEB5-953E99579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93B5A-F566-4E38-A3EB-492CD00F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3A86A-F6E6-4765-AAE3-D81DC5378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4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CC3D5-21EF-4F4D-A320-4C966449E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DCC2F6-8A80-4F5E-AAF7-1E835BFD8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2CF4F-95D6-4DF0-B0A3-A5EDC87EB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09CE9A-D823-43DF-AFC8-86BAC4AE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DCA93-486B-4ABE-811B-556A64F6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4151-BE31-4355-8659-5339C6B9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ide Picture with Caption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4" name="Freeform 63"/>
          <p:cNvSpPr>
            <a:spLocks/>
          </p:cNvSpPr>
          <p:nvPr/>
        </p:nvSpPr>
        <p:spPr bwMode="auto">
          <a:xfrm>
            <a:off x="1185732" y="1752228"/>
            <a:ext cx="9817165" cy="3518272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65"/>
          <p:cNvSpPr>
            <a:spLocks/>
          </p:cNvSpPr>
          <p:nvPr/>
        </p:nvSpPr>
        <p:spPr bwMode="auto">
          <a:xfrm>
            <a:off x="1255712" y="1827385"/>
            <a:ext cx="9675672" cy="33669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15615" y="1914879"/>
            <a:ext cx="9547705" cy="3171471"/>
          </a:xfrm>
          <a:custGeom>
            <a:avLst/>
            <a:gdLst>
              <a:gd name="connsiteX0" fmla="*/ 650308 w 9555325"/>
              <a:gd name="connsiteY0" fmla="*/ 0 h 4638481"/>
              <a:gd name="connsiteX1" fmla="*/ 8849738 w 9555325"/>
              <a:gd name="connsiteY1" fmla="*/ 0 h 4638481"/>
              <a:gd name="connsiteX2" fmla="*/ 9517225 w 9555325"/>
              <a:gd name="connsiteY2" fmla="*/ 492179 h 4638481"/>
              <a:gd name="connsiteX3" fmla="*/ 9555325 w 9555325"/>
              <a:gd name="connsiteY3" fmla="*/ 3489265 h 4638481"/>
              <a:gd name="connsiteX4" fmla="*/ 9323528 w 9555325"/>
              <a:gd name="connsiteY4" fmla="*/ 3999732 h 4638481"/>
              <a:gd name="connsiteX5" fmla="*/ 9257247 w 9555325"/>
              <a:gd name="connsiteY5" fmla="*/ 3818831 h 4638481"/>
              <a:gd name="connsiteX6" fmla="*/ 8857627 w 9555325"/>
              <a:gd name="connsiteY6" fmla="*/ 4294672 h 4638481"/>
              <a:gd name="connsiteX7" fmla="*/ 8212559 w 9555325"/>
              <a:gd name="connsiteY7" fmla="*/ 4152775 h 4638481"/>
              <a:gd name="connsiteX8" fmla="*/ 8411811 w 9555325"/>
              <a:gd name="connsiteY8" fmla="*/ 4638481 h 4638481"/>
              <a:gd name="connsiteX9" fmla="*/ 1128444 w 9555325"/>
              <a:gd name="connsiteY9" fmla="*/ 4638481 h 4638481"/>
              <a:gd name="connsiteX10" fmla="*/ 1332334 w 9555325"/>
              <a:gd name="connsiteY10" fmla="*/ 4136900 h 4638481"/>
              <a:gd name="connsiteX11" fmla="*/ 703644 w 9555325"/>
              <a:gd name="connsiteY11" fmla="*/ 4278797 h 4638481"/>
              <a:gd name="connsiteX12" fmla="*/ 314171 w 9555325"/>
              <a:gd name="connsiteY12" fmla="*/ 3802956 h 4638481"/>
              <a:gd name="connsiteX13" fmla="*/ 249572 w 9555325"/>
              <a:gd name="connsiteY13" fmla="*/ 3983857 h 4638481"/>
              <a:gd name="connsiteX14" fmla="*/ 0 w 9555325"/>
              <a:gd name="connsiteY14" fmla="*/ 3792938 h 4638481"/>
              <a:gd name="connsiteX15" fmla="*/ 0 w 9555325"/>
              <a:gd name="connsiteY15" fmla="*/ 570289 h 4638481"/>
              <a:gd name="connsiteX16" fmla="*/ 650308 w 95553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89265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32465"/>
              <a:gd name="connsiteY0" fmla="*/ 0 h 4638481"/>
              <a:gd name="connsiteX1" fmla="*/ 8849738 w 9532465"/>
              <a:gd name="connsiteY1" fmla="*/ 0 h 4638481"/>
              <a:gd name="connsiteX2" fmla="*/ 9517225 w 9532465"/>
              <a:gd name="connsiteY2" fmla="*/ 492179 h 4638481"/>
              <a:gd name="connsiteX3" fmla="*/ 9532465 w 9532465"/>
              <a:gd name="connsiteY3" fmla="*/ 3489265 h 4638481"/>
              <a:gd name="connsiteX4" fmla="*/ 9323528 w 9532465"/>
              <a:gd name="connsiteY4" fmla="*/ 3999732 h 4638481"/>
              <a:gd name="connsiteX5" fmla="*/ 9257247 w 9532465"/>
              <a:gd name="connsiteY5" fmla="*/ 3818831 h 4638481"/>
              <a:gd name="connsiteX6" fmla="*/ 8857627 w 9532465"/>
              <a:gd name="connsiteY6" fmla="*/ 4294672 h 4638481"/>
              <a:gd name="connsiteX7" fmla="*/ 8212559 w 9532465"/>
              <a:gd name="connsiteY7" fmla="*/ 4152775 h 4638481"/>
              <a:gd name="connsiteX8" fmla="*/ 8411811 w 9532465"/>
              <a:gd name="connsiteY8" fmla="*/ 4638481 h 4638481"/>
              <a:gd name="connsiteX9" fmla="*/ 1128444 w 9532465"/>
              <a:gd name="connsiteY9" fmla="*/ 4638481 h 4638481"/>
              <a:gd name="connsiteX10" fmla="*/ 1332334 w 9532465"/>
              <a:gd name="connsiteY10" fmla="*/ 4136900 h 4638481"/>
              <a:gd name="connsiteX11" fmla="*/ 703644 w 9532465"/>
              <a:gd name="connsiteY11" fmla="*/ 4278797 h 4638481"/>
              <a:gd name="connsiteX12" fmla="*/ 314171 w 9532465"/>
              <a:gd name="connsiteY12" fmla="*/ 3802956 h 4638481"/>
              <a:gd name="connsiteX13" fmla="*/ 249572 w 9532465"/>
              <a:gd name="connsiteY13" fmla="*/ 3983857 h 4638481"/>
              <a:gd name="connsiteX14" fmla="*/ 0 w 9532465"/>
              <a:gd name="connsiteY14" fmla="*/ 3792938 h 4638481"/>
              <a:gd name="connsiteX15" fmla="*/ 0 w 9532465"/>
              <a:gd name="connsiteY15" fmla="*/ 570289 h 4638481"/>
              <a:gd name="connsiteX16" fmla="*/ 650308 w 9532465"/>
              <a:gd name="connsiteY16" fmla="*/ 0 h 4638481"/>
              <a:gd name="connsiteX0" fmla="*/ 650308 w 9524845"/>
              <a:gd name="connsiteY0" fmla="*/ 0 h 4638481"/>
              <a:gd name="connsiteX1" fmla="*/ 8849738 w 9524845"/>
              <a:gd name="connsiteY1" fmla="*/ 0 h 4638481"/>
              <a:gd name="connsiteX2" fmla="*/ 9517225 w 9524845"/>
              <a:gd name="connsiteY2" fmla="*/ 492179 h 4638481"/>
              <a:gd name="connsiteX3" fmla="*/ 9524845 w 9524845"/>
              <a:gd name="connsiteY3" fmla="*/ 3500410 h 4638481"/>
              <a:gd name="connsiteX4" fmla="*/ 9323528 w 9524845"/>
              <a:gd name="connsiteY4" fmla="*/ 3999732 h 4638481"/>
              <a:gd name="connsiteX5" fmla="*/ 9257247 w 9524845"/>
              <a:gd name="connsiteY5" fmla="*/ 3818831 h 4638481"/>
              <a:gd name="connsiteX6" fmla="*/ 8857627 w 9524845"/>
              <a:gd name="connsiteY6" fmla="*/ 4294672 h 4638481"/>
              <a:gd name="connsiteX7" fmla="*/ 8212559 w 9524845"/>
              <a:gd name="connsiteY7" fmla="*/ 4152775 h 4638481"/>
              <a:gd name="connsiteX8" fmla="*/ 8411811 w 9524845"/>
              <a:gd name="connsiteY8" fmla="*/ 4638481 h 4638481"/>
              <a:gd name="connsiteX9" fmla="*/ 1128444 w 9524845"/>
              <a:gd name="connsiteY9" fmla="*/ 4638481 h 4638481"/>
              <a:gd name="connsiteX10" fmla="*/ 1332334 w 9524845"/>
              <a:gd name="connsiteY10" fmla="*/ 4136900 h 4638481"/>
              <a:gd name="connsiteX11" fmla="*/ 703644 w 9524845"/>
              <a:gd name="connsiteY11" fmla="*/ 4278797 h 4638481"/>
              <a:gd name="connsiteX12" fmla="*/ 314171 w 9524845"/>
              <a:gd name="connsiteY12" fmla="*/ 3802956 h 4638481"/>
              <a:gd name="connsiteX13" fmla="*/ 249572 w 9524845"/>
              <a:gd name="connsiteY13" fmla="*/ 3983857 h 4638481"/>
              <a:gd name="connsiteX14" fmla="*/ 0 w 9524845"/>
              <a:gd name="connsiteY14" fmla="*/ 3792938 h 4638481"/>
              <a:gd name="connsiteX15" fmla="*/ 0 w 9524845"/>
              <a:gd name="connsiteY15" fmla="*/ 570289 h 4638481"/>
              <a:gd name="connsiteX16" fmla="*/ 650308 w 9524845"/>
              <a:gd name="connsiteY16" fmla="*/ 0 h 4638481"/>
              <a:gd name="connsiteX0" fmla="*/ 650308 w 9517225"/>
              <a:gd name="connsiteY0" fmla="*/ 0 h 4638481"/>
              <a:gd name="connsiteX1" fmla="*/ 8849738 w 9517225"/>
              <a:gd name="connsiteY1" fmla="*/ 0 h 4638481"/>
              <a:gd name="connsiteX2" fmla="*/ 9517225 w 9517225"/>
              <a:gd name="connsiteY2" fmla="*/ 492179 h 4638481"/>
              <a:gd name="connsiteX3" fmla="*/ 9517225 w 9517225"/>
              <a:gd name="connsiteY3" fmla="*/ 3500410 h 4638481"/>
              <a:gd name="connsiteX4" fmla="*/ 9323528 w 9517225"/>
              <a:gd name="connsiteY4" fmla="*/ 3999732 h 4638481"/>
              <a:gd name="connsiteX5" fmla="*/ 9257247 w 9517225"/>
              <a:gd name="connsiteY5" fmla="*/ 3818831 h 4638481"/>
              <a:gd name="connsiteX6" fmla="*/ 8857627 w 9517225"/>
              <a:gd name="connsiteY6" fmla="*/ 4294672 h 4638481"/>
              <a:gd name="connsiteX7" fmla="*/ 8212559 w 9517225"/>
              <a:gd name="connsiteY7" fmla="*/ 4152775 h 4638481"/>
              <a:gd name="connsiteX8" fmla="*/ 8411811 w 9517225"/>
              <a:gd name="connsiteY8" fmla="*/ 4638481 h 4638481"/>
              <a:gd name="connsiteX9" fmla="*/ 1128444 w 9517225"/>
              <a:gd name="connsiteY9" fmla="*/ 4638481 h 4638481"/>
              <a:gd name="connsiteX10" fmla="*/ 1332334 w 9517225"/>
              <a:gd name="connsiteY10" fmla="*/ 4136900 h 4638481"/>
              <a:gd name="connsiteX11" fmla="*/ 703644 w 9517225"/>
              <a:gd name="connsiteY11" fmla="*/ 4278797 h 4638481"/>
              <a:gd name="connsiteX12" fmla="*/ 314171 w 9517225"/>
              <a:gd name="connsiteY12" fmla="*/ 3802956 h 4638481"/>
              <a:gd name="connsiteX13" fmla="*/ 249572 w 9517225"/>
              <a:gd name="connsiteY13" fmla="*/ 3983857 h 4638481"/>
              <a:gd name="connsiteX14" fmla="*/ 0 w 9517225"/>
              <a:gd name="connsiteY14" fmla="*/ 3792938 h 4638481"/>
              <a:gd name="connsiteX15" fmla="*/ 0 w 9517225"/>
              <a:gd name="connsiteY15" fmla="*/ 570289 h 4638481"/>
              <a:gd name="connsiteX16" fmla="*/ 650308 w 951722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57247 w 9547705"/>
              <a:gd name="connsiteY5" fmla="*/ 3818831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999732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42007 w 9547705"/>
              <a:gd name="connsiteY5" fmla="*/ 3462199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23528 w 9547705"/>
              <a:gd name="connsiteY4" fmla="*/ 3743403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294672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49790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12559 w 9547705"/>
              <a:gd name="connsiteY7" fmla="*/ 4152775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58279 w 9547705"/>
              <a:gd name="connsiteY7" fmla="*/ 3963314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80487 w 9547705"/>
              <a:gd name="connsiteY6" fmla="*/ 4138645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792938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314171 w 9547705"/>
              <a:gd name="connsiteY12" fmla="*/ 3802956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49572 w 9547705"/>
              <a:gd name="connsiteY13" fmla="*/ 3983857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278797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4136900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24714 w 9547705"/>
              <a:gd name="connsiteY10" fmla="*/ 3936295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47574 w 9547705"/>
              <a:gd name="connsiteY10" fmla="*/ 389171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  <a:gd name="connsiteX0" fmla="*/ 650308 w 9547705"/>
              <a:gd name="connsiteY0" fmla="*/ 0 h 4638481"/>
              <a:gd name="connsiteX1" fmla="*/ 8849738 w 9547705"/>
              <a:gd name="connsiteY1" fmla="*/ 0 h 4638481"/>
              <a:gd name="connsiteX2" fmla="*/ 9517225 w 9547705"/>
              <a:gd name="connsiteY2" fmla="*/ 492179 h 4638481"/>
              <a:gd name="connsiteX3" fmla="*/ 9547705 w 9547705"/>
              <a:gd name="connsiteY3" fmla="*/ 3478120 h 4638481"/>
              <a:gd name="connsiteX4" fmla="*/ 9338768 w 9547705"/>
              <a:gd name="connsiteY4" fmla="*/ 3721114 h 4638481"/>
              <a:gd name="connsiteX5" fmla="*/ 9272487 w 9547705"/>
              <a:gd name="connsiteY5" fmla="*/ 3451054 h 4638481"/>
              <a:gd name="connsiteX6" fmla="*/ 8857627 w 9547705"/>
              <a:gd name="connsiteY6" fmla="*/ 4127500 h 4638481"/>
              <a:gd name="connsiteX7" fmla="*/ 8235419 w 9547705"/>
              <a:gd name="connsiteY7" fmla="*/ 3974459 h 4638481"/>
              <a:gd name="connsiteX8" fmla="*/ 8411811 w 9547705"/>
              <a:gd name="connsiteY8" fmla="*/ 4638481 h 4638481"/>
              <a:gd name="connsiteX9" fmla="*/ 1128444 w 9547705"/>
              <a:gd name="connsiteY9" fmla="*/ 4638481 h 4638481"/>
              <a:gd name="connsiteX10" fmla="*/ 1332334 w 9547705"/>
              <a:gd name="connsiteY10" fmla="*/ 3914006 h 4638481"/>
              <a:gd name="connsiteX11" fmla="*/ 703644 w 9547705"/>
              <a:gd name="connsiteY11" fmla="*/ 4089336 h 4638481"/>
              <a:gd name="connsiteX12" fmla="*/ 298931 w 9547705"/>
              <a:gd name="connsiteY12" fmla="*/ 3390600 h 4638481"/>
              <a:gd name="connsiteX13" fmla="*/ 234332 w 9547705"/>
              <a:gd name="connsiteY13" fmla="*/ 3671805 h 4638481"/>
              <a:gd name="connsiteX14" fmla="*/ 0 w 9547705"/>
              <a:gd name="connsiteY14" fmla="*/ 3380583 h 4638481"/>
              <a:gd name="connsiteX15" fmla="*/ 0 w 9547705"/>
              <a:gd name="connsiteY15" fmla="*/ 570289 h 4638481"/>
              <a:gd name="connsiteX16" fmla="*/ 650308 w 9547705"/>
              <a:gd name="connsiteY16" fmla="*/ 0 h 4638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4770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47705" y="3478120"/>
                </a:lnTo>
                <a:cubicBezTo>
                  <a:pt x="9480203" y="3522209"/>
                  <a:pt x="9400772" y="3661129"/>
                  <a:pt x="9338768" y="3721114"/>
                </a:cubicBezTo>
                <a:lnTo>
                  <a:pt x="9272487" y="3451054"/>
                </a:lnTo>
                <a:cubicBezTo>
                  <a:pt x="9067371" y="3613900"/>
                  <a:pt x="8945205" y="3954545"/>
                  <a:pt x="8857627" y="4127500"/>
                </a:cubicBezTo>
                <a:cubicBezTo>
                  <a:pt x="8681319" y="4037653"/>
                  <a:pt x="8442841" y="3990182"/>
                  <a:pt x="8235419" y="3974459"/>
                </a:cubicBezTo>
                <a:cubicBezTo>
                  <a:pt x="8268338" y="4186322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111382"/>
                  <a:pt x="1332334" y="3914006"/>
                </a:cubicBezTo>
                <a:cubicBezTo>
                  <a:pt x="1130179" y="3929729"/>
                  <a:pt x="875476" y="3999489"/>
                  <a:pt x="703644" y="4089336"/>
                </a:cubicBezTo>
                <a:cubicBezTo>
                  <a:pt x="618290" y="3916381"/>
                  <a:pt x="498839" y="3553446"/>
                  <a:pt x="298931" y="3390600"/>
                </a:cubicBezTo>
                <a:lnTo>
                  <a:pt x="234332" y="3671805"/>
                </a:lnTo>
                <a:cubicBezTo>
                  <a:pt x="155781" y="3593830"/>
                  <a:pt x="88868" y="3432830"/>
                  <a:pt x="0" y="3380583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9" name="Freeform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Freeform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Freeform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4" name="Freeform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7" name="Group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Freeform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80" name="Freeform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53259" y="5410200"/>
            <a:ext cx="6870154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8F72-F274-42CE-B43C-598895B249BF}" type="datetime1">
              <a:rPr lang="en-US" smtClean="0"/>
              <a:t>6/10/2023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C512B-2791-4EFC-A06C-752134520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D2276-90FF-48E9-B77C-6BD1F97B7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7B449-6941-4FBA-9DF6-CAB5094BE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CD235-9CB0-4C56-910E-8A3DE1F33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26C52-964F-4002-AF1C-A9401BE7B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552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D690D9-883E-4764-AD9A-4B70B35926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24813A-3FC6-486F-AED6-C5B10EDD0E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4A849-92C0-43F3-8017-8B0D0F2CA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E6B38-79CE-4465-BF80-BFE66F18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71E45-CD96-4944-926A-07FAA5222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642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4D19-E47D-4B7D-87A9-19037425BB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7D5A8-36F8-436F-AF31-801738A43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2A5E8-77C4-4E7C-9831-798BA7213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BC7E3-183A-4629-ACEC-5EF0B8941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D9FD-8C7D-4238-A52A-50D20F259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138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9232C-5E70-4FD8-806B-202EDEEB4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0F2FC-AE53-4CF6-B7B1-5474BBC22A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AEF72-E20C-4D04-A80D-512EA5A9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61B63-5F80-45A6-9CCA-8A722711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A449F-D5BD-45B0-918E-A060EF5C1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996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F2B77-A1AA-49B3-9FC0-378954799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39E23-00DD-4186-85FA-DBBDED75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25022-AE72-4405-819C-9FB13869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EDD4D-B18C-4731-BBC6-346EF254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D938A-C7F1-4578-A338-F1BDD60B7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5961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8193-8530-4C43-9A42-0D4D48BC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BA128-231D-44A4-B5A4-233FA25A77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BC08E-7CC7-46AE-B87F-BD619E0BC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4E1E5-B5A0-4692-B376-3C1CC235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E914E-EB4D-447F-98C2-67EDA5359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7D399-2775-47B4-8F19-3E3DCA18A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912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67706-9A6D-410B-93B6-093F390C8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5AF27-C9C5-4750-8878-E8FE6C636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A7551-01EB-4B11-8909-D1D61283C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0643A9-C0B5-4995-95C7-6788F9C49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72E254-ACA0-4289-AC72-002AC563DC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3F9C7-CE9D-4BCC-94B7-FB3038F47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5BB010-C622-4464-939F-3CDDE0AD6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253305-86AE-4799-865C-F0E0016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207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A2F03-7F30-4FA1-A5D7-44E3990D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2A3D0-0DC0-40FF-B863-A86888FB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38D3B-9BC8-4A34-8E0B-3044D3EEE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5750F-FB12-4887-BF9E-CD5A9828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759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0D5F1E-1B8C-43A0-8A72-3DF1E5B39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68706D-CDED-4815-9D14-E9FBB8A8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B4C06-A5E7-434B-9BCB-4357E2C3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511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91EAA-6990-4030-A95F-6AFD326A7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D34B02-203F-410D-A41F-F8B0EA2D7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D691E-30FB-4A44-95B5-41CC14692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21A90-17D4-4E88-AFA9-F1DC720C6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57825-1FD9-4E25-973C-F67A56624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409AE-1B49-440B-AD40-D49C349C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302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1169502" y="1709600"/>
            <a:ext cx="9841398" cy="4561599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/>
        </p:nvSpPr>
        <p:spPr bwMode="auto">
          <a:xfrm>
            <a:off x="1359155" y="1914428"/>
            <a:ext cx="9462092" cy="415194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>
            <a:off x="1456509" y="2008348"/>
            <a:ext cx="9267384" cy="39641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Picture Placeholder 56" descr="An empty placeholder to add an image. Click on the placeholder and select the image that you wish to add."/>
          <p:cNvSpPr>
            <a:spLocks noGrp="1"/>
          </p:cNvSpPr>
          <p:nvPr>
            <p:ph type="pic" sz="quarter" idx="15"/>
          </p:nvPr>
        </p:nvSpPr>
        <p:spPr>
          <a:xfrm>
            <a:off x="1570661" y="2113269"/>
            <a:ext cx="9039081" cy="3754261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A861-27AB-4ED7-A06C-F55FB44AA18E}" type="datetime1">
              <a:rPr lang="en-US" smtClean="0"/>
              <a:t>6/10/2023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64E6B-6E9E-496A-8D52-16D5FA9F5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4E749C-09EA-47EE-B0B7-4B0CD5E829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34F2F-CE3F-4028-B258-9419707A6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98DD7-D3A8-4B01-A941-C21936D99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F0DD8-788A-438E-90D0-3577905E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348CCC-4E57-4A0F-ADE5-498628F8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0391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E0D14-537E-4D4A-95F6-CBF5F9D38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A5E51-A4AF-4C06-A5AF-5AE7012FB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E7619-858C-424F-BB71-38EB874EF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C3C06-BF2F-4B83-9301-30E47F2E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0EB4F-B719-41BA-8EC7-243FCB986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234D39-1B73-4A2E-BD04-D79E72A3C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CC189-2CFC-47B0-A057-FB0312BBC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559F1-751F-4858-9455-0A1ADF005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52878-6685-4804-8205-C330E3134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A4D68-B0A8-46EA-8F92-8774197F7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347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225677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11D5AC-7136-452F-9F0A-EE69B338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5A5E5F8-237C-421A-B2AD-CE2237ADCE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99E0D1D-D6B9-4678-B95E-2A63728EE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E8CA52D-E500-4F61-B240-1A471D03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972B1DB-EDF3-4CC1-AE26-C0B2FDD8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99482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F51C80-B370-40D2-81E1-F5ED05A4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B9BAAE3-BA1C-4022-9CF5-EDA9282B7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F9892C-C889-4E8A-ABB0-CD0EC0911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DB700C2-FC77-4865-90F2-45B62F82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B725D3-F239-4976-8F70-E8B452116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86054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A9EE3B-915E-4016-9D02-84ED94976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CB4167-CF24-47AD-8D73-F6C9D6F99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BE1FFED-4688-4E34-AEA8-7BFC0A5BF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9581384-1384-4B20-A2AA-EB9042E56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16887AB-636D-4B97-87A6-6891D282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0253119-BBB7-40FA-8DF4-48E8FF26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8193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E662C7-A783-44C4-8B24-D334F84CE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C20B669-6E79-47F3-A439-7CBBFF1CD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60315B5-941C-42E1-9E2F-D5C798797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548574B-6A4E-4185-B67F-709CA01CB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2BAB46D-01C8-4F58-9648-06DA661D6E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33AD9D4-79F4-4117-B7DB-105FB43B6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F4E55A3-5045-41F9-AE10-AE8CF2F8E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41A7AAD-BDDB-40BC-8C0D-A2F2F493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430133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F11BE6-6A52-4BF0-B340-0D3FB85C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FCDAF5F-2FD3-4CB1-BB36-5823A1333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80CB909-D711-46CC-9DF1-255DD8AD1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9E54DA1-CF8E-46F4-B6A3-268207F95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146145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1006218-4E51-4D8B-9188-FC1AD7A5D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AE2BA76-DF33-4891-B6CE-354721332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63B1553-7C63-4E62-8821-5D078C624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62769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050214" y="456330"/>
            <a:ext cx="2728043" cy="18882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Freeform 16"/>
          <p:cNvSpPr>
            <a:spLocks/>
          </p:cNvSpPr>
          <p:nvPr userDrawn="1"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7"/>
          <p:cNvSpPr>
            <a:spLocks/>
          </p:cNvSpPr>
          <p:nvPr userDrawn="1"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reeform 5"/>
          <p:cNvSpPr>
            <a:spLocks/>
          </p:cNvSpPr>
          <p:nvPr userDrawn="1"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5"/>
          <p:cNvSpPr>
            <a:spLocks/>
          </p:cNvSpPr>
          <p:nvPr userDrawn="1"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5"/>
          <p:cNvSpPr>
            <a:spLocks/>
          </p:cNvSpPr>
          <p:nvPr userDrawn="1"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4" name="Picture Placeholder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F491-2613-41BF-A4BA-F06516213ACF}" type="datetime1">
              <a:rPr lang="en-US" smtClean="0"/>
              <a:t>6/10/2023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FC6718-119C-4C2C-A10C-B74FF2C2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B5C8A44-B172-4836-9A04-2B3372681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4EB071B-2F9C-4DDC-94F4-99FFC0948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5FE6E92-878F-45AC-BA24-6BD4E02B3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D6CC7C2-F170-4C70-BE90-A9FB17704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EAD98D4-A968-42D5-9E55-2CE10813B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249887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3BA0C5-4573-42C7-A41F-09330FEF7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ECAF565-41C8-4547-B5C1-0A88A7088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2FA0FD4-F737-489F-8020-476742C08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EE44BC1-F3E6-4B06-ACB4-6F5B458F1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68CF62A-36D6-40C8-92E1-AA36F45B5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7493558-A381-4515-9AEA-2BBD3339F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309718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A46782-6D9A-4328-8D99-26F1A1675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1208E42-2BE2-42BA-B264-78D478D03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0E528D8-010E-4597-A1F1-503003579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459740-4B70-46A9-A688-112467B94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90B79D-B3FC-4F67-A464-AF4A8E784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607363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2EFD32C-576A-4570-8DE5-92C495443D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BE40C9-5A66-49DE-87D9-5871519B5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5C6200-5DFF-4D55-837F-97AB767B0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6993AE-D156-4274-8AF3-DF05D50D1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0DB0B-1118-4745-AB3C-D8308C00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72082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 rot="5142891" flipH="1" flipV="1">
            <a:off x="517358" y="2532974"/>
            <a:ext cx="4390545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5"/>
          <p:cNvSpPr>
            <a:spLocks/>
          </p:cNvSpPr>
          <p:nvPr/>
        </p:nvSpPr>
        <p:spPr bwMode="auto">
          <a:xfrm rot="5239426" flipH="1" flipV="1">
            <a:off x="615796" y="2608679"/>
            <a:ext cx="421101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5"/>
          <p:cNvSpPr>
            <a:spLocks/>
          </p:cNvSpPr>
          <p:nvPr/>
        </p:nvSpPr>
        <p:spPr bwMode="auto">
          <a:xfrm rot="16039426" flipV="1">
            <a:off x="726879" y="2692541"/>
            <a:ext cx="4019222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 rot="5245851" flipH="1">
            <a:off x="7254915" y="2478329"/>
            <a:ext cx="4343190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5"/>
          <p:cNvSpPr>
            <a:spLocks/>
          </p:cNvSpPr>
          <p:nvPr/>
        </p:nvSpPr>
        <p:spPr bwMode="auto">
          <a:xfrm rot="5400000" flipH="1">
            <a:off x="7339827" y="2546007"/>
            <a:ext cx="4208616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5"/>
          <p:cNvSpPr>
            <a:spLocks/>
          </p:cNvSpPr>
          <p:nvPr/>
        </p:nvSpPr>
        <p:spPr bwMode="auto">
          <a:xfrm rot="16200000">
            <a:off x="7425653" y="2636051"/>
            <a:ext cx="3988643" cy="307240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 rot="5400000" flipH="1" flipV="1">
            <a:off x="3704924" y="2231670"/>
            <a:ext cx="4778979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 rot="5400000" flipH="1" flipV="1">
            <a:off x="3782864" y="2291594"/>
            <a:ext cx="4623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 rot="5400000" flipH="1" flipV="1">
            <a:off x="3870296" y="2378705"/>
            <a:ext cx="4408164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6" name="Picture Placeholder 23" descr="An empty placeholder to add an image. Click on the placeholder and select the image that you wish to add."/>
          <p:cNvSpPr>
            <a:spLocks noGrp="1"/>
          </p:cNvSpPr>
          <p:nvPr userDrawn="1">
            <p:ph type="pic" sz="quarter" idx="13"/>
          </p:nvPr>
        </p:nvSpPr>
        <p:spPr>
          <a:xfrm>
            <a:off x="1295401" y="2360815"/>
            <a:ext cx="2860963" cy="3763156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3" descr="An empty placeholder to add an image. Click on the placeholder and select the image that you wish to add."/>
          <p:cNvSpPr>
            <a:spLocks noGrp="1"/>
          </p:cNvSpPr>
          <p:nvPr userDrawn="1">
            <p:ph type="pic" sz="quarter" idx="14"/>
          </p:nvPr>
        </p:nvSpPr>
        <p:spPr>
          <a:xfrm>
            <a:off x="4512088" y="2011680"/>
            <a:ext cx="3147670" cy="408737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23" descr="An empty placeholder to add an image. Click on the placeholder and select the image that you wish to add."/>
          <p:cNvSpPr>
            <a:spLocks noGrp="1"/>
          </p:cNvSpPr>
          <p:nvPr userDrawn="1">
            <p:ph type="pic" sz="quarter" idx="15"/>
          </p:nvPr>
        </p:nvSpPr>
        <p:spPr>
          <a:xfrm>
            <a:off x="7989807" y="2327564"/>
            <a:ext cx="2849989" cy="3706296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BCFE-E111-47F4-B574-E9CF90367B73}" type="datetime1">
              <a:rPr lang="en-US" smtClean="0"/>
              <a:t>6/10/2023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90" y="615354"/>
            <a:ext cx="4757854" cy="1067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auto">
          <a:xfrm rot="10800000">
            <a:off x="822959" y="1813552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9"/>
          <p:cNvSpPr>
            <a:spLocks/>
          </p:cNvSpPr>
          <p:nvPr userDrawn="1"/>
        </p:nvSpPr>
        <p:spPr bwMode="auto">
          <a:xfrm rot="10800000">
            <a:off x="970662" y="1921940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9"/>
          <p:cNvSpPr>
            <a:spLocks/>
          </p:cNvSpPr>
          <p:nvPr userDrawn="1"/>
        </p:nvSpPr>
        <p:spPr bwMode="auto">
          <a:xfrm rot="10800000">
            <a:off x="1022003" y="1983682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9"/>
          <p:cNvSpPr>
            <a:spLocks/>
          </p:cNvSpPr>
          <p:nvPr userDrawn="1"/>
        </p:nvSpPr>
        <p:spPr bwMode="auto">
          <a:xfrm rot="5106336">
            <a:off x="4893039" y="1195203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9"/>
          <p:cNvSpPr>
            <a:spLocks/>
          </p:cNvSpPr>
          <p:nvPr userDrawn="1"/>
        </p:nvSpPr>
        <p:spPr bwMode="auto">
          <a:xfrm rot="5106336">
            <a:off x="5015934" y="1279035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Freeform 9"/>
          <p:cNvSpPr>
            <a:spLocks/>
          </p:cNvSpPr>
          <p:nvPr userDrawn="1"/>
        </p:nvSpPr>
        <p:spPr bwMode="auto">
          <a:xfrm rot="5106336">
            <a:off x="5073495" y="1346587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2"/>
          <p:cNvSpPr>
            <a:spLocks/>
          </p:cNvSpPr>
          <p:nvPr userDrawn="1"/>
        </p:nvSpPr>
        <p:spPr bwMode="auto">
          <a:xfrm rot="5837788">
            <a:off x="7669629" y="2242747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9"/>
          <p:cNvSpPr>
            <a:spLocks/>
          </p:cNvSpPr>
          <p:nvPr userDrawn="1"/>
        </p:nvSpPr>
        <p:spPr bwMode="auto">
          <a:xfrm rot="5837788">
            <a:off x="7774010" y="2350571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Freeform 9"/>
          <p:cNvSpPr>
            <a:spLocks/>
          </p:cNvSpPr>
          <p:nvPr userDrawn="1"/>
        </p:nvSpPr>
        <p:spPr bwMode="auto">
          <a:xfrm rot="5837788">
            <a:off x="7816672" y="2401162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5"/>
          <p:cNvSpPr>
            <a:spLocks/>
          </p:cNvSpPr>
          <p:nvPr userDrawn="1"/>
        </p:nvSpPr>
        <p:spPr bwMode="auto">
          <a:xfrm flipH="1">
            <a:off x="6019800" y="4142524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6"/>
          <p:cNvSpPr>
            <a:spLocks/>
          </p:cNvSpPr>
          <p:nvPr userDrawn="1"/>
        </p:nvSpPr>
        <p:spPr bwMode="auto">
          <a:xfrm flipH="1">
            <a:off x="6071617" y="4192661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47"/>
          <p:cNvSpPr>
            <a:spLocks/>
          </p:cNvSpPr>
          <p:nvPr userDrawn="1"/>
        </p:nvSpPr>
        <p:spPr bwMode="auto">
          <a:xfrm flipH="1">
            <a:off x="6118185" y="4242864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Picture Placeholder 37"/>
          <p:cNvSpPr>
            <a:spLocks noGrp="1"/>
          </p:cNvSpPr>
          <p:nvPr>
            <p:ph type="pic" sz="quarter" idx="13"/>
          </p:nvPr>
        </p:nvSpPr>
        <p:spPr>
          <a:xfrm>
            <a:off x="1103403" y="2058061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37"/>
          <p:cNvSpPr>
            <a:spLocks noGrp="1"/>
          </p:cNvSpPr>
          <p:nvPr>
            <p:ph type="pic" sz="quarter" idx="14"/>
          </p:nvPr>
        </p:nvSpPr>
        <p:spPr>
          <a:xfrm>
            <a:off x="5613953" y="775341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Picture Placeholder 37"/>
          <p:cNvSpPr>
            <a:spLocks noGrp="1"/>
          </p:cNvSpPr>
          <p:nvPr>
            <p:ph type="pic" sz="quarter" idx="15"/>
          </p:nvPr>
        </p:nvSpPr>
        <p:spPr>
          <a:xfrm>
            <a:off x="8444150" y="1805218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2794" y="4409643"/>
            <a:ext cx="2590801" cy="17930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463D6B19-7625-4AA4-AE5A-E36558CB5F5F}" type="datetime1">
              <a:rPr lang="en-US" smtClean="0"/>
              <a:t>6/10/2023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Freeform 5"/>
          <p:cNvSpPr>
            <a:spLocks/>
          </p:cNvSpPr>
          <p:nvPr/>
        </p:nvSpPr>
        <p:spPr bwMode="auto">
          <a:xfrm flipV="1">
            <a:off x="6286682" y="1538061"/>
            <a:ext cx="4298501" cy="241053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788 w 9999"/>
              <a:gd name="connsiteY0" fmla="*/ 2036 h 9942"/>
              <a:gd name="connsiteX1" fmla="*/ 4889 w 9999"/>
              <a:gd name="connsiteY1" fmla="*/ 9940 h 9942"/>
              <a:gd name="connsiteX2" fmla="*/ 8120 w 9999"/>
              <a:gd name="connsiteY2" fmla="*/ 1112 h 9942"/>
              <a:gd name="connsiteX3" fmla="*/ 788 w 9999"/>
              <a:gd name="connsiteY3" fmla="*/ 2036 h 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42">
                <a:moveTo>
                  <a:pt x="788" y="2036"/>
                </a:moveTo>
                <a:cubicBezTo>
                  <a:pt x="-294" y="4004"/>
                  <a:pt x="-1221" y="9772"/>
                  <a:pt x="4889" y="9940"/>
                </a:cubicBezTo>
                <a:cubicBezTo>
                  <a:pt x="9617" y="10070"/>
                  <a:pt x="11863" y="3831"/>
                  <a:pt x="8120" y="1112"/>
                </a:cubicBezTo>
                <a:cubicBezTo>
                  <a:pt x="5601" y="-727"/>
                  <a:pt x="2021" y="-191"/>
                  <a:pt x="788" y="203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5"/>
          <p:cNvSpPr>
            <a:spLocks/>
          </p:cNvSpPr>
          <p:nvPr/>
        </p:nvSpPr>
        <p:spPr bwMode="auto">
          <a:xfrm rot="160574" flipV="1">
            <a:off x="6365157" y="1592029"/>
            <a:ext cx="4171294" cy="230857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  <a:gd name="connsiteX0" fmla="*/ 809 w 9944"/>
              <a:gd name="connsiteY0" fmla="*/ 1987 h 10027"/>
              <a:gd name="connsiteX1" fmla="*/ 4850 w 9944"/>
              <a:gd name="connsiteY1" fmla="*/ 10026 h 10027"/>
              <a:gd name="connsiteX2" fmla="*/ 8059 w 9944"/>
              <a:gd name="connsiteY2" fmla="*/ 1139 h 10027"/>
              <a:gd name="connsiteX3" fmla="*/ 809 w 9944"/>
              <a:gd name="connsiteY3" fmla="*/ 1987 h 10027"/>
              <a:gd name="connsiteX0" fmla="*/ 799 w 10028"/>
              <a:gd name="connsiteY0" fmla="*/ 1918 h 10042"/>
              <a:gd name="connsiteX1" fmla="*/ 4905 w 10028"/>
              <a:gd name="connsiteY1" fmla="*/ 10041 h 10042"/>
              <a:gd name="connsiteX2" fmla="*/ 8132 w 10028"/>
              <a:gd name="connsiteY2" fmla="*/ 1178 h 10042"/>
              <a:gd name="connsiteX3" fmla="*/ 799 w 10028"/>
              <a:gd name="connsiteY3" fmla="*/ 1918 h 10042"/>
              <a:gd name="connsiteX0" fmla="*/ 799 w 10017"/>
              <a:gd name="connsiteY0" fmla="*/ 1847 h 9972"/>
              <a:gd name="connsiteX1" fmla="*/ 4905 w 10017"/>
              <a:gd name="connsiteY1" fmla="*/ 9970 h 9972"/>
              <a:gd name="connsiteX2" fmla="*/ 8117 w 10017"/>
              <a:gd name="connsiteY2" fmla="*/ 1229 h 9972"/>
              <a:gd name="connsiteX3" fmla="*/ 799 w 10017"/>
              <a:gd name="connsiteY3" fmla="*/ 1847 h 9972"/>
              <a:gd name="connsiteX0" fmla="*/ 753 w 9998"/>
              <a:gd name="connsiteY0" fmla="*/ 1852 h 10013"/>
              <a:gd name="connsiteX1" fmla="*/ 5000 w 9998"/>
              <a:gd name="connsiteY1" fmla="*/ 10011 h 10013"/>
              <a:gd name="connsiteX2" fmla="*/ 8058 w 9998"/>
              <a:gd name="connsiteY2" fmla="*/ 1232 h 10013"/>
              <a:gd name="connsiteX3" fmla="*/ 753 w 9998"/>
              <a:gd name="connsiteY3" fmla="*/ 1852 h 10013"/>
              <a:gd name="connsiteX0" fmla="*/ 769 w 9999"/>
              <a:gd name="connsiteY0" fmla="*/ 1850 h 9975"/>
              <a:gd name="connsiteX1" fmla="*/ 4961 w 9999"/>
              <a:gd name="connsiteY1" fmla="*/ 9973 h 9975"/>
              <a:gd name="connsiteX2" fmla="*/ 8076 w 9999"/>
              <a:gd name="connsiteY2" fmla="*/ 1230 h 9975"/>
              <a:gd name="connsiteX3" fmla="*/ 769 w 9999"/>
              <a:gd name="connsiteY3" fmla="*/ 1850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9" h="9975">
                <a:moveTo>
                  <a:pt x="769" y="1850"/>
                </a:moveTo>
                <a:cubicBezTo>
                  <a:pt x="-319" y="3815"/>
                  <a:pt x="-1174" y="9805"/>
                  <a:pt x="4961" y="9973"/>
                </a:cubicBezTo>
                <a:cubicBezTo>
                  <a:pt x="9709" y="10103"/>
                  <a:pt x="11834" y="3947"/>
                  <a:pt x="8076" y="1230"/>
                </a:cubicBezTo>
                <a:cubicBezTo>
                  <a:pt x="5547" y="-606"/>
                  <a:pt x="2006" y="-375"/>
                  <a:pt x="769" y="18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5"/>
          <p:cNvSpPr>
            <a:spLocks/>
          </p:cNvSpPr>
          <p:nvPr/>
        </p:nvSpPr>
        <p:spPr bwMode="auto">
          <a:xfrm rot="10960574" flipH="1" flipV="1">
            <a:off x="6424096" y="1642861"/>
            <a:ext cx="4038404" cy="220476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780 w 12784"/>
              <a:gd name="connsiteY0" fmla="*/ 2637 h 11700"/>
              <a:gd name="connsiteX1" fmla="*/ 1154 w 12784"/>
              <a:gd name="connsiteY1" fmla="*/ 9780 h 11700"/>
              <a:gd name="connsiteX2" fmla="*/ 6744 w 12784"/>
              <a:gd name="connsiteY2" fmla="*/ 11689 h 11700"/>
              <a:gd name="connsiteX3" fmla="*/ 11701 w 12784"/>
              <a:gd name="connsiteY3" fmla="*/ 9201 h 11700"/>
              <a:gd name="connsiteX4" fmla="*/ 12142 w 12784"/>
              <a:gd name="connsiteY4" fmla="*/ 3483 h 11700"/>
              <a:gd name="connsiteX5" fmla="*/ 6391 w 12784"/>
              <a:gd name="connsiteY5" fmla="*/ 12 h 11700"/>
              <a:gd name="connsiteX6" fmla="*/ 780 w 12784"/>
              <a:gd name="connsiteY6" fmla="*/ 2637 h 11700"/>
              <a:gd name="connsiteX0" fmla="*/ 780 w 12826"/>
              <a:gd name="connsiteY0" fmla="*/ 2636 h 11699"/>
              <a:gd name="connsiteX1" fmla="*/ 1154 w 12826"/>
              <a:gd name="connsiteY1" fmla="*/ 9779 h 11699"/>
              <a:gd name="connsiteX2" fmla="*/ 6744 w 12826"/>
              <a:gd name="connsiteY2" fmla="*/ 11688 h 11699"/>
              <a:gd name="connsiteX3" fmla="*/ 11701 w 12826"/>
              <a:gd name="connsiteY3" fmla="*/ 9200 h 11699"/>
              <a:gd name="connsiteX4" fmla="*/ 12200 w 12826"/>
              <a:gd name="connsiteY4" fmla="*/ 3402 h 11699"/>
              <a:gd name="connsiteX5" fmla="*/ 6391 w 12826"/>
              <a:gd name="connsiteY5" fmla="*/ 11 h 11699"/>
              <a:gd name="connsiteX6" fmla="*/ 780 w 12826"/>
              <a:gd name="connsiteY6" fmla="*/ 2636 h 11699"/>
              <a:gd name="connsiteX0" fmla="*/ 780 w 12826"/>
              <a:gd name="connsiteY0" fmla="*/ 2636 h 11740"/>
              <a:gd name="connsiteX1" fmla="*/ 1154 w 12826"/>
              <a:gd name="connsiteY1" fmla="*/ 9779 h 11740"/>
              <a:gd name="connsiteX2" fmla="*/ 6744 w 12826"/>
              <a:gd name="connsiteY2" fmla="*/ 11688 h 11740"/>
              <a:gd name="connsiteX3" fmla="*/ 11701 w 12826"/>
              <a:gd name="connsiteY3" fmla="*/ 9200 h 11740"/>
              <a:gd name="connsiteX4" fmla="*/ 12200 w 12826"/>
              <a:gd name="connsiteY4" fmla="*/ 3402 h 11740"/>
              <a:gd name="connsiteX5" fmla="*/ 6391 w 12826"/>
              <a:gd name="connsiteY5" fmla="*/ 11 h 11740"/>
              <a:gd name="connsiteX6" fmla="*/ 780 w 12826"/>
              <a:gd name="connsiteY6" fmla="*/ 2636 h 11740"/>
              <a:gd name="connsiteX0" fmla="*/ 645 w 12691"/>
              <a:gd name="connsiteY0" fmla="*/ 2587 h 11691"/>
              <a:gd name="connsiteX1" fmla="*/ 1019 w 12691"/>
              <a:gd name="connsiteY1" fmla="*/ 9730 h 11691"/>
              <a:gd name="connsiteX2" fmla="*/ 6609 w 12691"/>
              <a:gd name="connsiteY2" fmla="*/ 11639 h 11691"/>
              <a:gd name="connsiteX3" fmla="*/ 11566 w 12691"/>
              <a:gd name="connsiteY3" fmla="*/ 9151 h 11691"/>
              <a:gd name="connsiteX4" fmla="*/ 12065 w 12691"/>
              <a:gd name="connsiteY4" fmla="*/ 3353 h 11691"/>
              <a:gd name="connsiteX5" fmla="*/ 6273 w 12691"/>
              <a:gd name="connsiteY5" fmla="*/ 11 h 11691"/>
              <a:gd name="connsiteX6" fmla="*/ 645 w 12691"/>
              <a:gd name="connsiteY6" fmla="*/ 2587 h 11691"/>
              <a:gd name="connsiteX0" fmla="*/ 645 w 12691"/>
              <a:gd name="connsiteY0" fmla="*/ 2590 h 11694"/>
              <a:gd name="connsiteX1" fmla="*/ 1019 w 12691"/>
              <a:gd name="connsiteY1" fmla="*/ 9733 h 11694"/>
              <a:gd name="connsiteX2" fmla="*/ 6609 w 12691"/>
              <a:gd name="connsiteY2" fmla="*/ 11642 h 11694"/>
              <a:gd name="connsiteX3" fmla="*/ 11566 w 12691"/>
              <a:gd name="connsiteY3" fmla="*/ 9154 h 11694"/>
              <a:gd name="connsiteX4" fmla="*/ 12065 w 12691"/>
              <a:gd name="connsiteY4" fmla="*/ 3356 h 11694"/>
              <a:gd name="connsiteX5" fmla="*/ 6273 w 12691"/>
              <a:gd name="connsiteY5" fmla="*/ 14 h 11694"/>
              <a:gd name="connsiteX6" fmla="*/ 645 w 12691"/>
              <a:gd name="connsiteY6" fmla="*/ 2590 h 11694"/>
              <a:gd name="connsiteX0" fmla="*/ 645 w 12691"/>
              <a:gd name="connsiteY0" fmla="*/ 2582 h 11686"/>
              <a:gd name="connsiteX1" fmla="*/ 1019 w 12691"/>
              <a:gd name="connsiteY1" fmla="*/ 9725 h 11686"/>
              <a:gd name="connsiteX2" fmla="*/ 6609 w 12691"/>
              <a:gd name="connsiteY2" fmla="*/ 11634 h 11686"/>
              <a:gd name="connsiteX3" fmla="*/ 11566 w 12691"/>
              <a:gd name="connsiteY3" fmla="*/ 9146 h 11686"/>
              <a:gd name="connsiteX4" fmla="*/ 12065 w 12691"/>
              <a:gd name="connsiteY4" fmla="*/ 3348 h 11686"/>
              <a:gd name="connsiteX5" fmla="*/ 6273 w 12691"/>
              <a:gd name="connsiteY5" fmla="*/ 6 h 11686"/>
              <a:gd name="connsiteX6" fmla="*/ 645 w 12691"/>
              <a:gd name="connsiteY6" fmla="*/ 2582 h 11686"/>
              <a:gd name="connsiteX0" fmla="*/ 760 w 12806"/>
              <a:gd name="connsiteY0" fmla="*/ 2582 h 11686"/>
              <a:gd name="connsiteX1" fmla="*/ 1134 w 12806"/>
              <a:gd name="connsiteY1" fmla="*/ 9725 h 11686"/>
              <a:gd name="connsiteX2" fmla="*/ 6724 w 12806"/>
              <a:gd name="connsiteY2" fmla="*/ 11634 h 11686"/>
              <a:gd name="connsiteX3" fmla="*/ 11681 w 12806"/>
              <a:gd name="connsiteY3" fmla="*/ 9146 h 11686"/>
              <a:gd name="connsiteX4" fmla="*/ 12180 w 12806"/>
              <a:gd name="connsiteY4" fmla="*/ 3348 h 11686"/>
              <a:gd name="connsiteX5" fmla="*/ 6388 w 12806"/>
              <a:gd name="connsiteY5" fmla="*/ 6 h 11686"/>
              <a:gd name="connsiteX6" fmla="*/ 760 w 12806"/>
              <a:gd name="connsiteY6" fmla="*/ 2582 h 11686"/>
              <a:gd name="connsiteX0" fmla="*/ 792 w 12838"/>
              <a:gd name="connsiteY0" fmla="*/ 2582 h 11704"/>
              <a:gd name="connsiteX1" fmla="*/ 1166 w 12838"/>
              <a:gd name="connsiteY1" fmla="*/ 9725 h 11704"/>
              <a:gd name="connsiteX2" fmla="*/ 6756 w 12838"/>
              <a:gd name="connsiteY2" fmla="*/ 11634 h 11704"/>
              <a:gd name="connsiteX3" fmla="*/ 11713 w 12838"/>
              <a:gd name="connsiteY3" fmla="*/ 9146 h 11704"/>
              <a:gd name="connsiteX4" fmla="*/ 12212 w 12838"/>
              <a:gd name="connsiteY4" fmla="*/ 3348 h 11704"/>
              <a:gd name="connsiteX5" fmla="*/ 6420 w 12838"/>
              <a:gd name="connsiteY5" fmla="*/ 6 h 11704"/>
              <a:gd name="connsiteX6" fmla="*/ 792 w 12838"/>
              <a:gd name="connsiteY6" fmla="*/ 2582 h 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838" h="11704">
                <a:moveTo>
                  <a:pt x="792" y="2582"/>
                </a:moveTo>
                <a:cubicBezTo>
                  <a:pt x="-369" y="4325"/>
                  <a:pt x="-264" y="7945"/>
                  <a:pt x="1166" y="9725"/>
                </a:cubicBezTo>
                <a:cubicBezTo>
                  <a:pt x="2596" y="11505"/>
                  <a:pt x="4623" y="11886"/>
                  <a:pt x="6756" y="11634"/>
                </a:cubicBezTo>
                <a:cubicBezTo>
                  <a:pt x="8889" y="11382"/>
                  <a:pt x="10804" y="10527"/>
                  <a:pt x="11713" y="9146"/>
                </a:cubicBezTo>
                <a:cubicBezTo>
                  <a:pt x="12622" y="7765"/>
                  <a:pt x="13451" y="5881"/>
                  <a:pt x="12212" y="3348"/>
                </a:cubicBezTo>
                <a:cubicBezTo>
                  <a:pt x="10728" y="774"/>
                  <a:pt x="8761" y="100"/>
                  <a:pt x="6420" y="6"/>
                </a:cubicBezTo>
                <a:cubicBezTo>
                  <a:pt x="4079" y="-88"/>
                  <a:pt x="1953" y="839"/>
                  <a:pt x="792" y="2582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2" name="Freeform 5"/>
          <p:cNvSpPr>
            <a:spLocks/>
          </p:cNvSpPr>
          <p:nvPr/>
        </p:nvSpPr>
        <p:spPr bwMode="auto">
          <a:xfrm flipH="1">
            <a:off x="1656574" y="4102899"/>
            <a:ext cx="4203052" cy="234436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5"/>
          <p:cNvSpPr>
            <a:spLocks/>
          </p:cNvSpPr>
          <p:nvPr/>
        </p:nvSpPr>
        <p:spPr bwMode="auto">
          <a:xfrm flipH="1">
            <a:off x="1711524" y="4157969"/>
            <a:ext cx="4054926" cy="223765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5"/>
          <p:cNvSpPr>
            <a:spLocks/>
          </p:cNvSpPr>
          <p:nvPr/>
        </p:nvSpPr>
        <p:spPr bwMode="auto">
          <a:xfrm rot="10800000">
            <a:off x="1795205" y="4220752"/>
            <a:ext cx="3887960" cy="213241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  <a:gd name="connsiteX0" fmla="*/ 612 w 12542"/>
              <a:gd name="connsiteY0" fmla="*/ 2637 h 11697"/>
              <a:gd name="connsiteX1" fmla="*/ 1048 w 12542"/>
              <a:gd name="connsiteY1" fmla="*/ 9710 h 11697"/>
              <a:gd name="connsiteX2" fmla="*/ 6576 w 12542"/>
              <a:gd name="connsiteY2" fmla="*/ 11689 h 11697"/>
              <a:gd name="connsiteX3" fmla="*/ 11533 w 12542"/>
              <a:gd name="connsiteY3" fmla="*/ 9201 h 11697"/>
              <a:gd name="connsiteX4" fmla="*/ 11974 w 12542"/>
              <a:gd name="connsiteY4" fmla="*/ 3483 h 11697"/>
              <a:gd name="connsiteX5" fmla="*/ 6223 w 12542"/>
              <a:gd name="connsiteY5" fmla="*/ 12 h 11697"/>
              <a:gd name="connsiteX6" fmla="*/ 612 w 12542"/>
              <a:gd name="connsiteY6" fmla="*/ 2637 h 11697"/>
              <a:gd name="connsiteX0" fmla="*/ 749 w 12679"/>
              <a:gd name="connsiteY0" fmla="*/ 2642 h 11702"/>
              <a:gd name="connsiteX1" fmla="*/ 1185 w 12679"/>
              <a:gd name="connsiteY1" fmla="*/ 9715 h 11702"/>
              <a:gd name="connsiteX2" fmla="*/ 6713 w 12679"/>
              <a:gd name="connsiteY2" fmla="*/ 11694 h 11702"/>
              <a:gd name="connsiteX3" fmla="*/ 11670 w 12679"/>
              <a:gd name="connsiteY3" fmla="*/ 9206 h 11702"/>
              <a:gd name="connsiteX4" fmla="*/ 12111 w 12679"/>
              <a:gd name="connsiteY4" fmla="*/ 3488 h 11702"/>
              <a:gd name="connsiteX5" fmla="*/ 6360 w 12679"/>
              <a:gd name="connsiteY5" fmla="*/ 17 h 11702"/>
              <a:gd name="connsiteX6" fmla="*/ 749 w 12679"/>
              <a:gd name="connsiteY6" fmla="*/ 2642 h 11702"/>
              <a:gd name="connsiteX0" fmla="*/ 793 w 12723"/>
              <a:gd name="connsiteY0" fmla="*/ 2638 h 11698"/>
              <a:gd name="connsiteX1" fmla="*/ 1229 w 12723"/>
              <a:gd name="connsiteY1" fmla="*/ 9711 h 11698"/>
              <a:gd name="connsiteX2" fmla="*/ 6757 w 12723"/>
              <a:gd name="connsiteY2" fmla="*/ 11690 h 11698"/>
              <a:gd name="connsiteX3" fmla="*/ 11714 w 12723"/>
              <a:gd name="connsiteY3" fmla="*/ 9202 h 11698"/>
              <a:gd name="connsiteX4" fmla="*/ 12155 w 12723"/>
              <a:gd name="connsiteY4" fmla="*/ 3484 h 11698"/>
              <a:gd name="connsiteX5" fmla="*/ 6404 w 12723"/>
              <a:gd name="connsiteY5" fmla="*/ 13 h 11698"/>
              <a:gd name="connsiteX6" fmla="*/ 793 w 12723"/>
              <a:gd name="connsiteY6" fmla="*/ 2638 h 11698"/>
              <a:gd name="connsiteX0" fmla="*/ 724 w 12654"/>
              <a:gd name="connsiteY0" fmla="*/ 2639 h 11699"/>
              <a:gd name="connsiteX1" fmla="*/ 1160 w 12654"/>
              <a:gd name="connsiteY1" fmla="*/ 9712 h 11699"/>
              <a:gd name="connsiteX2" fmla="*/ 6688 w 12654"/>
              <a:gd name="connsiteY2" fmla="*/ 11691 h 11699"/>
              <a:gd name="connsiteX3" fmla="*/ 11645 w 12654"/>
              <a:gd name="connsiteY3" fmla="*/ 9203 h 11699"/>
              <a:gd name="connsiteX4" fmla="*/ 12086 w 12654"/>
              <a:gd name="connsiteY4" fmla="*/ 3485 h 11699"/>
              <a:gd name="connsiteX5" fmla="*/ 6335 w 12654"/>
              <a:gd name="connsiteY5" fmla="*/ 14 h 11699"/>
              <a:gd name="connsiteX6" fmla="*/ 724 w 12654"/>
              <a:gd name="connsiteY6" fmla="*/ 2639 h 11699"/>
              <a:gd name="connsiteX0" fmla="*/ 572 w 12689"/>
              <a:gd name="connsiteY0" fmla="*/ 2808 h 11694"/>
              <a:gd name="connsiteX1" fmla="*/ 1195 w 12689"/>
              <a:gd name="connsiteY1" fmla="*/ 9707 h 11694"/>
              <a:gd name="connsiteX2" fmla="*/ 6723 w 12689"/>
              <a:gd name="connsiteY2" fmla="*/ 11686 h 11694"/>
              <a:gd name="connsiteX3" fmla="*/ 11680 w 12689"/>
              <a:gd name="connsiteY3" fmla="*/ 9198 h 11694"/>
              <a:gd name="connsiteX4" fmla="*/ 12121 w 12689"/>
              <a:gd name="connsiteY4" fmla="*/ 3480 h 11694"/>
              <a:gd name="connsiteX5" fmla="*/ 6370 w 12689"/>
              <a:gd name="connsiteY5" fmla="*/ 9 h 11694"/>
              <a:gd name="connsiteX6" fmla="*/ 572 w 12689"/>
              <a:gd name="connsiteY6" fmla="*/ 2808 h 11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89" h="11694">
                <a:moveTo>
                  <a:pt x="572" y="2808"/>
                </a:moveTo>
                <a:cubicBezTo>
                  <a:pt x="-561" y="4703"/>
                  <a:pt x="170" y="8228"/>
                  <a:pt x="1195" y="9707"/>
                </a:cubicBezTo>
                <a:cubicBezTo>
                  <a:pt x="2220" y="11186"/>
                  <a:pt x="4976" y="11771"/>
                  <a:pt x="6723" y="11686"/>
                </a:cubicBezTo>
                <a:cubicBezTo>
                  <a:pt x="8470" y="11601"/>
                  <a:pt x="10780" y="10566"/>
                  <a:pt x="11680" y="9198"/>
                </a:cubicBezTo>
                <a:cubicBezTo>
                  <a:pt x="12580" y="7830"/>
                  <a:pt x="13193" y="5444"/>
                  <a:pt x="12121" y="3480"/>
                </a:cubicBezTo>
                <a:cubicBezTo>
                  <a:pt x="10864" y="1445"/>
                  <a:pt x="8295" y="121"/>
                  <a:pt x="6370" y="9"/>
                </a:cubicBezTo>
                <a:cubicBezTo>
                  <a:pt x="4445" y="-103"/>
                  <a:pt x="1705" y="913"/>
                  <a:pt x="572" y="2808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35" name="Freeform 5"/>
          <p:cNvSpPr>
            <a:spLocks/>
          </p:cNvSpPr>
          <p:nvPr/>
        </p:nvSpPr>
        <p:spPr bwMode="auto">
          <a:xfrm rot="200049" flipH="1" flipV="1">
            <a:off x="1617014" y="1557236"/>
            <a:ext cx="4237709" cy="239051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90 w 9983"/>
              <a:gd name="connsiteY0" fmla="*/ 2094 h 9972"/>
              <a:gd name="connsiteX1" fmla="*/ 4887 w 9983"/>
              <a:gd name="connsiteY1" fmla="*/ 9971 h 9972"/>
              <a:gd name="connsiteX2" fmla="*/ 8100 w 9983"/>
              <a:gd name="connsiteY2" fmla="*/ 1076 h 9972"/>
              <a:gd name="connsiteX3" fmla="*/ 790 w 9983"/>
              <a:gd name="connsiteY3" fmla="*/ 2094 h 9972"/>
              <a:gd name="connsiteX0" fmla="*/ 797 w 9999"/>
              <a:gd name="connsiteY0" fmla="*/ 2100 h 9943"/>
              <a:gd name="connsiteX1" fmla="*/ 4877 w 9999"/>
              <a:gd name="connsiteY1" fmla="*/ 9942 h 9943"/>
              <a:gd name="connsiteX2" fmla="*/ 8120 w 9999"/>
              <a:gd name="connsiteY2" fmla="*/ 1079 h 9943"/>
              <a:gd name="connsiteX3" fmla="*/ 797 w 9999"/>
              <a:gd name="connsiteY3" fmla="*/ 2100 h 9943"/>
              <a:gd name="connsiteX0" fmla="*/ 797 w 10025"/>
              <a:gd name="connsiteY0" fmla="*/ 2112 h 9999"/>
              <a:gd name="connsiteX1" fmla="*/ 4877 w 10025"/>
              <a:gd name="connsiteY1" fmla="*/ 9999 h 9999"/>
              <a:gd name="connsiteX2" fmla="*/ 8121 w 10025"/>
              <a:gd name="connsiteY2" fmla="*/ 1085 h 9999"/>
              <a:gd name="connsiteX3" fmla="*/ 797 w 10025"/>
              <a:gd name="connsiteY3" fmla="*/ 2112 h 9999"/>
              <a:gd name="connsiteX0" fmla="*/ 795 w 9953"/>
              <a:gd name="connsiteY0" fmla="*/ 2112 h 10000"/>
              <a:gd name="connsiteX1" fmla="*/ 4865 w 9953"/>
              <a:gd name="connsiteY1" fmla="*/ 10000 h 10000"/>
              <a:gd name="connsiteX2" fmla="*/ 8101 w 9953"/>
              <a:gd name="connsiteY2" fmla="*/ 1085 h 10000"/>
              <a:gd name="connsiteX3" fmla="*/ 795 w 9953"/>
              <a:gd name="connsiteY3" fmla="*/ 211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53" h="10000">
                <a:moveTo>
                  <a:pt x="795" y="2112"/>
                </a:moveTo>
                <a:cubicBezTo>
                  <a:pt x="-284" y="4093"/>
                  <a:pt x="-1238" y="9832"/>
                  <a:pt x="4865" y="10000"/>
                </a:cubicBezTo>
                <a:cubicBezTo>
                  <a:pt x="9690" y="9821"/>
                  <a:pt x="11735" y="3737"/>
                  <a:pt x="8101" y="1085"/>
                </a:cubicBezTo>
                <a:cubicBezTo>
                  <a:pt x="5585" y="-766"/>
                  <a:pt x="2027" y="-132"/>
                  <a:pt x="795" y="21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5"/>
          <p:cNvSpPr>
            <a:spLocks/>
          </p:cNvSpPr>
          <p:nvPr/>
        </p:nvSpPr>
        <p:spPr bwMode="auto">
          <a:xfrm flipH="1" flipV="1">
            <a:off x="1688621" y="1623785"/>
            <a:ext cx="4071833" cy="2262097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82 w 9992"/>
              <a:gd name="connsiteY0" fmla="*/ 1979 h 9935"/>
              <a:gd name="connsiteX1" fmla="*/ 4904 w 9992"/>
              <a:gd name="connsiteY1" fmla="*/ 9933 h 9935"/>
              <a:gd name="connsiteX2" fmla="*/ 8105 w 9992"/>
              <a:gd name="connsiteY2" fmla="*/ 1143 h 9935"/>
              <a:gd name="connsiteX3" fmla="*/ 782 w 9992"/>
              <a:gd name="connsiteY3" fmla="*/ 1979 h 9935"/>
              <a:gd name="connsiteX0" fmla="*/ 775 w 10014"/>
              <a:gd name="connsiteY0" fmla="*/ 1902 h 10058"/>
              <a:gd name="connsiteX1" fmla="*/ 4923 w 10014"/>
              <a:gd name="connsiteY1" fmla="*/ 10056 h 10058"/>
              <a:gd name="connsiteX2" fmla="*/ 8126 w 10014"/>
              <a:gd name="connsiteY2" fmla="*/ 1208 h 10058"/>
              <a:gd name="connsiteX3" fmla="*/ 775 w 10014"/>
              <a:gd name="connsiteY3" fmla="*/ 1902 h 10058"/>
              <a:gd name="connsiteX0" fmla="*/ 790 w 9982"/>
              <a:gd name="connsiteY0" fmla="*/ 1928 h 10042"/>
              <a:gd name="connsiteX1" fmla="*/ 4891 w 9982"/>
              <a:gd name="connsiteY1" fmla="*/ 10040 h 10042"/>
              <a:gd name="connsiteX2" fmla="*/ 8094 w 9982"/>
              <a:gd name="connsiteY2" fmla="*/ 1192 h 10042"/>
              <a:gd name="connsiteX3" fmla="*/ 790 w 9982"/>
              <a:gd name="connsiteY3" fmla="*/ 1928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82" h="10042">
                <a:moveTo>
                  <a:pt x="790" y="1928"/>
                </a:moveTo>
                <a:cubicBezTo>
                  <a:pt x="-292" y="3906"/>
                  <a:pt x="-1222" y="9872"/>
                  <a:pt x="4891" y="10040"/>
                </a:cubicBezTo>
                <a:cubicBezTo>
                  <a:pt x="9621" y="10171"/>
                  <a:pt x="11839" y="3927"/>
                  <a:pt x="8094" y="1192"/>
                </a:cubicBezTo>
                <a:cubicBezTo>
                  <a:pt x="5574" y="-656"/>
                  <a:pt x="2024" y="-312"/>
                  <a:pt x="790" y="19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Freeform 5"/>
          <p:cNvSpPr>
            <a:spLocks/>
          </p:cNvSpPr>
          <p:nvPr/>
        </p:nvSpPr>
        <p:spPr bwMode="auto">
          <a:xfrm flipH="1" flipV="1">
            <a:off x="1739452" y="1688420"/>
            <a:ext cx="3984470" cy="215757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74 w 9999"/>
              <a:gd name="connsiteY0" fmla="*/ 2045 h 9870"/>
              <a:gd name="connsiteX1" fmla="*/ 4920 w 9999"/>
              <a:gd name="connsiteY1" fmla="*/ 9868 h 9870"/>
              <a:gd name="connsiteX2" fmla="*/ 8109 w 9999"/>
              <a:gd name="connsiteY2" fmla="*/ 1104 h 9870"/>
              <a:gd name="connsiteX3" fmla="*/ 774 w 9999"/>
              <a:gd name="connsiteY3" fmla="*/ 2045 h 9870"/>
              <a:gd name="connsiteX0" fmla="*/ 774 w 9983"/>
              <a:gd name="connsiteY0" fmla="*/ 2072 h 10000"/>
              <a:gd name="connsiteX1" fmla="*/ 4920 w 9983"/>
              <a:gd name="connsiteY1" fmla="*/ 9998 h 10000"/>
              <a:gd name="connsiteX2" fmla="*/ 8086 w 9983"/>
              <a:gd name="connsiteY2" fmla="*/ 1119 h 10000"/>
              <a:gd name="connsiteX3" fmla="*/ 774 w 9983"/>
              <a:gd name="connsiteY3" fmla="*/ 2072 h 10000"/>
              <a:gd name="connsiteX0" fmla="*/ 791 w 9968"/>
              <a:gd name="connsiteY0" fmla="*/ 2001 h 10040"/>
              <a:gd name="connsiteX1" fmla="*/ 4896 w 9968"/>
              <a:gd name="connsiteY1" fmla="*/ 10038 h 10040"/>
              <a:gd name="connsiteX2" fmla="*/ 8068 w 9968"/>
              <a:gd name="connsiteY2" fmla="*/ 1159 h 10040"/>
              <a:gd name="connsiteX3" fmla="*/ 791 w 9968"/>
              <a:gd name="connsiteY3" fmla="*/ 2001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68" h="10040">
                <a:moveTo>
                  <a:pt x="791" y="2001"/>
                </a:moveTo>
                <a:cubicBezTo>
                  <a:pt x="-292" y="3992"/>
                  <a:pt x="-1222" y="9869"/>
                  <a:pt x="4896" y="10038"/>
                </a:cubicBezTo>
                <a:cubicBezTo>
                  <a:pt x="9631" y="10170"/>
                  <a:pt x="11816" y="3911"/>
                  <a:pt x="8068" y="1159"/>
                </a:cubicBezTo>
                <a:cubicBezTo>
                  <a:pt x="5545" y="-702"/>
                  <a:pt x="2026" y="-253"/>
                  <a:pt x="791" y="2001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40" name="Picture Placeholder 16" descr="An empty placeholder to add an image. Click on the placeholder and select the image that you wish to add."/>
          <p:cNvSpPr>
            <a:spLocks noGrp="1"/>
          </p:cNvSpPr>
          <p:nvPr userDrawn="1">
            <p:ph type="pic" sz="quarter" idx="13"/>
          </p:nvPr>
        </p:nvSpPr>
        <p:spPr>
          <a:xfrm>
            <a:off x="1819275" y="1738691"/>
            <a:ext cx="3848100" cy="2051689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16" descr="An empty placeholder to add an image. Click on the placeholder and select the image that you wish to add."/>
          <p:cNvSpPr>
            <a:spLocks noGrp="1"/>
          </p:cNvSpPr>
          <p:nvPr userDrawn="1">
            <p:ph type="pic" sz="quarter" idx="14"/>
          </p:nvPr>
        </p:nvSpPr>
        <p:spPr>
          <a:xfrm>
            <a:off x="6493827" y="1699873"/>
            <a:ext cx="3896426" cy="2086207"/>
          </a:xfrm>
          <a:custGeom>
            <a:avLst/>
            <a:gdLst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62274 w 3827062"/>
              <a:gd name="connsiteY0" fmla="*/ 132 h 2569014"/>
              <a:gd name="connsiteX1" fmla="*/ 1983571 w 3827062"/>
              <a:gd name="connsiteY1" fmla="*/ 9550 h 2569014"/>
              <a:gd name="connsiteX2" fmla="*/ 3678682 w 3827062"/>
              <a:gd name="connsiteY2" fmla="*/ 849755 h 2569014"/>
              <a:gd name="connsiteX3" fmla="*/ 3487506 w 3827062"/>
              <a:gd name="connsiteY3" fmla="*/ 2094415 h 2569014"/>
              <a:gd name="connsiteX4" fmla="*/ 1970394 w 3827062"/>
              <a:gd name="connsiteY4" fmla="*/ 2568961 h 2569014"/>
              <a:gd name="connsiteX5" fmla="*/ 307760 w 3827062"/>
              <a:gd name="connsiteY5" fmla="*/ 2072722 h 2569014"/>
              <a:gd name="connsiteX6" fmla="*/ 268256 w 3827062"/>
              <a:gd name="connsiteY6" fmla="*/ 504867 h 2569014"/>
              <a:gd name="connsiteX7" fmla="*/ 1762274 w 3827062"/>
              <a:gd name="connsiteY7" fmla="*/ 132 h 2569014"/>
              <a:gd name="connsiteX0" fmla="*/ 1772671 w 3837459"/>
              <a:gd name="connsiteY0" fmla="*/ 132 h 2569014"/>
              <a:gd name="connsiteX1" fmla="*/ 1993968 w 3837459"/>
              <a:gd name="connsiteY1" fmla="*/ 9550 h 2569014"/>
              <a:gd name="connsiteX2" fmla="*/ 3689079 w 3837459"/>
              <a:gd name="connsiteY2" fmla="*/ 849755 h 2569014"/>
              <a:gd name="connsiteX3" fmla="*/ 3497903 w 3837459"/>
              <a:gd name="connsiteY3" fmla="*/ 2094415 h 2569014"/>
              <a:gd name="connsiteX4" fmla="*/ 1980791 w 3837459"/>
              <a:gd name="connsiteY4" fmla="*/ 2568961 h 2569014"/>
              <a:gd name="connsiteX5" fmla="*/ 318157 w 3837459"/>
              <a:gd name="connsiteY5" fmla="*/ 2072722 h 2569014"/>
              <a:gd name="connsiteX6" fmla="*/ 259603 w 3837459"/>
              <a:gd name="connsiteY6" fmla="*/ 475261 h 2569014"/>
              <a:gd name="connsiteX7" fmla="*/ 1772671 w 3837459"/>
              <a:gd name="connsiteY7" fmla="*/ 132 h 2569014"/>
              <a:gd name="connsiteX0" fmla="*/ 1757207 w 3821995"/>
              <a:gd name="connsiteY0" fmla="*/ 132 h 2569014"/>
              <a:gd name="connsiteX1" fmla="*/ 1978504 w 3821995"/>
              <a:gd name="connsiteY1" fmla="*/ 9550 h 2569014"/>
              <a:gd name="connsiteX2" fmla="*/ 3673615 w 3821995"/>
              <a:gd name="connsiteY2" fmla="*/ 849755 h 2569014"/>
              <a:gd name="connsiteX3" fmla="*/ 3482439 w 3821995"/>
              <a:gd name="connsiteY3" fmla="*/ 2094415 h 2569014"/>
              <a:gd name="connsiteX4" fmla="*/ 1965327 w 3821995"/>
              <a:gd name="connsiteY4" fmla="*/ 2568961 h 2569014"/>
              <a:gd name="connsiteX5" fmla="*/ 302693 w 3821995"/>
              <a:gd name="connsiteY5" fmla="*/ 2072722 h 2569014"/>
              <a:gd name="connsiteX6" fmla="*/ 272714 w 3821995"/>
              <a:gd name="connsiteY6" fmla="*/ 469341 h 2569014"/>
              <a:gd name="connsiteX7" fmla="*/ 1757207 w 3821995"/>
              <a:gd name="connsiteY7" fmla="*/ 132 h 2569014"/>
              <a:gd name="connsiteX0" fmla="*/ 1744388 w 3809176"/>
              <a:gd name="connsiteY0" fmla="*/ 132 h 2569014"/>
              <a:gd name="connsiteX1" fmla="*/ 1965685 w 3809176"/>
              <a:gd name="connsiteY1" fmla="*/ 9550 h 2569014"/>
              <a:gd name="connsiteX2" fmla="*/ 3660796 w 3809176"/>
              <a:gd name="connsiteY2" fmla="*/ 849755 h 2569014"/>
              <a:gd name="connsiteX3" fmla="*/ 3469620 w 3809176"/>
              <a:gd name="connsiteY3" fmla="*/ 2094415 h 2569014"/>
              <a:gd name="connsiteX4" fmla="*/ 1952508 w 3809176"/>
              <a:gd name="connsiteY4" fmla="*/ 2568961 h 2569014"/>
              <a:gd name="connsiteX5" fmla="*/ 289874 w 3809176"/>
              <a:gd name="connsiteY5" fmla="*/ 2072722 h 2569014"/>
              <a:gd name="connsiteX6" fmla="*/ 259895 w 3809176"/>
              <a:gd name="connsiteY6" fmla="*/ 469341 h 2569014"/>
              <a:gd name="connsiteX7" fmla="*/ 1744388 w 3809176"/>
              <a:gd name="connsiteY7" fmla="*/ 132 h 2569014"/>
              <a:gd name="connsiteX0" fmla="*/ 1746835 w 3811623"/>
              <a:gd name="connsiteY0" fmla="*/ 132 h 2569014"/>
              <a:gd name="connsiteX1" fmla="*/ 1968132 w 3811623"/>
              <a:gd name="connsiteY1" fmla="*/ 9550 h 2569014"/>
              <a:gd name="connsiteX2" fmla="*/ 3663243 w 3811623"/>
              <a:gd name="connsiteY2" fmla="*/ 849755 h 2569014"/>
              <a:gd name="connsiteX3" fmla="*/ 3472067 w 3811623"/>
              <a:gd name="connsiteY3" fmla="*/ 2094415 h 2569014"/>
              <a:gd name="connsiteX4" fmla="*/ 1954955 w 3811623"/>
              <a:gd name="connsiteY4" fmla="*/ 2568961 h 2569014"/>
              <a:gd name="connsiteX5" fmla="*/ 292321 w 3811623"/>
              <a:gd name="connsiteY5" fmla="*/ 2072722 h 2569014"/>
              <a:gd name="connsiteX6" fmla="*/ 257580 w 3811623"/>
              <a:gd name="connsiteY6" fmla="*/ 463421 h 2569014"/>
              <a:gd name="connsiteX7" fmla="*/ 1746835 w 3811623"/>
              <a:gd name="connsiteY7" fmla="*/ 132 h 2569014"/>
              <a:gd name="connsiteX0" fmla="*/ 1746835 w 3815982"/>
              <a:gd name="connsiteY0" fmla="*/ 132 h 2598612"/>
              <a:gd name="connsiteX1" fmla="*/ 1968132 w 3815982"/>
              <a:gd name="connsiteY1" fmla="*/ 9550 h 2598612"/>
              <a:gd name="connsiteX2" fmla="*/ 3663243 w 3815982"/>
              <a:gd name="connsiteY2" fmla="*/ 849755 h 2598612"/>
              <a:gd name="connsiteX3" fmla="*/ 3472067 w 3815982"/>
              <a:gd name="connsiteY3" fmla="*/ 2094415 h 2598612"/>
              <a:gd name="connsiteX4" fmla="*/ 1845417 w 3815982"/>
              <a:gd name="connsiteY4" fmla="*/ 2598565 h 2598612"/>
              <a:gd name="connsiteX5" fmla="*/ 292321 w 3815982"/>
              <a:gd name="connsiteY5" fmla="*/ 2072722 h 2598612"/>
              <a:gd name="connsiteX6" fmla="*/ 257580 w 3815982"/>
              <a:gd name="connsiteY6" fmla="*/ 463421 h 2598612"/>
              <a:gd name="connsiteX7" fmla="*/ 1746835 w 3815982"/>
              <a:gd name="connsiteY7" fmla="*/ 132 h 2598612"/>
              <a:gd name="connsiteX0" fmla="*/ 1746835 w 3814824"/>
              <a:gd name="connsiteY0" fmla="*/ 132 h 2592692"/>
              <a:gd name="connsiteX1" fmla="*/ 1968132 w 3814824"/>
              <a:gd name="connsiteY1" fmla="*/ 9550 h 2592692"/>
              <a:gd name="connsiteX2" fmla="*/ 3663243 w 3814824"/>
              <a:gd name="connsiteY2" fmla="*/ 849755 h 2592692"/>
              <a:gd name="connsiteX3" fmla="*/ 3472067 w 3814824"/>
              <a:gd name="connsiteY3" fmla="*/ 2094415 h 2592692"/>
              <a:gd name="connsiteX4" fmla="*/ 1873992 w 3814824"/>
              <a:gd name="connsiteY4" fmla="*/ 2592644 h 2592692"/>
              <a:gd name="connsiteX5" fmla="*/ 292321 w 3814824"/>
              <a:gd name="connsiteY5" fmla="*/ 2072722 h 2592692"/>
              <a:gd name="connsiteX6" fmla="*/ 257580 w 3814824"/>
              <a:gd name="connsiteY6" fmla="*/ 463421 h 2592692"/>
              <a:gd name="connsiteX7" fmla="*/ 1746835 w 3814824"/>
              <a:gd name="connsiteY7" fmla="*/ 132 h 2592692"/>
              <a:gd name="connsiteX0" fmla="*/ 1746835 w 3814824"/>
              <a:gd name="connsiteY0" fmla="*/ 132 h 2592757"/>
              <a:gd name="connsiteX1" fmla="*/ 1968132 w 3814824"/>
              <a:gd name="connsiteY1" fmla="*/ 9550 h 2592757"/>
              <a:gd name="connsiteX2" fmla="*/ 3663243 w 3814824"/>
              <a:gd name="connsiteY2" fmla="*/ 849755 h 2592757"/>
              <a:gd name="connsiteX3" fmla="*/ 3472067 w 3814824"/>
              <a:gd name="connsiteY3" fmla="*/ 2106257 h 2592757"/>
              <a:gd name="connsiteX4" fmla="*/ 1873992 w 3814824"/>
              <a:gd name="connsiteY4" fmla="*/ 2592644 h 2592757"/>
              <a:gd name="connsiteX5" fmla="*/ 292321 w 3814824"/>
              <a:gd name="connsiteY5" fmla="*/ 2072722 h 2592757"/>
              <a:gd name="connsiteX6" fmla="*/ 257580 w 3814824"/>
              <a:gd name="connsiteY6" fmla="*/ 463421 h 2592757"/>
              <a:gd name="connsiteX7" fmla="*/ 1746835 w 3814824"/>
              <a:gd name="connsiteY7" fmla="*/ 132 h 2592757"/>
              <a:gd name="connsiteX0" fmla="*/ 1746835 w 3835928"/>
              <a:gd name="connsiteY0" fmla="*/ 132 h 2592786"/>
              <a:gd name="connsiteX1" fmla="*/ 1968132 w 3835928"/>
              <a:gd name="connsiteY1" fmla="*/ 9550 h 2592786"/>
              <a:gd name="connsiteX2" fmla="*/ 3663243 w 3835928"/>
              <a:gd name="connsiteY2" fmla="*/ 849755 h 2592786"/>
              <a:gd name="connsiteX3" fmla="*/ 3472067 w 3835928"/>
              <a:gd name="connsiteY3" fmla="*/ 2106257 h 2592786"/>
              <a:gd name="connsiteX4" fmla="*/ 1873992 w 3835928"/>
              <a:gd name="connsiteY4" fmla="*/ 2592644 h 2592786"/>
              <a:gd name="connsiteX5" fmla="*/ 292321 w 3835928"/>
              <a:gd name="connsiteY5" fmla="*/ 2072722 h 2592786"/>
              <a:gd name="connsiteX6" fmla="*/ 257580 w 3835928"/>
              <a:gd name="connsiteY6" fmla="*/ 463421 h 2592786"/>
              <a:gd name="connsiteX7" fmla="*/ 1746835 w 3835928"/>
              <a:gd name="connsiteY7" fmla="*/ 132 h 2592786"/>
              <a:gd name="connsiteX0" fmla="*/ 1746835 w 3835928"/>
              <a:gd name="connsiteY0" fmla="*/ 132 h 2592785"/>
              <a:gd name="connsiteX1" fmla="*/ 1968132 w 3835928"/>
              <a:gd name="connsiteY1" fmla="*/ 9550 h 2592785"/>
              <a:gd name="connsiteX2" fmla="*/ 3663243 w 3835928"/>
              <a:gd name="connsiteY2" fmla="*/ 849755 h 2592785"/>
              <a:gd name="connsiteX3" fmla="*/ 3472067 w 3835928"/>
              <a:gd name="connsiteY3" fmla="*/ 2106257 h 2592785"/>
              <a:gd name="connsiteX4" fmla="*/ 1873992 w 3835928"/>
              <a:gd name="connsiteY4" fmla="*/ 2592644 h 2592785"/>
              <a:gd name="connsiteX5" fmla="*/ 292321 w 3835928"/>
              <a:gd name="connsiteY5" fmla="*/ 2072722 h 2592785"/>
              <a:gd name="connsiteX6" fmla="*/ 257580 w 3835928"/>
              <a:gd name="connsiteY6" fmla="*/ 463421 h 2592785"/>
              <a:gd name="connsiteX7" fmla="*/ 1746835 w 3835928"/>
              <a:gd name="connsiteY7" fmla="*/ 132 h 2592785"/>
              <a:gd name="connsiteX0" fmla="*/ 1780758 w 3869851"/>
              <a:gd name="connsiteY0" fmla="*/ 132 h 2592785"/>
              <a:gd name="connsiteX1" fmla="*/ 2002055 w 3869851"/>
              <a:gd name="connsiteY1" fmla="*/ 9550 h 2592785"/>
              <a:gd name="connsiteX2" fmla="*/ 3697166 w 3869851"/>
              <a:gd name="connsiteY2" fmla="*/ 849755 h 2592785"/>
              <a:gd name="connsiteX3" fmla="*/ 3505990 w 3869851"/>
              <a:gd name="connsiteY3" fmla="*/ 2106257 h 2592785"/>
              <a:gd name="connsiteX4" fmla="*/ 1907915 w 3869851"/>
              <a:gd name="connsiteY4" fmla="*/ 2592644 h 2592785"/>
              <a:gd name="connsiteX5" fmla="*/ 326244 w 3869851"/>
              <a:gd name="connsiteY5" fmla="*/ 2072722 h 2592785"/>
              <a:gd name="connsiteX6" fmla="*/ 229591 w 3869851"/>
              <a:gd name="connsiteY6" fmla="*/ 516711 h 2592785"/>
              <a:gd name="connsiteX7" fmla="*/ 1780758 w 3869851"/>
              <a:gd name="connsiteY7" fmla="*/ 132 h 2592785"/>
              <a:gd name="connsiteX0" fmla="*/ 1793194 w 3882287"/>
              <a:gd name="connsiteY0" fmla="*/ 132 h 2593037"/>
              <a:gd name="connsiteX1" fmla="*/ 2014491 w 3882287"/>
              <a:gd name="connsiteY1" fmla="*/ 9550 h 2593037"/>
              <a:gd name="connsiteX2" fmla="*/ 3709602 w 3882287"/>
              <a:gd name="connsiteY2" fmla="*/ 849755 h 2593037"/>
              <a:gd name="connsiteX3" fmla="*/ 3518426 w 3882287"/>
              <a:gd name="connsiteY3" fmla="*/ 2106257 h 2593037"/>
              <a:gd name="connsiteX4" fmla="*/ 1920351 w 3882287"/>
              <a:gd name="connsiteY4" fmla="*/ 2592644 h 2593037"/>
              <a:gd name="connsiteX5" fmla="*/ 310105 w 3882287"/>
              <a:gd name="connsiteY5" fmla="*/ 2049039 h 2593037"/>
              <a:gd name="connsiteX6" fmla="*/ 242027 w 3882287"/>
              <a:gd name="connsiteY6" fmla="*/ 516711 h 2593037"/>
              <a:gd name="connsiteX7" fmla="*/ 1793194 w 3882287"/>
              <a:gd name="connsiteY7" fmla="*/ 132 h 2593037"/>
              <a:gd name="connsiteX0" fmla="*/ 1793194 w 3869920"/>
              <a:gd name="connsiteY0" fmla="*/ 132 h 2598877"/>
              <a:gd name="connsiteX1" fmla="*/ 2014491 w 3869920"/>
              <a:gd name="connsiteY1" fmla="*/ 9550 h 2598877"/>
              <a:gd name="connsiteX2" fmla="*/ 3709602 w 3869920"/>
              <a:gd name="connsiteY2" fmla="*/ 849755 h 2598877"/>
              <a:gd name="connsiteX3" fmla="*/ 3518426 w 3869920"/>
              <a:gd name="connsiteY3" fmla="*/ 2106257 h 2598877"/>
              <a:gd name="connsiteX4" fmla="*/ 1710801 w 3869920"/>
              <a:gd name="connsiteY4" fmla="*/ 2598565 h 2598877"/>
              <a:gd name="connsiteX5" fmla="*/ 310105 w 3869920"/>
              <a:gd name="connsiteY5" fmla="*/ 2049039 h 2598877"/>
              <a:gd name="connsiteX6" fmla="*/ 242027 w 3869920"/>
              <a:gd name="connsiteY6" fmla="*/ 516711 h 2598877"/>
              <a:gd name="connsiteX7" fmla="*/ 1793194 w 3869920"/>
              <a:gd name="connsiteY7" fmla="*/ 132 h 2598877"/>
              <a:gd name="connsiteX0" fmla="*/ 1793194 w 3867481"/>
              <a:gd name="connsiteY0" fmla="*/ 132 h 2616620"/>
              <a:gd name="connsiteX1" fmla="*/ 2014491 w 3867481"/>
              <a:gd name="connsiteY1" fmla="*/ 9550 h 2616620"/>
              <a:gd name="connsiteX2" fmla="*/ 3709602 w 3867481"/>
              <a:gd name="connsiteY2" fmla="*/ 849755 h 2616620"/>
              <a:gd name="connsiteX3" fmla="*/ 3518426 w 3867481"/>
              <a:gd name="connsiteY3" fmla="*/ 2106257 h 2616620"/>
              <a:gd name="connsiteX4" fmla="*/ 1767951 w 3867481"/>
              <a:gd name="connsiteY4" fmla="*/ 2616329 h 2616620"/>
              <a:gd name="connsiteX5" fmla="*/ 310105 w 3867481"/>
              <a:gd name="connsiteY5" fmla="*/ 2049039 h 2616620"/>
              <a:gd name="connsiteX6" fmla="*/ 242027 w 3867481"/>
              <a:gd name="connsiteY6" fmla="*/ 516711 h 2616620"/>
              <a:gd name="connsiteX7" fmla="*/ 1793194 w 3867481"/>
              <a:gd name="connsiteY7" fmla="*/ 132 h 2616620"/>
              <a:gd name="connsiteX0" fmla="*/ 1793194 w 3867482"/>
              <a:gd name="connsiteY0" fmla="*/ 132 h 2592963"/>
              <a:gd name="connsiteX1" fmla="*/ 2014491 w 3867482"/>
              <a:gd name="connsiteY1" fmla="*/ 9550 h 2592963"/>
              <a:gd name="connsiteX2" fmla="*/ 3709602 w 3867482"/>
              <a:gd name="connsiteY2" fmla="*/ 849755 h 2592963"/>
              <a:gd name="connsiteX3" fmla="*/ 3518426 w 3867482"/>
              <a:gd name="connsiteY3" fmla="*/ 2106257 h 2592963"/>
              <a:gd name="connsiteX4" fmla="*/ 1767951 w 3867482"/>
              <a:gd name="connsiteY4" fmla="*/ 2592645 h 2592963"/>
              <a:gd name="connsiteX5" fmla="*/ 310105 w 3867482"/>
              <a:gd name="connsiteY5" fmla="*/ 2049039 h 2592963"/>
              <a:gd name="connsiteX6" fmla="*/ 242027 w 3867482"/>
              <a:gd name="connsiteY6" fmla="*/ 516711 h 2592963"/>
              <a:gd name="connsiteX7" fmla="*/ 1793194 w 3867482"/>
              <a:gd name="connsiteY7" fmla="*/ 132 h 2592963"/>
              <a:gd name="connsiteX0" fmla="*/ 1797523 w 3871811"/>
              <a:gd name="connsiteY0" fmla="*/ 132 h 2592849"/>
              <a:gd name="connsiteX1" fmla="*/ 2018820 w 3871811"/>
              <a:gd name="connsiteY1" fmla="*/ 9550 h 2592849"/>
              <a:gd name="connsiteX2" fmla="*/ 3713931 w 3871811"/>
              <a:gd name="connsiteY2" fmla="*/ 849755 h 2592849"/>
              <a:gd name="connsiteX3" fmla="*/ 3522755 w 3871811"/>
              <a:gd name="connsiteY3" fmla="*/ 2106257 h 2592849"/>
              <a:gd name="connsiteX4" fmla="*/ 1772280 w 3871811"/>
              <a:gd name="connsiteY4" fmla="*/ 2592645 h 2592849"/>
              <a:gd name="connsiteX5" fmla="*/ 304909 w 3871811"/>
              <a:gd name="connsiteY5" fmla="*/ 2060881 h 2592849"/>
              <a:gd name="connsiteX6" fmla="*/ 246356 w 3871811"/>
              <a:gd name="connsiteY6" fmla="*/ 516711 h 2592849"/>
              <a:gd name="connsiteX7" fmla="*/ 1797523 w 3871811"/>
              <a:gd name="connsiteY7" fmla="*/ 132 h 2592849"/>
              <a:gd name="connsiteX0" fmla="*/ 1800109 w 3874397"/>
              <a:gd name="connsiteY0" fmla="*/ 132 h 2592849"/>
              <a:gd name="connsiteX1" fmla="*/ 2021406 w 3874397"/>
              <a:gd name="connsiteY1" fmla="*/ 9550 h 2592849"/>
              <a:gd name="connsiteX2" fmla="*/ 3716517 w 3874397"/>
              <a:gd name="connsiteY2" fmla="*/ 849755 h 2592849"/>
              <a:gd name="connsiteX3" fmla="*/ 3525341 w 3874397"/>
              <a:gd name="connsiteY3" fmla="*/ 2106257 h 2592849"/>
              <a:gd name="connsiteX4" fmla="*/ 1774866 w 3874397"/>
              <a:gd name="connsiteY4" fmla="*/ 2592645 h 2592849"/>
              <a:gd name="connsiteX5" fmla="*/ 307495 w 3874397"/>
              <a:gd name="connsiteY5" fmla="*/ 2060881 h 2592849"/>
              <a:gd name="connsiteX6" fmla="*/ 244180 w 3874397"/>
              <a:gd name="connsiteY6" fmla="*/ 487105 h 2592849"/>
              <a:gd name="connsiteX7" fmla="*/ 1800109 w 3874397"/>
              <a:gd name="connsiteY7" fmla="*/ 132 h 2592849"/>
              <a:gd name="connsiteX0" fmla="*/ 1800109 w 3874397"/>
              <a:gd name="connsiteY0" fmla="*/ 132 h 2593261"/>
              <a:gd name="connsiteX1" fmla="*/ 2021406 w 3874397"/>
              <a:gd name="connsiteY1" fmla="*/ 9550 h 2593261"/>
              <a:gd name="connsiteX2" fmla="*/ 3716517 w 3874397"/>
              <a:gd name="connsiteY2" fmla="*/ 849755 h 2593261"/>
              <a:gd name="connsiteX3" fmla="*/ 3525341 w 3874397"/>
              <a:gd name="connsiteY3" fmla="*/ 2135863 h 2593261"/>
              <a:gd name="connsiteX4" fmla="*/ 1774866 w 3874397"/>
              <a:gd name="connsiteY4" fmla="*/ 2592645 h 2593261"/>
              <a:gd name="connsiteX5" fmla="*/ 307495 w 3874397"/>
              <a:gd name="connsiteY5" fmla="*/ 2060881 h 2593261"/>
              <a:gd name="connsiteX6" fmla="*/ 244180 w 3874397"/>
              <a:gd name="connsiteY6" fmla="*/ 487105 h 2593261"/>
              <a:gd name="connsiteX7" fmla="*/ 1800109 w 3874397"/>
              <a:gd name="connsiteY7" fmla="*/ 132 h 2593261"/>
              <a:gd name="connsiteX0" fmla="*/ 1800109 w 3896426"/>
              <a:gd name="connsiteY0" fmla="*/ 132 h 2593695"/>
              <a:gd name="connsiteX1" fmla="*/ 2021406 w 3896426"/>
              <a:gd name="connsiteY1" fmla="*/ 9550 h 2593695"/>
              <a:gd name="connsiteX2" fmla="*/ 3716517 w 3896426"/>
              <a:gd name="connsiteY2" fmla="*/ 849755 h 2593695"/>
              <a:gd name="connsiteX3" fmla="*/ 3525341 w 3896426"/>
              <a:gd name="connsiteY3" fmla="*/ 2135863 h 2593695"/>
              <a:gd name="connsiteX4" fmla="*/ 1774866 w 3896426"/>
              <a:gd name="connsiteY4" fmla="*/ 2592645 h 2593695"/>
              <a:gd name="connsiteX5" fmla="*/ 307495 w 3896426"/>
              <a:gd name="connsiteY5" fmla="*/ 2060881 h 2593695"/>
              <a:gd name="connsiteX6" fmla="*/ 244180 w 3896426"/>
              <a:gd name="connsiteY6" fmla="*/ 487105 h 2593695"/>
              <a:gd name="connsiteX7" fmla="*/ 1800109 w 3896426"/>
              <a:gd name="connsiteY7" fmla="*/ 132 h 2593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96426" h="2593695">
                <a:moveTo>
                  <a:pt x="1800109" y="132"/>
                </a:moveTo>
                <a:cubicBezTo>
                  <a:pt x="1876199" y="-694"/>
                  <a:pt x="1950343" y="2364"/>
                  <a:pt x="2021406" y="9550"/>
                </a:cubicBezTo>
                <a:cubicBezTo>
                  <a:pt x="2589911" y="67036"/>
                  <a:pt x="3273342" y="280321"/>
                  <a:pt x="3716517" y="849755"/>
                </a:cubicBezTo>
                <a:cubicBezTo>
                  <a:pt x="4019023" y="1294476"/>
                  <a:pt x="3929913" y="1762487"/>
                  <a:pt x="3525341" y="2135863"/>
                </a:cubicBezTo>
                <a:cubicBezTo>
                  <a:pt x="3120769" y="2509239"/>
                  <a:pt x="2311174" y="2605142"/>
                  <a:pt x="1774866" y="2592645"/>
                </a:cubicBezTo>
                <a:cubicBezTo>
                  <a:pt x="1238558" y="2580148"/>
                  <a:pt x="692593" y="2409710"/>
                  <a:pt x="307495" y="2060881"/>
                </a:cubicBezTo>
                <a:cubicBezTo>
                  <a:pt x="-77602" y="1712052"/>
                  <a:pt x="-103573" y="821383"/>
                  <a:pt x="244180" y="487105"/>
                </a:cubicBezTo>
                <a:cubicBezTo>
                  <a:pt x="577633" y="184250"/>
                  <a:pt x="967445" y="23675"/>
                  <a:pt x="1800109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16" descr="An empty placeholder to add an image. Click on the placeholder and select the image that you wish to add."/>
          <p:cNvSpPr>
            <a:spLocks noGrp="1"/>
          </p:cNvSpPr>
          <p:nvPr userDrawn="1">
            <p:ph type="pic" sz="quarter" idx="15"/>
          </p:nvPr>
        </p:nvSpPr>
        <p:spPr>
          <a:xfrm>
            <a:off x="1876865" y="4292469"/>
            <a:ext cx="3744269" cy="1994037"/>
          </a:xfrm>
          <a:custGeom>
            <a:avLst/>
            <a:gdLst>
              <a:gd name="connsiteX0" fmla="*/ 1941340 w 3709572"/>
              <a:gd name="connsiteY0" fmla="*/ 856 h 2479913"/>
              <a:gd name="connsiteX1" fmla="*/ 3370150 w 3709572"/>
              <a:gd name="connsiteY1" fmla="*/ 407123 h 2479913"/>
              <a:gd name="connsiteX2" fmla="*/ 3536364 w 3709572"/>
              <a:gd name="connsiteY2" fmla="*/ 1905595 h 2479913"/>
              <a:gd name="connsiteX3" fmla="*/ 1842967 w 3709572"/>
              <a:gd name="connsiteY3" fmla="*/ 2477864 h 2479913"/>
              <a:gd name="connsiteX4" fmla="*/ 165893 w 3709572"/>
              <a:gd name="connsiteY4" fmla="*/ 1742039 h 2479913"/>
              <a:gd name="connsiteX5" fmla="*/ 294495 w 3709572"/>
              <a:gd name="connsiteY5" fmla="*/ 529867 h 2479913"/>
              <a:gd name="connsiteX6" fmla="*/ 1740027 w 3709572"/>
              <a:gd name="connsiteY6" fmla="*/ 2430 h 2479913"/>
              <a:gd name="connsiteX7" fmla="*/ 1941340 w 3709572"/>
              <a:gd name="connsiteY7" fmla="*/ 856 h 2479913"/>
              <a:gd name="connsiteX0" fmla="*/ 1941340 w 3728968"/>
              <a:gd name="connsiteY0" fmla="*/ 856 h 2479101"/>
              <a:gd name="connsiteX1" fmla="*/ 3370150 w 3728968"/>
              <a:gd name="connsiteY1" fmla="*/ 407123 h 2479101"/>
              <a:gd name="connsiteX2" fmla="*/ 3561764 w 3728968"/>
              <a:gd name="connsiteY2" fmla="*/ 1874017 h 2479101"/>
              <a:gd name="connsiteX3" fmla="*/ 1842967 w 3728968"/>
              <a:gd name="connsiteY3" fmla="*/ 2477864 h 2479101"/>
              <a:gd name="connsiteX4" fmla="*/ 165893 w 3728968"/>
              <a:gd name="connsiteY4" fmla="*/ 1742039 h 2479101"/>
              <a:gd name="connsiteX5" fmla="*/ 294495 w 3728968"/>
              <a:gd name="connsiteY5" fmla="*/ 529867 h 2479101"/>
              <a:gd name="connsiteX6" fmla="*/ 1740027 w 3728968"/>
              <a:gd name="connsiteY6" fmla="*/ 2430 h 2479101"/>
              <a:gd name="connsiteX7" fmla="*/ 1941340 w 3728968"/>
              <a:gd name="connsiteY7" fmla="*/ 856 h 2479101"/>
              <a:gd name="connsiteX0" fmla="*/ 1941340 w 3744269"/>
              <a:gd name="connsiteY0" fmla="*/ 856 h 2479101"/>
              <a:gd name="connsiteX1" fmla="*/ 3370150 w 3744269"/>
              <a:gd name="connsiteY1" fmla="*/ 407123 h 2479101"/>
              <a:gd name="connsiteX2" fmla="*/ 3561764 w 3744269"/>
              <a:gd name="connsiteY2" fmla="*/ 1874017 h 2479101"/>
              <a:gd name="connsiteX3" fmla="*/ 1842967 w 3744269"/>
              <a:gd name="connsiteY3" fmla="*/ 2477864 h 2479101"/>
              <a:gd name="connsiteX4" fmla="*/ 165893 w 3744269"/>
              <a:gd name="connsiteY4" fmla="*/ 1742039 h 2479101"/>
              <a:gd name="connsiteX5" fmla="*/ 294495 w 3744269"/>
              <a:gd name="connsiteY5" fmla="*/ 529867 h 2479101"/>
              <a:gd name="connsiteX6" fmla="*/ 1740027 w 3744269"/>
              <a:gd name="connsiteY6" fmla="*/ 2430 h 2479101"/>
              <a:gd name="connsiteX7" fmla="*/ 1941340 w 3744269"/>
              <a:gd name="connsiteY7" fmla="*/ 856 h 2479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4269" h="2479101">
                <a:moveTo>
                  <a:pt x="1941340" y="856"/>
                </a:moveTo>
                <a:cubicBezTo>
                  <a:pt x="2429685" y="11721"/>
                  <a:pt x="3086065" y="107626"/>
                  <a:pt x="3370150" y="407123"/>
                </a:cubicBezTo>
                <a:cubicBezTo>
                  <a:pt x="3703721" y="758790"/>
                  <a:pt x="3914617" y="1522110"/>
                  <a:pt x="3561764" y="1874017"/>
                </a:cubicBezTo>
                <a:cubicBezTo>
                  <a:pt x="3208911" y="2225925"/>
                  <a:pt x="2408946" y="2499860"/>
                  <a:pt x="1842967" y="2477864"/>
                </a:cubicBezTo>
                <a:cubicBezTo>
                  <a:pt x="1276989" y="2455868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900F-A987-4DB8-A613-0BB5F2FD2DF5}" type="datetime1">
              <a:rPr lang="en-US" smtClean="0"/>
              <a:t>6/10/2023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Freeform 5"/>
          <p:cNvSpPr>
            <a:spLocks/>
          </p:cNvSpPr>
          <p:nvPr userDrawn="1"/>
        </p:nvSpPr>
        <p:spPr bwMode="auto">
          <a:xfrm rot="21432709">
            <a:off x="6354578" y="4158988"/>
            <a:ext cx="4255062" cy="233026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  <a:gd name="connsiteX0" fmla="*/ 751 w 9998"/>
              <a:gd name="connsiteY0" fmla="*/ 2045 h 10119"/>
              <a:gd name="connsiteX1" fmla="*/ 4974 w 9998"/>
              <a:gd name="connsiteY1" fmla="*/ 10118 h 10119"/>
              <a:gd name="connsiteX2" fmla="*/ 8086 w 9998"/>
              <a:gd name="connsiteY2" fmla="*/ 1104 h 10119"/>
              <a:gd name="connsiteX3" fmla="*/ 751 w 9998"/>
              <a:gd name="connsiteY3" fmla="*/ 2045 h 10119"/>
              <a:gd name="connsiteX0" fmla="*/ 751 w 9925"/>
              <a:gd name="connsiteY0" fmla="*/ 1992 h 9971"/>
              <a:gd name="connsiteX1" fmla="*/ 4975 w 9925"/>
              <a:gd name="connsiteY1" fmla="*/ 9970 h 9971"/>
              <a:gd name="connsiteX2" fmla="*/ 7983 w 9925"/>
              <a:gd name="connsiteY2" fmla="*/ 1107 h 9971"/>
              <a:gd name="connsiteX3" fmla="*/ 751 w 9925"/>
              <a:gd name="connsiteY3" fmla="*/ 1992 h 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25" h="9971">
                <a:moveTo>
                  <a:pt x="751" y="1992"/>
                </a:moveTo>
                <a:cubicBezTo>
                  <a:pt x="-330" y="3934"/>
                  <a:pt x="-1134" y="9805"/>
                  <a:pt x="4975" y="9970"/>
                </a:cubicBezTo>
                <a:cubicBezTo>
                  <a:pt x="9702" y="10098"/>
                  <a:pt x="11725" y="3792"/>
                  <a:pt x="7983" y="1107"/>
                </a:cubicBezTo>
                <a:cubicBezTo>
                  <a:pt x="5464" y="-707"/>
                  <a:pt x="1984" y="-207"/>
                  <a:pt x="751" y="19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5"/>
          <p:cNvSpPr>
            <a:spLocks/>
          </p:cNvSpPr>
          <p:nvPr userDrawn="1"/>
        </p:nvSpPr>
        <p:spPr bwMode="auto">
          <a:xfrm>
            <a:off x="6419893" y="4229100"/>
            <a:ext cx="4122084" cy="2170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5"/>
          <p:cNvSpPr>
            <a:spLocks/>
          </p:cNvSpPr>
          <p:nvPr userDrawn="1"/>
        </p:nvSpPr>
        <p:spPr bwMode="auto">
          <a:xfrm>
            <a:off x="6487007" y="4279899"/>
            <a:ext cx="4004469" cy="205240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6553200" y="4356100"/>
            <a:ext cx="3854664" cy="1917700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Rectangular Pictures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 flipH="1">
            <a:off x="8747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 flipH="1">
            <a:off x="940025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 flipH="1">
            <a:off x="1005341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6246811" y="1603511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6312126" y="1642658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6377440" y="1689100"/>
            <a:ext cx="4780416" cy="223999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 flipH="1" flipV="1">
            <a:off x="8747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Freeform 42"/>
          <p:cNvSpPr>
            <a:spLocks/>
          </p:cNvSpPr>
          <p:nvPr/>
        </p:nvSpPr>
        <p:spPr bwMode="auto">
          <a:xfrm flipH="1" flipV="1">
            <a:off x="940025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 flipH="1" flipV="1">
            <a:off x="1005341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45" name="Freeform 44"/>
          <p:cNvSpPr>
            <a:spLocks/>
          </p:cNvSpPr>
          <p:nvPr/>
        </p:nvSpPr>
        <p:spPr bwMode="auto">
          <a:xfrm flipV="1">
            <a:off x="6246811" y="4111318"/>
            <a:ext cx="5041675" cy="2402875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45"/>
          <p:cNvSpPr>
            <a:spLocks/>
          </p:cNvSpPr>
          <p:nvPr/>
        </p:nvSpPr>
        <p:spPr bwMode="auto">
          <a:xfrm flipV="1">
            <a:off x="6312126" y="4150465"/>
            <a:ext cx="4911046" cy="23245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46"/>
          <p:cNvSpPr>
            <a:spLocks/>
          </p:cNvSpPr>
          <p:nvPr/>
        </p:nvSpPr>
        <p:spPr bwMode="auto">
          <a:xfrm flipV="1">
            <a:off x="6377440" y="4203699"/>
            <a:ext cx="4780416" cy="2220505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1" name="Rectangle 54"/>
          <p:cNvSpPr/>
          <p:nvPr/>
        </p:nvSpPr>
        <p:spPr>
          <a:xfrm>
            <a:off x="6425339" y="1735771"/>
            <a:ext cx="4671060" cy="2131822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icture Placeholder 13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1066798" y="1735771"/>
            <a:ext cx="4671059" cy="2131822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3" descr="An empty placeholder to add an image. Click on the placeholder and select the image that you wish to add."/>
          <p:cNvSpPr>
            <a:spLocks noGrp="1"/>
          </p:cNvSpPr>
          <p:nvPr>
            <p:ph type="pic" sz="quarter" idx="15"/>
          </p:nvPr>
        </p:nvSpPr>
        <p:spPr>
          <a:xfrm>
            <a:off x="1066798" y="4267200"/>
            <a:ext cx="4671059" cy="21082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3" descr="An empty placeholder to add an image. Click on the placeholder and select the image that you wish to add."/>
          <p:cNvSpPr>
            <a:spLocks noGrp="1"/>
          </p:cNvSpPr>
          <p:nvPr>
            <p:ph type="pic" sz="quarter" idx="16"/>
          </p:nvPr>
        </p:nvSpPr>
        <p:spPr>
          <a:xfrm>
            <a:off x="6425339" y="4267200"/>
            <a:ext cx="4671060" cy="21082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sz="half" idx="2"/>
          </p:nvPr>
        </p:nvSpPr>
        <p:spPr>
          <a:xfrm>
            <a:off x="6627811" y="1985417"/>
            <a:ext cx="4267201" cy="16390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F92826E2-89CA-487D-AE7D-60FF13F3BAF5}" type="datetime1">
              <a:rPr lang="en-US" smtClean="0"/>
              <a:t>6/10/2023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5" name="Freeform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20" name="Freeform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67" name="Freeform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0" name="Freeform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79" name="Freeform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fld id="{4CF2F181-94B8-48A3-BCAE-F0C842125A38}" type="datetime1">
              <a:rPr lang="en-US" smtClean="0"/>
              <a:pPr/>
              <a:t>6/10/2023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fld id="{09C03C58-465B-42F2-8BA3-01664A6B6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  <p:sldLayoutId id="2147483669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2EA992-7F7A-4324-995D-9D87E7FE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1FCF0-A1E3-43CD-AB46-D3AC4ABC5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5B454-4919-4BDC-8A65-07D8CA616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72797-E8F2-4FFF-9994-845F73682503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C083A-0F7B-4D45-88D5-05B45E5072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019DF-2B73-4F38-88E6-368AAAC8E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B78F2-9170-44F0-BA6E-AFAF23F3B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42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795D58-4DC9-4D88-96A8-E759A22E4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1A4B2-6F23-4C9B-BAA0-C8CA2F71A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57F03-0505-4C50-B3D4-394DCF63C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38B94-76DA-456E-A403-08EE76D0654C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A8FFF-8A09-4643-9978-D17ACFA7A6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A8828-86B8-4296-B0CA-82E9DDEAE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19551-DE6C-45D0-8413-D912C27305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02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7C882F-D121-4B5D-9336-10A2BC988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EE1CE02-063A-4BE0-8A45-C5A724C48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1B5C74-B5D4-4951-A9A0-CCCB301B8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3C385-9F9A-49C1-BFA2-14302D5D6B70}" type="datetimeFigureOut">
              <a:rPr lang="ar-KW" smtClean="0"/>
              <a:t>22/11/1444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D09C1F5-4ADA-4259-B21A-13E8233EC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D3E50A-086F-497C-8815-2A78B0EDE5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8648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33.png"/><Relationship Id="rId10" Type="http://schemas.openxmlformats.org/officeDocument/2006/relationships/image" Target="../media/image19.png"/><Relationship Id="rId4" Type="http://schemas.openxmlformats.org/officeDocument/2006/relationships/image" Target="../media/image32.png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11" Type="http://schemas.openxmlformats.org/officeDocument/2006/relationships/image" Target="../media/image19.png"/><Relationship Id="rId5" Type="http://schemas.openxmlformats.org/officeDocument/2006/relationships/image" Target="../media/image35.png"/><Relationship Id="rId10" Type="http://schemas.openxmlformats.org/officeDocument/2006/relationships/image" Target="../media/image18.png"/><Relationship Id="rId4" Type="http://schemas.openxmlformats.org/officeDocument/2006/relationships/image" Target="../media/image20.jpeg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37.png"/><Relationship Id="rId7" Type="http://schemas.openxmlformats.org/officeDocument/2006/relationships/slide" Target="slide22.xml"/><Relationship Id="rId12" Type="http://schemas.openxmlformats.org/officeDocument/2006/relationships/image" Target="../media/image42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slide" Target="slide25.xml"/><Relationship Id="rId4" Type="http://schemas.openxmlformats.org/officeDocument/2006/relationships/image" Target="../media/image38.png"/><Relationship Id="rId9" Type="http://schemas.openxmlformats.org/officeDocument/2006/relationships/slide" Target="slide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png"/><Relationship Id="rId5" Type="http://schemas.openxmlformats.org/officeDocument/2006/relationships/image" Target="../media/image45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png"/><Relationship Id="rId5" Type="http://schemas.openxmlformats.org/officeDocument/2006/relationships/image" Target="../media/image45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png"/><Relationship Id="rId5" Type="http://schemas.openxmlformats.org/officeDocument/2006/relationships/image" Target="../media/image45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2.png"/><Relationship Id="rId5" Type="http://schemas.openxmlformats.org/officeDocument/2006/relationships/image" Target="../media/image45.pn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3683000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479306" y="2019300"/>
            <a:ext cx="6866002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(2-8): ترتيب العمليات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E8BB211-2C2C-214C-2522-953BE5511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969" y="234161"/>
            <a:ext cx="1635704" cy="114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0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20">
            <a:extLst>
              <a:ext uri="{FF2B5EF4-FFF2-40B4-BE49-F238E27FC236}">
                <a16:creationId xmlns:a16="http://schemas.microsoft.com/office/drawing/2014/main" id="{A9C89891-9985-AE1A-2B2B-07965F9D14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3" t="5180" r="3910" b="5618"/>
          <a:stretch/>
        </p:blipFill>
        <p:spPr>
          <a:xfrm>
            <a:off x="1874188" y="427505"/>
            <a:ext cx="8443624" cy="6004074"/>
          </a:xfrm>
          <a:prstGeom prst="rect">
            <a:avLst/>
          </a:prstGeom>
        </p:spPr>
      </p:pic>
      <p:pic>
        <p:nvPicPr>
          <p:cNvPr id="6" name="صورة 7">
            <a:extLst>
              <a:ext uri="{FF2B5EF4-FFF2-40B4-BE49-F238E27FC236}">
                <a16:creationId xmlns:a16="http://schemas.microsoft.com/office/drawing/2014/main" id="{7C766FFC-CE95-32E2-8E7E-E3066CA9E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4533" y="4441169"/>
            <a:ext cx="647644" cy="646331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صورة 8">
            <a:extLst>
              <a:ext uri="{FF2B5EF4-FFF2-40B4-BE49-F238E27FC236}">
                <a16:creationId xmlns:a16="http://schemas.microsoft.com/office/drawing/2014/main" id="{81D16DE1-8790-8EE2-00A6-383D78E02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2708" y="4446655"/>
            <a:ext cx="640845" cy="640845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صورة 9">
            <a:extLst>
              <a:ext uri="{FF2B5EF4-FFF2-40B4-BE49-F238E27FC236}">
                <a16:creationId xmlns:a16="http://schemas.microsoft.com/office/drawing/2014/main" id="{4AAFFD0A-84BA-57D8-8D1B-B78ECCD6B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3131" y="5563537"/>
            <a:ext cx="720000" cy="721463"/>
          </a:xfrm>
          <a:prstGeom prst="ellipse">
            <a:avLst/>
          </a:prstGeom>
          <a:ln w="381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صورة 10">
            <a:extLst>
              <a:ext uri="{FF2B5EF4-FFF2-40B4-BE49-F238E27FC236}">
                <a16:creationId xmlns:a16="http://schemas.microsoft.com/office/drawing/2014/main" id="{FCCD76FB-9B78-E708-B0A9-15B3DE3F06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9155" y="5563537"/>
            <a:ext cx="721464" cy="721464"/>
          </a:xfrm>
          <a:prstGeom prst="ellipse">
            <a:avLst/>
          </a:prstGeom>
          <a:ln w="381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مربع نص 11">
            <a:extLst>
              <a:ext uri="{FF2B5EF4-FFF2-40B4-BE49-F238E27FC236}">
                <a16:creationId xmlns:a16="http://schemas.microsoft.com/office/drawing/2014/main" id="{1B36C7F3-3D28-6727-7351-97058EFA5EE8}"/>
              </a:ext>
            </a:extLst>
          </p:cNvPr>
          <p:cNvSpPr txBox="1"/>
          <p:nvPr/>
        </p:nvSpPr>
        <p:spPr>
          <a:xfrm>
            <a:off x="8445937" y="5623882"/>
            <a:ext cx="11524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KW" sz="3600" b="1" dirty="0">
                <a:ln w="190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wkab Mono" panose="00000509000000000000" pitchFamily="49" charset="-78"/>
                <a:cs typeface="AdvertisingBold" pitchFamily="2" charset="-78"/>
              </a:rPr>
              <a:t>الجمع</a:t>
            </a:r>
          </a:p>
        </p:txBody>
      </p:sp>
      <p:sp>
        <p:nvSpPr>
          <p:cNvPr id="11" name="مربع نص 13">
            <a:extLst>
              <a:ext uri="{FF2B5EF4-FFF2-40B4-BE49-F238E27FC236}">
                <a16:creationId xmlns:a16="http://schemas.microsoft.com/office/drawing/2014/main" id="{CAE351FD-4796-AF20-428C-47CA8C5717EE}"/>
              </a:ext>
            </a:extLst>
          </p:cNvPr>
          <p:cNvSpPr txBox="1"/>
          <p:nvPr/>
        </p:nvSpPr>
        <p:spPr>
          <a:xfrm>
            <a:off x="7880810" y="4437019"/>
            <a:ext cx="124906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KW" sz="3600" b="1" dirty="0">
                <a:ln w="19050">
                  <a:noFill/>
                </a:ln>
                <a:solidFill>
                  <a:schemeClr val="tx2"/>
                </a:solidFill>
                <a:latin typeface="Kawkab Mono" panose="00000509000000000000" pitchFamily="49" charset="-78"/>
                <a:cs typeface="AdvertisingBold" pitchFamily="2" charset="-78"/>
              </a:rPr>
              <a:t>الضرب</a:t>
            </a:r>
          </a:p>
        </p:txBody>
      </p:sp>
      <p:sp>
        <p:nvSpPr>
          <p:cNvPr id="12" name="مربع نص 14">
            <a:extLst>
              <a:ext uri="{FF2B5EF4-FFF2-40B4-BE49-F238E27FC236}">
                <a16:creationId xmlns:a16="http://schemas.microsoft.com/office/drawing/2014/main" id="{9ED96055-5808-9D9F-118F-1DCC9693CB3D}"/>
              </a:ext>
            </a:extLst>
          </p:cNvPr>
          <p:cNvSpPr txBox="1"/>
          <p:nvPr/>
        </p:nvSpPr>
        <p:spPr>
          <a:xfrm>
            <a:off x="2932385" y="4497004"/>
            <a:ext cx="12651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 dirty="0">
                <a:ln w="19050">
                  <a:noFill/>
                </a:ln>
                <a:solidFill>
                  <a:schemeClr val="tx2"/>
                </a:solidFill>
                <a:latin typeface="Kawkab Mono" panose="00000509000000000000" pitchFamily="49" charset="-78"/>
                <a:cs typeface="AdvertisingBold" pitchFamily="2" charset="-78"/>
              </a:rPr>
              <a:t>القسمة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BC59283-E5FF-1F98-FA11-0D8824761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3" t="6296" r="33412" b="6824"/>
          <a:stretch/>
        </p:blipFill>
        <p:spPr bwMode="auto">
          <a:xfrm>
            <a:off x="5064983" y="3109935"/>
            <a:ext cx="1794400" cy="316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22">
            <a:extLst>
              <a:ext uri="{FF2B5EF4-FFF2-40B4-BE49-F238E27FC236}">
                <a16:creationId xmlns:a16="http://schemas.microsoft.com/office/drawing/2014/main" id="{20690D5E-5E05-A979-EF42-B7890636D528}"/>
              </a:ext>
            </a:extLst>
          </p:cNvPr>
          <p:cNvSpPr txBox="1"/>
          <p:nvPr/>
        </p:nvSpPr>
        <p:spPr>
          <a:xfrm>
            <a:off x="2376667" y="5626589"/>
            <a:ext cx="1101584" cy="646331"/>
          </a:xfrm>
          <a:prstGeom prst="rect">
            <a:avLst/>
          </a:prstGeom>
          <a:noFill/>
          <a:ln>
            <a:noFill/>
          </a:ln>
        </p:spPr>
        <p:txBody>
          <a:bodyPr wrap="none" rtlCol="1">
            <a:spAutoFit/>
          </a:bodyPr>
          <a:lstStyle/>
          <a:p>
            <a:r>
              <a:rPr lang="ar-KW" sz="3600" b="1" dirty="0">
                <a:ln w="19050">
                  <a:noFill/>
                </a:ln>
                <a:solidFill>
                  <a:schemeClr val="bg1"/>
                </a:solidFill>
                <a:latin typeface="Kawkab Mono" panose="00000509000000000000" pitchFamily="49" charset="-78"/>
                <a:cs typeface="AdvertisingBold" pitchFamily="2" charset="-78"/>
              </a:rPr>
              <a:t>الطرح</a:t>
            </a:r>
          </a:p>
        </p:txBody>
      </p:sp>
    </p:spTree>
    <p:extLst>
      <p:ext uri="{BB962C8B-B14F-4D97-AF65-F5344CB8AC3E}">
        <p14:creationId xmlns:p14="http://schemas.microsoft.com/office/powerpoint/2010/main" val="348892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00065 -0.152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F50C1F-F17C-9B14-0E37-85B28CA7D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45" b="41636"/>
          <a:stretch/>
        </p:blipFill>
        <p:spPr>
          <a:xfrm>
            <a:off x="1954696" y="1099930"/>
            <a:ext cx="9148650" cy="4717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ED9404-1B78-2CC1-2775-C8E5247AE88C}"/>
              </a:ext>
            </a:extLst>
          </p:cNvPr>
          <p:cNvSpPr txBox="1"/>
          <p:nvPr/>
        </p:nvSpPr>
        <p:spPr>
          <a:xfrm>
            <a:off x="6022125" y="3779246"/>
            <a:ext cx="101379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CE5EEB-A791-1299-A3EC-F52E9AAD8358}"/>
              </a:ext>
            </a:extLst>
          </p:cNvPr>
          <p:cNvSpPr txBox="1"/>
          <p:nvPr/>
        </p:nvSpPr>
        <p:spPr>
          <a:xfrm>
            <a:off x="8352185" y="3865387"/>
            <a:ext cx="7620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F338A0-990B-F3A5-6941-2055CFC78E4B}"/>
              </a:ext>
            </a:extLst>
          </p:cNvPr>
          <p:cNvSpPr txBox="1"/>
          <p:nvPr/>
        </p:nvSpPr>
        <p:spPr>
          <a:xfrm>
            <a:off x="8226289" y="4667142"/>
            <a:ext cx="101379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A70A85-D0AE-DF08-3904-08E33947BE94}"/>
              </a:ext>
            </a:extLst>
          </p:cNvPr>
          <p:cNvSpPr/>
          <p:nvPr/>
        </p:nvSpPr>
        <p:spPr>
          <a:xfrm>
            <a:off x="7891669" y="3207026"/>
            <a:ext cx="1371600" cy="65836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647713-C104-E3BE-DA5D-A26EFC68EAF0}"/>
              </a:ext>
            </a:extLst>
          </p:cNvPr>
          <p:cNvSpPr txBox="1"/>
          <p:nvPr/>
        </p:nvSpPr>
        <p:spPr>
          <a:xfrm>
            <a:off x="1662546" y="686588"/>
            <a:ext cx="1891145" cy="707886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/>
              <a:t>صفحة 98</a:t>
            </a:r>
          </a:p>
        </p:txBody>
      </p:sp>
    </p:spTree>
    <p:extLst>
      <p:ext uri="{BB962C8B-B14F-4D97-AF65-F5344CB8AC3E}">
        <p14:creationId xmlns:p14="http://schemas.microsoft.com/office/powerpoint/2010/main" val="37752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F50C1F-F17C-9B14-0E37-85B28CA7D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91" t="60843" r="-1"/>
          <a:stretch/>
        </p:blipFill>
        <p:spPr>
          <a:xfrm>
            <a:off x="3110345" y="1925782"/>
            <a:ext cx="7758545" cy="36298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39ED79-5C13-E659-384D-66E50FE0A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79" t="85" r="270" b="87732"/>
          <a:stretch/>
        </p:blipFill>
        <p:spPr>
          <a:xfrm>
            <a:off x="7331999" y="817119"/>
            <a:ext cx="3536891" cy="886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6BA220-106F-EBE1-2C35-F7B0FAEE28FF}"/>
              </a:ext>
            </a:extLst>
          </p:cNvPr>
          <p:cNvSpPr txBox="1"/>
          <p:nvPr/>
        </p:nvSpPr>
        <p:spPr>
          <a:xfrm>
            <a:off x="1662546" y="686588"/>
            <a:ext cx="1891145" cy="707886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/>
              <a:t>صفحة 98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4FA1F2-26F6-3AD2-4904-C9FB375BDF5E}"/>
              </a:ext>
            </a:extLst>
          </p:cNvPr>
          <p:cNvSpPr txBox="1"/>
          <p:nvPr/>
        </p:nvSpPr>
        <p:spPr>
          <a:xfrm>
            <a:off x="4971373" y="3097125"/>
            <a:ext cx="101379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D73EF5-5673-8A77-B2E1-8CBCE54088AB}"/>
              </a:ext>
            </a:extLst>
          </p:cNvPr>
          <p:cNvSpPr txBox="1"/>
          <p:nvPr/>
        </p:nvSpPr>
        <p:spPr>
          <a:xfrm>
            <a:off x="7686864" y="3097126"/>
            <a:ext cx="7620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884CA7-84C0-1116-874F-F38E0F58977E}"/>
              </a:ext>
            </a:extLst>
          </p:cNvPr>
          <p:cNvSpPr txBox="1"/>
          <p:nvPr/>
        </p:nvSpPr>
        <p:spPr>
          <a:xfrm>
            <a:off x="7609459" y="4136265"/>
            <a:ext cx="101379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B4154A-185D-C3AC-DD98-1503566903BC}"/>
              </a:ext>
            </a:extLst>
          </p:cNvPr>
          <p:cNvSpPr/>
          <p:nvPr/>
        </p:nvSpPr>
        <p:spPr>
          <a:xfrm>
            <a:off x="6837218" y="2348948"/>
            <a:ext cx="1877291" cy="65836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00EEE31-FF10-6DD8-EB55-490338231B0D}"/>
              </a:ext>
            </a:extLst>
          </p:cNvPr>
          <p:cNvCxnSpPr/>
          <p:nvPr/>
        </p:nvCxnSpPr>
        <p:spPr>
          <a:xfrm>
            <a:off x="8991600" y="2618509"/>
            <a:ext cx="0" cy="214746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0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689A7A-541F-7A6A-4858-73B366AC6C75}"/>
              </a:ext>
            </a:extLst>
          </p:cNvPr>
          <p:cNvSpPr txBox="1"/>
          <p:nvPr/>
        </p:nvSpPr>
        <p:spPr>
          <a:xfrm>
            <a:off x="1530024" y="679962"/>
            <a:ext cx="2087819" cy="707886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/>
              <a:t>صفحة 100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467ADD-DC2C-B7AE-8A4B-FBBEDEF4B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910" y="1723194"/>
            <a:ext cx="9384943" cy="854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6E92BE-6F9B-E818-B7F6-E176333A5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0" r="50000" b="67422"/>
          <a:stretch/>
        </p:blipFill>
        <p:spPr>
          <a:xfrm>
            <a:off x="6440557" y="2765750"/>
            <a:ext cx="4738296" cy="23893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786313-E3A5-151F-F738-3773A4559E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67" t="33337" r="-299" b="34085"/>
          <a:stretch/>
        </p:blipFill>
        <p:spPr>
          <a:xfrm>
            <a:off x="767335" y="2840007"/>
            <a:ext cx="5076229" cy="238934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71F9AC-5622-54C1-CD45-8EFC636DA3BD}"/>
              </a:ext>
            </a:extLst>
          </p:cNvPr>
          <p:cNvSpPr/>
          <p:nvPr/>
        </p:nvSpPr>
        <p:spPr>
          <a:xfrm>
            <a:off x="9607826" y="2840007"/>
            <a:ext cx="974034" cy="51610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B89A2-6B46-58F3-14B2-A8D02A5E0DC8}"/>
              </a:ext>
            </a:extLst>
          </p:cNvPr>
          <p:cNvSpPr txBox="1"/>
          <p:nvPr/>
        </p:nvSpPr>
        <p:spPr>
          <a:xfrm>
            <a:off x="7500731" y="3302170"/>
            <a:ext cx="21766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الضرب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A068F-B771-EE5D-DFF1-1C5A222227BD}"/>
              </a:ext>
            </a:extLst>
          </p:cNvPr>
          <p:cNvSpPr txBox="1"/>
          <p:nvPr/>
        </p:nvSpPr>
        <p:spPr>
          <a:xfrm>
            <a:off x="9322904" y="4409660"/>
            <a:ext cx="125895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1BE4A-CCCA-F7D3-401F-8F7D05177B58}"/>
              </a:ext>
            </a:extLst>
          </p:cNvPr>
          <p:cNvSpPr txBox="1"/>
          <p:nvPr/>
        </p:nvSpPr>
        <p:spPr>
          <a:xfrm>
            <a:off x="8660294" y="4409662"/>
            <a:ext cx="112708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÷ 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EED50A-8CF9-84C7-799C-41E29EADB6F7}"/>
              </a:ext>
            </a:extLst>
          </p:cNvPr>
          <p:cNvSpPr txBox="1"/>
          <p:nvPr/>
        </p:nvSpPr>
        <p:spPr>
          <a:xfrm>
            <a:off x="8312748" y="4409661"/>
            <a:ext cx="55263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825726-4CEC-26C5-3F49-723766DDBDA2}"/>
              </a:ext>
            </a:extLst>
          </p:cNvPr>
          <p:cNvSpPr txBox="1"/>
          <p:nvPr/>
        </p:nvSpPr>
        <p:spPr>
          <a:xfrm>
            <a:off x="7172579" y="4409660"/>
            <a:ext cx="125895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F23A2A-00EB-DA5C-0E99-66A53FEEBB11}"/>
              </a:ext>
            </a:extLst>
          </p:cNvPr>
          <p:cNvSpPr/>
          <p:nvPr/>
        </p:nvSpPr>
        <p:spPr>
          <a:xfrm>
            <a:off x="3096893" y="2985781"/>
            <a:ext cx="1258956" cy="51610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28BFD-9005-5D6A-63D4-2AD8688163A7}"/>
              </a:ext>
            </a:extLst>
          </p:cNvPr>
          <p:cNvSpPr txBox="1"/>
          <p:nvPr/>
        </p:nvSpPr>
        <p:spPr>
          <a:xfrm>
            <a:off x="1274720" y="3447944"/>
            <a:ext cx="21766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القسمة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61768C-CE1F-9266-1375-98EB0AA7E8E9}"/>
              </a:ext>
            </a:extLst>
          </p:cNvPr>
          <p:cNvSpPr txBox="1"/>
          <p:nvPr/>
        </p:nvSpPr>
        <p:spPr>
          <a:xfrm>
            <a:off x="3096893" y="4555434"/>
            <a:ext cx="125895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25  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C0F4FD-1507-4F3C-4277-A06DD1955DBC}"/>
              </a:ext>
            </a:extLst>
          </p:cNvPr>
          <p:cNvSpPr txBox="1"/>
          <p:nvPr/>
        </p:nvSpPr>
        <p:spPr>
          <a:xfrm>
            <a:off x="2434283" y="4555436"/>
            <a:ext cx="101710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B8F935-4CC2-3240-2596-50B926B082D7}"/>
              </a:ext>
            </a:extLst>
          </p:cNvPr>
          <p:cNvSpPr txBox="1"/>
          <p:nvPr/>
        </p:nvSpPr>
        <p:spPr>
          <a:xfrm>
            <a:off x="2086737" y="4555435"/>
            <a:ext cx="55263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CE9C09-C410-58DE-1519-F3F2873E357B}"/>
              </a:ext>
            </a:extLst>
          </p:cNvPr>
          <p:cNvSpPr txBox="1"/>
          <p:nvPr/>
        </p:nvSpPr>
        <p:spPr>
          <a:xfrm>
            <a:off x="946568" y="4555434"/>
            <a:ext cx="125895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60873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/>
      <p:bldP spid="13" grpId="0"/>
      <p:bldP spid="14" grpId="0"/>
      <p:bldP spid="15" grpId="0"/>
      <p:bldP spid="16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11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Kavir" panose="01000000000000000000" pitchFamily="2" charset="-78"/>
                <a:cs typeface="A Kavir" panose="01000000000000000000" pitchFamily="2" charset="-78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34FA96-BCA7-6A4F-F1E1-D071999DC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009" y="2846485"/>
            <a:ext cx="4950381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742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, circle&#10;&#10;Description automatically generated">
            <a:extLst>
              <a:ext uri="{FF2B5EF4-FFF2-40B4-BE49-F238E27FC236}">
                <a16:creationId xmlns:a16="http://schemas.microsoft.com/office/drawing/2014/main" id="{282E4395-FD7A-411B-A122-D109BF5B2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514" y="2807012"/>
            <a:ext cx="2466932" cy="3647440"/>
          </a:xfrm>
          <a:prstGeom prst="rect">
            <a:avLst/>
          </a:prstGeom>
        </p:spPr>
      </p:pic>
      <p:pic>
        <p:nvPicPr>
          <p:cNvPr id="10" name="Picture 9" descr="Shape, square&#10;&#10;Description automatically generated">
            <a:extLst>
              <a:ext uri="{FF2B5EF4-FFF2-40B4-BE49-F238E27FC236}">
                <a16:creationId xmlns:a16="http://schemas.microsoft.com/office/drawing/2014/main" id="{7CA57090-042F-451E-83A1-7FFF8C8E7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09" y="218110"/>
            <a:ext cx="6918705" cy="60347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E375D6-5F51-367F-3893-DD282B8C78BA}"/>
              </a:ext>
            </a:extLst>
          </p:cNvPr>
          <p:cNvSpPr txBox="1"/>
          <p:nvPr/>
        </p:nvSpPr>
        <p:spPr>
          <a:xfrm>
            <a:off x="1901196" y="1157982"/>
            <a:ext cx="5671930" cy="41549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6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لنصف الصورة التالية لزميلتنا ونرى هل تتمكن من التخمين بشكل صحيح ؟</a:t>
            </a:r>
          </a:p>
        </p:txBody>
      </p:sp>
    </p:spTree>
    <p:extLst>
      <p:ext uri="{BB962C8B-B14F-4D97-AF65-F5344CB8AC3E}">
        <p14:creationId xmlns:p14="http://schemas.microsoft.com/office/powerpoint/2010/main" val="442752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8133E09-DD62-45A7-8065-BD07D4B84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121" y="2812964"/>
            <a:ext cx="2947199" cy="3519519"/>
          </a:xfrm>
          <a:prstGeom prst="rect">
            <a:avLst/>
          </a:prstGeom>
        </p:spPr>
      </p:pic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DF0981CD-BB64-42CA-B02B-FB5D8FAAA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16" y="178521"/>
            <a:ext cx="6918705" cy="60347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2DD47C-3CD9-85C5-38B7-D90FD89D0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700" y="1165817"/>
            <a:ext cx="4060135" cy="406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00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square&#10;&#10;Description automatically generated">
            <a:extLst>
              <a:ext uri="{FF2B5EF4-FFF2-40B4-BE49-F238E27FC236}">
                <a16:creationId xmlns:a16="http://schemas.microsoft.com/office/drawing/2014/main" id="{67995D86-0AD5-4464-8F95-F9414221E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16" y="178521"/>
            <a:ext cx="6918705" cy="6034728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B93BCB01-2866-4A57-91D3-4B6846EE2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716" y="2428239"/>
            <a:ext cx="2645908" cy="4003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6EDA26-F9F5-E5DD-2977-F079E6DB7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176" y="1366630"/>
            <a:ext cx="4842841" cy="36321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629971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0">
            <a:extLst>
              <a:ext uri="{FF2B5EF4-FFF2-40B4-BE49-F238E27FC236}">
                <a16:creationId xmlns:a16="http://schemas.microsoft.com/office/drawing/2014/main" id="{23FA201D-C547-B470-FA33-7AAA46276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3" t="5180" r="3910" b="5618"/>
          <a:stretch/>
        </p:blipFill>
        <p:spPr>
          <a:xfrm>
            <a:off x="1732068" y="369827"/>
            <a:ext cx="8727863" cy="6206190"/>
          </a:xfrm>
          <a:prstGeom prst="rect">
            <a:avLst/>
          </a:prstGeom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7DDD5E19-E207-48E0-588E-402EB6DBD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9434" y="3399253"/>
            <a:ext cx="721464" cy="720000"/>
          </a:xfrm>
          <a:prstGeom prst="ellipse">
            <a:avLst/>
          </a:prstGeom>
          <a:ln w="38100" cap="rnd">
            <a:solidFill>
              <a:sysClr val="window" lastClr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صورة 6">
            <a:extLst>
              <a:ext uri="{FF2B5EF4-FFF2-40B4-BE49-F238E27FC236}">
                <a16:creationId xmlns:a16="http://schemas.microsoft.com/office/drawing/2014/main" id="{8F03F9B1-4A18-3DA8-297F-0FE42C0DD3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6949" y="3399253"/>
            <a:ext cx="702000" cy="720000"/>
          </a:xfrm>
          <a:prstGeom prst="ellipse">
            <a:avLst/>
          </a:prstGeom>
          <a:ln w="38100" cap="rnd">
            <a:solidFill>
              <a:sysClr val="window" lastClr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مربع نص 15">
            <a:extLst>
              <a:ext uri="{FF2B5EF4-FFF2-40B4-BE49-F238E27FC236}">
                <a16:creationId xmlns:a16="http://schemas.microsoft.com/office/drawing/2014/main" id="{C3897545-F64B-8731-572D-7864978F9132}"/>
              </a:ext>
            </a:extLst>
          </p:cNvPr>
          <p:cNvSpPr txBox="1"/>
          <p:nvPr/>
        </p:nvSpPr>
        <p:spPr>
          <a:xfrm>
            <a:off x="7742674" y="3461732"/>
            <a:ext cx="120417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KW" sz="3600" b="1" dirty="0">
                <a:ln w="19050">
                  <a:noFill/>
                </a:ln>
                <a:solidFill>
                  <a:schemeClr val="tx2"/>
                </a:solidFill>
                <a:latin typeface="Kawkab Mono" panose="00000509000000000000" pitchFamily="49" charset="-78"/>
                <a:cs typeface="AdvertisingBold" pitchFamily="2" charset="-78"/>
              </a:rPr>
              <a:t>الأسس</a:t>
            </a:r>
          </a:p>
        </p:txBody>
      </p:sp>
      <p:sp>
        <p:nvSpPr>
          <p:cNvPr id="14" name="مربع نص 16">
            <a:extLst>
              <a:ext uri="{FF2B5EF4-FFF2-40B4-BE49-F238E27FC236}">
                <a16:creationId xmlns:a16="http://schemas.microsoft.com/office/drawing/2014/main" id="{000902BF-B541-777F-6182-5EBEA3AA9FA6}"/>
              </a:ext>
            </a:extLst>
          </p:cNvPr>
          <p:cNvSpPr txBox="1"/>
          <p:nvPr/>
        </p:nvSpPr>
        <p:spPr>
          <a:xfrm>
            <a:off x="3421444" y="3472922"/>
            <a:ext cx="120257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KW" sz="3600" b="1" dirty="0">
                <a:ln w="19050">
                  <a:noFill/>
                </a:ln>
                <a:solidFill>
                  <a:schemeClr val="tx2"/>
                </a:solidFill>
                <a:latin typeface="Kawkab Mono" panose="00000509000000000000" pitchFamily="49" charset="-78"/>
                <a:cs typeface="AdvertisingBold" pitchFamily="2" charset="-78"/>
              </a:rPr>
              <a:t>الجذور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064359F5-00FD-C010-74A5-DEBEA508B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3" t="6296" r="33412" b="6824"/>
          <a:stretch/>
        </p:blipFill>
        <p:spPr bwMode="auto">
          <a:xfrm>
            <a:off x="5058380" y="2067909"/>
            <a:ext cx="1794400" cy="316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7">
            <a:extLst>
              <a:ext uri="{FF2B5EF4-FFF2-40B4-BE49-F238E27FC236}">
                <a16:creationId xmlns:a16="http://schemas.microsoft.com/office/drawing/2014/main" id="{F7736BDC-1BEE-1A96-2AF1-E24AB9ED32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7785" y="4526021"/>
            <a:ext cx="647644" cy="646331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صورة 8">
            <a:extLst>
              <a:ext uri="{FF2B5EF4-FFF2-40B4-BE49-F238E27FC236}">
                <a16:creationId xmlns:a16="http://schemas.microsoft.com/office/drawing/2014/main" id="{53F0BE37-7BDC-1080-67FB-47DF4C8F44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5960" y="4531507"/>
            <a:ext cx="640845" cy="640845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صورة 9">
            <a:extLst>
              <a:ext uri="{FF2B5EF4-FFF2-40B4-BE49-F238E27FC236}">
                <a16:creationId xmlns:a16="http://schemas.microsoft.com/office/drawing/2014/main" id="{32C7C8A0-7F64-7393-9711-F075DB55DD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6383" y="5648389"/>
            <a:ext cx="720000" cy="721463"/>
          </a:xfrm>
          <a:prstGeom prst="ellipse">
            <a:avLst/>
          </a:prstGeom>
          <a:ln w="381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صورة 10">
            <a:extLst>
              <a:ext uri="{FF2B5EF4-FFF2-40B4-BE49-F238E27FC236}">
                <a16:creationId xmlns:a16="http://schemas.microsoft.com/office/drawing/2014/main" id="{A10C8916-4F44-544D-9DAD-1E6AA3EEBB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2407" y="5648389"/>
            <a:ext cx="721464" cy="721464"/>
          </a:xfrm>
          <a:prstGeom prst="ellipse">
            <a:avLst/>
          </a:prstGeom>
          <a:ln w="381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1" name="مربع نص 11">
            <a:extLst>
              <a:ext uri="{FF2B5EF4-FFF2-40B4-BE49-F238E27FC236}">
                <a16:creationId xmlns:a16="http://schemas.microsoft.com/office/drawing/2014/main" id="{180EF954-121F-7DCA-1EE9-7C7934573929}"/>
              </a:ext>
            </a:extLst>
          </p:cNvPr>
          <p:cNvSpPr txBox="1"/>
          <p:nvPr/>
        </p:nvSpPr>
        <p:spPr>
          <a:xfrm>
            <a:off x="8459189" y="5708734"/>
            <a:ext cx="11524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KW" sz="3600" b="1" dirty="0">
                <a:ln w="190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wkab Mono" panose="00000509000000000000" pitchFamily="49" charset="-78"/>
                <a:cs typeface="AdvertisingBold" pitchFamily="2" charset="-78"/>
              </a:rPr>
              <a:t>الجمع</a:t>
            </a:r>
          </a:p>
        </p:txBody>
      </p:sp>
      <p:sp>
        <p:nvSpPr>
          <p:cNvPr id="22" name="مربع نص 13">
            <a:extLst>
              <a:ext uri="{FF2B5EF4-FFF2-40B4-BE49-F238E27FC236}">
                <a16:creationId xmlns:a16="http://schemas.microsoft.com/office/drawing/2014/main" id="{F7399ECB-54F8-5620-DB05-8D0E181DF0FE}"/>
              </a:ext>
            </a:extLst>
          </p:cNvPr>
          <p:cNvSpPr txBox="1"/>
          <p:nvPr/>
        </p:nvSpPr>
        <p:spPr>
          <a:xfrm>
            <a:off x="7894062" y="4521871"/>
            <a:ext cx="124906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KW" sz="3600" b="1" dirty="0">
                <a:ln w="19050">
                  <a:noFill/>
                </a:ln>
                <a:solidFill>
                  <a:schemeClr val="tx2"/>
                </a:solidFill>
                <a:latin typeface="Kawkab Mono" panose="00000509000000000000" pitchFamily="49" charset="-78"/>
                <a:cs typeface="AdvertisingBold" pitchFamily="2" charset="-78"/>
              </a:rPr>
              <a:t>الضرب</a:t>
            </a:r>
          </a:p>
        </p:txBody>
      </p:sp>
      <p:sp>
        <p:nvSpPr>
          <p:cNvPr id="23" name="مربع نص 14">
            <a:extLst>
              <a:ext uri="{FF2B5EF4-FFF2-40B4-BE49-F238E27FC236}">
                <a16:creationId xmlns:a16="http://schemas.microsoft.com/office/drawing/2014/main" id="{4D5980CF-9205-8A71-36E1-CEF30C27130D}"/>
              </a:ext>
            </a:extLst>
          </p:cNvPr>
          <p:cNvSpPr txBox="1"/>
          <p:nvPr/>
        </p:nvSpPr>
        <p:spPr>
          <a:xfrm>
            <a:off x="2945637" y="4581856"/>
            <a:ext cx="12651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 dirty="0">
                <a:ln w="19050">
                  <a:noFill/>
                </a:ln>
                <a:solidFill>
                  <a:schemeClr val="tx2"/>
                </a:solidFill>
                <a:latin typeface="Kawkab Mono" panose="00000509000000000000" pitchFamily="49" charset="-78"/>
                <a:cs typeface="AdvertisingBold" pitchFamily="2" charset="-78"/>
              </a:rPr>
              <a:t>القسمة</a:t>
            </a:r>
          </a:p>
        </p:txBody>
      </p:sp>
      <p:sp>
        <p:nvSpPr>
          <p:cNvPr id="24" name="مربع نص 22">
            <a:extLst>
              <a:ext uri="{FF2B5EF4-FFF2-40B4-BE49-F238E27FC236}">
                <a16:creationId xmlns:a16="http://schemas.microsoft.com/office/drawing/2014/main" id="{06D14EE1-96A4-D621-6245-4BD6417A9E7E}"/>
              </a:ext>
            </a:extLst>
          </p:cNvPr>
          <p:cNvSpPr txBox="1"/>
          <p:nvPr/>
        </p:nvSpPr>
        <p:spPr>
          <a:xfrm>
            <a:off x="2389919" y="5711441"/>
            <a:ext cx="1101584" cy="646331"/>
          </a:xfrm>
          <a:prstGeom prst="rect">
            <a:avLst/>
          </a:prstGeom>
          <a:noFill/>
          <a:ln>
            <a:noFill/>
          </a:ln>
        </p:spPr>
        <p:txBody>
          <a:bodyPr wrap="none" rtlCol="1">
            <a:spAutoFit/>
          </a:bodyPr>
          <a:lstStyle/>
          <a:p>
            <a:r>
              <a:rPr lang="ar-KW" sz="3600" b="1" dirty="0">
                <a:ln w="19050">
                  <a:noFill/>
                </a:ln>
                <a:solidFill>
                  <a:schemeClr val="bg1"/>
                </a:solidFill>
                <a:latin typeface="Kawkab Mono" panose="00000509000000000000" pitchFamily="49" charset="-78"/>
                <a:cs typeface="AdvertisingBold" pitchFamily="2" charset="-78"/>
              </a:rPr>
              <a:t>الطرح</a:t>
            </a:r>
          </a:p>
        </p:txBody>
      </p:sp>
    </p:spTree>
    <p:extLst>
      <p:ext uri="{BB962C8B-B14F-4D97-AF65-F5344CB8AC3E}">
        <p14:creationId xmlns:p14="http://schemas.microsoft.com/office/powerpoint/2010/main" val="34302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0.00078 -0.13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D8E437-80B5-C67B-ED9D-6C736EBA6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364" y="762000"/>
            <a:ext cx="7899854" cy="5128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3BA839-4D43-632E-9A2C-EE2C6FA3FE40}"/>
              </a:ext>
            </a:extLst>
          </p:cNvPr>
          <p:cNvSpPr txBox="1"/>
          <p:nvPr/>
        </p:nvSpPr>
        <p:spPr>
          <a:xfrm>
            <a:off x="1662546" y="686588"/>
            <a:ext cx="1891145" cy="707886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/>
              <a:t>صفحة 99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B7A148-EF00-BF65-164F-DE5F3BC7849C}"/>
              </a:ext>
            </a:extLst>
          </p:cNvPr>
          <p:cNvSpPr txBox="1"/>
          <p:nvPr/>
        </p:nvSpPr>
        <p:spPr>
          <a:xfrm>
            <a:off x="7773004" y="2706187"/>
            <a:ext cx="7620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A2B9A8-82AA-7CC7-1292-2CA34FAC78D7}"/>
              </a:ext>
            </a:extLst>
          </p:cNvPr>
          <p:cNvSpPr/>
          <p:nvPr/>
        </p:nvSpPr>
        <p:spPr>
          <a:xfrm>
            <a:off x="8633791" y="2279739"/>
            <a:ext cx="541684" cy="65836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BA981E-D055-D9BD-7D5F-971FFA7DEFED}"/>
              </a:ext>
            </a:extLst>
          </p:cNvPr>
          <p:cNvSpPr txBox="1"/>
          <p:nvPr/>
        </p:nvSpPr>
        <p:spPr>
          <a:xfrm>
            <a:off x="6268882" y="2706186"/>
            <a:ext cx="7620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73719-8D86-51E7-881C-CD236A30C014}"/>
              </a:ext>
            </a:extLst>
          </p:cNvPr>
          <p:cNvSpPr txBox="1"/>
          <p:nvPr/>
        </p:nvSpPr>
        <p:spPr>
          <a:xfrm>
            <a:off x="4539476" y="2706185"/>
            <a:ext cx="7620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6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9AD4AC-DDF9-29B9-3179-B86A8D65D670}"/>
              </a:ext>
            </a:extLst>
          </p:cNvPr>
          <p:cNvSpPr txBox="1"/>
          <p:nvPr/>
        </p:nvSpPr>
        <p:spPr>
          <a:xfrm>
            <a:off x="7701247" y="3326295"/>
            <a:ext cx="90551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64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90F370-AD72-A714-2EFC-02740456F3F1}"/>
              </a:ext>
            </a:extLst>
          </p:cNvPr>
          <p:cNvSpPr txBox="1"/>
          <p:nvPr/>
        </p:nvSpPr>
        <p:spPr>
          <a:xfrm>
            <a:off x="6125368" y="3335596"/>
            <a:ext cx="90551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C1B83F-513D-E71F-E9EE-095DD7692FEA}"/>
              </a:ext>
            </a:extLst>
          </p:cNvPr>
          <p:cNvSpPr txBox="1"/>
          <p:nvPr/>
        </p:nvSpPr>
        <p:spPr>
          <a:xfrm>
            <a:off x="7728277" y="5102308"/>
            <a:ext cx="90551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33B1BB-F9A6-75A8-7061-D5405ACB4C7D}"/>
              </a:ext>
            </a:extLst>
          </p:cNvPr>
          <p:cNvSpPr txBox="1"/>
          <p:nvPr/>
        </p:nvSpPr>
        <p:spPr>
          <a:xfrm>
            <a:off x="6197125" y="5102308"/>
            <a:ext cx="90551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5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5592AD-1833-903A-561B-5A8430B00525}"/>
              </a:ext>
            </a:extLst>
          </p:cNvPr>
          <p:cNvSpPr/>
          <p:nvPr/>
        </p:nvSpPr>
        <p:spPr>
          <a:xfrm>
            <a:off x="8097078" y="4531251"/>
            <a:ext cx="1051367" cy="65836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62545B-A8EC-02CD-9234-C686A46522C6}"/>
              </a:ext>
            </a:extLst>
          </p:cNvPr>
          <p:cNvSpPr/>
          <p:nvPr/>
        </p:nvSpPr>
        <p:spPr>
          <a:xfrm>
            <a:off x="5480661" y="4455839"/>
            <a:ext cx="4916557" cy="1698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8546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  <p:bldP spid="11" grpId="0"/>
      <p:bldP spid="13" grpId="0"/>
      <p:bldP spid="14" grpId="0"/>
      <p:bldP spid="15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723FB1-2733-3276-D4E7-79DF46A36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13" t="23209" r="14181" b="32347"/>
          <a:stretch/>
        </p:blipFill>
        <p:spPr>
          <a:xfrm>
            <a:off x="2945295" y="2365513"/>
            <a:ext cx="6301410" cy="212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3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0">
            <a:extLst>
              <a:ext uri="{FF2B5EF4-FFF2-40B4-BE49-F238E27FC236}">
                <a16:creationId xmlns:a16="http://schemas.microsoft.com/office/drawing/2014/main" id="{9F7171FF-8385-073F-BB80-0CC0351DB6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3" t="5180" r="3910" b="5618"/>
          <a:stretch/>
        </p:blipFill>
        <p:spPr>
          <a:xfrm>
            <a:off x="1745320" y="335328"/>
            <a:ext cx="8701359" cy="618734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2AAD376-8A64-EDC0-AAA7-7D50E349D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83" t="6296" r="33412" b="6824"/>
          <a:stretch/>
        </p:blipFill>
        <p:spPr bwMode="auto">
          <a:xfrm>
            <a:off x="5288498" y="1839854"/>
            <a:ext cx="143085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أقواس">
            <a:extLst>
              <a:ext uri="{FF2B5EF4-FFF2-40B4-BE49-F238E27FC236}">
                <a16:creationId xmlns:a16="http://schemas.microsoft.com/office/drawing/2014/main" id="{5C575C12-8593-7433-200C-F89EBF95C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2121" y="2570978"/>
            <a:ext cx="588181" cy="588181"/>
          </a:xfrm>
          <a:prstGeom prst="ellipse">
            <a:avLst/>
          </a:prstGeom>
          <a:ln w="381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مربع نص 4">
            <a:extLst>
              <a:ext uri="{FF2B5EF4-FFF2-40B4-BE49-F238E27FC236}">
                <a16:creationId xmlns:a16="http://schemas.microsoft.com/office/drawing/2014/main" id="{44259969-71EF-0F22-DCAC-1B1B96A5BD92}"/>
              </a:ext>
            </a:extLst>
          </p:cNvPr>
          <p:cNvSpPr txBox="1"/>
          <p:nvPr/>
        </p:nvSpPr>
        <p:spPr>
          <a:xfrm>
            <a:off x="5040302" y="2512828"/>
            <a:ext cx="280493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 dirty="0">
                <a:solidFill>
                  <a:schemeClr val="tx2"/>
                </a:solidFill>
                <a:latin typeface="Kawkab Mono" panose="00000509000000000000" pitchFamily="49" charset="-78"/>
                <a:cs typeface="AdvertisingBold" pitchFamily="2" charset="-78"/>
              </a:rPr>
              <a:t>ما بداخل الأقواس</a:t>
            </a:r>
          </a:p>
        </p:txBody>
      </p:sp>
      <p:pic>
        <p:nvPicPr>
          <p:cNvPr id="7" name="صورة 5">
            <a:extLst>
              <a:ext uri="{FF2B5EF4-FFF2-40B4-BE49-F238E27FC236}">
                <a16:creationId xmlns:a16="http://schemas.microsoft.com/office/drawing/2014/main" id="{6C1931AF-4E04-BEAE-B828-3EA6EF10E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9434" y="3399253"/>
            <a:ext cx="721464" cy="720000"/>
          </a:xfrm>
          <a:prstGeom prst="ellipse">
            <a:avLst/>
          </a:prstGeom>
          <a:ln w="38100" cap="rnd">
            <a:solidFill>
              <a:sysClr val="window" lastClr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صورة 6">
            <a:extLst>
              <a:ext uri="{FF2B5EF4-FFF2-40B4-BE49-F238E27FC236}">
                <a16:creationId xmlns:a16="http://schemas.microsoft.com/office/drawing/2014/main" id="{83178B19-EF57-F90A-5094-E1B6BD139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6949" y="3399253"/>
            <a:ext cx="702000" cy="720000"/>
          </a:xfrm>
          <a:prstGeom prst="ellipse">
            <a:avLst/>
          </a:prstGeom>
          <a:ln w="38100" cap="rnd">
            <a:solidFill>
              <a:sysClr val="window" lastClr="FFFF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مربع نص 15">
            <a:extLst>
              <a:ext uri="{FF2B5EF4-FFF2-40B4-BE49-F238E27FC236}">
                <a16:creationId xmlns:a16="http://schemas.microsoft.com/office/drawing/2014/main" id="{6DF1ABF9-8A8A-6EA1-5D9F-BFAD78219808}"/>
              </a:ext>
            </a:extLst>
          </p:cNvPr>
          <p:cNvSpPr txBox="1"/>
          <p:nvPr/>
        </p:nvSpPr>
        <p:spPr>
          <a:xfrm>
            <a:off x="7742674" y="3461732"/>
            <a:ext cx="120417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KW" sz="3600" b="1" dirty="0">
                <a:ln w="19050">
                  <a:noFill/>
                </a:ln>
                <a:solidFill>
                  <a:schemeClr val="tx2"/>
                </a:solidFill>
                <a:latin typeface="Kawkab Mono" panose="00000509000000000000" pitchFamily="49" charset="-78"/>
                <a:cs typeface="AdvertisingBold" pitchFamily="2" charset="-78"/>
              </a:rPr>
              <a:t>الأسس</a:t>
            </a:r>
          </a:p>
        </p:txBody>
      </p:sp>
      <p:sp>
        <p:nvSpPr>
          <p:cNvPr id="10" name="مربع نص 16">
            <a:extLst>
              <a:ext uri="{FF2B5EF4-FFF2-40B4-BE49-F238E27FC236}">
                <a16:creationId xmlns:a16="http://schemas.microsoft.com/office/drawing/2014/main" id="{5227B430-8DAE-712B-20AF-AAA5F9B0FCB9}"/>
              </a:ext>
            </a:extLst>
          </p:cNvPr>
          <p:cNvSpPr txBox="1"/>
          <p:nvPr/>
        </p:nvSpPr>
        <p:spPr>
          <a:xfrm>
            <a:off x="3421444" y="3472922"/>
            <a:ext cx="120257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ar-KW" sz="3600" b="1" dirty="0">
                <a:ln w="19050">
                  <a:noFill/>
                </a:ln>
                <a:solidFill>
                  <a:schemeClr val="tx2"/>
                </a:solidFill>
                <a:latin typeface="Kawkab Mono" panose="00000509000000000000" pitchFamily="49" charset="-78"/>
                <a:cs typeface="AdvertisingBold" pitchFamily="2" charset="-78"/>
              </a:rPr>
              <a:t>الجذور</a:t>
            </a:r>
          </a:p>
        </p:txBody>
      </p:sp>
      <p:pic>
        <p:nvPicPr>
          <p:cNvPr id="11" name="صورة 7">
            <a:extLst>
              <a:ext uri="{FF2B5EF4-FFF2-40B4-BE49-F238E27FC236}">
                <a16:creationId xmlns:a16="http://schemas.microsoft.com/office/drawing/2014/main" id="{DB0A18D9-4186-3E1C-6E47-43D9B587BD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7785" y="4526021"/>
            <a:ext cx="647644" cy="646331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صورة 8">
            <a:extLst>
              <a:ext uri="{FF2B5EF4-FFF2-40B4-BE49-F238E27FC236}">
                <a16:creationId xmlns:a16="http://schemas.microsoft.com/office/drawing/2014/main" id="{5D513A14-F34B-876A-81D4-DEBD31853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55960" y="4531507"/>
            <a:ext cx="640845" cy="640845"/>
          </a:xfrm>
          <a:prstGeom prst="ellipse">
            <a:avLst/>
          </a:prstGeom>
          <a:ln w="381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صورة 9">
            <a:extLst>
              <a:ext uri="{FF2B5EF4-FFF2-40B4-BE49-F238E27FC236}">
                <a16:creationId xmlns:a16="http://schemas.microsoft.com/office/drawing/2014/main" id="{2F892C03-75FE-05B8-B790-CEE81BE95E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6383" y="5648389"/>
            <a:ext cx="720000" cy="721463"/>
          </a:xfrm>
          <a:prstGeom prst="ellipse">
            <a:avLst/>
          </a:prstGeom>
          <a:ln w="381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صورة 10">
            <a:extLst>
              <a:ext uri="{FF2B5EF4-FFF2-40B4-BE49-F238E27FC236}">
                <a16:creationId xmlns:a16="http://schemas.microsoft.com/office/drawing/2014/main" id="{DAFAB663-7BC6-7729-FCB4-8F05445D8D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2407" y="5648389"/>
            <a:ext cx="721464" cy="721464"/>
          </a:xfrm>
          <a:prstGeom prst="ellipse">
            <a:avLst/>
          </a:prstGeom>
          <a:ln w="381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مربع نص 11">
            <a:extLst>
              <a:ext uri="{FF2B5EF4-FFF2-40B4-BE49-F238E27FC236}">
                <a16:creationId xmlns:a16="http://schemas.microsoft.com/office/drawing/2014/main" id="{767C913A-9134-CC6D-F186-32615FC9111D}"/>
              </a:ext>
            </a:extLst>
          </p:cNvPr>
          <p:cNvSpPr txBox="1"/>
          <p:nvPr/>
        </p:nvSpPr>
        <p:spPr>
          <a:xfrm>
            <a:off x="8459189" y="5708734"/>
            <a:ext cx="11524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ar-KW" sz="3600" b="1" dirty="0">
                <a:ln w="1905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wkab Mono" panose="00000509000000000000" pitchFamily="49" charset="-78"/>
                <a:cs typeface="AdvertisingBold" pitchFamily="2" charset="-78"/>
              </a:rPr>
              <a:t>الجمع</a:t>
            </a:r>
          </a:p>
        </p:txBody>
      </p:sp>
      <p:sp>
        <p:nvSpPr>
          <p:cNvPr id="16" name="مربع نص 13">
            <a:extLst>
              <a:ext uri="{FF2B5EF4-FFF2-40B4-BE49-F238E27FC236}">
                <a16:creationId xmlns:a16="http://schemas.microsoft.com/office/drawing/2014/main" id="{73C4B5EC-19B1-BAAC-5826-AA861D69CBD3}"/>
              </a:ext>
            </a:extLst>
          </p:cNvPr>
          <p:cNvSpPr txBox="1"/>
          <p:nvPr/>
        </p:nvSpPr>
        <p:spPr>
          <a:xfrm>
            <a:off x="7894062" y="4521871"/>
            <a:ext cx="124906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KW" sz="3600" b="1" dirty="0">
                <a:ln w="19050">
                  <a:noFill/>
                </a:ln>
                <a:solidFill>
                  <a:schemeClr val="tx2"/>
                </a:solidFill>
                <a:latin typeface="Kawkab Mono" panose="00000509000000000000" pitchFamily="49" charset="-78"/>
                <a:cs typeface="AdvertisingBold" pitchFamily="2" charset="-78"/>
              </a:rPr>
              <a:t>الضرب</a:t>
            </a:r>
          </a:p>
        </p:txBody>
      </p:sp>
      <p:sp>
        <p:nvSpPr>
          <p:cNvPr id="17" name="مربع نص 14">
            <a:extLst>
              <a:ext uri="{FF2B5EF4-FFF2-40B4-BE49-F238E27FC236}">
                <a16:creationId xmlns:a16="http://schemas.microsoft.com/office/drawing/2014/main" id="{74C2C229-103F-752A-6AC8-A55CB032B345}"/>
              </a:ext>
            </a:extLst>
          </p:cNvPr>
          <p:cNvSpPr txBox="1"/>
          <p:nvPr/>
        </p:nvSpPr>
        <p:spPr>
          <a:xfrm>
            <a:off x="2945637" y="4581856"/>
            <a:ext cx="126518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b="1" dirty="0">
                <a:ln w="19050">
                  <a:noFill/>
                </a:ln>
                <a:solidFill>
                  <a:schemeClr val="tx2"/>
                </a:solidFill>
                <a:latin typeface="Kawkab Mono" panose="00000509000000000000" pitchFamily="49" charset="-78"/>
                <a:cs typeface="AdvertisingBold" pitchFamily="2" charset="-78"/>
              </a:rPr>
              <a:t>القسمة</a:t>
            </a:r>
          </a:p>
        </p:txBody>
      </p:sp>
      <p:sp>
        <p:nvSpPr>
          <p:cNvPr id="18" name="مربع نص 22">
            <a:extLst>
              <a:ext uri="{FF2B5EF4-FFF2-40B4-BE49-F238E27FC236}">
                <a16:creationId xmlns:a16="http://schemas.microsoft.com/office/drawing/2014/main" id="{9E18C552-7198-6D22-75BC-A988FCB54AA1}"/>
              </a:ext>
            </a:extLst>
          </p:cNvPr>
          <p:cNvSpPr txBox="1"/>
          <p:nvPr/>
        </p:nvSpPr>
        <p:spPr>
          <a:xfrm>
            <a:off x="2389919" y="5711441"/>
            <a:ext cx="1101584" cy="646331"/>
          </a:xfrm>
          <a:prstGeom prst="rect">
            <a:avLst/>
          </a:prstGeom>
          <a:noFill/>
          <a:ln>
            <a:noFill/>
          </a:ln>
        </p:spPr>
        <p:txBody>
          <a:bodyPr wrap="none" rtlCol="1">
            <a:spAutoFit/>
          </a:bodyPr>
          <a:lstStyle/>
          <a:p>
            <a:r>
              <a:rPr lang="ar-KW" sz="3600" b="1" dirty="0">
                <a:ln w="19050">
                  <a:noFill/>
                </a:ln>
                <a:solidFill>
                  <a:schemeClr val="bg1"/>
                </a:solidFill>
                <a:latin typeface="Kawkab Mono" panose="00000509000000000000" pitchFamily="49" charset="-78"/>
                <a:cs typeface="AdvertisingBold" pitchFamily="2" charset="-78"/>
              </a:rPr>
              <a:t>الطرح</a:t>
            </a:r>
          </a:p>
        </p:txBody>
      </p:sp>
    </p:spTree>
    <p:extLst>
      <p:ext uri="{BB962C8B-B14F-4D97-AF65-F5344CB8AC3E}">
        <p14:creationId xmlns:p14="http://schemas.microsoft.com/office/powerpoint/2010/main" val="392639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00065 -0.2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4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F5D4FAB-E4A5-4F5F-8FD5-874309DD1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b="13033"/>
          <a:stretch/>
        </p:blipFill>
        <p:spPr>
          <a:xfrm>
            <a:off x="-1" y="335280"/>
            <a:ext cx="10912973" cy="6522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D022A2-29DF-4F86-9E3F-27C2183C8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2" b="16372"/>
          <a:stretch/>
        </p:blipFill>
        <p:spPr>
          <a:xfrm>
            <a:off x="-78097" y="883016"/>
            <a:ext cx="7095595" cy="4776121"/>
          </a:xfrm>
          <a:prstGeom prst="rect">
            <a:avLst/>
          </a:prstGeom>
        </p:spPr>
      </p:pic>
      <p:pic>
        <p:nvPicPr>
          <p:cNvPr id="12" name="Picture 11" descr="A screenshot of a video game&#10;&#10;Description automatically generated">
            <a:extLst>
              <a:ext uri="{FF2B5EF4-FFF2-40B4-BE49-F238E27FC236}">
                <a16:creationId xmlns:a16="http://schemas.microsoft.com/office/drawing/2014/main" id="{1842003B-9481-401D-94BB-9410993FB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265" y="1391555"/>
            <a:ext cx="1884466" cy="3513251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932A727-B120-46FA-AC0A-99F1091DC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859" y="2865120"/>
            <a:ext cx="1122898" cy="1301474"/>
          </a:xfrm>
          <a:prstGeom prst="rect">
            <a:avLst/>
          </a:prstGeom>
        </p:spPr>
      </p:pic>
      <p:pic>
        <p:nvPicPr>
          <p:cNvPr id="29" name="Picture 28" descr="Shape, square&#10;&#10;Description automatically generated">
            <a:extLst>
              <a:ext uri="{FF2B5EF4-FFF2-40B4-BE49-F238E27FC236}">
                <a16:creationId xmlns:a16="http://schemas.microsoft.com/office/drawing/2014/main" id="{8B9BF843-3DC7-4BCB-AFEA-60AC6E5EC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334" y="175107"/>
            <a:ext cx="1923664" cy="2532759"/>
          </a:xfrm>
          <a:prstGeom prst="rect">
            <a:avLst/>
          </a:prstGeom>
        </p:spPr>
      </p:pic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12FB432F-EDCE-46E5-92F1-D05A668C1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24" y="994257"/>
            <a:ext cx="1923664" cy="2532759"/>
          </a:xfrm>
          <a:prstGeom prst="rect">
            <a:avLst/>
          </a:prstGeom>
        </p:spPr>
      </p:pic>
      <p:sp>
        <p:nvSpPr>
          <p:cNvPr id="2" name="1">
            <a:hlinkClick r:id="rId7" action="ppaction://hlinksldjump"/>
            <a:extLst>
              <a:ext uri="{FF2B5EF4-FFF2-40B4-BE49-F238E27FC236}">
                <a16:creationId xmlns:a16="http://schemas.microsoft.com/office/drawing/2014/main" id="{0F70BFE8-BA15-426E-82FA-5787B048E57B}"/>
              </a:ext>
            </a:extLst>
          </p:cNvPr>
          <p:cNvSpPr/>
          <p:nvPr/>
        </p:nvSpPr>
        <p:spPr>
          <a:xfrm>
            <a:off x="1664313" y="1889497"/>
            <a:ext cx="915546" cy="910318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7" name="2">
            <a:hlinkClick r:id="rId8" action="ppaction://hlinksldjump"/>
            <a:extLst>
              <a:ext uri="{FF2B5EF4-FFF2-40B4-BE49-F238E27FC236}">
                <a16:creationId xmlns:a16="http://schemas.microsoft.com/office/drawing/2014/main" id="{DCEEF237-9787-4A40-AD53-D65B3277A3C5}"/>
              </a:ext>
            </a:extLst>
          </p:cNvPr>
          <p:cNvSpPr/>
          <p:nvPr/>
        </p:nvSpPr>
        <p:spPr>
          <a:xfrm>
            <a:off x="2920136" y="1889497"/>
            <a:ext cx="915546" cy="910318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4">
            <a:hlinkClick r:id="rId9" action="ppaction://hlinksldjump"/>
            <a:extLst>
              <a:ext uri="{FF2B5EF4-FFF2-40B4-BE49-F238E27FC236}">
                <a16:creationId xmlns:a16="http://schemas.microsoft.com/office/drawing/2014/main" id="{D1960DCB-44E8-4963-B6B5-945AF5A93357}"/>
              </a:ext>
            </a:extLst>
          </p:cNvPr>
          <p:cNvSpPr/>
          <p:nvPr/>
        </p:nvSpPr>
        <p:spPr>
          <a:xfrm>
            <a:off x="1664313" y="2973841"/>
            <a:ext cx="915546" cy="9103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 Black" panose="02040A04050005020304" pitchFamily="18" charset="0"/>
              <a:ea typeface="+mn-ea"/>
              <a:cs typeface="+mn-cs"/>
            </a:endParaRPr>
          </a:p>
        </p:txBody>
      </p:sp>
      <p:sp>
        <p:nvSpPr>
          <p:cNvPr id="23" name="5">
            <a:hlinkClick r:id="rId10" action="ppaction://hlinksldjump"/>
            <a:extLst>
              <a:ext uri="{FF2B5EF4-FFF2-40B4-BE49-F238E27FC236}">
                <a16:creationId xmlns:a16="http://schemas.microsoft.com/office/drawing/2014/main" id="{8D073411-3690-4857-BDBA-60A7F077DDE7}"/>
              </a:ext>
            </a:extLst>
          </p:cNvPr>
          <p:cNvSpPr/>
          <p:nvPr/>
        </p:nvSpPr>
        <p:spPr>
          <a:xfrm>
            <a:off x="2920136" y="2973841"/>
            <a:ext cx="915546" cy="910318"/>
          </a:xfrm>
          <a:prstGeom prst="rect">
            <a:avLst/>
          </a:prstGeom>
          <a:solidFill>
            <a:srgbClr val="D91C4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F0840D-7170-4BDE-BF5A-51393E82D3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424342" y="1778608"/>
            <a:ext cx="1222027" cy="11320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7895B3-DAC2-4378-BE60-8865ED9761AF}"/>
              </a:ext>
            </a:extLst>
          </p:cNvPr>
          <p:cNvSpPr txBox="1"/>
          <p:nvPr/>
        </p:nvSpPr>
        <p:spPr>
          <a:xfrm>
            <a:off x="10225559" y="883016"/>
            <a:ext cx="1512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2800" b="1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ت</a:t>
            </a: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مرن (2)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2800" b="1" dirty="0">
                <a:solidFill>
                  <a:schemeClr val="accent6"/>
                </a:solidFill>
                <a:latin typeface="Calibri" panose="020F0502020204030204"/>
                <a:cs typeface="Arial" panose="020B0604020202020204" pitchFamily="34" charset="0"/>
              </a:rPr>
              <a:t>صفحة 100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6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9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DBFA15-859B-471A-AE6C-2653B4818CC2}"/>
              </a:ext>
            </a:extLst>
          </p:cNvPr>
          <p:cNvSpPr/>
          <p:nvPr/>
        </p:nvSpPr>
        <p:spPr>
          <a:xfrm>
            <a:off x="9819892" y="5436082"/>
            <a:ext cx="680720" cy="6908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E60FAEB0-2AB0-4005-9A09-D314E12F8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31CDEA-D40A-7C1D-E296-D196A8390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519" y="1239490"/>
            <a:ext cx="6905675" cy="628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48C7C9-091D-9F7A-61CB-41952E6BA2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 b="51391"/>
          <a:stretch/>
        </p:blipFill>
        <p:spPr>
          <a:xfrm>
            <a:off x="1069404" y="2211798"/>
            <a:ext cx="6656810" cy="29631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D3982E-5975-DEE9-87F0-817F5C93F365}"/>
              </a:ext>
            </a:extLst>
          </p:cNvPr>
          <p:cNvSpPr/>
          <p:nvPr/>
        </p:nvSpPr>
        <p:spPr>
          <a:xfrm>
            <a:off x="4075043" y="2365513"/>
            <a:ext cx="2020957" cy="61811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33F10D-21F5-5355-C681-35E77EA5C142}"/>
              </a:ext>
            </a:extLst>
          </p:cNvPr>
          <p:cNvSpPr txBox="1"/>
          <p:nvPr/>
        </p:nvSpPr>
        <p:spPr>
          <a:xfrm>
            <a:off x="4301182" y="2993869"/>
            <a:ext cx="21766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الأقواس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3369C9-69FC-8B30-8BED-22889CA2F654}"/>
              </a:ext>
            </a:extLst>
          </p:cNvPr>
          <p:cNvSpPr txBox="1"/>
          <p:nvPr/>
        </p:nvSpPr>
        <p:spPr>
          <a:xfrm>
            <a:off x="5389518" y="3773556"/>
            <a:ext cx="177990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8  ×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7BAE65-77B0-51A9-14F1-9A689EE76715}"/>
              </a:ext>
            </a:extLst>
          </p:cNvPr>
          <p:cNvSpPr txBox="1"/>
          <p:nvPr/>
        </p:nvSpPr>
        <p:spPr>
          <a:xfrm>
            <a:off x="4726909" y="3773558"/>
            <a:ext cx="143798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4DE7E8-2ADC-1719-855E-4FE980953C88}"/>
              </a:ext>
            </a:extLst>
          </p:cNvPr>
          <p:cNvSpPr txBox="1"/>
          <p:nvPr/>
        </p:nvSpPr>
        <p:spPr>
          <a:xfrm>
            <a:off x="4379362" y="3773557"/>
            <a:ext cx="78131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B1EBD1-E675-D697-7828-D4B5BADC039D}"/>
              </a:ext>
            </a:extLst>
          </p:cNvPr>
          <p:cNvSpPr txBox="1"/>
          <p:nvPr/>
        </p:nvSpPr>
        <p:spPr>
          <a:xfrm>
            <a:off x="3239193" y="3773556"/>
            <a:ext cx="177990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319604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93998"/>
            <a:ext cx="8504657" cy="65781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6F141-C065-4CDB-B1D1-45BB10A0BA2D}"/>
              </a:ext>
            </a:extLst>
          </p:cNvPr>
          <p:cNvSpPr/>
          <p:nvPr/>
        </p:nvSpPr>
        <p:spPr>
          <a:xfrm>
            <a:off x="9840212" y="5403697"/>
            <a:ext cx="680720" cy="69088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9" name="Picture 8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400218E-B4D1-4921-9FB2-57C1EF7E8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CF73CD-8A50-CAC5-E2CE-95AD67CE8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519" y="1239490"/>
            <a:ext cx="6905675" cy="628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389297-3C10-408A-8678-6BF275E3621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980" t="50459" r="-473" b="932"/>
          <a:stretch/>
        </p:blipFill>
        <p:spPr>
          <a:xfrm>
            <a:off x="1164684" y="2239506"/>
            <a:ext cx="6589343" cy="29631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C70C2E-2131-BD5A-9419-02D0A9E68705}"/>
              </a:ext>
            </a:extLst>
          </p:cNvPr>
          <p:cNvSpPr/>
          <p:nvPr/>
        </p:nvSpPr>
        <p:spPr>
          <a:xfrm>
            <a:off x="5382604" y="2345636"/>
            <a:ext cx="647135" cy="61811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4DE90-C484-AEC1-C481-6AC55E97AB0D}"/>
              </a:ext>
            </a:extLst>
          </p:cNvPr>
          <p:cNvSpPr txBox="1"/>
          <p:nvPr/>
        </p:nvSpPr>
        <p:spPr>
          <a:xfrm>
            <a:off x="4052655" y="3007122"/>
            <a:ext cx="21766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الأس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464D74-9C59-E940-3A38-648DB66EA66B}"/>
              </a:ext>
            </a:extLst>
          </p:cNvPr>
          <p:cNvSpPr txBox="1"/>
          <p:nvPr/>
        </p:nvSpPr>
        <p:spPr>
          <a:xfrm>
            <a:off x="5607572" y="3739169"/>
            <a:ext cx="177990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19 </a:t>
            </a:r>
            <a:r>
              <a:rPr lang="ar-KW" sz="4400" b="1" spc="-300" dirty="0">
                <a:solidFill>
                  <a:srgbClr val="FF0000"/>
                </a:solidFill>
              </a:rPr>
              <a:t>--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578559-8D0C-C6AD-27BE-38CB41D130AD}"/>
              </a:ext>
            </a:extLst>
          </p:cNvPr>
          <p:cNvSpPr txBox="1"/>
          <p:nvPr/>
        </p:nvSpPr>
        <p:spPr>
          <a:xfrm>
            <a:off x="4863223" y="3740859"/>
            <a:ext cx="13463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020E4-1E6F-4A30-1DD3-8569CE96D8B5}"/>
              </a:ext>
            </a:extLst>
          </p:cNvPr>
          <p:cNvSpPr txBox="1"/>
          <p:nvPr/>
        </p:nvSpPr>
        <p:spPr>
          <a:xfrm>
            <a:off x="4578958" y="3763203"/>
            <a:ext cx="78131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62038B-BC22-8A21-B2CF-E8FB67A089CC}"/>
              </a:ext>
            </a:extLst>
          </p:cNvPr>
          <p:cNvSpPr txBox="1"/>
          <p:nvPr/>
        </p:nvSpPr>
        <p:spPr>
          <a:xfrm>
            <a:off x="3397094" y="3731849"/>
            <a:ext cx="177990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566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B4F1D6-DA34-4514-8E80-2D056ACE2CA4}"/>
              </a:ext>
            </a:extLst>
          </p:cNvPr>
          <p:cNvSpPr/>
          <p:nvPr/>
        </p:nvSpPr>
        <p:spPr>
          <a:xfrm>
            <a:off x="9842401" y="5413857"/>
            <a:ext cx="680720" cy="6908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8" name="Picture 7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41553F9-E3B1-4D20-8172-4E222F4BD8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4AEEF8-48A7-F531-3442-CED4EEE2E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519" y="1239490"/>
            <a:ext cx="6905675" cy="6286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8735E0-638D-A6E5-DA24-213FA386C1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" t="50924" r="49740" b="467"/>
          <a:stretch/>
        </p:blipFill>
        <p:spPr>
          <a:xfrm>
            <a:off x="1041155" y="2218725"/>
            <a:ext cx="6656810" cy="29631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05C537-3DFF-8CAE-4D39-C4659A2F6248}"/>
              </a:ext>
            </a:extLst>
          </p:cNvPr>
          <p:cNvSpPr/>
          <p:nvPr/>
        </p:nvSpPr>
        <p:spPr>
          <a:xfrm>
            <a:off x="3735062" y="2333844"/>
            <a:ext cx="1794818" cy="61811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FA5F9B-5AED-26B3-1F6C-D27B42221853}"/>
              </a:ext>
            </a:extLst>
          </p:cNvPr>
          <p:cNvSpPr txBox="1"/>
          <p:nvPr/>
        </p:nvSpPr>
        <p:spPr>
          <a:xfrm>
            <a:off x="3735062" y="2962200"/>
            <a:ext cx="21766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الأقواس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34BE20-DEEC-F599-33A5-4AA1105B6D42}"/>
              </a:ext>
            </a:extLst>
          </p:cNvPr>
          <p:cNvSpPr txBox="1"/>
          <p:nvPr/>
        </p:nvSpPr>
        <p:spPr>
          <a:xfrm>
            <a:off x="5241025" y="3667329"/>
            <a:ext cx="1661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1,4  ×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EF1F85-4E26-D6FD-31B1-3C4A800C2D88}"/>
              </a:ext>
            </a:extLst>
          </p:cNvPr>
          <p:cNvSpPr txBox="1"/>
          <p:nvPr/>
        </p:nvSpPr>
        <p:spPr>
          <a:xfrm>
            <a:off x="4116773" y="3669910"/>
            <a:ext cx="143798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85FA0C-52EF-B2E2-681C-765EDC3167DA}"/>
              </a:ext>
            </a:extLst>
          </p:cNvPr>
          <p:cNvSpPr txBox="1"/>
          <p:nvPr/>
        </p:nvSpPr>
        <p:spPr>
          <a:xfrm>
            <a:off x="3813242" y="3695506"/>
            <a:ext cx="78131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17AF35-001A-57E9-447D-269220F9A77E}"/>
              </a:ext>
            </a:extLst>
          </p:cNvPr>
          <p:cNvSpPr txBox="1"/>
          <p:nvPr/>
        </p:nvSpPr>
        <p:spPr>
          <a:xfrm>
            <a:off x="2673073" y="3695505"/>
            <a:ext cx="177990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8996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1C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13FE53AC-1D81-43F7-B509-49A2072B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68" y="2117847"/>
            <a:ext cx="3374143" cy="4654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0B640-EC71-40D7-94FD-D9F392932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11" y="127101"/>
            <a:ext cx="8504657" cy="65781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F48490-4E1C-4B6C-91EE-B578809ED598}"/>
              </a:ext>
            </a:extLst>
          </p:cNvPr>
          <p:cNvSpPr/>
          <p:nvPr/>
        </p:nvSpPr>
        <p:spPr>
          <a:xfrm>
            <a:off x="9885932" y="5423474"/>
            <a:ext cx="680720" cy="690880"/>
          </a:xfrm>
          <a:prstGeom prst="rect">
            <a:avLst/>
          </a:prstGeom>
          <a:solidFill>
            <a:srgbClr val="D91C4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Picture 7" descr="A picture containing text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BC50274-4AA3-4053-A70B-DA02E01CDE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73" y="5321805"/>
            <a:ext cx="837844" cy="1272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EDB876-A86D-875E-627A-C6295BF25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519" y="1239490"/>
            <a:ext cx="6905675" cy="6286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329050-0AD4-A1AD-BD93-C2BEC24F0E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6695" y="2279076"/>
            <a:ext cx="6610295" cy="31443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21923B-1B4B-04A4-A036-7B0E55F23638}"/>
              </a:ext>
            </a:extLst>
          </p:cNvPr>
          <p:cNvSpPr/>
          <p:nvPr/>
        </p:nvSpPr>
        <p:spPr>
          <a:xfrm>
            <a:off x="5994150" y="2504661"/>
            <a:ext cx="812095" cy="67231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66FF83-328A-2FAC-3A5E-8582BB73110F}"/>
              </a:ext>
            </a:extLst>
          </p:cNvPr>
          <p:cNvSpPr txBox="1"/>
          <p:nvPr/>
        </p:nvSpPr>
        <p:spPr>
          <a:xfrm>
            <a:off x="3817478" y="3073382"/>
            <a:ext cx="21766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الأس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4403A8-396E-BE34-A816-447EAB8A919C}"/>
              </a:ext>
            </a:extLst>
          </p:cNvPr>
          <p:cNvSpPr txBox="1"/>
          <p:nvPr/>
        </p:nvSpPr>
        <p:spPr>
          <a:xfrm>
            <a:off x="5585791" y="3842823"/>
            <a:ext cx="129831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F0"/>
                </a:solidFill>
              </a:rPr>
              <a:t>100</a:t>
            </a:r>
            <a:endParaRPr lang="ar-KW" sz="4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03A2DB-7323-8548-578C-B523FA17FE22}"/>
              </a:ext>
            </a:extLst>
          </p:cNvPr>
          <p:cNvSpPr txBox="1"/>
          <p:nvPr/>
        </p:nvSpPr>
        <p:spPr>
          <a:xfrm>
            <a:off x="3226905" y="3853071"/>
            <a:ext cx="245428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× 3 + 40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C59562-D334-706B-EF65-34AB2AE25AF1}"/>
              </a:ext>
            </a:extLst>
          </p:cNvPr>
          <p:cNvSpPr txBox="1"/>
          <p:nvPr/>
        </p:nvSpPr>
        <p:spPr>
          <a:xfrm>
            <a:off x="2655289" y="3857201"/>
            <a:ext cx="78131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380882-CD4B-6B63-AE15-9813F0175594}"/>
              </a:ext>
            </a:extLst>
          </p:cNvPr>
          <p:cNvSpPr txBox="1"/>
          <p:nvPr/>
        </p:nvSpPr>
        <p:spPr>
          <a:xfrm>
            <a:off x="4602339" y="4529293"/>
            <a:ext cx="177990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00B050"/>
                </a:solidFill>
              </a:rPr>
              <a:t>300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6BB1D1-B9DF-6ABB-284D-3913C0A5DB1D}"/>
              </a:ext>
            </a:extLst>
          </p:cNvPr>
          <p:cNvSpPr/>
          <p:nvPr/>
        </p:nvSpPr>
        <p:spPr>
          <a:xfrm>
            <a:off x="4637613" y="3842748"/>
            <a:ext cx="2207245" cy="67231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66DBB6-B4BF-12F9-45D0-7B80F18777C9}"/>
              </a:ext>
            </a:extLst>
          </p:cNvPr>
          <p:cNvSpPr txBox="1"/>
          <p:nvPr/>
        </p:nvSpPr>
        <p:spPr>
          <a:xfrm>
            <a:off x="3612909" y="4554454"/>
            <a:ext cx="1446467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+ 40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E6AE65-B602-202D-C958-D83D8C0A7AA3}"/>
              </a:ext>
            </a:extLst>
          </p:cNvPr>
          <p:cNvSpPr txBox="1"/>
          <p:nvPr/>
        </p:nvSpPr>
        <p:spPr>
          <a:xfrm>
            <a:off x="1477617" y="4493961"/>
            <a:ext cx="203155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 340</a:t>
            </a:r>
          </a:p>
        </p:txBody>
      </p:sp>
    </p:spTree>
    <p:extLst>
      <p:ext uri="{BB962C8B-B14F-4D97-AF65-F5344CB8AC3E}">
        <p14:creationId xmlns:p14="http://schemas.microsoft.com/office/powerpoint/2010/main" val="332156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  <p:bldP spid="15" grpId="0" animBg="1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E6FBAA-B74A-A0EC-3E75-15CBC4CE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58" y="3146522"/>
            <a:ext cx="11017284" cy="1478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4C1032-9434-5D9F-9563-A686E9CF72A1}"/>
              </a:ext>
            </a:extLst>
          </p:cNvPr>
          <p:cNvSpPr txBox="1"/>
          <p:nvPr/>
        </p:nvSpPr>
        <p:spPr>
          <a:xfrm>
            <a:off x="7335078" y="2282377"/>
            <a:ext cx="410817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r" rtl="1"/>
            <a:r>
              <a:rPr lang="ar-KW" sz="4000" b="1" dirty="0">
                <a:solidFill>
                  <a:schemeClr val="accent1"/>
                </a:solidFill>
              </a:rPr>
              <a:t>اختاري الإجابة الصحيحة: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5608D0E-6CBF-C448-48D1-90832709D0F8}"/>
              </a:ext>
            </a:extLst>
          </p:cNvPr>
          <p:cNvSpPr/>
          <p:nvPr/>
        </p:nvSpPr>
        <p:spPr>
          <a:xfrm>
            <a:off x="4253948" y="3836504"/>
            <a:ext cx="656095" cy="65609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325DEB-A55F-C2D7-39DA-DD4FB93B3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984" y="0"/>
            <a:ext cx="9602032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FDB434-B685-9F30-CAD2-901443DCF453}"/>
              </a:ext>
            </a:extLst>
          </p:cNvPr>
          <p:cNvSpPr txBox="1"/>
          <p:nvPr/>
        </p:nvSpPr>
        <p:spPr>
          <a:xfrm>
            <a:off x="2922105" y="2975978"/>
            <a:ext cx="61092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KW" sz="6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هو الترتيب الصحيح للعمليات الحسابية؟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417DD-2562-ED7C-3EE8-49A2707E9B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540650" y="3598706"/>
            <a:ext cx="2001828" cy="24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9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8C4A58-658A-4AF2-B822-410C941B39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C5882B80-47AF-4DC5-8CF3-A251DB037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5" y="456167"/>
            <a:ext cx="4713786" cy="57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1265558-CFD7-429A-96BB-95EED8FC5DEE}"/>
              </a:ext>
            </a:extLst>
          </p:cNvPr>
          <p:cNvSpPr/>
          <p:nvPr/>
        </p:nvSpPr>
        <p:spPr>
          <a:xfrm>
            <a:off x="1306286" y="2677886"/>
            <a:ext cx="2743200" cy="2730137"/>
          </a:xfrm>
          <a:prstGeom prst="rect">
            <a:avLst/>
          </a:prstGeom>
          <a:solidFill>
            <a:srgbClr val="0F1519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51FEB92-203F-43B8-B801-E81B7EFEE35E}"/>
              </a:ext>
            </a:extLst>
          </p:cNvPr>
          <p:cNvSpPr txBox="1"/>
          <p:nvPr/>
        </p:nvSpPr>
        <p:spPr>
          <a:xfrm>
            <a:off x="7370852" y="274321"/>
            <a:ext cx="4493623" cy="677108"/>
          </a:xfrm>
          <a:prstGeom prst="rect">
            <a:avLst/>
          </a:prstGeom>
          <a:solidFill>
            <a:srgbClr val="78A7CA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هي العمليات الحسابية ؟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437CD5E-3398-4BDF-A7AF-102BF497E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93" y="1971618"/>
            <a:ext cx="5785033" cy="433877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AF6A4A9-BFD3-4B22-AF29-372302CAB08E}"/>
              </a:ext>
            </a:extLst>
          </p:cNvPr>
          <p:cNvSpPr txBox="1"/>
          <p:nvPr/>
        </p:nvSpPr>
        <p:spPr>
          <a:xfrm>
            <a:off x="1494950" y="2765681"/>
            <a:ext cx="219456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0" i="0" u="none" strike="noStrike" kern="1200" cap="none" spc="0" normalizeH="0" baseline="0" noProof="0" dirty="0">
                <a:ln>
                  <a:noFill/>
                </a:ln>
                <a:solidFill>
                  <a:srgbClr val="0F1519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الجمع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dirty="0">
                <a:solidFill>
                  <a:srgbClr val="0F1519"/>
                </a:solidFill>
                <a:latin typeface="Calibri" panose="020F0502020204030204"/>
                <a:cs typeface="Arial" panose="020B0604020202020204" pitchFamily="34" charset="0"/>
              </a:rPr>
              <a:t>الطرح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0" i="0" u="none" strike="noStrike" kern="1200" cap="none" spc="0" normalizeH="0" baseline="0" noProof="0" dirty="0">
                <a:ln>
                  <a:noFill/>
                </a:ln>
                <a:solidFill>
                  <a:srgbClr val="0F1519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الضرب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dirty="0">
                <a:solidFill>
                  <a:srgbClr val="0F1519"/>
                </a:solidFill>
                <a:latin typeface="Calibri" panose="020F0502020204030204"/>
                <a:cs typeface="Arial" panose="020B0604020202020204" pitchFamily="34" charset="0"/>
              </a:rPr>
              <a:t>القسمة</a:t>
            </a:r>
            <a:r>
              <a:rPr kumimoji="0" lang="ar-KW" sz="4000" b="0" i="0" u="none" strike="noStrike" kern="1200" cap="none" spc="0" normalizeH="0" baseline="0" noProof="0" dirty="0">
                <a:ln>
                  <a:noFill/>
                </a:ln>
                <a:solidFill>
                  <a:srgbClr val="0F1519"/>
                </a:solidFill>
                <a:effectLst/>
                <a:uLnTx/>
                <a:uFillTx/>
                <a:latin typeface="Calibri" panose="020F0502020204030204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282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49114 0.05533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8C4A58-658A-4AF2-B822-410C941B39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D8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6C41DC6E-5F3F-4AB8-8B97-170E4E651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5" y="456167"/>
            <a:ext cx="4713786" cy="57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ED8F87E-C647-4C42-B52C-57022BB2E935}"/>
              </a:ext>
            </a:extLst>
          </p:cNvPr>
          <p:cNvSpPr/>
          <p:nvPr/>
        </p:nvSpPr>
        <p:spPr>
          <a:xfrm>
            <a:off x="1201783" y="2599509"/>
            <a:ext cx="2886891" cy="2821577"/>
          </a:xfrm>
          <a:prstGeom prst="rect">
            <a:avLst/>
          </a:prstGeom>
          <a:solidFill>
            <a:srgbClr val="D8A2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6E0C909-E934-42F6-92CD-CE27957B934C}"/>
              </a:ext>
            </a:extLst>
          </p:cNvPr>
          <p:cNvSpPr txBox="1"/>
          <p:nvPr/>
        </p:nvSpPr>
        <p:spPr>
          <a:xfrm>
            <a:off x="7370852" y="274321"/>
            <a:ext cx="4493623" cy="677108"/>
          </a:xfrm>
          <a:prstGeom prst="rect">
            <a:avLst/>
          </a:prstGeom>
          <a:solidFill>
            <a:srgbClr val="D8A425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الجذر التربيعي لعدد16 هو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8EC56108-F335-4FCC-968B-340B72BDB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93" y="1971618"/>
            <a:ext cx="5785033" cy="433877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3852C2D-3096-403D-B67B-77FA256E1C7C}"/>
              </a:ext>
            </a:extLst>
          </p:cNvPr>
          <p:cNvSpPr txBox="1"/>
          <p:nvPr/>
        </p:nvSpPr>
        <p:spPr>
          <a:xfrm>
            <a:off x="1476103" y="3336668"/>
            <a:ext cx="2194560" cy="110799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D8A22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206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49114 0.05533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8C4A58-658A-4AF2-B822-410C941B39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E5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9EFC97FD-0C2B-4496-8834-9DF1D8BC3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5" y="456167"/>
            <a:ext cx="4713786" cy="57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4D17C9-4031-451F-BA05-D6735DAD354C}"/>
              </a:ext>
            </a:extLst>
          </p:cNvPr>
          <p:cNvSpPr/>
          <p:nvPr/>
        </p:nvSpPr>
        <p:spPr>
          <a:xfrm>
            <a:off x="1298325" y="2664823"/>
            <a:ext cx="2821578" cy="2821577"/>
          </a:xfrm>
          <a:prstGeom prst="rect">
            <a:avLst/>
          </a:prstGeom>
          <a:solidFill>
            <a:srgbClr val="68994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D323B8E-63E4-4ADC-A63F-046EA49762FF}"/>
              </a:ext>
            </a:extLst>
          </p:cNvPr>
          <p:cNvSpPr txBox="1"/>
          <p:nvPr/>
        </p:nvSpPr>
        <p:spPr>
          <a:xfrm>
            <a:off x="7370852" y="274321"/>
            <a:ext cx="4493623" cy="830997"/>
          </a:xfrm>
          <a:prstGeom prst="rect">
            <a:avLst/>
          </a:prstGeom>
          <a:solidFill>
            <a:srgbClr val="60943E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الناتج:   </a:t>
            </a: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 </a:t>
            </a:r>
            <a:r>
              <a:rPr kumimoji="0" lang="ar-KW" sz="4800" b="1" i="0" u="none" strike="noStrike" kern="1200" cap="none" spc="0" normalizeH="0" baseline="44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ECD5FA1-CBA5-4808-971D-A1F5A0591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93" y="1971618"/>
            <a:ext cx="5785033" cy="433877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D26A9C0-33A8-41B5-A70C-EFD793E03707}"/>
              </a:ext>
            </a:extLst>
          </p:cNvPr>
          <p:cNvSpPr txBox="1"/>
          <p:nvPr/>
        </p:nvSpPr>
        <p:spPr>
          <a:xfrm>
            <a:off x="1476103" y="3429000"/>
            <a:ext cx="2194560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68994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64</a:t>
            </a:r>
          </a:p>
        </p:txBody>
      </p:sp>
    </p:spTree>
    <p:extLst>
      <p:ext uri="{BB962C8B-B14F-4D97-AF65-F5344CB8AC3E}">
        <p14:creationId xmlns:p14="http://schemas.microsoft.com/office/powerpoint/2010/main" val="93441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49114 0.05533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CC8C4A58-658A-4AF2-B822-410C941B39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EA7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0028B5FA-A6DC-471E-9641-945E8DC4A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5" y="456167"/>
            <a:ext cx="4713786" cy="571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8C22C9C-7439-4997-A76A-738CBB5D4A26}"/>
              </a:ext>
            </a:extLst>
          </p:cNvPr>
          <p:cNvSpPr/>
          <p:nvPr/>
        </p:nvSpPr>
        <p:spPr>
          <a:xfrm>
            <a:off x="1298325" y="2664823"/>
            <a:ext cx="2821578" cy="2821577"/>
          </a:xfrm>
          <a:prstGeom prst="rect">
            <a:avLst/>
          </a:prstGeom>
          <a:solidFill>
            <a:srgbClr val="C5642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50956FA-F4B0-4D12-8690-FD5AE2CCD77D}"/>
              </a:ext>
            </a:extLst>
          </p:cNvPr>
          <p:cNvSpPr txBox="1"/>
          <p:nvPr/>
        </p:nvSpPr>
        <p:spPr>
          <a:xfrm>
            <a:off x="7370852" y="274321"/>
            <a:ext cx="4493623" cy="646331"/>
          </a:xfrm>
          <a:prstGeom prst="rect">
            <a:avLst/>
          </a:prstGeom>
          <a:solidFill>
            <a:srgbClr val="C56423"/>
          </a:solidFill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الناتج:   24 ÷ 2 =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CFA9795-86A3-46C8-AA82-D29852CB8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93" y="1971618"/>
            <a:ext cx="5785033" cy="4338775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CEAB0F0-4EE9-4189-8C06-0C25D647CBAC}"/>
              </a:ext>
            </a:extLst>
          </p:cNvPr>
          <p:cNvSpPr txBox="1"/>
          <p:nvPr/>
        </p:nvSpPr>
        <p:spPr>
          <a:xfrm>
            <a:off x="1476103" y="3429000"/>
            <a:ext cx="219456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>
                <a:ln>
                  <a:noFill/>
                </a:ln>
                <a:solidFill>
                  <a:srgbClr val="C56423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7725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49114 0.05533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57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34DADD-6554-8867-DD40-8A3B30B2E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86" y="1773792"/>
            <a:ext cx="10662828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5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E401E-1A23-C95B-11B4-655282E302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13925" y="1110608"/>
            <a:ext cx="2657435" cy="320655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5E731BD-383D-F808-96B9-46F22DB91B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01292" y="1190428"/>
            <a:ext cx="2364597" cy="3126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7A6B79-6B89-1537-BFD3-CAC00D713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433" y="1484283"/>
            <a:ext cx="1219606" cy="1219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822C74-E74B-1007-FC18-1820824CE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088" y="1954675"/>
            <a:ext cx="1219606" cy="121960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E64CD23-D5A3-A5C3-89AA-711279628B7F}"/>
              </a:ext>
            </a:extLst>
          </p:cNvPr>
          <p:cNvGrpSpPr/>
          <p:nvPr/>
        </p:nvGrpSpPr>
        <p:grpSpPr>
          <a:xfrm>
            <a:off x="156317" y="2425067"/>
            <a:ext cx="2912991" cy="2292706"/>
            <a:chOff x="156317" y="2425067"/>
            <a:chExt cx="2912991" cy="2292706"/>
          </a:xfrm>
        </p:grpSpPr>
        <p:pic>
          <p:nvPicPr>
            <p:cNvPr id="13" name="صورة 24">
              <a:extLst>
                <a:ext uri="{FF2B5EF4-FFF2-40B4-BE49-F238E27FC236}">
                  <a16:creationId xmlns:a16="http://schemas.microsoft.com/office/drawing/2014/main" id="{3EA9D501-4D3D-A50D-623F-5D5F4B212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56317" y="3071083"/>
              <a:ext cx="2472700" cy="164669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298AFE5-29BD-FFD8-64D3-65A4B5137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9702" y="2425067"/>
              <a:ext cx="1219606" cy="121960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2900F8-AAC6-2A05-3078-03A6479AD1DF}"/>
                </a:ext>
              </a:extLst>
            </p:cNvPr>
            <p:cNvSpPr txBox="1"/>
            <p:nvPr/>
          </p:nvSpPr>
          <p:spPr>
            <a:xfrm rot="19814440">
              <a:off x="536134" y="3571263"/>
              <a:ext cx="134877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600" b="1" dirty="0"/>
                <a:t>4 دينار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EEB61F-5ED0-B550-21DC-46E280636F41}"/>
              </a:ext>
            </a:extLst>
          </p:cNvPr>
          <p:cNvGrpSpPr/>
          <p:nvPr/>
        </p:nvGrpSpPr>
        <p:grpSpPr>
          <a:xfrm>
            <a:off x="7124824" y="1028014"/>
            <a:ext cx="4262887" cy="3481698"/>
            <a:chOff x="6840457" y="1063798"/>
            <a:chExt cx="4262887" cy="3481698"/>
          </a:xfrm>
        </p:grpSpPr>
        <p:pic>
          <p:nvPicPr>
            <p:cNvPr id="12" name="صورة 24">
              <a:extLst>
                <a:ext uri="{FF2B5EF4-FFF2-40B4-BE49-F238E27FC236}">
                  <a16:creationId xmlns:a16="http://schemas.microsoft.com/office/drawing/2014/main" id="{6D7E9F26-4656-5E55-7E8E-6703B836A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840457" y="2898806"/>
              <a:ext cx="2472700" cy="16466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329065-3904-D08C-B4E8-119E21F40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8485" t="8720" r="18117" b="11198"/>
            <a:stretch/>
          </p:blipFill>
          <p:spPr>
            <a:xfrm>
              <a:off x="8727474" y="1063798"/>
              <a:ext cx="2375870" cy="300107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23ED86-93A7-03F6-6D5E-B05FAF7D98F2}"/>
                </a:ext>
              </a:extLst>
            </p:cNvPr>
            <p:cNvSpPr txBox="1"/>
            <p:nvPr/>
          </p:nvSpPr>
          <p:spPr>
            <a:xfrm rot="19814440">
              <a:off x="7185587" y="3466399"/>
              <a:ext cx="1348774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1"/>
              <a:r>
                <a:rPr lang="ar-KW" sz="3600" b="1" dirty="0"/>
                <a:t>6 دينار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4470133-A804-8193-7940-FEE549171FE2}"/>
              </a:ext>
            </a:extLst>
          </p:cNvPr>
          <p:cNvSpPr txBox="1"/>
          <p:nvPr/>
        </p:nvSpPr>
        <p:spPr>
          <a:xfrm>
            <a:off x="7759148" y="4811546"/>
            <a:ext cx="145111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7200" b="1" dirty="0"/>
              <a:t>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E0D377-8517-DE62-5233-F779A3DFCAE2}"/>
              </a:ext>
            </a:extLst>
          </p:cNvPr>
          <p:cNvSpPr txBox="1"/>
          <p:nvPr/>
        </p:nvSpPr>
        <p:spPr>
          <a:xfrm>
            <a:off x="6399267" y="4800453"/>
            <a:ext cx="145111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7200" b="1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DF0FFC-A1DB-5559-520D-FF8BBA8481D6}"/>
              </a:ext>
            </a:extLst>
          </p:cNvPr>
          <p:cNvSpPr txBox="1"/>
          <p:nvPr/>
        </p:nvSpPr>
        <p:spPr>
          <a:xfrm>
            <a:off x="4948154" y="4800452"/>
            <a:ext cx="145111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7200" b="1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F5F41D-93E6-DBAE-19C1-A4DF092CD778}"/>
              </a:ext>
            </a:extLst>
          </p:cNvPr>
          <p:cNvSpPr txBox="1"/>
          <p:nvPr/>
        </p:nvSpPr>
        <p:spPr>
          <a:xfrm>
            <a:off x="3497041" y="4800451"/>
            <a:ext cx="176407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7200" b="1" dirty="0"/>
              <a:t>×  3</a:t>
            </a:r>
          </a:p>
        </p:txBody>
      </p:sp>
    </p:spTree>
    <p:extLst>
      <p:ext uri="{BB962C8B-B14F-4D97-AF65-F5344CB8AC3E}">
        <p14:creationId xmlns:p14="http://schemas.microsoft.com/office/powerpoint/2010/main" val="53909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6759F7-00D1-09F3-8969-DCC8141AC0A0}"/>
              </a:ext>
            </a:extLst>
          </p:cNvPr>
          <p:cNvSpPr txBox="1"/>
          <p:nvPr/>
        </p:nvSpPr>
        <p:spPr>
          <a:xfrm>
            <a:off x="9322905" y="2180989"/>
            <a:ext cx="145111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7200" b="1" dirty="0"/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3C6F5-AFFF-3486-4E91-770B2FD76E97}"/>
              </a:ext>
            </a:extLst>
          </p:cNvPr>
          <p:cNvSpPr txBox="1"/>
          <p:nvPr/>
        </p:nvSpPr>
        <p:spPr>
          <a:xfrm>
            <a:off x="7963024" y="2169896"/>
            <a:ext cx="145111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7200" b="1" dirty="0"/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3701C0-7371-D85F-3F18-A8ACDA670AF0}"/>
              </a:ext>
            </a:extLst>
          </p:cNvPr>
          <p:cNvSpPr txBox="1"/>
          <p:nvPr/>
        </p:nvSpPr>
        <p:spPr>
          <a:xfrm>
            <a:off x="6511911" y="2169895"/>
            <a:ext cx="145111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7200" b="1" dirty="0"/>
              <a:t>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EE866E-C16C-D350-D458-5C09BC2B0DDE}"/>
              </a:ext>
            </a:extLst>
          </p:cNvPr>
          <p:cNvSpPr txBox="1"/>
          <p:nvPr/>
        </p:nvSpPr>
        <p:spPr>
          <a:xfrm>
            <a:off x="5060798" y="2169894"/>
            <a:ext cx="176407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7200" b="1" dirty="0"/>
              <a:t>× 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C57826-3684-B2DC-86D6-DBE5E5E39A1B}"/>
              </a:ext>
            </a:extLst>
          </p:cNvPr>
          <p:cNvSpPr txBox="1"/>
          <p:nvPr/>
        </p:nvSpPr>
        <p:spPr>
          <a:xfrm>
            <a:off x="9322905" y="3772549"/>
            <a:ext cx="145111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7200" b="1" dirty="0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8576F1-3B3C-68CE-E2D9-AF772D8C2924}"/>
              </a:ext>
            </a:extLst>
          </p:cNvPr>
          <p:cNvSpPr txBox="1"/>
          <p:nvPr/>
        </p:nvSpPr>
        <p:spPr>
          <a:xfrm>
            <a:off x="7963024" y="3772549"/>
            <a:ext cx="145111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7200" b="1" dirty="0">
                <a:solidFill>
                  <a:srgbClr val="00B050"/>
                </a:solidFill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6DCC8D-FC02-A107-1799-4782675BDA36}"/>
              </a:ext>
            </a:extLst>
          </p:cNvPr>
          <p:cNvSpPr txBox="1"/>
          <p:nvPr/>
        </p:nvSpPr>
        <p:spPr>
          <a:xfrm>
            <a:off x="6195392" y="3772548"/>
            <a:ext cx="145111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7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4700C8-6707-EB2B-D4EB-8DCDCB266DDC}"/>
              </a:ext>
            </a:extLst>
          </p:cNvPr>
          <p:cNvSpPr txBox="1"/>
          <p:nvPr/>
        </p:nvSpPr>
        <p:spPr>
          <a:xfrm>
            <a:off x="4007250" y="2180989"/>
            <a:ext cx="145111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7200" b="1" dirty="0"/>
              <a:t>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53CD6-2521-8CCB-678C-0673B4A952E2}"/>
              </a:ext>
            </a:extLst>
          </p:cNvPr>
          <p:cNvSpPr txBox="1"/>
          <p:nvPr/>
        </p:nvSpPr>
        <p:spPr>
          <a:xfrm>
            <a:off x="4789895" y="3772547"/>
            <a:ext cx="145111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7200" b="1" dirty="0"/>
              <a:t>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0078F1-818F-7425-CB09-FD497547BA90}"/>
              </a:ext>
            </a:extLst>
          </p:cNvPr>
          <p:cNvSpPr txBox="1"/>
          <p:nvPr/>
        </p:nvSpPr>
        <p:spPr>
          <a:xfrm>
            <a:off x="3609685" y="3761452"/>
            <a:ext cx="145111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7200" b="1" dirty="0"/>
              <a:t>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3335C-6876-258D-715B-7569B22FAD02}"/>
              </a:ext>
            </a:extLst>
          </p:cNvPr>
          <p:cNvSpPr txBox="1"/>
          <p:nvPr/>
        </p:nvSpPr>
        <p:spPr>
          <a:xfrm>
            <a:off x="1933286" y="3772547"/>
            <a:ext cx="199560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7200" b="1" dirty="0"/>
              <a:t>دينار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6C98012-3D85-48D7-99D2-D6FE9AC5EE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388789" y="669975"/>
            <a:ext cx="2001828" cy="241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Family Photo Album 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88835_win32_fixed" id="{6C82441C-4A41-4CAF-B6AD-8CE64AB13DB5}" vid="{D0997F65-2836-49BA-BF57-D8A8DBDB48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C92DE79-34C8-4782-89AB-09FC15757C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73ED61-35FB-43CD-8B16-96D13F34293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56B1D1-DDDD-48A2-A3CE-B6AAEA4C9C82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Family photo album (green leaf nature design)</Template>
  <TotalTime>175</TotalTime>
  <Words>200</Words>
  <Application>Microsoft Office PowerPoint</Application>
  <PresentationFormat>Widescreen</PresentationFormat>
  <Paragraphs>112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Meiryo</vt:lpstr>
      <vt:lpstr>A Kavir</vt:lpstr>
      <vt:lpstr>Amasis MT Pro Black</vt:lpstr>
      <vt:lpstr>Arial</vt:lpstr>
      <vt:lpstr>Calibri</vt:lpstr>
      <vt:lpstr>Calibri Light</vt:lpstr>
      <vt:lpstr>Cambria</vt:lpstr>
      <vt:lpstr>Gill Sans MT</vt:lpstr>
      <vt:lpstr>Kawkab Mono</vt:lpstr>
      <vt:lpstr>Sakkal Majalla</vt:lpstr>
      <vt:lpstr>Family Photo Album 16x9</vt:lpstr>
      <vt:lpstr>Office Theme</vt:lpstr>
      <vt:lpstr>1_Office Theme</vt:lpstr>
      <vt:lpstr>نسق Office</vt:lpstr>
      <vt:lpstr>(2-8): ترتيب العمليات  إعداد المعلمة: أ. نوره راشد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(2-8): ترتيب العمليات</dc:title>
  <dc:creator>nrmsa 97</dc:creator>
  <cp:lastModifiedBy>نوره راشد محمد علي</cp:lastModifiedBy>
  <cp:revision>15</cp:revision>
  <dcterms:created xsi:type="dcterms:W3CDTF">2022-10-26T13:32:34Z</dcterms:created>
  <dcterms:modified xsi:type="dcterms:W3CDTF">2023-06-10T17:18:33Z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