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3"/>
  </p:sldMasterIdLst>
  <p:notesMasterIdLst>
    <p:notesMasterId r:id="rId18"/>
  </p:notesMasterIdLst>
  <p:sldIdLst>
    <p:sldId id="270" r:id="rId4"/>
    <p:sldId id="256" r:id="rId5"/>
    <p:sldId id="257" r:id="rId6"/>
    <p:sldId id="265" r:id="rId7"/>
    <p:sldId id="258" r:id="rId8"/>
    <p:sldId id="264" r:id="rId9"/>
    <p:sldId id="260" r:id="rId10"/>
    <p:sldId id="268" r:id="rId11"/>
    <p:sldId id="259" r:id="rId12"/>
    <p:sldId id="267" r:id="rId13"/>
    <p:sldId id="261" r:id="rId14"/>
    <p:sldId id="269" r:id="rId15"/>
    <p:sldId id="262" r:id="rId16"/>
    <p:sldId id="26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7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289B71-53FF-4744-A907-64E6E77AAE7F}" type="doc">
      <dgm:prSet loTypeId="urn:microsoft.com/office/officeart/2005/8/layout/radial4" loCatId="relationship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pPr rtl="1"/>
          <a:endParaRPr lang="ar-SA"/>
        </a:p>
      </dgm:t>
    </dgm:pt>
    <dgm:pt modelId="{255531D9-D13F-408E-9B11-2C1AC0B5D294}">
      <dgm:prSet phldrT="[نص]"/>
      <dgm:spPr/>
      <dgm:t>
        <a:bodyPr/>
        <a:lstStyle/>
        <a:p>
          <a:pPr rtl="1"/>
          <a:r>
            <a:rPr lang="ar-KW"/>
            <a:t>محاور الموضوع                           </a:t>
          </a:r>
          <a:endParaRPr lang="ar-SA"/>
        </a:p>
      </dgm:t>
    </dgm:pt>
    <dgm:pt modelId="{82CC201B-D130-4182-B517-25C5EB03AEA3}" type="parTrans" cxnId="{74C4130A-E4EC-4840-A1C7-B17DD72B6C3B}">
      <dgm:prSet/>
      <dgm:spPr/>
      <dgm:t>
        <a:bodyPr/>
        <a:lstStyle/>
        <a:p>
          <a:pPr rtl="1"/>
          <a:endParaRPr lang="ar-SA"/>
        </a:p>
      </dgm:t>
    </dgm:pt>
    <dgm:pt modelId="{73FBEB26-EE58-4C51-88FA-AC176D6D06DF}" type="sibTrans" cxnId="{74C4130A-E4EC-4840-A1C7-B17DD72B6C3B}">
      <dgm:prSet/>
      <dgm:spPr/>
      <dgm:t>
        <a:bodyPr/>
        <a:lstStyle/>
        <a:p>
          <a:pPr rtl="1"/>
          <a:endParaRPr lang="ar-SA"/>
        </a:p>
      </dgm:t>
    </dgm:pt>
    <dgm:pt modelId="{9150E103-C17D-4F09-B6DD-F11700517F85}">
      <dgm:prSet phldrT="[نص]"/>
      <dgm:spPr/>
      <dgm:t>
        <a:bodyPr/>
        <a:lstStyle/>
        <a:p>
          <a:pPr rtl="1"/>
          <a:r>
            <a:rPr lang="ar-KW"/>
            <a:t>(3) أبرز سمات شخصيته</a:t>
          </a:r>
          <a:endParaRPr lang="ar-SA"/>
        </a:p>
      </dgm:t>
    </dgm:pt>
    <dgm:pt modelId="{3A4AE982-3C7A-4C69-BF41-DC46CF46F2F6}" type="parTrans" cxnId="{0E209AC4-7EBD-4BAB-9FC8-3B73509C1340}">
      <dgm:prSet/>
      <dgm:spPr/>
      <dgm:t>
        <a:bodyPr/>
        <a:lstStyle/>
        <a:p>
          <a:pPr rtl="1"/>
          <a:endParaRPr lang="ar-SA"/>
        </a:p>
      </dgm:t>
    </dgm:pt>
    <dgm:pt modelId="{D3316477-4D2A-4F2D-9ED4-9CEFECB244CE}" type="sibTrans" cxnId="{0E209AC4-7EBD-4BAB-9FC8-3B73509C1340}">
      <dgm:prSet/>
      <dgm:spPr/>
      <dgm:t>
        <a:bodyPr/>
        <a:lstStyle/>
        <a:p>
          <a:pPr rtl="1"/>
          <a:endParaRPr lang="ar-SA"/>
        </a:p>
      </dgm:t>
    </dgm:pt>
    <dgm:pt modelId="{EB1D9B49-4E2D-4984-9064-0218BAA2D5CD}">
      <dgm:prSet phldrT="[نص]"/>
      <dgm:spPr/>
      <dgm:t>
        <a:bodyPr/>
        <a:lstStyle/>
        <a:p>
          <a:pPr rtl="1"/>
          <a:r>
            <a:rPr lang="ar-KW" dirty="0"/>
            <a:t>(2) بعض الأحداث المهمة في حياته</a:t>
          </a:r>
          <a:endParaRPr lang="ar-SA" dirty="0"/>
        </a:p>
      </dgm:t>
    </dgm:pt>
    <dgm:pt modelId="{259D3DA1-7EA5-4E36-9960-7C5028567504}" type="parTrans" cxnId="{D61FFD92-5355-4D24-8ED6-823623A5F3DC}">
      <dgm:prSet/>
      <dgm:spPr/>
      <dgm:t>
        <a:bodyPr/>
        <a:lstStyle/>
        <a:p>
          <a:pPr rtl="1"/>
          <a:endParaRPr lang="ar-SA"/>
        </a:p>
      </dgm:t>
    </dgm:pt>
    <dgm:pt modelId="{8BDE61F1-A841-48CB-9A27-5FD8FC78677D}" type="sibTrans" cxnId="{D61FFD92-5355-4D24-8ED6-823623A5F3DC}">
      <dgm:prSet/>
      <dgm:spPr/>
      <dgm:t>
        <a:bodyPr/>
        <a:lstStyle/>
        <a:p>
          <a:pPr rtl="1"/>
          <a:endParaRPr lang="ar-SA"/>
        </a:p>
      </dgm:t>
    </dgm:pt>
    <dgm:pt modelId="{9596519D-0E13-4C11-B9AF-5FA07F4A3050}">
      <dgm:prSet phldrT="[نص]"/>
      <dgm:spPr/>
      <dgm:t>
        <a:bodyPr/>
        <a:lstStyle/>
        <a:p>
          <a:pPr rtl="1"/>
          <a:r>
            <a:rPr lang="ar-KW"/>
            <a:t>(1) مولد الإدريسي ونشأته وتعليمه</a:t>
          </a:r>
          <a:endParaRPr lang="ar-SA"/>
        </a:p>
      </dgm:t>
    </dgm:pt>
    <dgm:pt modelId="{BAE2C881-BAD0-4F19-9005-AB3A796C20E3}" type="parTrans" cxnId="{2EB67EE4-0B60-40F5-A73C-4B232214610A}">
      <dgm:prSet/>
      <dgm:spPr/>
      <dgm:t>
        <a:bodyPr/>
        <a:lstStyle/>
        <a:p>
          <a:pPr rtl="1"/>
          <a:endParaRPr lang="ar-SA"/>
        </a:p>
      </dgm:t>
    </dgm:pt>
    <dgm:pt modelId="{60A22D5D-34E8-4AA5-8C19-D4F69628D63B}" type="sibTrans" cxnId="{2EB67EE4-0B60-40F5-A73C-4B232214610A}">
      <dgm:prSet/>
      <dgm:spPr/>
      <dgm:t>
        <a:bodyPr/>
        <a:lstStyle/>
        <a:p>
          <a:pPr rtl="1"/>
          <a:endParaRPr lang="ar-SA"/>
        </a:p>
      </dgm:t>
    </dgm:pt>
    <dgm:pt modelId="{26A13DAD-DE9E-4D32-8C01-3E32FF8FC5B1}" type="pres">
      <dgm:prSet presAssocID="{B0289B71-53FF-4744-A907-64E6E77AAE7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C60D57E-6C1B-4DA0-88A3-B866852E0EA0}" type="pres">
      <dgm:prSet presAssocID="{255531D9-D13F-408E-9B11-2C1AC0B5D294}" presName="centerShape" presStyleLbl="node0" presStyleIdx="0" presStyleCnt="1" custLinFactNeighborX="1309" custLinFactNeighborY="23"/>
      <dgm:spPr/>
    </dgm:pt>
    <dgm:pt modelId="{2BAB3657-2ABA-42CF-8260-193469145821}" type="pres">
      <dgm:prSet presAssocID="{3A4AE982-3C7A-4C69-BF41-DC46CF46F2F6}" presName="parTrans" presStyleLbl="bgSibTrans2D1" presStyleIdx="0" presStyleCnt="3" custAng="533508" custLinFactNeighborX="4196" custLinFactNeighborY="12036"/>
      <dgm:spPr/>
    </dgm:pt>
    <dgm:pt modelId="{CE8F095B-CDF2-41A7-86DA-0D42EE5E9345}" type="pres">
      <dgm:prSet presAssocID="{9150E103-C17D-4F09-B6DD-F11700517F85}" presName="node" presStyleLbl="node1" presStyleIdx="0" presStyleCnt="3" custScaleX="137633" custRadScaleRad="126208" custRadScaleInc="-14391">
        <dgm:presLayoutVars>
          <dgm:bulletEnabled val="1"/>
        </dgm:presLayoutVars>
      </dgm:prSet>
      <dgm:spPr/>
    </dgm:pt>
    <dgm:pt modelId="{2D361EDB-17EC-4836-B9FD-605EA1009F0C}" type="pres">
      <dgm:prSet presAssocID="{259D3DA1-7EA5-4E36-9960-7C5028567504}" presName="parTrans" presStyleLbl="bgSibTrans2D1" presStyleIdx="1" presStyleCnt="3"/>
      <dgm:spPr/>
    </dgm:pt>
    <dgm:pt modelId="{D3217230-E531-41E4-8C6A-612BB1D35279}" type="pres">
      <dgm:prSet presAssocID="{EB1D9B49-4E2D-4984-9064-0218BAA2D5CD}" presName="node" presStyleLbl="node1" presStyleIdx="1" presStyleCnt="3">
        <dgm:presLayoutVars>
          <dgm:bulletEnabled val="1"/>
        </dgm:presLayoutVars>
      </dgm:prSet>
      <dgm:spPr/>
    </dgm:pt>
    <dgm:pt modelId="{78B3FA84-8629-41B5-92C3-889A743057E7}" type="pres">
      <dgm:prSet presAssocID="{BAE2C881-BAD0-4F19-9005-AB3A796C20E3}" presName="parTrans" presStyleLbl="bgSibTrans2D1" presStyleIdx="2" presStyleCnt="3"/>
      <dgm:spPr/>
    </dgm:pt>
    <dgm:pt modelId="{00405ADB-491A-4FA8-AC39-17626FF1A26A}" type="pres">
      <dgm:prSet presAssocID="{9596519D-0E13-4C11-B9AF-5FA07F4A3050}" presName="node" presStyleLbl="node1" presStyleIdx="2" presStyleCnt="3">
        <dgm:presLayoutVars>
          <dgm:bulletEnabled val="1"/>
        </dgm:presLayoutVars>
      </dgm:prSet>
      <dgm:spPr/>
    </dgm:pt>
  </dgm:ptLst>
  <dgm:cxnLst>
    <dgm:cxn modelId="{74C4130A-E4EC-4840-A1C7-B17DD72B6C3B}" srcId="{B0289B71-53FF-4744-A907-64E6E77AAE7F}" destId="{255531D9-D13F-408E-9B11-2C1AC0B5D294}" srcOrd="0" destOrd="0" parTransId="{82CC201B-D130-4182-B517-25C5EB03AEA3}" sibTransId="{73FBEB26-EE58-4C51-88FA-AC176D6D06DF}"/>
    <dgm:cxn modelId="{4A59840C-CB1D-4B61-9AEF-3DF4AA024684}" type="presOf" srcId="{B0289B71-53FF-4744-A907-64E6E77AAE7F}" destId="{26A13DAD-DE9E-4D32-8C01-3E32FF8FC5B1}" srcOrd="0" destOrd="0" presId="urn:microsoft.com/office/officeart/2005/8/layout/radial4"/>
    <dgm:cxn modelId="{AECAFB20-81BD-4516-9D59-577C7576DCDF}" type="presOf" srcId="{BAE2C881-BAD0-4F19-9005-AB3A796C20E3}" destId="{78B3FA84-8629-41B5-92C3-889A743057E7}" srcOrd="0" destOrd="0" presId="urn:microsoft.com/office/officeart/2005/8/layout/radial4"/>
    <dgm:cxn modelId="{D94C5537-5CFF-4627-93D2-A9613AD06943}" type="presOf" srcId="{9596519D-0E13-4C11-B9AF-5FA07F4A3050}" destId="{00405ADB-491A-4FA8-AC39-17626FF1A26A}" srcOrd="0" destOrd="0" presId="urn:microsoft.com/office/officeart/2005/8/layout/radial4"/>
    <dgm:cxn modelId="{22C7174B-3645-44D4-B0D2-D6F2360FB04E}" type="presOf" srcId="{259D3DA1-7EA5-4E36-9960-7C5028567504}" destId="{2D361EDB-17EC-4836-B9FD-605EA1009F0C}" srcOrd="0" destOrd="0" presId="urn:microsoft.com/office/officeart/2005/8/layout/radial4"/>
    <dgm:cxn modelId="{C65EAD86-49A0-4C0C-B1A8-E266EDBDB879}" type="presOf" srcId="{9150E103-C17D-4F09-B6DD-F11700517F85}" destId="{CE8F095B-CDF2-41A7-86DA-0D42EE5E9345}" srcOrd="0" destOrd="0" presId="urn:microsoft.com/office/officeart/2005/8/layout/radial4"/>
    <dgm:cxn modelId="{1EE1CD89-04BB-41C9-9FD5-FEB15298102D}" type="presOf" srcId="{EB1D9B49-4E2D-4984-9064-0218BAA2D5CD}" destId="{D3217230-E531-41E4-8C6A-612BB1D35279}" srcOrd="0" destOrd="0" presId="urn:microsoft.com/office/officeart/2005/8/layout/radial4"/>
    <dgm:cxn modelId="{D61FFD92-5355-4D24-8ED6-823623A5F3DC}" srcId="{255531D9-D13F-408E-9B11-2C1AC0B5D294}" destId="{EB1D9B49-4E2D-4984-9064-0218BAA2D5CD}" srcOrd="1" destOrd="0" parTransId="{259D3DA1-7EA5-4E36-9960-7C5028567504}" sibTransId="{8BDE61F1-A841-48CB-9A27-5FD8FC78677D}"/>
    <dgm:cxn modelId="{D35EA09E-D298-40A6-AEBC-1866FB5F80EE}" type="presOf" srcId="{255531D9-D13F-408E-9B11-2C1AC0B5D294}" destId="{6C60D57E-6C1B-4DA0-88A3-B866852E0EA0}" srcOrd="0" destOrd="0" presId="urn:microsoft.com/office/officeart/2005/8/layout/radial4"/>
    <dgm:cxn modelId="{0E209AC4-7EBD-4BAB-9FC8-3B73509C1340}" srcId="{255531D9-D13F-408E-9B11-2C1AC0B5D294}" destId="{9150E103-C17D-4F09-B6DD-F11700517F85}" srcOrd="0" destOrd="0" parTransId="{3A4AE982-3C7A-4C69-BF41-DC46CF46F2F6}" sibTransId="{D3316477-4D2A-4F2D-9ED4-9CEFECB244CE}"/>
    <dgm:cxn modelId="{31DAE7CD-A26C-4B66-9D18-1EF7FB1AD91F}" type="presOf" srcId="{3A4AE982-3C7A-4C69-BF41-DC46CF46F2F6}" destId="{2BAB3657-2ABA-42CF-8260-193469145821}" srcOrd="0" destOrd="0" presId="urn:microsoft.com/office/officeart/2005/8/layout/radial4"/>
    <dgm:cxn modelId="{2EB67EE4-0B60-40F5-A73C-4B232214610A}" srcId="{255531D9-D13F-408E-9B11-2C1AC0B5D294}" destId="{9596519D-0E13-4C11-B9AF-5FA07F4A3050}" srcOrd="2" destOrd="0" parTransId="{BAE2C881-BAD0-4F19-9005-AB3A796C20E3}" sibTransId="{60A22D5D-34E8-4AA5-8C19-D4F69628D63B}"/>
    <dgm:cxn modelId="{A7220F59-7E50-4DAC-89D2-C39FE3C07DEC}" type="presParOf" srcId="{26A13DAD-DE9E-4D32-8C01-3E32FF8FC5B1}" destId="{6C60D57E-6C1B-4DA0-88A3-B866852E0EA0}" srcOrd="0" destOrd="0" presId="urn:microsoft.com/office/officeart/2005/8/layout/radial4"/>
    <dgm:cxn modelId="{C4E16DD6-744D-49C3-81CD-97C1052388F2}" type="presParOf" srcId="{26A13DAD-DE9E-4D32-8C01-3E32FF8FC5B1}" destId="{2BAB3657-2ABA-42CF-8260-193469145821}" srcOrd="1" destOrd="0" presId="urn:microsoft.com/office/officeart/2005/8/layout/radial4"/>
    <dgm:cxn modelId="{1E28550C-431C-4DA0-9C26-472926863821}" type="presParOf" srcId="{26A13DAD-DE9E-4D32-8C01-3E32FF8FC5B1}" destId="{CE8F095B-CDF2-41A7-86DA-0D42EE5E9345}" srcOrd="2" destOrd="0" presId="urn:microsoft.com/office/officeart/2005/8/layout/radial4"/>
    <dgm:cxn modelId="{82DBF994-1494-4E9A-B5F2-047457E761E8}" type="presParOf" srcId="{26A13DAD-DE9E-4D32-8C01-3E32FF8FC5B1}" destId="{2D361EDB-17EC-4836-B9FD-605EA1009F0C}" srcOrd="3" destOrd="0" presId="urn:microsoft.com/office/officeart/2005/8/layout/radial4"/>
    <dgm:cxn modelId="{8C28A09B-2D8E-4C23-870B-7397B982CE37}" type="presParOf" srcId="{26A13DAD-DE9E-4D32-8C01-3E32FF8FC5B1}" destId="{D3217230-E531-41E4-8C6A-612BB1D35279}" srcOrd="4" destOrd="0" presId="urn:microsoft.com/office/officeart/2005/8/layout/radial4"/>
    <dgm:cxn modelId="{ABB41495-0A97-4B41-BF8E-73AAE1506D1E}" type="presParOf" srcId="{26A13DAD-DE9E-4D32-8C01-3E32FF8FC5B1}" destId="{78B3FA84-8629-41B5-92C3-889A743057E7}" srcOrd="5" destOrd="0" presId="urn:microsoft.com/office/officeart/2005/8/layout/radial4"/>
    <dgm:cxn modelId="{FFB3CACF-5878-4461-AA2E-FF43F83CD671}" type="presParOf" srcId="{26A13DAD-DE9E-4D32-8C01-3E32FF8FC5B1}" destId="{00405ADB-491A-4FA8-AC39-17626FF1A26A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289B71-53FF-4744-A907-64E6E77AAE7F}" type="doc">
      <dgm:prSet loTypeId="urn:microsoft.com/office/officeart/2005/8/layout/radial4" loCatId="relationship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pPr rtl="1"/>
          <a:endParaRPr lang="ar-SA"/>
        </a:p>
      </dgm:t>
    </dgm:pt>
    <dgm:pt modelId="{255531D9-D13F-408E-9B11-2C1AC0B5D294}">
      <dgm:prSet phldrT="[نص]"/>
      <dgm:spPr/>
      <dgm:t>
        <a:bodyPr/>
        <a:lstStyle/>
        <a:p>
          <a:pPr rtl="1"/>
          <a:r>
            <a:rPr lang="ar-KW"/>
            <a:t>محاور الموضوع                           </a:t>
          </a:r>
          <a:endParaRPr lang="ar-SA"/>
        </a:p>
      </dgm:t>
    </dgm:pt>
    <dgm:pt modelId="{82CC201B-D130-4182-B517-25C5EB03AEA3}" type="parTrans" cxnId="{74C4130A-E4EC-4840-A1C7-B17DD72B6C3B}">
      <dgm:prSet/>
      <dgm:spPr/>
      <dgm:t>
        <a:bodyPr/>
        <a:lstStyle/>
        <a:p>
          <a:pPr rtl="1"/>
          <a:endParaRPr lang="ar-SA"/>
        </a:p>
      </dgm:t>
    </dgm:pt>
    <dgm:pt modelId="{73FBEB26-EE58-4C51-88FA-AC176D6D06DF}" type="sibTrans" cxnId="{74C4130A-E4EC-4840-A1C7-B17DD72B6C3B}">
      <dgm:prSet/>
      <dgm:spPr/>
      <dgm:t>
        <a:bodyPr/>
        <a:lstStyle/>
        <a:p>
          <a:pPr rtl="1"/>
          <a:endParaRPr lang="ar-SA"/>
        </a:p>
      </dgm:t>
    </dgm:pt>
    <dgm:pt modelId="{9150E103-C17D-4F09-B6DD-F11700517F85}">
      <dgm:prSet phldrT="[نص]"/>
      <dgm:spPr/>
      <dgm:t>
        <a:bodyPr/>
        <a:lstStyle/>
        <a:p>
          <a:pPr rtl="1"/>
          <a:r>
            <a:rPr lang="ar-KW" dirty="0"/>
            <a:t>(3) أبرز سمات شخصيته</a:t>
          </a:r>
          <a:endParaRPr lang="ar-SA" dirty="0"/>
        </a:p>
      </dgm:t>
    </dgm:pt>
    <dgm:pt modelId="{3A4AE982-3C7A-4C69-BF41-DC46CF46F2F6}" type="parTrans" cxnId="{0E209AC4-7EBD-4BAB-9FC8-3B73509C1340}">
      <dgm:prSet/>
      <dgm:spPr/>
      <dgm:t>
        <a:bodyPr/>
        <a:lstStyle/>
        <a:p>
          <a:pPr rtl="1"/>
          <a:endParaRPr lang="ar-SA"/>
        </a:p>
      </dgm:t>
    </dgm:pt>
    <dgm:pt modelId="{D3316477-4D2A-4F2D-9ED4-9CEFECB244CE}" type="sibTrans" cxnId="{0E209AC4-7EBD-4BAB-9FC8-3B73509C1340}">
      <dgm:prSet/>
      <dgm:spPr/>
      <dgm:t>
        <a:bodyPr/>
        <a:lstStyle/>
        <a:p>
          <a:pPr rtl="1"/>
          <a:endParaRPr lang="ar-SA"/>
        </a:p>
      </dgm:t>
    </dgm:pt>
    <dgm:pt modelId="{EB1D9B49-4E2D-4984-9064-0218BAA2D5CD}">
      <dgm:prSet phldrT="[نص]"/>
      <dgm:spPr/>
      <dgm:t>
        <a:bodyPr/>
        <a:lstStyle/>
        <a:p>
          <a:pPr rtl="1"/>
          <a:r>
            <a:rPr lang="ar-KW"/>
            <a:t>(2) بعض الأحداث المهمة في حياته</a:t>
          </a:r>
          <a:endParaRPr lang="ar-SA" dirty="0"/>
        </a:p>
      </dgm:t>
    </dgm:pt>
    <dgm:pt modelId="{259D3DA1-7EA5-4E36-9960-7C5028567504}" type="parTrans" cxnId="{D61FFD92-5355-4D24-8ED6-823623A5F3DC}">
      <dgm:prSet/>
      <dgm:spPr/>
      <dgm:t>
        <a:bodyPr/>
        <a:lstStyle/>
        <a:p>
          <a:pPr rtl="1"/>
          <a:endParaRPr lang="ar-SA"/>
        </a:p>
      </dgm:t>
    </dgm:pt>
    <dgm:pt modelId="{8BDE61F1-A841-48CB-9A27-5FD8FC78677D}" type="sibTrans" cxnId="{D61FFD92-5355-4D24-8ED6-823623A5F3DC}">
      <dgm:prSet/>
      <dgm:spPr/>
      <dgm:t>
        <a:bodyPr/>
        <a:lstStyle/>
        <a:p>
          <a:pPr rtl="1"/>
          <a:endParaRPr lang="ar-SA"/>
        </a:p>
      </dgm:t>
    </dgm:pt>
    <dgm:pt modelId="{9596519D-0E13-4C11-B9AF-5FA07F4A3050}">
      <dgm:prSet phldrT="[نص]"/>
      <dgm:spPr/>
      <dgm:t>
        <a:bodyPr/>
        <a:lstStyle/>
        <a:p>
          <a:pPr rtl="1"/>
          <a:r>
            <a:rPr lang="ar-KW"/>
            <a:t>(1) مولد الإدريسي ونشأته وتعليمه</a:t>
          </a:r>
          <a:endParaRPr lang="ar-SA"/>
        </a:p>
      </dgm:t>
    </dgm:pt>
    <dgm:pt modelId="{BAE2C881-BAD0-4F19-9005-AB3A796C20E3}" type="parTrans" cxnId="{2EB67EE4-0B60-40F5-A73C-4B232214610A}">
      <dgm:prSet/>
      <dgm:spPr/>
      <dgm:t>
        <a:bodyPr/>
        <a:lstStyle/>
        <a:p>
          <a:pPr rtl="1"/>
          <a:endParaRPr lang="ar-SA"/>
        </a:p>
      </dgm:t>
    </dgm:pt>
    <dgm:pt modelId="{60A22D5D-34E8-4AA5-8C19-D4F69628D63B}" type="sibTrans" cxnId="{2EB67EE4-0B60-40F5-A73C-4B232214610A}">
      <dgm:prSet/>
      <dgm:spPr/>
      <dgm:t>
        <a:bodyPr/>
        <a:lstStyle/>
        <a:p>
          <a:pPr rtl="1"/>
          <a:endParaRPr lang="ar-SA"/>
        </a:p>
      </dgm:t>
    </dgm:pt>
    <dgm:pt modelId="{26A13DAD-DE9E-4D32-8C01-3E32FF8FC5B1}" type="pres">
      <dgm:prSet presAssocID="{B0289B71-53FF-4744-A907-64E6E77AAE7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C60D57E-6C1B-4DA0-88A3-B866852E0EA0}" type="pres">
      <dgm:prSet presAssocID="{255531D9-D13F-408E-9B11-2C1AC0B5D294}" presName="centerShape" presStyleLbl="node0" presStyleIdx="0" presStyleCnt="1" custLinFactNeighborX="1309" custLinFactNeighborY="23"/>
      <dgm:spPr/>
    </dgm:pt>
    <dgm:pt modelId="{2BAB3657-2ABA-42CF-8260-193469145821}" type="pres">
      <dgm:prSet presAssocID="{3A4AE982-3C7A-4C69-BF41-DC46CF46F2F6}" presName="parTrans" presStyleLbl="bgSibTrans2D1" presStyleIdx="0" presStyleCnt="3" custAng="533508" custLinFactNeighborX="4196" custLinFactNeighborY="12036"/>
      <dgm:spPr/>
    </dgm:pt>
    <dgm:pt modelId="{CE8F095B-CDF2-41A7-86DA-0D42EE5E9345}" type="pres">
      <dgm:prSet presAssocID="{9150E103-C17D-4F09-B6DD-F11700517F85}" presName="node" presStyleLbl="node1" presStyleIdx="0" presStyleCnt="3" custScaleX="137633" custRadScaleRad="126208" custRadScaleInc="-14391">
        <dgm:presLayoutVars>
          <dgm:bulletEnabled val="1"/>
        </dgm:presLayoutVars>
      </dgm:prSet>
      <dgm:spPr/>
    </dgm:pt>
    <dgm:pt modelId="{2D361EDB-17EC-4836-B9FD-605EA1009F0C}" type="pres">
      <dgm:prSet presAssocID="{259D3DA1-7EA5-4E36-9960-7C5028567504}" presName="parTrans" presStyleLbl="bgSibTrans2D1" presStyleIdx="1" presStyleCnt="3"/>
      <dgm:spPr/>
    </dgm:pt>
    <dgm:pt modelId="{D3217230-E531-41E4-8C6A-612BB1D35279}" type="pres">
      <dgm:prSet presAssocID="{EB1D9B49-4E2D-4984-9064-0218BAA2D5CD}" presName="node" presStyleLbl="node1" presStyleIdx="1" presStyleCnt="3">
        <dgm:presLayoutVars>
          <dgm:bulletEnabled val="1"/>
        </dgm:presLayoutVars>
      </dgm:prSet>
      <dgm:spPr/>
    </dgm:pt>
    <dgm:pt modelId="{78B3FA84-8629-41B5-92C3-889A743057E7}" type="pres">
      <dgm:prSet presAssocID="{BAE2C881-BAD0-4F19-9005-AB3A796C20E3}" presName="parTrans" presStyleLbl="bgSibTrans2D1" presStyleIdx="2" presStyleCnt="3"/>
      <dgm:spPr/>
    </dgm:pt>
    <dgm:pt modelId="{00405ADB-491A-4FA8-AC39-17626FF1A26A}" type="pres">
      <dgm:prSet presAssocID="{9596519D-0E13-4C11-B9AF-5FA07F4A3050}" presName="node" presStyleLbl="node1" presStyleIdx="2" presStyleCnt="3">
        <dgm:presLayoutVars>
          <dgm:bulletEnabled val="1"/>
        </dgm:presLayoutVars>
      </dgm:prSet>
      <dgm:spPr/>
    </dgm:pt>
  </dgm:ptLst>
  <dgm:cxnLst>
    <dgm:cxn modelId="{74C4130A-E4EC-4840-A1C7-B17DD72B6C3B}" srcId="{B0289B71-53FF-4744-A907-64E6E77AAE7F}" destId="{255531D9-D13F-408E-9B11-2C1AC0B5D294}" srcOrd="0" destOrd="0" parTransId="{82CC201B-D130-4182-B517-25C5EB03AEA3}" sibTransId="{73FBEB26-EE58-4C51-88FA-AC176D6D06DF}"/>
    <dgm:cxn modelId="{2B5F2D0E-4CD9-41D7-B73A-AE33CA9790D1}" type="presOf" srcId="{259D3DA1-7EA5-4E36-9960-7C5028567504}" destId="{2D361EDB-17EC-4836-B9FD-605EA1009F0C}" srcOrd="0" destOrd="0" presId="urn:microsoft.com/office/officeart/2005/8/layout/radial4"/>
    <dgm:cxn modelId="{EEBD385D-C0A3-4D44-92C6-DE8F52A80D23}" type="presOf" srcId="{9596519D-0E13-4C11-B9AF-5FA07F4A3050}" destId="{00405ADB-491A-4FA8-AC39-17626FF1A26A}" srcOrd="0" destOrd="0" presId="urn:microsoft.com/office/officeart/2005/8/layout/radial4"/>
    <dgm:cxn modelId="{FF12D684-2001-46C8-A24C-A8AE7ABE56CC}" type="presOf" srcId="{9150E103-C17D-4F09-B6DD-F11700517F85}" destId="{CE8F095B-CDF2-41A7-86DA-0D42EE5E9345}" srcOrd="0" destOrd="0" presId="urn:microsoft.com/office/officeart/2005/8/layout/radial4"/>
    <dgm:cxn modelId="{D61FFD92-5355-4D24-8ED6-823623A5F3DC}" srcId="{255531D9-D13F-408E-9B11-2C1AC0B5D294}" destId="{EB1D9B49-4E2D-4984-9064-0218BAA2D5CD}" srcOrd="1" destOrd="0" parTransId="{259D3DA1-7EA5-4E36-9960-7C5028567504}" sibTransId="{8BDE61F1-A841-48CB-9A27-5FD8FC78677D}"/>
    <dgm:cxn modelId="{2C9671C0-EB96-49D6-AEA8-742D80B4A138}" type="presOf" srcId="{B0289B71-53FF-4744-A907-64E6E77AAE7F}" destId="{26A13DAD-DE9E-4D32-8C01-3E32FF8FC5B1}" srcOrd="0" destOrd="0" presId="urn:microsoft.com/office/officeart/2005/8/layout/radial4"/>
    <dgm:cxn modelId="{1DE9D9C2-49A5-4EE4-81B8-4E43BA183853}" type="presOf" srcId="{255531D9-D13F-408E-9B11-2C1AC0B5D294}" destId="{6C60D57E-6C1B-4DA0-88A3-B866852E0EA0}" srcOrd="0" destOrd="0" presId="urn:microsoft.com/office/officeart/2005/8/layout/radial4"/>
    <dgm:cxn modelId="{0E209AC4-7EBD-4BAB-9FC8-3B73509C1340}" srcId="{255531D9-D13F-408E-9B11-2C1AC0B5D294}" destId="{9150E103-C17D-4F09-B6DD-F11700517F85}" srcOrd="0" destOrd="0" parTransId="{3A4AE982-3C7A-4C69-BF41-DC46CF46F2F6}" sibTransId="{D3316477-4D2A-4F2D-9ED4-9CEFECB244CE}"/>
    <dgm:cxn modelId="{69655DD0-3B4F-4AF5-9A83-7B2926BE2691}" type="presOf" srcId="{3A4AE982-3C7A-4C69-BF41-DC46CF46F2F6}" destId="{2BAB3657-2ABA-42CF-8260-193469145821}" srcOrd="0" destOrd="0" presId="urn:microsoft.com/office/officeart/2005/8/layout/radial4"/>
    <dgm:cxn modelId="{33C9BED0-9B72-4C4E-B817-B1470613E001}" type="presOf" srcId="{EB1D9B49-4E2D-4984-9064-0218BAA2D5CD}" destId="{D3217230-E531-41E4-8C6A-612BB1D35279}" srcOrd="0" destOrd="0" presId="urn:microsoft.com/office/officeart/2005/8/layout/radial4"/>
    <dgm:cxn modelId="{2EB67EE4-0B60-40F5-A73C-4B232214610A}" srcId="{255531D9-D13F-408E-9B11-2C1AC0B5D294}" destId="{9596519D-0E13-4C11-B9AF-5FA07F4A3050}" srcOrd="2" destOrd="0" parTransId="{BAE2C881-BAD0-4F19-9005-AB3A796C20E3}" sibTransId="{60A22D5D-34E8-4AA5-8C19-D4F69628D63B}"/>
    <dgm:cxn modelId="{CCAB11F7-6A00-4DD3-9D6A-E0AB0CE8BDE0}" type="presOf" srcId="{BAE2C881-BAD0-4F19-9005-AB3A796C20E3}" destId="{78B3FA84-8629-41B5-92C3-889A743057E7}" srcOrd="0" destOrd="0" presId="urn:microsoft.com/office/officeart/2005/8/layout/radial4"/>
    <dgm:cxn modelId="{B8B899C0-57A6-4EB2-B18F-BA4953ED2C53}" type="presParOf" srcId="{26A13DAD-DE9E-4D32-8C01-3E32FF8FC5B1}" destId="{6C60D57E-6C1B-4DA0-88A3-B866852E0EA0}" srcOrd="0" destOrd="0" presId="urn:microsoft.com/office/officeart/2005/8/layout/radial4"/>
    <dgm:cxn modelId="{3DB50BB9-0394-4288-9FD1-C3AFA9E17755}" type="presParOf" srcId="{26A13DAD-DE9E-4D32-8C01-3E32FF8FC5B1}" destId="{2BAB3657-2ABA-42CF-8260-193469145821}" srcOrd="1" destOrd="0" presId="urn:microsoft.com/office/officeart/2005/8/layout/radial4"/>
    <dgm:cxn modelId="{1C565D2C-CE11-4500-A80A-021BAF0FCC80}" type="presParOf" srcId="{26A13DAD-DE9E-4D32-8C01-3E32FF8FC5B1}" destId="{CE8F095B-CDF2-41A7-86DA-0D42EE5E9345}" srcOrd="2" destOrd="0" presId="urn:microsoft.com/office/officeart/2005/8/layout/radial4"/>
    <dgm:cxn modelId="{3810E633-7A21-4FAE-890F-48C021C87444}" type="presParOf" srcId="{26A13DAD-DE9E-4D32-8C01-3E32FF8FC5B1}" destId="{2D361EDB-17EC-4836-B9FD-605EA1009F0C}" srcOrd="3" destOrd="0" presId="urn:microsoft.com/office/officeart/2005/8/layout/radial4"/>
    <dgm:cxn modelId="{5145492D-18A3-47A6-A2A1-79F71F4C46BE}" type="presParOf" srcId="{26A13DAD-DE9E-4D32-8C01-3E32FF8FC5B1}" destId="{D3217230-E531-41E4-8C6A-612BB1D35279}" srcOrd="4" destOrd="0" presId="urn:microsoft.com/office/officeart/2005/8/layout/radial4"/>
    <dgm:cxn modelId="{EFF6F364-C95A-4F45-AE20-B736795A7AA3}" type="presParOf" srcId="{26A13DAD-DE9E-4D32-8C01-3E32FF8FC5B1}" destId="{78B3FA84-8629-41B5-92C3-889A743057E7}" srcOrd="5" destOrd="0" presId="urn:microsoft.com/office/officeart/2005/8/layout/radial4"/>
    <dgm:cxn modelId="{AC45FDB3-1B54-4064-B293-D2BCF6DCC44F}" type="presParOf" srcId="{26A13DAD-DE9E-4D32-8C01-3E32FF8FC5B1}" destId="{00405ADB-491A-4FA8-AC39-17626FF1A26A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60D57E-6C1B-4DA0-88A3-B866852E0EA0}">
      <dsp:nvSpPr>
        <dsp:cNvPr id="0" name=""/>
        <dsp:cNvSpPr/>
      </dsp:nvSpPr>
      <dsp:spPr>
        <a:xfrm>
          <a:off x="3266824" y="2444779"/>
          <a:ext cx="2050930" cy="20509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3600" kern="1200"/>
            <a:t>محاور الموضوع                           </a:t>
          </a:r>
          <a:endParaRPr lang="ar-SA" sz="3600" kern="1200"/>
        </a:p>
      </dsp:txBody>
      <dsp:txXfrm>
        <a:off x="3567176" y="2745131"/>
        <a:ext cx="1450226" cy="1450226"/>
      </dsp:txXfrm>
    </dsp:sp>
    <dsp:sp modelId="{2BAB3657-2ABA-42CF-8260-193469145821}">
      <dsp:nvSpPr>
        <dsp:cNvPr id="0" name=""/>
        <dsp:cNvSpPr/>
      </dsp:nvSpPr>
      <dsp:spPr>
        <a:xfrm rot="12957337">
          <a:off x="1313144" y="2232417"/>
          <a:ext cx="2163048" cy="58451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8F095B-CDF2-41A7-86DA-0D42EE5E9345}">
      <dsp:nvSpPr>
        <dsp:cNvPr id="0" name=""/>
        <dsp:cNvSpPr/>
      </dsp:nvSpPr>
      <dsp:spPr>
        <a:xfrm>
          <a:off x="0" y="1182894"/>
          <a:ext cx="2681619" cy="15587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2800" kern="1200"/>
            <a:t>(3) أبرز سمات شخصيته</a:t>
          </a:r>
          <a:endParaRPr lang="ar-SA" sz="2800" kern="1200"/>
        </a:p>
      </dsp:txBody>
      <dsp:txXfrm>
        <a:off x="45653" y="1228547"/>
        <a:ext cx="2590313" cy="1467401"/>
      </dsp:txXfrm>
    </dsp:sp>
    <dsp:sp modelId="{2D361EDB-17EC-4836-B9FD-605EA1009F0C}">
      <dsp:nvSpPr>
        <dsp:cNvPr id="0" name=""/>
        <dsp:cNvSpPr/>
      </dsp:nvSpPr>
      <dsp:spPr>
        <a:xfrm rot="16110062">
          <a:off x="3455766" y="1274875"/>
          <a:ext cx="1573443" cy="58451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217230-E531-41E4-8C6A-612BB1D35279}">
      <dsp:nvSpPr>
        <dsp:cNvPr id="0" name=""/>
        <dsp:cNvSpPr/>
      </dsp:nvSpPr>
      <dsp:spPr>
        <a:xfrm>
          <a:off x="3247716" y="1326"/>
          <a:ext cx="1948383" cy="15587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2800" kern="1200" dirty="0"/>
            <a:t>(2) بعض الأحداث المهمة في حياته</a:t>
          </a:r>
          <a:endParaRPr lang="ar-SA" sz="2800" kern="1200" dirty="0"/>
        </a:p>
      </dsp:txBody>
      <dsp:txXfrm>
        <a:off x="3293369" y="46979"/>
        <a:ext cx="1857077" cy="1467401"/>
      </dsp:txXfrm>
    </dsp:sp>
    <dsp:sp modelId="{78B3FA84-8629-41B5-92C3-889A743057E7}">
      <dsp:nvSpPr>
        <dsp:cNvPr id="0" name=""/>
        <dsp:cNvSpPr/>
      </dsp:nvSpPr>
      <dsp:spPr>
        <a:xfrm rot="19445942">
          <a:off x="5050333" y="2079827"/>
          <a:ext cx="1517901" cy="58451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405ADB-491A-4FA8-AC39-17626FF1A26A}">
      <dsp:nvSpPr>
        <dsp:cNvPr id="0" name=""/>
        <dsp:cNvSpPr/>
      </dsp:nvSpPr>
      <dsp:spPr>
        <a:xfrm>
          <a:off x="5449865" y="1147693"/>
          <a:ext cx="1948383" cy="15587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2800" kern="1200"/>
            <a:t>(1) مولد الإدريسي ونشأته وتعليمه</a:t>
          </a:r>
          <a:endParaRPr lang="ar-SA" sz="2800" kern="1200"/>
        </a:p>
      </dsp:txBody>
      <dsp:txXfrm>
        <a:off x="5495518" y="1193346"/>
        <a:ext cx="1857077" cy="14674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60D57E-6C1B-4DA0-88A3-B866852E0EA0}">
      <dsp:nvSpPr>
        <dsp:cNvPr id="0" name=""/>
        <dsp:cNvSpPr/>
      </dsp:nvSpPr>
      <dsp:spPr>
        <a:xfrm>
          <a:off x="1661524" y="1666958"/>
          <a:ext cx="1244461" cy="124446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2100" kern="1200"/>
            <a:t>محاور الموضوع                           </a:t>
          </a:r>
          <a:endParaRPr lang="ar-SA" sz="2100" kern="1200"/>
        </a:p>
      </dsp:txBody>
      <dsp:txXfrm>
        <a:off x="1843771" y="1849205"/>
        <a:ext cx="879967" cy="879967"/>
      </dsp:txXfrm>
    </dsp:sp>
    <dsp:sp modelId="{2BAB3657-2ABA-42CF-8260-193469145821}">
      <dsp:nvSpPr>
        <dsp:cNvPr id="0" name=""/>
        <dsp:cNvSpPr/>
      </dsp:nvSpPr>
      <dsp:spPr>
        <a:xfrm rot="13347379">
          <a:off x="701916" y="1455045"/>
          <a:ext cx="1151854" cy="35467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8F095B-CDF2-41A7-86DA-0D42EE5E9345}">
      <dsp:nvSpPr>
        <dsp:cNvPr id="0" name=""/>
        <dsp:cNvSpPr/>
      </dsp:nvSpPr>
      <dsp:spPr>
        <a:xfrm>
          <a:off x="-63962" y="798381"/>
          <a:ext cx="1627150" cy="9457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1700" kern="1200" dirty="0"/>
            <a:t>(3) أبرز سمات شخصيته</a:t>
          </a:r>
          <a:endParaRPr lang="ar-SA" sz="1700" kern="1200" dirty="0"/>
        </a:p>
      </dsp:txBody>
      <dsp:txXfrm>
        <a:off x="-36261" y="826082"/>
        <a:ext cx="1571748" cy="890388"/>
      </dsp:txXfrm>
    </dsp:sp>
    <dsp:sp modelId="{2D361EDB-17EC-4836-B9FD-605EA1009F0C}">
      <dsp:nvSpPr>
        <dsp:cNvPr id="0" name=""/>
        <dsp:cNvSpPr/>
      </dsp:nvSpPr>
      <dsp:spPr>
        <a:xfrm rot="16110056">
          <a:off x="1686855" y="860238"/>
          <a:ext cx="1128289" cy="35467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217230-E531-41E4-8C6A-612BB1D35279}">
      <dsp:nvSpPr>
        <dsp:cNvPr id="0" name=""/>
        <dsp:cNvSpPr/>
      </dsp:nvSpPr>
      <dsp:spPr>
        <a:xfrm>
          <a:off x="1645123" y="726"/>
          <a:ext cx="1182238" cy="9457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1700" kern="1200"/>
            <a:t>(2) بعض الأحداث المهمة في حياته</a:t>
          </a:r>
          <a:endParaRPr lang="ar-SA" sz="1700" kern="1200" dirty="0"/>
        </a:p>
      </dsp:txBody>
      <dsp:txXfrm>
        <a:off x="1672824" y="28427"/>
        <a:ext cx="1126836" cy="890388"/>
      </dsp:txXfrm>
    </dsp:sp>
    <dsp:sp modelId="{78B3FA84-8629-41B5-92C3-889A743057E7}">
      <dsp:nvSpPr>
        <dsp:cNvPr id="0" name=""/>
        <dsp:cNvSpPr/>
      </dsp:nvSpPr>
      <dsp:spPr>
        <a:xfrm rot="19446111">
          <a:off x="2735632" y="1389980"/>
          <a:ext cx="1090836" cy="35467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405ADB-491A-4FA8-AC39-17626FF1A26A}">
      <dsp:nvSpPr>
        <dsp:cNvPr id="0" name=""/>
        <dsp:cNvSpPr/>
      </dsp:nvSpPr>
      <dsp:spPr>
        <a:xfrm>
          <a:off x="3131752" y="774617"/>
          <a:ext cx="1182238" cy="9457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1700" kern="1200"/>
            <a:t>(1) مولد الإدريسي ونشأته وتعليمه</a:t>
          </a:r>
          <a:endParaRPr lang="ar-SA" sz="1700" kern="1200"/>
        </a:p>
      </dsp:txBody>
      <dsp:txXfrm>
        <a:off x="3159453" y="802318"/>
        <a:ext cx="1126836" cy="8903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4189793-6356-C950-725C-C16B75E287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07655B-5246-3ADA-5D88-1C9CEA0605C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DAB568F-37D8-4014-9E47-72A4A6610B75}" type="datetimeFigureOut">
              <a:rPr lang="en-US"/>
              <a:pPr>
                <a:defRPr/>
              </a:pPr>
              <a:t>6/12/2023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D924D39-5FF6-C4AC-46BC-D79AAF9524D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B57DF05-AB76-AED6-5C94-DD750DD495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8993BC-A866-97FA-8880-730258D7AA1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A216D-8BDC-372B-1D71-B34B88C378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latin typeface="Calibri" panose="020F0502020204030204" pitchFamily="34" charset="0"/>
              </a:defRPr>
            </a:lvl1pPr>
          </a:lstStyle>
          <a:p>
            <a:fld id="{70348944-F329-41E1-9F7B-14EB2AA0D91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8FF47744-0839-D947-BE4A-FC9E28606F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58B88ED8-B63F-85F0-97F0-AE8BF58064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KW" altLang="ar-KW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06B59685-64A7-97E3-98DC-06EB249B07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rtl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rtl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rtl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rtl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9EF2AFD-2989-4987-956B-87CA9B004848}" type="slidenum">
              <a:rPr lang="en-US" altLang="ar-KW"/>
              <a:pPr algn="r" eaLnBrk="1" hangingPunct="1">
                <a:spcBef>
                  <a:spcPct val="0"/>
                </a:spcBef>
              </a:pPr>
              <a:t>2</a:t>
            </a:fld>
            <a:endParaRPr lang="en-US" altLang="ar-K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A10C9CC4-AC6B-4463-67F8-21E2DABF81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6DFA9F28-64D5-30DE-678F-AFD0591FC90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KW" altLang="ar-KW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4B66FB95-5C5E-EF13-1E36-CE5AA82BCA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rtl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rtl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rtl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rtl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DB0F913-26AA-4484-9CDF-430C0DD2ED35}" type="slidenum">
              <a:rPr lang="en-US" altLang="ar-KW"/>
              <a:pPr algn="r" eaLnBrk="1" hangingPunct="1">
                <a:spcBef>
                  <a:spcPct val="0"/>
                </a:spcBef>
              </a:pPr>
              <a:t>3</a:t>
            </a:fld>
            <a:endParaRPr lang="en-US" altLang="ar-K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28B0409F-9562-DC67-C79A-62ECE5EC3F8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8823AC85-095F-6C1F-7211-8332A9690B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KW" altLang="ar-KW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220A762F-B1C2-E1F2-C924-FE65C536EC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rtl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rtl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rtl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rtl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7183DFD-274F-4231-B776-BA4D21CA3C5F}" type="slidenum">
              <a:rPr lang="en-US" altLang="ar-KW"/>
              <a:pPr algn="r" eaLnBrk="1" hangingPunct="1">
                <a:spcBef>
                  <a:spcPct val="0"/>
                </a:spcBef>
              </a:pPr>
              <a:t>7</a:t>
            </a:fld>
            <a:endParaRPr lang="en-US" altLang="ar-KW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861527BF-1A2B-B3E9-0A86-1886B9FB54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A038FDE4-3A38-C680-93E8-9F9433F5E7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KW" altLang="ar-KW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FC946556-9997-9C07-6C6F-9387E8E960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rtl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rtl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rtl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rtl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CF233B0-E834-4666-9D3A-0B735520B0FE}" type="slidenum">
              <a:rPr lang="en-US" altLang="ar-KW"/>
              <a:pPr algn="r" eaLnBrk="1" hangingPunct="1">
                <a:spcBef>
                  <a:spcPct val="0"/>
                </a:spcBef>
              </a:pPr>
              <a:t>11</a:t>
            </a:fld>
            <a:endParaRPr lang="en-US" altLang="ar-KW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861527BF-1A2B-B3E9-0A86-1886B9FB54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A038FDE4-3A38-C680-93E8-9F9433F5E7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KW" altLang="ar-KW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FC946556-9997-9C07-6C6F-9387E8E960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rtl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rtl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rtl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rtl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CF233B0-E834-4666-9D3A-0B735520B0FE}" type="slidenum">
              <a:rPr lang="en-US" altLang="ar-KW"/>
              <a:pPr algn="r" eaLnBrk="1" hangingPunct="1">
                <a:spcBef>
                  <a:spcPct val="0"/>
                </a:spcBef>
              </a:pPr>
              <a:t>12</a:t>
            </a:fld>
            <a:endParaRPr lang="en-US" altLang="ar-KW"/>
          </a:p>
        </p:txBody>
      </p:sp>
    </p:spTree>
    <p:extLst>
      <p:ext uri="{BB962C8B-B14F-4D97-AF65-F5344CB8AC3E}">
        <p14:creationId xmlns:p14="http://schemas.microsoft.com/office/powerpoint/2010/main" val="676239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0D06443B-1749-176D-33E2-FC385379E6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578159D5-ACD5-CFE1-8D0C-8B91647945F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KW" altLang="ar-KW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E2764D33-19EE-3A62-17B1-B2BCD4FAC5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rtl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rtl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rtl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rtl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E079AC8-2342-4C30-A571-105BBAE5B32A}" type="slidenum">
              <a:rPr lang="en-US" altLang="ar-KW"/>
              <a:pPr algn="r" eaLnBrk="1" hangingPunct="1">
                <a:spcBef>
                  <a:spcPct val="0"/>
                </a:spcBef>
              </a:pPr>
              <a:t>13</a:t>
            </a:fld>
            <a:endParaRPr lang="en-US" altLang="ar-KW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69420ADC-F09E-CEB6-B3FA-E72EF0593F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45578B4F-4D17-7E9D-80EF-EC2E566B3C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KW" altLang="ar-KW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1F587CCB-5626-F679-99D7-433D84E15F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rtl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rtl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rtl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rtl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2BB35C0-B4FF-44AB-8ABE-3001606A1269}" type="slidenum">
              <a:rPr lang="en-US" altLang="ar-KW"/>
              <a:pPr algn="r" eaLnBrk="1" hangingPunct="1">
                <a:spcBef>
                  <a:spcPct val="0"/>
                </a:spcBef>
              </a:pPr>
              <a:t>14</a:t>
            </a:fld>
            <a:endParaRPr lang="en-US" altLang="ar-K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AC2DDF-1BA3-4A60-AC90-2C36E7D3D216}" type="datetimeFigureOut">
              <a:rPr lang="en-US" smtClean="0"/>
              <a:pPr>
                <a:defRPr/>
              </a:pPr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7DCBC-E85D-44A4-92A9-02E6CFC2EF2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3571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AC2DDF-1BA3-4A60-AC90-2C36E7D3D216}" type="datetimeFigureOut">
              <a:rPr lang="en-US" smtClean="0"/>
              <a:pPr>
                <a:defRPr/>
              </a:pPr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7DCBC-E85D-44A4-92A9-02E6CFC2EF2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8358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AC2DDF-1BA3-4A60-AC90-2C36E7D3D216}" type="datetimeFigureOut">
              <a:rPr lang="en-US" smtClean="0"/>
              <a:pPr>
                <a:defRPr/>
              </a:pPr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7DCBC-E85D-44A4-92A9-02E6CFC2EF2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4511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AC2DDF-1BA3-4A60-AC90-2C36E7D3D216}" type="datetimeFigureOut">
              <a:rPr lang="en-US" smtClean="0"/>
              <a:pPr>
                <a:defRPr/>
              </a:pPr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7DCBC-E85D-44A4-92A9-02E6CFC2EF22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2254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AC2DDF-1BA3-4A60-AC90-2C36E7D3D216}" type="datetimeFigureOut">
              <a:rPr lang="en-US" smtClean="0"/>
              <a:pPr>
                <a:defRPr/>
              </a:pPr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7DCBC-E85D-44A4-92A9-02E6CFC2EF2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8143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AC2DDF-1BA3-4A60-AC90-2C36E7D3D216}" type="datetimeFigureOut">
              <a:rPr lang="en-US" smtClean="0"/>
              <a:pPr>
                <a:defRPr/>
              </a:pPr>
              <a:t>6/12/2023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7DCBC-E85D-44A4-92A9-02E6CFC2EF2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3508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AC2DDF-1BA3-4A60-AC90-2C36E7D3D216}" type="datetimeFigureOut">
              <a:rPr lang="en-US" smtClean="0"/>
              <a:pPr>
                <a:defRPr/>
              </a:pPr>
              <a:t>6/12/2023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7DCBC-E85D-44A4-92A9-02E6CFC2EF2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5921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AC2DDF-1BA3-4A60-AC90-2C36E7D3D216}" type="datetimeFigureOut">
              <a:rPr lang="en-US" smtClean="0"/>
              <a:pPr>
                <a:defRPr/>
              </a:pPr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7DCBC-E85D-44A4-92A9-02E6CFC2EF2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2236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AC2DDF-1BA3-4A60-AC90-2C36E7D3D216}" type="datetimeFigureOut">
              <a:rPr lang="en-US" smtClean="0"/>
              <a:pPr>
                <a:defRPr/>
              </a:pPr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7DCBC-E85D-44A4-92A9-02E6CFC2EF2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2378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AC2DDF-1BA3-4A60-AC90-2C36E7D3D216}" type="datetimeFigureOut">
              <a:rPr lang="en-US" smtClean="0"/>
              <a:pPr>
                <a:defRPr/>
              </a:pPr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7DCBC-E85D-44A4-92A9-02E6CFC2EF2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7985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AC2DDF-1BA3-4A60-AC90-2C36E7D3D216}" type="datetimeFigureOut">
              <a:rPr lang="en-US" smtClean="0"/>
              <a:pPr>
                <a:defRPr/>
              </a:pPr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7DCBC-E85D-44A4-92A9-02E6CFC2EF2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7182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AC2DDF-1BA3-4A60-AC90-2C36E7D3D216}" type="datetimeFigureOut">
              <a:rPr lang="en-US" smtClean="0"/>
              <a:pPr>
                <a:defRPr/>
              </a:pPr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7DCBC-E85D-44A4-92A9-02E6CFC2EF2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4208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AC2DDF-1BA3-4A60-AC90-2C36E7D3D216}" type="datetimeFigureOut">
              <a:rPr lang="en-US" smtClean="0"/>
              <a:pPr>
                <a:defRPr/>
              </a:pPr>
              <a:t>6/12/2023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7DCBC-E85D-44A4-92A9-02E6CFC2EF2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3553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AC2DDF-1BA3-4A60-AC90-2C36E7D3D216}" type="datetimeFigureOut">
              <a:rPr lang="en-US" smtClean="0"/>
              <a:pPr>
                <a:defRPr/>
              </a:pPr>
              <a:t>6/12/2023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7DCBC-E85D-44A4-92A9-02E6CFC2EF2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8923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AC2DDF-1BA3-4A60-AC90-2C36E7D3D216}" type="datetimeFigureOut">
              <a:rPr lang="en-US" smtClean="0"/>
              <a:pPr>
                <a:defRPr/>
              </a:pPr>
              <a:t>6/12/2023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7DCBC-E85D-44A4-92A9-02E6CFC2EF2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7253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AC2DDF-1BA3-4A60-AC90-2C36E7D3D216}" type="datetimeFigureOut">
              <a:rPr lang="en-US" smtClean="0"/>
              <a:pPr>
                <a:defRPr/>
              </a:pPr>
              <a:t>6/12/2023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7DCBC-E85D-44A4-92A9-02E6CFC2EF2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6396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AC2DDF-1BA3-4A60-AC90-2C36E7D3D216}" type="datetimeFigureOut">
              <a:rPr lang="en-US" smtClean="0"/>
              <a:pPr>
                <a:defRPr/>
              </a:pPr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7DCBC-E85D-44A4-92A9-02E6CFC2EF2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2294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9BAC2DDF-1BA3-4A60-AC90-2C36E7D3D216}" type="datetimeFigureOut">
              <a:rPr lang="en-US" smtClean="0"/>
              <a:pPr>
                <a:defRPr/>
              </a:pPr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7DCBC-E85D-44A4-92A9-02E6CFC2EF2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94552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7" rtl="1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6" indent="-342906" algn="r" defTabSz="457207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r" defTabSz="457207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r" defTabSz="457207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r" defTabSz="457207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r" defTabSz="457207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r" defTabSz="457207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r" defTabSz="457207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r" defTabSz="457207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r" defTabSz="457207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الرسومات, الخط, نص, قصاصة فنية&#10;&#10;تم إنشاء الوصف تلقائياً">
            <a:extLst>
              <a:ext uri="{FF2B5EF4-FFF2-40B4-BE49-F238E27FC236}">
                <a16:creationId xmlns:a16="http://schemas.microsoft.com/office/drawing/2014/main" id="{3C621AC1-C3B8-F56C-817B-17B8D3D3D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428750"/>
            <a:ext cx="5715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51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>
            <a:extLst>
              <a:ext uri="{FF2B5EF4-FFF2-40B4-BE49-F238E27FC236}">
                <a16:creationId xmlns:a16="http://schemas.microsoft.com/office/drawing/2014/main" id="{946AA2D3-C909-D1BB-ABFC-1B8E3A88E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2618" y="575916"/>
            <a:ext cx="87630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KW" altLang="ar-KW" sz="4400" b="1" dirty="0"/>
              <a:t>فمكث الإِدريسي في صقلية نحو عشرين عاماً صنع للملك في أثنائها كرة أرضية من صفائح الفضة وألف كتابه المشهور «نزهة المشتاق في اختراق الآفاق»</a:t>
            </a:r>
            <a:endParaRPr lang="en-US" altLang="ar-KW" sz="4400" b="1" dirty="0"/>
          </a:p>
        </p:txBody>
      </p:sp>
    </p:spTree>
    <p:extLst>
      <p:ext uri="{BB962C8B-B14F-4D97-AF65-F5344CB8AC3E}">
        <p14:creationId xmlns:p14="http://schemas.microsoft.com/office/powerpoint/2010/main" val="3961744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>
            <a:extLst>
              <a:ext uri="{FF2B5EF4-FFF2-40B4-BE49-F238E27FC236}">
                <a16:creationId xmlns:a16="http://schemas.microsoft.com/office/drawing/2014/main" id="{6BAAC5F9-1611-0F71-D814-6689B9CC9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75" y="1252538"/>
            <a:ext cx="7620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KW" altLang="ar-KW" sz="4000" b="1" dirty="0"/>
              <a:t>كان الإِدريسي جغرافياً رائداً دقيق الملاحظة واسع المعرفة, ويتصف منهجه بمحاولة التقريب بين الجغرافية الوصفية والفلكية, والوصف غالب على مؤلفاته </a:t>
            </a:r>
            <a:r>
              <a:rPr lang="ar-KW" altLang="ar-KW" b="1" dirty="0"/>
              <a:t>، </a:t>
            </a:r>
            <a:endParaRPr lang="en-US" altLang="ar-KW" b="1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BBE3B5E-CB05-72C2-75C1-9D4F477185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43171" t="61181" r="27156" b="31626"/>
          <a:stretch/>
        </p:blipFill>
        <p:spPr bwMode="auto">
          <a:xfrm>
            <a:off x="2209800" y="251442"/>
            <a:ext cx="6479442" cy="1000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>
            <a:extLst>
              <a:ext uri="{FF2B5EF4-FFF2-40B4-BE49-F238E27FC236}">
                <a16:creationId xmlns:a16="http://schemas.microsoft.com/office/drawing/2014/main" id="{6BAAC5F9-1611-0F71-D814-6689B9CC9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9242" y="1520080"/>
            <a:ext cx="7620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ar-KW" altLang="ar-KW" sz="4400" b="1" dirty="0"/>
              <a:t>لم يقتصر اهتمام الإِدريسي على علمي </a:t>
            </a:r>
            <a:r>
              <a:rPr lang="ar-KW" altLang="ar-KW" sz="4400" b="1" dirty="0">
                <a:solidFill>
                  <a:srgbClr val="FF0000"/>
                </a:solidFill>
              </a:rPr>
              <a:t>الفلك والجغرافية </a:t>
            </a:r>
            <a:r>
              <a:rPr lang="ar-KW" altLang="ar-KW" sz="4400" b="1" dirty="0"/>
              <a:t>بل تعداهما إِلى مجالات أخرى </a:t>
            </a:r>
            <a:r>
              <a:rPr lang="ar-KW" altLang="ar-KW" sz="4400" b="1" dirty="0">
                <a:solidFill>
                  <a:srgbClr val="FF0000"/>
                </a:solidFill>
              </a:rPr>
              <a:t>كالطب والصيدلة وعلم النبات</a:t>
            </a:r>
            <a:r>
              <a:rPr lang="ar-KW" altLang="ar-KW" sz="4400" b="1" dirty="0"/>
              <a:t>.</a:t>
            </a:r>
            <a:endParaRPr lang="en-US" altLang="ar-KW" sz="4400" b="1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BBE3B5E-CB05-72C2-75C1-9D4F477185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43171" t="61181" r="27156" b="31626"/>
          <a:stretch/>
        </p:blipFill>
        <p:spPr bwMode="auto">
          <a:xfrm>
            <a:off x="2209800" y="251442"/>
            <a:ext cx="6479442" cy="10007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9959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37294340-CD6B-ED35-3ABB-36A77E3EA3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11490" t="13492" r="27156" b="70040"/>
          <a:stretch/>
        </p:blipFill>
        <p:spPr bwMode="auto">
          <a:xfrm>
            <a:off x="228600" y="228600"/>
            <a:ext cx="8583969" cy="1447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رسم تخطيطي 1">
            <a:extLst>
              <a:ext uri="{FF2B5EF4-FFF2-40B4-BE49-F238E27FC236}">
                <a16:creationId xmlns:a16="http://schemas.microsoft.com/office/drawing/2014/main" id="{F4EED46C-9429-84BE-EE28-85E1AFB014A3}"/>
              </a:ext>
            </a:extLst>
          </p:cNvPr>
          <p:cNvGraphicFramePr>
            <a:graphicFrameLocks/>
          </p:cNvGraphicFramePr>
          <p:nvPr/>
        </p:nvGraphicFramePr>
        <p:xfrm>
          <a:off x="533400" y="1905000"/>
          <a:ext cx="80772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6" descr="Image result for ‫طلاب كرتون يكتبون‬‎">
            <a:extLst>
              <a:ext uri="{FF2B5EF4-FFF2-40B4-BE49-F238E27FC236}">
                <a16:creationId xmlns:a16="http://schemas.microsoft.com/office/drawing/2014/main" id="{752B8CA0-E2CA-3E9B-4303-B11F7F334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113213"/>
            <a:ext cx="2224088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رسم تخطيطي 1">
            <a:extLst>
              <a:ext uri="{FF2B5EF4-FFF2-40B4-BE49-F238E27FC236}">
                <a16:creationId xmlns:a16="http://schemas.microsoft.com/office/drawing/2014/main" id="{1349D25F-22E7-F544-4255-64737BE308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9961816"/>
              </p:ext>
            </p:extLst>
          </p:nvPr>
        </p:nvGraphicFramePr>
        <p:xfrm>
          <a:off x="2302360" y="980728"/>
          <a:ext cx="4250029" cy="2911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>
            <a:extLst>
              <a:ext uri="{FF2B5EF4-FFF2-40B4-BE49-F238E27FC236}">
                <a16:creationId xmlns:a16="http://schemas.microsoft.com/office/drawing/2014/main" id="{F880809C-117A-74A5-BD61-A4A4BC369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7" t="10701" r="18056" b="57671"/>
          <a:stretch>
            <a:fillRect/>
          </a:stretch>
        </p:blipFill>
        <p:spPr bwMode="auto">
          <a:xfrm>
            <a:off x="228600" y="0"/>
            <a:ext cx="8697913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>
            <a:extLst>
              <a:ext uri="{FF2B5EF4-FFF2-40B4-BE49-F238E27FC236}">
                <a16:creationId xmlns:a16="http://schemas.microsoft.com/office/drawing/2014/main" id="{BB4710AC-08B4-E5F6-4FD2-DECA7ECA0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9" t="25095" r="56921" b="42519"/>
          <a:stretch>
            <a:fillRect/>
          </a:stretch>
        </p:blipFill>
        <p:spPr bwMode="auto">
          <a:xfrm>
            <a:off x="1401763" y="2930525"/>
            <a:ext cx="6505575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F62533F8-228E-CCDC-7B72-696320FE86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34986" t="11079" r="27638" b="74716"/>
          <a:stretch/>
        </p:blipFill>
        <p:spPr bwMode="auto">
          <a:xfrm>
            <a:off x="3699164" y="1925781"/>
            <a:ext cx="4862946" cy="10390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DB56FADE-E1DF-81F2-29F6-6520A78671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43171" t="26786" r="27156" b="52976"/>
          <a:stretch/>
        </p:blipFill>
        <p:spPr bwMode="auto">
          <a:xfrm>
            <a:off x="3787591" y="304800"/>
            <a:ext cx="487381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E104267B-7058-A631-6F2C-46BB42ADBA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43171" t="47024" r="27156" b="45441"/>
          <a:stretch/>
        </p:blipFill>
        <p:spPr bwMode="auto">
          <a:xfrm>
            <a:off x="1066800" y="3846338"/>
            <a:ext cx="7848600" cy="959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DC5D49-C661-31EA-5AB8-1C927E35960F}"/>
              </a:ext>
            </a:extLst>
          </p:cNvPr>
          <p:cNvSpPr/>
          <p:nvPr/>
        </p:nvSpPr>
        <p:spPr>
          <a:xfrm>
            <a:off x="114625" y="741892"/>
            <a:ext cx="8763000" cy="21236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KW" sz="4400" b="1" dirty="0"/>
              <a:t>هو أبو عبد الله محمد بن محمد الإدريسي الهاشمي القرشي، من مواليد مدينة “سبته” في المغرب،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694692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DC5D49-C661-31EA-5AB8-1C927E35960F}"/>
              </a:ext>
            </a:extLst>
          </p:cNvPr>
          <p:cNvSpPr/>
          <p:nvPr/>
        </p:nvSpPr>
        <p:spPr>
          <a:xfrm>
            <a:off x="114625" y="741892"/>
            <a:ext cx="8763000" cy="21236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KW" sz="4400" b="1" dirty="0"/>
              <a:t>أحد كبار العلماء المسلمين</a:t>
            </a:r>
            <a:r>
              <a:rPr lang="ar-SA" sz="4400" b="1" dirty="0"/>
              <a:t>، </a:t>
            </a:r>
            <a:r>
              <a:rPr lang="ar-KW" sz="4400" b="1" dirty="0"/>
              <a:t>فهو من مؤسسي علم الجغرافيا وكتب كذلك في </a:t>
            </a:r>
            <a:r>
              <a:rPr lang="ar-KW" sz="4400" b="1" dirty="0">
                <a:solidFill>
                  <a:srgbClr val="FF0000"/>
                </a:solidFill>
              </a:rPr>
              <a:t>الأدب</a:t>
            </a:r>
            <a:r>
              <a:rPr lang="ar-KW" sz="4400" b="1" dirty="0"/>
              <a:t> و</a:t>
            </a:r>
            <a:r>
              <a:rPr lang="ar-KW" sz="4400" b="1" dirty="0">
                <a:solidFill>
                  <a:srgbClr val="FF0000"/>
                </a:solidFill>
              </a:rPr>
              <a:t>الشعر</a:t>
            </a:r>
            <a:r>
              <a:rPr lang="ar-KW" sz="4400" b="1" dirty="0"/>
              <a:t>  ودرس </a:t>
            </a:r>
            <a:r>
              <a:rPr lang="ar-KW" sz="4400" b="1" dirty="0">
                <a:solidFill>
                  <a:srgbClr val="FF0000"/>
                </a:solidFill>
              </a:rPr>
              <a:t>الطب</a:t>
            </a:r>
            <a:r>
              <a:rPr lang="ar-KW" sz="4400" b="1" dirty="0"/>
              <a:t> و</a:t>
            </a:r>
            <a:r>
              <a:rPr lang="ar-KW" sz="4400" b="1" dirty="0">
                <a:solidFill>
                  <a:srgbClr val="FF0000"/>
                </a:solidFill>
              </a:rPr>
              <a:t>الفلسفة</a:t>
            </a:r>
            <a:r>
              <a:rPr lang="ar-KW" sz="4400" b="1" dirty="0"/>
              <a:t> و</a:t>
            </a:r>
            <a:r>
              <a:rPr lang="ar-KW" sz="4400" b="1" dirty="0">
                <a:solidFill>
                  <a:srgbClr val="FF0000"/>
                </a:solidFill>
              </a:rPr>
              <a:t>الفلك</a:t>
            </a:r>
            <a:r>
              <a:rPr lang="ar-KW" sz="4400" b="1" dirty="0"/>
              <a:t>، </a:t>
            </a:r>
            <a:endParaRPr lang="en-US" sz="4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DC5D49-C661-31EA-5AB8-1C927E35960F}"/>
              </a:ext>
            </a:extLst>
          </p:cNvPr>
          <p:cNvSpPr/>
          <p:nvPr/>
        </p:nvSpPr>
        <p:spPr>
          <a:xfrm>
            <a:off x="114625" y="741892"/>
            <a:ext cx="8763000" cy="21236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KW" sz="4400" b="1" dirty="0"/>
              <a:t>واستطاع </a:t>
            </a:r>
            <a:r>
              <a:rPr lang="ar-KW" sz="4400" b="1" dirty="0">
                <a:solidFill>
                  <a:srgbClr val="FF0000"/>
                </a:solidFill>
              </a:rPr>
              <a:t>رسم خرائط للأنهار والبحيرات والمرتفعات، وهذه الخرائط </a:t>
            </a:r>
            <a:r>
              <a:rPr lang="ar-KW" sz="4400" b="1" dirty="0">
                <a:solidFill>
                  <a:schemeClr val="tx1"/>
                </a:solidFill>
              </a:rPr>
              <a:t>تم الاعتماد عليها في كشوف </a:t>
            </a:r>
            <a:r>
              <a:rPr lang="ar-KW" sz="4400" b="1" dirty="0"/>
              <a:t>عصر النهضة الأوربي بعد ذلك   .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924479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3C1B434-158A-E795-753B-9AA992C4C5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43171" t="53989" r="27156" b="39046"/>
          <a:stretch/>
        </p:blipFill>
        <p:spPr bwMode="auto">
          <a:xfrm>
            <a:off x="1066800" y="381000"/>
            <a:ext cx="7921810" cy="895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3" name="Picture 2" descr="Image result for ‫تعليم تعاوني كرتون‬‎">
            <a:extLst>
              <a:ext uri="{FF2B5EF4-FFF2-40B4-BE49-F238E27FC236}">
                <a16:creationId xmlns:a16="http://schemas.microsoft.com/office/drawing/2014/main" id="{4E3D02B9-28DF-0F3D-EAC3-8D7556C49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6249988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Image result for ‫تعليم تعاوني كرتون‬‎">
            <a:extLst>
              <a:ext uri="{FF2B5EF4-FFF2-40B4-BE49-F238E27FC236}">
                <a16:creationId xmlns:a16="http://schemas.microsoft.com/office/drawing/2014/main" id="{CA29D34D-D8D2-B3F8-4520-44288FDA6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0" y="1482725"/>
            <a:ext cx="2365375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>
            <a:extLst>
              <a:ext uri="{FF2B5EF4-FFF2-40B4-BE49-F238E27FC236}">
                <a16:creationId xmlns:a16="http://schemas.microsoft.com/office/drawing/2014/main" id="{946AA2D3-C909-D1BB-ABFC-1B8E3A88E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2618" y="575916"/>
            <a:ext cx="8763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KW" altLang="ar-KW" sz="4800" b="1" dirty="0"/>
              <a:t>أولع الإِدريسي بالأسفار فقام بسلسلة من الرحلات إِلى بلدان عدة, فاكتسب في رحلاته تلك الخبرة والمعرفة</a:t>
            </a:r>
            <a:r>
              <a:rPr lang="ar-SA" altLang="ar-KW" sz="3600" b="1" dirty="0"/>
              <a:t>، </a:t>
            </a:r>
            <a:endParaRPr lang="en-US" altLang="ar-KW" sz="3600" b="1" dirty="0"/>
          </a:p>
        </p:txBody>
      </p:sp>
    </p:spTree>
    <p:extLst>
      <p:ext uri="{BB962C8B-B14F-4D97-AF65-F5344CB8AC3E}">
        <p14:creationId xmlns:p14="http://schemas.microsoft.com/office/powerpoint/2010/main" val="3337886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>
            <a:extLst>
              <a:ext uri="{FF2B5EF4-FFF2-40B4-BE49-F238E27FC236}">
                <a16:creationId xmlns:a16="http://schemas.microsoft.com/office/drawing/2014/main" id="{946AA2D3-C909-D1BB-ABFC-1B8E3A88E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2618" y="575916"/>
            <a:ext cx="8763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KW" altLang="ar-KW" sz="4400" b="1" dirty="0" err="1"/>
              <a:t>أوشجعه</a:t>
            </a:r>
            <a:r>
              <a:rPr lang="ar-KW" altLang="ar-KW" sz="4400" b="1" dirty="0"/>
              <a:t> أقرباؤه زيارة صقلية عام وقدموه إِلى ملكها, وطلب الملك منه وضع كتاب وخريطة للعالم يعرف بهما موقعه منه</a:t>
            </a:r>
            <a:r>
              <a:rPr lang="ar-SA" altLang="ar-KW" sz="4400" b="1" dirty="0"/>
              <a:t>،</a:t>
            </a:r>
            <a:r>
              <a:rPr lang="ar-KW" altLang="ar-KW" sz="4400" b="1" dirty="0"/>
              <a:t> </a:t>
            </a:r>
            <a:endParaRPr lang="en-US" altLang="ar-KW" sz="44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يون">
  <a:themeElements>
    <a:clrScheme name="أيون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أيون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يون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C157A4075157E448BA031445BB5F9675" ma:contentTypeVersion="8" ma:contentTypeDescription="إنشاء مستند جديد." ma:contentTypeScope="" ma:versionID="2166483b4a3b11fef92d2725a14dd119">
  <xsd:schema xmlns:xsd="http://www.w3.org/2001/XMLSchema" xmlns:xs="http://www.w3.org/2001/XMLSchema" xmlns:p="http://schemas.microsoft.com/office/2006/metadata/properties" xmlns:ns2="4dfe4ed9-10d6-4b7a-9d91-38ba0d21e816" xmlns:ns3="bae83558-d2b7-435b-a05e-e46c333998d7" targetNamespace="http://schemas.microsoft.com/office/2006/metadata/properties" ma:root="true" ma:fieldsID="41766d2e0066883447e72a2b904b1306" ns2:_="" ns3:_="">
    <xsd:import namespace="4dfe4ed9-10d6-4b7a-9d91-38ba0d21e816"/>
    <xsd:import namespace="bae83558-d2b7-435b-a05e-e46c333998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fe4ed9-10d6-4b7a-9d91-38ba0d21e8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e83558-d2b7-435b-a05e-e46c333998d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تمت مشاركته مع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مشتركة مع تفاصيل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E99DF0-FB97-48DA-B4EF-5254FCEB60A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68A5715-0C1F-4097-B9AE-C96451B3AE7F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4dfe4ed9-10d6-4b7a-9d91-38ba0d21e816"/>
    <ds:schemaRef ds:uri="bae83558-d2b7-435b-a05e-e46c333998d7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3051</TotalTime>
  <Words>219</Words>
  <Application>Microsoft Office PowerPoint</Application>
  <PresentationFormat>عرض على الشاشة (4:3)</PresentationFormat>
  <Paragraphs>23</Paragraphs>
  <Slides>14</Slides>
  <Notes>7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Wingdings 3</vt:lpstr>
      <vt:lpstr>أيون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دانه محمد راشد راشد</cp:lastModifiedBy>
  <cp:revision>16</cp:revision>
  <dcterms:created xsi:type="dcterms:W3CDTF">2006-08-16T00:00:00Z</dcterms:created>
  <dcterms:modified xsi:type="dcterms:W3CDTF">2023-06-12T14:41:58Z</dcterms:modified>
</cp:coreProperties>
</file>