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75" r:id="rId5"/>
    <p:sldId id="417" r:id="rId6"/>
    <p:sldId id="429" r:id="rId7"/>
    <p:sldId id="430" r:id="rId8"/>
    <p:sldId id="432" r:id="rId9"/>
    <p:sldId id="433" r:id="rId10"/>
    <p:sldId id="434" r:id="rId11"/>
    <p:sldId id="375" r:id="rId12"/>
    <p:sldId id="342" r:id="rId13"/>
    <p:sldId id="416" r:id="rId14"/>
    <p:sldId id="266" r:id="rId15"/>
    <p:sldId id="267" r:id="rId16"/>
    <p:sldId id="289" r:id="rId17"/>
    <p:sldId id="422" r:id="rId18"/>
    <p:sldId id="428" r:id="rId19"/>
    <p:sldId id="425" r:id="rId20"/>
    <p:sldId id="424" r:id="rId21"/>
    <p:sldId id="427" r:id="rId22"/>
    <p:sldId id="271" r:id="rId23"/>
    <p:sldId id="426" r:id="rId24"/>
    <p:sldId id="415" r:id="rId25"/>
    <p:sldId id="258" r:id="rId26"/>
    <p:sldId id="324" r:id="rId27"/>
    <p:sldId id="418" r:id="rId28"/>
    <p:sldId id="310" r:id="rId29"/>
    <p:sldId id="349" r:id="rId30"/>
    <p:sldId id="329" r:id="rId31"/>
    <p:sldId id="419" r:id="rId32"/>
    <p:sldId id="303" r:id="rId33"/>
    <p:sldId id="304" r:id="rId34"/>
    <p:sldId id="435" r:id="rId35"/>
    <p:sldId id="284" r:id="rId36"/>
    <p:sldId id="285" r:id="rId37"/>
    <p:sldId id="319" r:id="rId38"/>
    <p:sldId id="412" r:id="rId39"/>
    <p:sldId id="4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56EED8FD-DD43-4BA5-8E8E-43A85D12194F}"/>
    <pc:docChg chg="undo custSel addSld delSld modSld sldOrd">
      <pc:chgData name="ZaHRoNa ~" userId="ea48ab2039c9045c" providerId="LiveId" clId="{56EED8FD-DD43-4BA5-8E8E-43A85D12194F}" dt="2022-10-16T07:16:06.209" v="290" actId="20577"/>
      <pc:docMkLst>
        <pc:docMk/>
      </pc:docMkLst>
      <pc:sldChg chg="del">
        <pc:chgData name="ZaHRoNa ~" userId="ea48ab2039c9045c" providerId="LiveId" clId="{56EED8FD-DD43-4BA5-8E8E-43A85D12194F}" dt="2022-10-16T07:13:25.449" v="263" actId="47"/>
        <pc:sldMkLst>
          <pc:docMk/>
          <pc:sldMk cId="1098120101" sldId="265"/>
        </pc:sldMkLst>
      </pc:sldChg>
      <pc:sldChg chg="add del modTransition">
        <pc:chgData name="ZaHRoNa ~" userId="ea48ab2039c9045c" providerId="LiveId" clId="{56EED8FD-DD43-4BA5-8E8E-43A85D12194F}" dt="2022-10-16T07:15:44.709" v="286" actId="47"/>
        <pc:sldMkLst>
          <pc:docMk/>
          <pc:sldMk cId="2023664070" sldId="284"/>
        </pc:sldMkLst>
      </pc:sldChg>
      <pc:sldChg chg="add modTransition">
        <pc:chgData name="ZaHRoNa ~" userId="ea48ab2039c9045c" providerId="LiveId" clId="{56EED8FD-DD43-4BA5-8E8E-43A85D12194F}" dt="2022-10-16T07:13:53.689" v="264"/>
        <pc:sldMkLst>
          <pc:docMk/>
          <pc:sldMk cId="2767878870" sldId="285"/>
        </pc:sldMkLst>
      </pc:sldChg>
      <pc:sldChg chg="modSp add del mod modTransition">
        <pc:chgData name="ZaHRoNa ~" userId="ea48ab2039c9045c" providerId="LiveId" clId="{56EED8FD-DD43-4BA5-8E8E-43A85D12194F}" dt="2022-10-16T07:15:46.283" v="287" actId="47"/>
        <pc:sldMkLst>
          <pc:docMk/>
          <pc:sldMk cId="1171599371" sldId="318"/>
        </pc:sldMkLst>
        <pc:picChg chg="mod">
          <ac:chgData name="ZaHRoNa ~" userId="ea48ab2039c9045c" providerId="LiveId" clId="{56EED8FD-DD43-4BA5-8E8E-43A85D12194F}" dt="2022-10-16T07:15:26.126" v="284" actId="1076"/>
          <ac:picMkLst>
            <pc:docMk/>
            <pc:sldMk cId="1171599371" sldId="318"/>
            <ac:picMk id="2" creationId="{00000000-0000-0000-0000-000000000000}"/>
          </ac:picMkLst>
        </pc:picChg>
      </pc:sldChg>
      <pc:sldChg chg="del">
        <pc:chgData name="ZaHRoNa ~" userId="ea48ab2039c9045c" providerId="LiveId" clId="{56EED8FD-DD43-4BA5-8E8E-43A85D12194F}" dt="2022-10-16T06:46:17.896" v="0" actId="47"/>
        <pc:sldMkLst>
          <pc:docMk/>
          <pc:sldMk cId="0" sldId="319"/>
        </pc:sldMkLst>
      </pc:sldChg>
      <pc:sldChg chg="add modTransition">
        <pc:chgData name="ZaHRoNa ~" userId="ea48ab2039c9045c" providerId="LiveId" clId="{56EED8FD-DD43-4BA5-8E8E-43A85D12194F}" dt="2022-10-16T07:13:53.689" v="264"/>
        <pc:sldMkLst>
          <pc:docMk/>
          <pc:sldMk cId="1594829592" sldId="319"/>
        </pc:sldMkLst>
      </pc:sldChg>
      <pc:sldChg chg="modSp mod">
        <pc:chgData name="ZaHRoNa ~" userId="ea48ab2039c9045c" providerId="LiveId" clId="{56EED8FD-DD43-4BA5-8E8E-43A85D12194F}" dt="2022-10-16T07:12:32.640" v="262" actId="1076"/>
        <pc:sldMkLst>
          <pc:docMk/>
          <pc:sldMk cId="294329345" sldId="416"/>
        </pc:sldMkLst>
        <pc:picChg chg="mod">
          <ac:chgData name="ZaHRoNa ~" userId="ea48ab2039c9045c" providerId="LiveId" clId="{56EED8FD-DD43-4BA5-8E8E-43A85D12194F}" dt="2022-10-16T07:12:28.393" v="261" actId="1076"/>
          <ac:picMkLst>
            <pc:docMk/>
            <pc:sldMk cId="294329345" sldId="416"/>
            <ac:picMk id="6" creationId="{D0D16E63-693F-436A-AA31-7D6816D79938}"/>
          </ac:picMkLst>
        </pc:picChg>
        <pc:picChg chg="mod">
          <ac:chgData name="ZaHRoNa ~" userId="ea48ab2039c9045c" providerId="LiveId" clId="{56EED8FD-DD43-4BA5-8E8E-43A85D12194F}" dt="2022-10-16T07:12:32.640" v="262" actId="1076"/>
          <ac:picMkLst>
            <pc:docMk/>
            <pc:sldMk cId="294329345" sldId="416"/>
            <ac:picMk id="7" creationId="{3ECEBA6C-E203-4186-93D1-DCC3F52AA7A8}"/>
          </ac:picMkLst>
        </pc:picChg>
      </pc:sldChg>
      <pc:sldChg chg="addSp modSp mod modClrScheme chgLayout">
        <pc:chgData name="ZaHRoNa ~" userId="ea48ab2039c9045c" providerId="LiveId" clId="{56EED8FD-DD43-4BA5-8E8E-43A85D12194F}" dt="2022-10-16T06:50:43.536" v="46" actId="1076"/>
        <pc:sldMkLst>
          <pc:docMk/>
          <pc:sldMk cId="860779617" sldId="417"/>
        </pc:sldMkLst>
        <pc:spChg chg="mod ord">
          <ac:chgData name="ZaHRoNa ~" userId="ea48ab2039c9045c" providerId="LiveId" clId="{56EED8FD-DD43-4BA5-8E8E-43A85D12194F}" dt="2022-10-16T06:50:37.351" v="43" actId="700"/>
          <ac:spMkLst>
            <pc:docMk/>
            <pc:sldMk cId="860779617" sldId="417"/>
            <ac:spMk id="2" creationId="{19E0540D-B8CF-42E5-81E2-8EF8D744D3D2}"/>
          </ac:spMkLst>
        </pc:spChg>
        <pc:picChg chg="add mod">
          <ac:chgData name="ZaHRoNa ~" userId="ea48ab2039c9045c" providerId="LiveId" clId="{56EED8FD-DD43-4BA5-8E8E-43A85D12194F}" dt="2022-10-16T06:50:43.536" v="46" actId="1076"/>
          <ac:picMkLst>
            <pc:docMk/>
            <pc:sldMk cId="860779617" sldId="417"/>
            <ac:picMk id="1026" creationId="{743A14BB-2D89-4BE1-1C8A-402703A4D34D}"/>
          </ac:picMkLst>
        </pc:picChg>
      </pc:sldChg>
      <pc:sldChg chg="addSp modSp new mod modAnim">
        <pc:chgData name="ZaHRoNa ~" userId="ea48ab2039c9045c" providerId="LiveId" clId="{56EED8FD-DD43-4BA5-8E8E-43A85D12194F}" dt="2022-10-16T07:07:03.762" v="96"/>
        <pc:sldMkLst>
          <pc:docMk/>
          <pc:sldMk cId="521278394" sldId="429"/>
        </pc:sldMkLst>
        <pc:spChg chg="add mod">
          <ac:chgData name="ZaHRoNa ~" userId="ea48ab2039c9045c" providerId="LiveId" clId="{56EED8FD-DD43-4BA5-8E8E-43A85D12194F}" dt="2022-10-16T07:05:27.067" v="71" actId="1076"/>
          <ac:spMkLst>
            <pc:docMk/>
            <pc:sldMk cId="521278394" sldId="429"/>
            <ac:spMk id="2" creationId="{33059FD1-0708-D61D-39E0-7A2B27878F2C}"/>
          </ac:spMkLst>
        </pc:spChg>
        <pc:picChg chg="add mod">
          <ac:chgData name="ZaHRoNa ~" userId="ea48ab2039c9045c" providerId="LiveId" clId="{56EED8FD-DD43-4BA5-8E8E-43A85D12194F}" dt="2022-10-16T07:04:49.556" v="54" actId="1076"/>
          <ac:picMkLst>
            <pc:docMk/>
            <pc:sldMk cId="521278394" sldId="429"/>
            <ac:picMk id="2050" creationId="{04588FD3-9EE1-6DBD-0F90-9024C1CE3993}"/>
          </ac:picMkLst>
        </pc:picChg>
      </pc:sldChg>
      <pc:sldChg chg="addSp delSp modSp add mod modAnim">
        <pc:chgData name="ZaHRoNa ~" userId="ea48ab2039c9045c" providerId="LiveId" clId="{56EED8FD-DD43-4BA5-8E8E-43A85D12194F}" dt="2022-10-16T07:07:06.514" v="97"/>
        <pc:sldMkLst>
          <pc:docMk/>
          <pc:sldMk cId="2775378767" sldId="430"/>
        </pc:sldMkLst>
        <pc:spChg chg="mod">
          <ac:chgData name="ZaHRoNa ~" userId="ea48ab2039c9045c" providerId="LiveId" clId="{56EED8FD-DD43-4BA5-8E8E-43A85D12194F}" dt="2022-10-16T07:05:58.791" v="82" actId="20577"/>
          <ac:spMkLst>
            <pc:docMk/>
            <pc:sldMk cId="2775378767" sldId="430"/>
            <ac:spMk id="2" creationId="{33059FD1-0708-D61D-39E0-7A2B27878F2C}"/>
          </ac:spMkLst>
        </pc:spChg>
        <pc:spChg chg="add del mod">
          <ac:chgData name="ZaHRoNa ~" userId="ea48ab2039c9045c" providerId="LiveId" clId="{56EED8FD-DD43-4BA5-8E8E-43A85D12194F}" dt="2022-10-16T07:05:43.542" v="75" actId="478"/>
          <ac:spMkLst>
            <pc:docMk/>
            <pc:sldMk cId="2775378767" sldId="430"/>
            <ac:spMk id="3" creationId="{5F563ADB-86F1-04BD-AABB-853FF27A381A}"/>
          </ac:spMkLst>
        </pc:spChg>
        <pc:picChg chg="del">
          <ac:chgData name="ZaHRoNa ~" userId="ea48ab2039c9045c" providerId="LiveId" clId="{56EED8FD-DD43-4BA5-8E8E-43A85D12194F}" dt="2022-10-16T07:05:39.125" v="73" actId="478"/>
          <ac:picMkLst>
            <pc:docMk/>
            <pc:sldMk cId="2775378767" sldId="430"/>
            <ac:picMk id="2050" creationId="{04588FD3-9EE1-6DBD-0F90-9024C1CE3993}"/>
          </ac:picMkLst>
        </pc:picChg>
        <pc:picChg chg="add mod">
          <ac:chgData name="ZaHRoNa ~" userId="ea48ab2039c9045c" providerId="LiveId" clId="{56EED8FD-DD43-4BA5-8E8E-43A85D12194F}" dt="2022-10-16T07:05:55.183" v="79" actId="1076"/>
          <ac:picMkLst>
            <pc:docMk/>
            <pc:sldMk cId="2775378767" sldId="430"/>
            <ac:picMk id="3074" creationId="{63E5E951-54E8-84E0-F4A2-BA0BCF9A4280}"/>
          </ac:picMkLst>
        </pc:picChg>
      </pc:sldChg>
      <pc:sldChg chg="add del modAnim">
        <pc:chgData name="ZaHRoNa ~" userId="ea48ab2039c9045c" providerId="LiveId" clId="{56EED8FD-DD43-4BA5-8E8E-43A85D12194F}" dt="2022-10-16T07:07:15.410" v="99" actId="47"/>
        <pc:sldMkLst>
          <pc:docMk/>
          <pc:sldMk cId="2095855420" sldId="431"/>
        </pc:sldMkLst>
      </pc:sldChg>
      <pc:sldChg chg="addSp delSp modSp add mod modAnim">
        <pc:chgData name="ZaHRoNa ~" userId="ea48ab2039c9045c" providerId="LiveId" clId="{56EED8FD-DD43-4BA5-8E8E-43A85D12194F}" dt="2022-10-16T07:07:18.879" v="100"/>
        <pc:sldMkLst>
          <pc:docMk/>
          <pc:sldMk cId="1635343904" sldId="432"/>
        </pc:sldMkLst>
        <pc:spChg chg="mod">
          <ac:chgData name="ZaHRoNa ~" userId="ea48ab2039c9045c" providerId="LiveId" clId="{56EED8FD-DD43-4BA5-8E8E-43A85D12194F}" dt="2022-10-16T07:06:58.391" v="95" actId="1076"/>
          <ac:spMkLst>
            <pc:docMk/>
            <pc:sldMk cId="1635343904" sldId="432"/>
            <ac:spMk id="2" creationId="{33059FD1-0708-D61D-39E0-7A2B27878F2C}"/>
          </ac:spMkLst>
        </pc:spChg>
        <pc:picChg chg="del">
          <ac:chgData name="ZaHRoNa ~" userId="ea48ab2039c9045c" providerId="LiveId" clId="{56EED8FD-DD43-4BA5-8E8E-43A85D12194F}" dt="2022-10-16T07:06:43.560" v="85" actId="478"/>
          <ac:picMkLst>
            <pc:docMk/>
            <pc:sldMk cId="1635343904" sldId="432"/>
            <ac:picMk id="3074" creationId="{63E5E951-54E8-84E0-F4A2-BA0BCF9A4280}"/>
          </ac:picMkLst>
        </pc:picChg>
        <pc:picChg chg="add mod">
          <ac:chgData name="ZaHRoNa ~" userId="ea48ab2039c9045c" providerId="LiveId" clId="{56EED8FD-DD43-4BA5-8E8E-43A85D12194F}" dt="2022-10-16T07:06:52.080" v="90" actId="1076"/>
          <ac:picMkLst>
            <pc:docMk/>
            <pc:sldMk cId="1635343904" sldId="432"/>
            <ac:picMk id="4098" creationId="{FE057640-8DB7-76C6-C105-91DFBE9AF7B6}"/>
          </ac:picMkLst>
        </pc:picChg>
      </pc:sldChg>
      <pc:sldChg chg="new del">
        <pc:chgData name="ZaHRoNa ~" userId="ea48ab2039c9045c" providerId="LiveId" clId="{56EED8FD-DD43-4BA5-8E8E-43A85D12194F}" dt="2022-10-16T07:07:37.380" v="102" actId="680"/>
        <pc:sldMkLst>
          <pc:docMk/>
          <pc:sldMk cId="1036928456" sldId="433"/>
        </pc:sldMkLst>
      </pc:sldChg>
      <pc:sldChg chg="addSp delSp modSp new mod modClrScheme chgLayout">
        <pc:chgData name="ZaHRoNa ~" userId="ea48ab2039c9045c" providerId="LiveId" clId="{56EED8FD-DD43-4BA5-8E8E-43A85D12194F}" dt="2022-10-16T07:10:56.400" v="257" actId="20577"/>
        <pc:sldMkLst>
          <pc:docMk/>
          <pc:sldMk cId="2941295026" sldId="433"/>
        </pc:sldMkLst>
        <pc:spChg chg="mod ord">
          <ac:chgData name="ZaHRoNa ~" userId="ea48ab2039c9045c" providerId="LiveId" clId="{56EED8FD-DD43-4BA5-8E8E-43A85D12194F}" dt="2022-10-16T07:10:20.031" v="227" actId="1076"/>
          <ac:spMkLst>
            <pc:docMk/>
            <pc:sldMk cId="2941295026" sldId="433"/>
            <ac:spMk id="2" creationId="{2635B015-74F1-025D-630B-E1EEFC3D07CD}"/>
          </ac:spMkLst>
        </pc:spChg>
        <pc:spChg chg="del mod">
          <ac:chgData name="ZaHRoNa ~" userId="ea48ab2039c9045c" providerId="LiveId" clId="{56EED8FD-DD43-4BA5-8E8E-43A85D12194F}" dt="2022-10-16T07:07:46.170" v="105" actId="478"/>
          <ac:spMkLst>
            <pc:docMk/>
            <pc:sldMk cId="2941295026" sldId="433"/>
            <ac:spMk id="3" creationId="{A567D70E-B3EA-8472-4177-FAC7552C1435}"/>
          </ac:spMkLst>
        </pc:spChg>
        <pc:spChg chg="add mod ord">
          <ac:chgData name="ZaHRoNa ~" userId="ea48ab2039c9045c" providerId="LiveId" clId="{56EED8FD-DD43-4BA5-8E8E-43A85D12194F}" dt="2022-10-16T07:10:04.627" v="220" actId="1076"/>
          <ac:spMkLst>
            <pc:docMk/>
            <pc:sldMk cId="2941295026" sldId="433"/>
            <ac:spMk id="4" creationId="{72528C51-9B2F-4124-8A33-C0D23519B68F}"/>
          </ac:spMkLst>
        </pc:spChg>
        <pc:spChg chg="add mod">
          <ac:chgData name="ZaHRoNa ~" userId="ea48ab2039c9045c" providerId="LiveId" clId="{56EED8FD-DD43-4BA5-8E8E-43A85D12194F}" dt="2022-10-16T07:10:41.959" v="251" actId="1076"/>
          <ac:spMkLst>
            <pc:docMk/>
            <pc:sldMk cId="2941295026" sldId="433"/>
            <ac:spMk id="5" creationId="{2A42D3B7-83A4-1AF0-2798-AC3AB93D0765}"/>
          </ac:spMkLst>
        </pc:spChg>
        <pc:spChg chg="add mod">
          <ac:chgData name="ZaHRoNa ~" userId="ea48ab2039c9045c" providerId="LiveId" clId="{56EED8FD-DD43-4BA5-8E8E-43A85D12194F}" dt="2022-10-16T07:10:39.571" v="250" actId="1076"/>
          <ac:spMkLst>
            <pc:docMk/>
            <pc:sldMk cId="2941295026" sldId="433"/>
            <ac:spMk id="6" creationId="{2F375CED-4A89-0ED6-873C-972DB0D6944B}"/>
          </ac:spMkLst>
        </pc:spChg>
        <pc:spChg chg="add mod">
          <ac:chgData name="ZaHRoNa ~" userId="ea48ab2039c9045c" providerId="LiveId" clId="{56EED8FD-DD43-4BA5-8E8E-43A85D12194F}" dt="2022-10-16T07:10:48.911" v="253" actId="1076"/>
          <ac:spMkLst>
            <pc:docMk/>
            <pc:sldMk cId="2941295026" sldId="433"/>
            <ac:spMk id="7" creationId="{DF70BCC5-9C23-73B5-ABD5-B85681289862}"/>
          </ac:spMkLst>
        </pc:spChg>
        <pc:spChg chg="add mod">
          <ac:chgData name="ZaHRoNa ~" userId="ea48ab2039c9045c" providerId="LiveId" clId="{56EED8FD-DD43-4BA5-8E8E-43A85D12194F}" dt="2022-10-16T07:10:56.400" v="257" actId="20577"/>
          <ac:spMkLst>
            <pc:docMk/>
            <pc:sldMk cId="2941295026" sldId="433"/>
            <ac:spMk id="8" creationId="{972B991E-1248-460F-E672-999A679048AA}"/>
          </ac:spMkLst>
        </pc:spChg>
      </pc:sldChg>
      <pc:sldChg chg="modSp add ord">
        <pc:chgData name="ZaHRoNa ~" userId="ea48ab2039c9045c" providerId="LiveId" clId="{56EED8FD-DD43-4BA5-8E8E-43A85D12194F}" dt="2022-10-16T07:16:06.209" v="290" actId="20577"/>
        <pc:sldMkLst>
          <pc:docMk/>
          <pc:sldMk cId="2066195546" sldId="434"/>
        </pc:sldMkLst>
        <pc:spChg chg="mod">
          <ac:chgData name="ZaHRoNa ~" userId="ea48ab2039c9045c" providerId="LiveId" clId="{56EED8FD-DD43-4BA5-8E8E-43A85D12194F}" dt="2022-10-16T07:16:06.209" v="290" actId="20577"/>
          <ac:spMkLst>
            <pc:docMk/>
            <pc:sldMk cId="2066195546" sldId="434"/>
            <ac:spMk id="2" creationId="{33059FD1-0708-D61D-39E0-7A2B27878F2C}"/>
          </ac:spMkLst>
        </pc:spChg>
      </pc:sldChg>
      <pc:sldChg chg="addSp delSp modSp add mod ord">
        <pc:chgData name="ZaHRoNa ~" userId="ea48ab2039c9045c" providerId="LiveId" clId="{56EED8FD-DD43-4BA5-8E8E-43A85D12194F}" dt="2022-10-16T07:15:14.302" v="277" actId="20577"/>
        <pc:sldMkLst>
          <pc:docMk/>
          <pc:sldMk cId="3592658267" sldId="435"/>
        </pc:sldMkLst>
        <pc:spChg chg="mod">
          <ac:chgData name="ZaHRoNa ~" userId="ea48ab2039c9045c" providerId="LiveId" clId="{56EED8FD-DD43-4BA5-8E8E-43A85D12194F}" dt="2022-10-16T07:15:14.302" v="277" actId="20577"/>
          <ac:spMkLst>
            <pc:docMk/>
            <pc:sldMk cId="3592658267" sldId="435"/>
            <ac:spMk id="6" creationId="{EC5DC400-0F63-4A2C-BF01-F26946053005}"/>
          </ac:spMkLst>
        </pc:spChg>
        <pc:picChg chg="del">
          <ac:chgData name="ZaHRoNa ~" userId="ea48ab2039c9045c" providerId="LiveId" clId="{56EED8FD-DD43-4BA5-8E8E-43A85D12194F}" dt="2022-10-16T07:14:09.460" v="268" actId="478"/>
          <ac:picMkLst>
            <pc:docMk/>
            <pc:sldMk cId="3592658267" sldId="435"/>
            <ac:picMk id="2" creationId="{714F60C1-6E1A-41FB-B77A-3C0C3096D831}"/>
          </ac:picMkLst>
        </pc:picChg>
        <pc:picChg chg="add mod modCrop">
          <ac:chgData name="ZaHRoNa ~" userId="ea48ab2039c9045c" providerId="LiveId" clId="{56EED8FD-DD43-4BA5-8E8E-43A85D12194F}" dt="2022-10-16T07:15:12.440" v="275" actId="14100"/>
          <ac:picMkLst>
            <pc:docMk/>
            <pc:sldMk cId="3592658267" sldId="435"/>
            <ac:picMk id="7" creationId="{13FBC1C4-2A07-1265-872E-3E92B480972E}"/>
          </ac:picMkLst>
        </pc:picChg>
      </pc:sldChg>
      <pc:sldMasterChg chg="delSldLayout">
        <pc:chgData name="ZaHRoNa ~" userId="ea48ab2039c9045c" providerId="LiveId" clId="{56EED8FD-DD43-4BA5-8E8E-43A85D12194F}" dt="2022-10-16T06:46:17.896" v="0" actId="47"/>
        <pc:sldMasterMkLst>
          <pc:docMk/>
          <pc:sldMasterMk cId="361654518" sldId="2147483648"/>
        </pc:sldMasterMkLst>
        <pc:sldLayoutChg chg="del">
          <pc:chgData name="ZaHRoNa ~" userId="ea48ab2039c9045c" providerId="LiveId" clId="{56EED8FD-DD43-4BA5-8E8E-43A85D12194F}" dt="2022-10-16T06:46:17.896" v="0" actId="47"/>
          <pc:sldLayoutMkLst>
            <pc:docMk/>
            <pc:sldMasterMk cId="361654518" sldId="2147483648"/>
            <pc:sldLayoutMk cId="2761031240" sldId="2147483663"/>
          </pc:sldLayoutMkLst>
        </pc:sldLayoutChg>
      </pc:sldMasterChg>
    </pc:docChg>
  </pc:docChgLst>
  <pc:docChgLst>
    <pc:chgData name="ZaHRoNa ~" userId="ea48ab2039c9045c" providerId="LiveId" clId="{09F1C1B1-C673-471B-9DEF-A5DC8A2C1FB2}"/>
    <pc:docChg chg="undo custSel addSld delSld modSld sldOrd">
      <pc:chgData name="ZaHRoNa ~" userId="ea48ab2039c9045c" providerId="LiveId" clId="{09F1C1B1-C673-471B-9DEF-A5DC8A2C1FB2}" dt="2021-10-10T05:36:19.739" v="60" actId="21"/>
      <pc:docMkLst>
        <pc:docMk/>
      </pc:docMkLst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684342303" sldId="258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3864440091" sldId="266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2560558900" sldId="267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1457739965" sldId="271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648211568" sldId="289"/>
        </pc:sldMkLst>
      </pc:sldChg>
      <pc:sldChg chg="add del">
        <pc:chgData name="ZaHRoNa ~" userId="ea48ab2039c9045c" providerId="LiveId" clId="{09F1C1B1-C673-471B-9DEF-A5DC8A2C1FB2}" dt="2021-10-10T05:35:53.187" v="40"/>
        <pc:sldMkLst>
          <pc:docMk/>
          <pc:sldMk cId="1898710092" sldId="303"/>
        </pc:sldMkLst>
      </pc:sldChg>
      <pc:sldChg chg="add del">
        <pc:chgData name="ZaHRoNa ~" userId="ea48ab2039c9045c" providerId="LiveId" clId="{09F1C1B1-C673-471B-9DEF-A5DC8A2C1FB2}" dt="2021-10-10T05:35:53.404" v="41" actId="2696"/>
        <pc:sldMkLst>
          <pc:docMk/>
          <pc:sldMk cId="2925983062" sldId="303"/>
        </pc:sldMkLst>
      </pc:sldChg>
      <pc:sldChg chg="add del">
        <pc:chgData name="ZaHRoNa ~" userId="ea48ab2039c9045c" providerId="LiveId" clId="{09F1C1B1-C673-471B-9DEF-A5DC8A2C1FB2}" dt="2021-10-10T05:35:53.404" v="41" actId="2696"/>
        <pc:sldMkLst>
          <pc:docMk/>
          <pc:sldMk cId="277893324" sldId="304"/>
        </pc:sldMkLst>
      </pc:sldChg>
      <pc:sldChg chg="add del">
        <pc:chgData name="ZaHRoNa ~" userId="ea48ab2039c9045c" providerId="LiveId" clId="{09F1C1B1-C673-471B-9DEF-A5DC8A2C1FB2}" dt="2021-10-10T05:35:53.187" v="40"/>
        <pc:sldMkLst>
          <pc:docMk/>
          <pc:sldMk cId="1777852192" sldId="304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1361939794" sldId="305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85843798" sldId="310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1598636365" sldId="318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1906870438" sldId="320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319499377" sldId="322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1118256972" sldId="324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910078088" sldId="329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1290551590" sldId="342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2568939930" sldId="347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328229301" sldId="348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2613720944" sldId="349"/>
        </pc:sldMkLst>
      </pc:sldChg>
      <pc:sldChg chg="add del">
        <pc:chgData name="ZaHRoNa ~" userId="ea48ab2039c9045c" providerId="LiveId" clId="{09F1C1B1-C673-471B-9DEF-A5DC8A2C1FB2}" dt="2021-10-10T05:35:55.525" v="53"/>
        <pc:sldMkLst>
          <pc:docMk/>
          <pc:sldMk cId="3956177828" sldId="350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611065501" sldId="375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2545536400" sldId="415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294329345" sldId="416"/>
        </pc:sldMkLst>
      </pc:sldChg>
      <pc:sldChg chg="addSp delSp modSp mod">
        <pc:chgData name="ZaHRoNa ~" userId="ea48ab2039c9045c" providerId="LiveId" clId="{09F1C1B1-C673-471B-9DEF-A5DC8A2C1FB2}" dt="2021-10-10T05:36:19.739" v="60" actId="21"/>
        <pc:sldMkLst>
          <pc:docMk/>
          <pc:sldMk cId="860779617" sldId="417"/>
        </pc:sldMkLst>
        <pc:spChg chg="mod">
          <ac:chgData name="ZaHRoNa ~" userId="ea48ab2039c9045c" providerId="LiveId" clId="{09F1C1B1-C673-471B-9DEF-A5DC8A2C1FB2}" dt="2021-10-10T05:32:08.148" v="15" actId="1076"/>
          <ac:spMkLst>
            <pc:docMk/>
            <pc:sldMk cId="860779617" sldId="417"/>
            <ac:spMk id="2" creationId="{19E0540D-B8CF-42E5-81E2-8EF8D744D3D2}"/>
          </ac:spMkLst>
        </pc:spChg>
        <pc:picChg chg="add del mod modCrop">
          <ac:chgData name="ZaHRoNa ~" userId="ea48ab2039c9045c" providerId="LiveId" clId="{09F1C1B1-C673-471B-9DEF-A5DC8A2C1FB2}" dt="2021-10-10T05:36:19.739" v="60" actId="21"/>
          <ac:picMkLst>
            <pc:docMk/>
            <pc:sldMk cId="860779617" sldId="417"/>
            <ac:picMk id="4" creationId="{CA9E3E30-DA12-4529-8AA0-C05595E73280}"/>
          </ac:picMkLst>
        </pc:picChg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2949406369" sldId="418"/>
        </pc:sldMkLst>
      </pc:sldChg>
      <pc:sldChg chg="addSp delSp modSp mod ord">
        <pc:chgData name="ZaHRoNa ~" userId="ea48ab2039c9045c" providerId="LiveId" clId="{09F1C1B1-C673-471B-9DEF-A5DC8A2C1FB2}" dt="2021-10-10T05:35:55.360" v="52" actId="20578"/>
        <pc:sldMkLst>
          <pc:docMk/>
          <pc:sldMk cId="1894458834" sldId="419"/>
        </pc:sldMkLst>
        <pc:spChg chg="mod">
          <ac:chgData name="ZaHRoNa ~" userId="ea48ab2039c9045c" providerId="LiveId" clId="{09F1C1B1-C673-471B-9DEF-A5DC8A2C1FB2}" dt="2021-10-10T05:35:55.160" v="51" actId="20577"/>
          <ac:spMkLst>
            <pc:docMk/>
            <pc:sldMk cId="1894458834" sldId="419"/>
            <ac:spMk id="6" creationId="{EC5DC400-0F63-4A2C-BF01-F26946053005}"/>
          </ac:spMkLst>
        </pc:spChg>
        <pc:picChg chg="add del">
          <ac:chgData name="ZaHRoNa ~" userId="ea48ab2039c9045c" providerId="LiveId" clId="{09F1C1B1-C673-471B-9DEF-A5DC8A2C1FB2}" dt="2021-10-10T05:35:54.589" v="48" actId="478"/>
          <ac:picMkLst>
            <pc:docMk/>
            <pc:sldMk cId="1894458834" sldId="419"/>
            <ac:picMk id="2" creationId="{714F60C1-6E1A-41FB-B77A-3C0C3096D831}"/>
          </ac:picMkLst>
        </pc:picChg>
        <pc:picChg chg="add del mod">
          <ac:chgData name="ZaHRoNa ~" userId="ea48ab2039c9045c" providerId="LiveId" clId="{09F1C1B1-C673-471B-9DEF-A5DC8A2C1FB2}" dt="2021-10-10T05:35:54.820" v="49"/>
          <ac:picMkLst>
            <pc:docMk/>
            <pc:sldMk cId="1894458834" sldId="419"/>
            <ac:picMk id="9" creationId="{4E3E071B-B7B4-4959-B83C-8C20DCB9C87D}"/>
          </ac:picMkLst>
        </pc:picChg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2272765182" sldId="422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2734944032" sldId="424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1232030558" sldId="425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55843317" sldId="426"/>
        </pc:sldMkLst>
      </pc:sldChg>
      <pc:sldChg chg="add del">
        <pc:chgData name="ZaHRoNa ~" userId="ea48ab2039c9045c" providerId="LiveId" clId="{09F1C1B1-C673-471B-9DEF-A5DC8A2C1FB2}" dt="2021-10-10T05:35:55.734" v="54" actId="47"/>
        <pc:sldMkLst>
          <pc:docMk/>
          <pc:sldMk cId="705897990" sldId="427"/>
        </pc:sldMkLst>
      </pc:sldChg>
      <pc:sldChg chg="add del">
        <pc:chgData name="ZaHRoNa ~" userId="ea48ab2039c9045c" providerId="LiveId" clId="{09F1C1B1-C673-471B-9DEF-A5DC8A2C1FB2}" dt="2021-10-10T05:35:55.926" v="55" actId="47"/>
        <pc:sldMkLst>
          <pc:docMk/>
          <pc:sldMk cId="1580423095" sldId="4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73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136258-6081-4DF2-8FCC-1D9F3E618B34}"/>
              </a:ext>
            </a:extLst>
          </p:cNvPr>
          <p:cNvSpPr/>
          <p:nvPr/>
        </p:nvSpPr>
        <p:spPr>
          <a:xfrm>
            <a:off x="76200" y="2895600"/>
            <a:ext cx="11658600" cy="1095375"/>
          </a:xfrm>
          <a:prstGeom prst="roundRect">
            <a:avLst/>
          </a:prstGeom>
          <a:solidFill>
            <a:schemeClr val="bg1"/>
          </a:solidFill>
          <a:ln>
            <a:solidFill>
              <a:srgbClr val="D6E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3767818-5977-4666-86E7-5962E3FA636D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14400"/>
            <a:ext cx="8458200" cy="1524000"/>
          </a:xfrm>
        </p:spPr>
        <p:txBody>
          <a:bodyPr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2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11658600" cy="990600"/>
          </a:xfrm>
        </p:spPr>
        <p:txBody>
          <a:bodyPr>
            <a:normAutofit fontScale="25000" lnSpcReduction="20000"/>
          </a:bodyPr>
          <a:lstStyle/>
          <a:p>
            <a:r>
              <a:rPr lang="en-US" sz="28800" b="1" dirty="0">
                <a:ln>
                  <a:solidFill>
                    <a:schemeClr val="bg1"/>
                  </a:solidFill>
                </a:ln>
                <a:solidFill>
                  <a:srgbClr val="89271E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SPORTS AND ACTIVITIES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F0BFB-482F-4879-AE21-70FF850BA040}"/>
              </a:ext>
            </a:extLst>
          </p:cNvPr>
          <p:cNvSpPr txBox="1"/>
          <p:nvPr/>
        </p:nvSpPr>
        <p:spPr>
          <a:xfrm>
            <a:off x="-19050" y="152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Page:9</a:t>
            </a:r>
          </a:p>
        </p:txBody>
      </p:sp>
      <p:pic>
        <p:nvPicPr>
          <p:cNvPr id="1028" name="Picture 4" descr="Images Of Cartoon Clipart Sports Pictures">
            <a:extLst>
              <a:ext uri="{FF2B5EF4-FFF2-40B4-BE49-F238E27FC236}">
                <a16:creationId xmlns:a16="http://schemas.microsoft.com/office/drawing/2014/main" id="{E741CD1E-87F1-459F-BF44-4AEEC3831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1" b="89986" l="7826" r="90000">
                        <a14:foregroundMark x1="11413" y1="16166" x2="8043" y2="22175"/>
                        <a14:foregroundMark x1="8043" y1="22175" x2="7826" y2="22175"/>
                        <a14:foregroundMark x1="39457" y1="12446" x2="37935" y2="10157"/>
                        <a14:foregroundMark x1="20652" y1="51502" x2="21630" y2="51502"/>
                        <a14:foregroundMark x1="32826" y1="27039" x2="34674" y2="27039"/>
                        <a14:foregroundMark x1="35652" y1="26753" x2="34565" y2="27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" t="5007" r="54566" b="33905"/>
          <a:stretch/>
        </p:blipFill>
        <p:spPr bwMode="auto">
          <a:xfrm>
            <a:off x="7772400" y="152400"/>
            <a:ext cx="2667000" cy="27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s Of Cartoon Clipart Sports Pictures">
            <a:extLst>
              <a:ext uri="{FF2B5EF4-FFF2-40B4-BE49-F238E27FC236}">
                <a16:creationId xmlns:a16="http://schemas.microsoft.com/office/drawing/2014/main" id="{C7B22D19-2F1F-4A0F-8812-43971FCAC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96" b="44635" l="43587" r="64457">
                        <a14:foregroundMark x1="59348" y1="34049" x2="60000" y2="37053"/>
                        <a14:foregroundMark x1="63913" y1="35050" x2="58587" y2="31617"/>
                        <a14:foregroundMark x1="58587" y1="31617" x2="61630" y2="40200"/>
                        <a14:foregroundMark x1="61630" y1="40200" x2="62717" y2="39342"/>
                        <a14:foregroundMark x1="63587" y1="34192" x2="64457" y2="33906"/>
                        <a14:foregroundMark x1="56304" y1="41059" x2="55543" y2="41488"/>
                        <a14:foregroundMark x1="55326" y1="43062" x2="56087" y2="44206"/>
                        <a14:foregroundMark x1="52065" y1="43491" x2="51413" y2="44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5" t="3648" r="33913" b="54292"/>
          <a:stretch/>
        </p:blipFill>
        <p:spPr bwMode="auto">
          <a:xfrm>
            <a:off x="7086600" y="4191000"/>
            <a:ext cx="1676400" cy="21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s Of Cartoon Clipart Sports Pictures">
            <a:extLst>
              <a:ext uri="{FF2B5EF4-FFF2-40B4-BE49-F238E27FC236}">
                <a16:creationId xmlns:a16="http://schemas.microsoft.com/office/drawing/2014/main" id="{8BA01135-58D3-487D-AF47-F048E05E3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43" b="79256" l="7935" r="40000">
                        <a14:foregroundMark x1="11196" y1="78112" x2="9891" y2="79399"/>
                        <a14:foregroundMark x1="36848" y1="73104" x2="36630" y2="65522"/>
                        <a14:foregroundMark x1="36630" y1="65522" x2="40000" y2="69385"/>
                        <a14:foregroundMark x1="34130" y1="62804" x2="33804" y2="63090"/>
                        <a14:foregroundMark x1="30870" y1="61803" x2="30870" y2="6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9" t="57582" r="57826" b="18241"/>
          <a:stretch/>
        </p:blipFill>
        <p:spPr bwMode="auto">
          <a:xfrm>
            <a:off x="152400" y="4114800"/>
            <a:ext cx="3886200" cy="160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Images Of Cartoon Clipart Sports Pictures">
            <a:extLst>
              <a:ext uri="{FF2B5EF4-FFF2-40B4-BE49-F238E27FC236}">
                <a16:creationId xmlns:a16="http://schemas.microsoft.com/office/drawing/2014/main" id="{C1A07EE1-F216-4F78-BB81-816A34E9F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496" b="86123" l="38913" r="65761">
                        <a14:foregroundMark x1="46957" y1="86266" x2="45435" y2="86266"/>
                        <a14:foregroundMark x1="48261" y1="49642" x2="46407" y2="48422"/>
                        <a14:foregroundMark x1="43261" y1="46352" x2="41407" y2="48365"/>
                        <a14:foregroundMark x1="41552" y1="55494" x2="42500" y2="57082"/>
                        <a14:foregroundMark x1="42353" y1="60576" x2="42174" y2="64807"/>
                        <a14:foregroundMark x1="42500" y1="57082" x2="42469" y2="57813"/>
                        <a14:foregroundMark x1="42174" y1="64807" x2="45652" y2="66953"/>
                        <a14:backgroundMark x1="41848" y1="48498" x2="40652" y2="55222"/>
                        <a14:backgroundMark x1="46957" y1="49928" x2="43478" y2="47353"/>
                        <a14:backgroundMark x1="42609" y1="57797" x2="42717" y2="59371"/>
                        <a14:backgroundMark x1="41957" y1="58941" x2="42174" y2="58941"/>
                        <a14:backgroundMark x1="42717" y1="58941" x2="42065" y2="60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42990" r="30870" b="9799"/>
          <a:stretch/>
        </p:blipFill>
        <p:spPr bwMode="auto">
          <a:xfrm>
            <a:off x="4724400" y="3886200"/>
            <a:ext cx="2590800" cy="2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s Of Cartoon Clipart Sports Pictures">
            <a:extLst>
              <a:ext uri="{FF2B5EF4-FFF2-40B4-BE49-F238E27FC236}">
                <a16:creationId xmlns:a16="http://schemas.microsoft.com/office/drawing/2014/main" id="{78D8FBF9-1142-4DF4-AF97-B00531D8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88" b="86409" l="72174" r="88587">
                        <a14:foregroundMark x1="86087" y1="53648" x2="86413" y2="53648"/>
                        <a14:foregroundMark x1="81630" y1="54506" x2="75543" y2="52217"/>
                        <a14:foregroundMark x1="75543" y1="52217" x2="72391" y2="55794"/>
                        <a14:foregroundMark x1="81630" y1="81974" x2="80870" y2="83691"/>
                        <a14:foregroundMark x1="76413" y1="84549" x2="75543" y2="84692"/>
                        <a14:foregroundMark x1="81957" y1="84549" x2="82174" y2="84979"/>
                        <a14:foregroundMark x1="75652" y1="86409" x2="75761" y2="86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17" t="49428" r="9348" b="11802"/>
          <a:stretch/>
        </p:blipFill>
        <p:spPr bwMode="auto">
          <a:xfrm>
            <a:off x="1828800" y="381000"/>
            <a:ext cx="1676400" cy="241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7315200" cy="1828800"/>
          </a:xfrm>
        </p:spPr>
        <p:txBody>
          <a:bodyPr>
            <a:normAutofit/>
          </a:bodyPr>
          <a:lstStyle/>
          <a:p>
            <a:r>
              <a:rPr lang="en-US" sz="7200" dirty="0"/>
              <a:t>New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F3B9-3ABA-43C4-B95A-2FCE8128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965" y2="66182"/>
                        <a14:foregroundMark x1="20965" y1="66182" x2="20263" y2="62909"/>
                        <a14:foregroundMark x1="20965" y1="63273" x2="21667" y2="72909"/>
                        <a14:foregroundMark x1="21667" y1="72909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14035" y1="43636" x2="13684" y2="43091"/>
                        <a14:backgroundMark x1="14123" y1="48545" x2="13772" y2="46000"/>
                        <a14:backgroundMark x1="24298" y1="61818" x2="24649" y2="73091"/>
                        <a14:backgroundMark x1="24649" y1="73091" x2="24211" y2="62000"/>
                        <a14:backgroundMark x1="24211" y1="62000" x2="24035" y2="75455"/>
                      </a14:backgroundRemoval>
                    </a14:imgEffect>
                  </a14:imgLayer>
                </a14:imgProps>
              </a:ext>
            </a:extLst>
          </a:blip>
          <a:srcRect l="13503" t="33806" r="75005" b="21588"/>
          <a:stretch/>
        </p:blipFill>
        <p:spPr>
          <a:xfrm>
            <a:off x="4953000" y="2133600"/>
            <a:ext cx="1247775" cy="23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16E63-693F-436A-AA31-7D6816D79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94" b="97389" l="1101" r="10520">
                        <a14:foregroundMark x1="7156" y1="78329" x2="2752" y2="83290"/>
                        <a14:foregroundMark x1="6667" y1="8616" x2="5627" y2="9399"/>
                        <a14:foregroundMark x1="10581" y1="21671" x2="10520" y2="31070"/>
                        <a14:foregroundMark x1="1407" y1="64752" x2="1957" y2="93734"/>
                        <a14:foregroundMark x1="1957" y1="93734" x2="8502" y2="92167"/>
                        <a14:foregroundMark x1="673" y1="63185" x2="673" y2="84334"/>
                        <a14:foregroundMark x1="673" y1="84334" x2="5749" y2="97389"/>
                        <a14:foregroundMark x1="5749" y1="97389" x2="8991" y2="97128"/>
                      </a14:backgroundRemoval>
                    </a14:imgEffect>
                  </a14:imgLayer>
                </a14:imgProps>
              </a:ext>
            </a:extLst>
          </a:blip>
          <a:srcRect l="1" r="88341"/>
          <a:stretch/>
        </p:blipFill>
        <p:spPr>
          <a:xfrm>
            <a:off x="3990975" y="2197100"/>
            <a:ext cx="116205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EBA6C-E203-4186-93D1-DCC3F52AA7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153" y2="67117"/>
                        <a14:foregroundMark x1="20076" y1="73603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23070" y1="39091" x2="22719" y2="58000"/>
                        <a14:backgroundMark x1="33772" y1="60545" x2="33333" y2="69818"/>
                        <a14:backgroundMark x1="33333" y1="69818" x2="35702" y2="62000"/>
                        <a14:backgroundMark x1="35702" y1="62000" x2="34386" y2="71636"/>
                        <a14:backgroundMark x1="22456" y1="61636" x2="22281" y2="76545"/>
                      </a14:backgroundRemoval>
                    </a14:imgEffect>
                  </a14:imgLayer>
                </a14:imgProps>
              </a:ext>
            </a:extLst>
          </a:blip>
          <a:srcRect l="22363" t="33806" r="64567" b="21588"/>
          <a:stretch/>
        </p:blipFill>
        <p:spPr>
          <a:xfrm>
            <a:off x="5915025" y="2133599"/>
            <a:ext cx="1419225" cy="23368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D386DC-ACD0-4EAB-A8A4-8F89263D4823}"/>
              </a:ext>
            </a:extLst>
          </p:cNvPr>
          <p:cNvSpPr/>
          <p:nvPr/>
        </p:nvSpPr>
        <p:spPr>
          <a:xfrm>
            <a:off x="108966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norkel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9AC54874-672C-43C0-A6AA-C879DBD85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76600" y="5181600"/>
            <a:ext cx="5562599" cy="1311274"/>
          </a:xfrm>
        </p:spPr>
        <p:txBody>
          <a:bodyPr>
            <a:noAutofit/>
          </a:bodyPr>
          <a:lstStyle/>
          <a:p>
            <a:r>
              <a:rPr lang="en-US" sz="8800" b="1" dirty="0"/>
              <a:t>snorkel (v)</a:t>
            </a:r>
          </a:p>
        </p:txBody>
      </p:sp>
      <p:pic>
        <p:nvPicPr>
          <p:cNvPr id="14" name="Picture Placeholder 13" descr="Icon&#10;&#10;Description automatically generated">
            <a:extLst>
              <a:ext uri="{FF2B5EF4-FFF2-40B4-BE49-F238E27FC236}">
                <a16:creationId xmlns:a16="http://schemas.microsoft.com/office/drawing/2014/main" id="{3D86061A-E2D4-4989-8238-4C506DEA15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502" r="1502"/>
          <a:stretch>
            <a:fillRect/>
          </a:stretch>
        </p:blipFill>
        <p:spPr/>
      </p:pic>
      <p:pic>
        <p:nvPicPr>
          <p:cNvPr id="20" name="Picture Placeholder 19" descr="A pair of blue sunglasses&#10;&#10;Description automatically generated with low confidence">
            <a:extLst>
              <a:ext uri="{FF2B5EF4-FFF2-40B4-BE49-F238E27FC236}">
                <a16:creationId xmlns:a16="http://schemas.microsoft.com/office/drawing/2014/main" id="{8185F405-762E-43B9-8E8B-96E71C7C91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/>
          <a:srcRect l="11559" t="-1590" r="12397" b="1590"/>
          <a:stretch/>
        </p:blipFill>
        <p:spPr>
          <a:xfrm>
            <a:off x="5410200" y="1371600"/>
            <a:ext cx="3886200" cy="3306578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50F9117-FB62-435F-9718-A25BC374B6C3}"/>
              </a:ext>
            </a:extLst>
          </p:cNvPr>
          <p:cNvSpPr txBox="1"/>
          <p:nvPr/>
        </p:nvSpPr>
        <p:spPr>
          <a:xfrm>
            <a:off x="8715375" y="5257800"/>
            <a:ext cx="350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>
                  <a:solidFill>
                    <a:schemeClr val="tx1"/>
                  </a:solidFill>
                </a:ln>
              </a:rPr>
              <a:t>a tube that you hold in your mouth to help you breathe if you are swimming with your face underwater</a:t>
            </a:r>
            <a:endParaRPr lang="ar-KW" sz="18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javelin Meaning in the Cambridge English Dictionary_2">
            <a:hlinkClick r:id="" action="ppaction://media"/>
            <a:extLst>
              <a:ext uri="{FF2B5EF4-FFF2-40B4-BE49-F238E27FC236}">
                <a16:creationId xmlns:a16="http://schemas.microsoft.com/office/drawing/2014/main" id="{E9CA6942-371E-41C6-B856-C1C1DA547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2743200"/>
            <a:ext cx="487363" cy="48736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19400" y="5334000"/>
            <a:ext cx="4800600" cy="1113321"/>
          </a:xfrm>
        </p:spPr>
        <p:txBody>
          <a:bodyPr>
            <a:no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javelin (n) </a:t>
            </a:r>
            <a:endParaRPr lang="en-US" sz="7200" dirty="0"/>
          </a:p>
        </p:txBody>
      </p:sp>
      <p:pic>
        <p:nvPicPr>
          <p:cNvPr id="18" name="Picture Placeholder 17" descr="A picture containing sky, hitting&#10;&#10;Description automatically generated">
            <a:extLst>
              <a:ext uri="{FF2B5EF4-FFF2-40B4-BE49-F238E27FC236}">
                <a16:creationId xmlns:a16="http://schemas.microsoft.com/office/drawing/2014/main" id="{C5F59775-CFC1-4108-AF53-13723396E4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9410" b="941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CF6AB2E-24E9-4721-A3AB-AC1E068A5EA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t="16607" b="1660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20504F9-3C2D-4F98-A56C-0EF7EA4CED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r="13431"/>
          <a:stretch>
            <a:fillRect/>
          </a:stretch>
        </p:blipFill>
        <p:spPr>
          <a:xfrm>
            <a:off x="992188" y="1112838"/>
            <a:ext cx="4873625" cy="37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JAVELIN Throw Technique - Exercises on the HOP and BLOCK by D.POPPE.m4v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066800"/>
            <a:ext cx="9829800" cy="4648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Can you throw the </a:t>
            </a:r>
            <a:r>
              <a:rPr lang="en-US" sz="5400" b="1" dirty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javelin</a:t>
            </a:r>
            <a:r>
              <a:rPr lang="en-US" sz="54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?</a:t>
            </a:r>
            <a:endParaRPr lang="ar-KW" sz="54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2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90800" y="5486400"/>
            <a:ext cx="6096000" cy="1189521"/>
          </a:xfrm>
        </p:spPr>
        <p:txBody>
          <a:bodyPr>
            <a:noAutofit/>
          </a:bodyPr>
          <a:lstStyle/>
          <a:p>
            <a:r>
              <a:rPr lang="en-US" sz="8000" b="1" dirty="0"/>
              <a:t>quad bike (n)</a:t>
            </a:r>
          </a:p>
        </p:txBody>
      </p:sp>
      <p:pic>
        <p:nvPicPr>
          <p:cNvPr id="13" name="Picture Placeholder 12" descr="A green toy vehicle&#10;&#10;Description automatically generated with low confidence">
            <a:extLst>
              <a:ext uri="{FF2B5EF4-FFF2-40B4-BE49-F238E27FC236}">
                <a16:creationId xmlns:a16="http://schemas.microsoft.com/office/drawing/2014/main" id="{B8E148CA-CFD4-4C0D-BA6E-F8FD7E1B85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1175" b="18610"/>
          <a:stretch/>
        </p:blipFill>
        <p:spPr>
          <a:xfrm>
            <a:off x="6506025" y="914400"/>
            <a:ext cx="2626638" cy="1844873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917C174-22AA-4E75-93E3-49E7E4740A9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t="-1514" b="-1319"/>
          <a:stretch/>
        </p:blipFill>
        <p:spPr>
          <a:xfrm>
            <a:off x="6506025" y="3048001"/>
            <a:ext cx="2626638" cy="1905000"/>
          </a:xfrm>
          <a:prstGeom prst="rect">
            <a:avLst/>
          </a:prstGeom>
        </p:spPr>
      </p:pic>
      <p:pic>
        <p:nvPicPr>
          <p:cNvPr id="1026" name="Picture 2" descr="Cartoon Quad Bike Stock Illustrations – 220 Cartoon Quad Bike Stock  Illustrations, Vectors &amp;amp; Clipart - Dreamstime">
            <a:extLst>
              <a:ext uri="{FF2B5EF4-FFF2-40B4-BE49-F238E27FC236}">
                <a16:creationId xmlns:a16="http://schemas.microsoft.com/office/drawing/2014/main" id="{16BE2617-ABD0-42F6-86B2-B99CC80C8E1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r="29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B53499-4AF6-4526-90ED-98E4B5954159}"/>
              </a:ext>
            </a:extLst>
          </p:cNvPr>
          <p:cNvSpPr txBox="1"/>
          <p:nvPr/>
        </p:nvSpPr>
        <p:spPr>
          <a:xfrm>
            <a:off x="533400" y="381000"/>
            <a:ext cx="1005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Where do you ride quad bike ?</a:t>
            </a:r>
          </a:p>
        </p:txBody>
      </p:sp>
      <p:pic>
        <p:nvPicPr>
          <p:cNvPr id="4" name="Picture 3" descr="A person riding a motorcycle on a sandy area&#10;&#10;Description automatically generated with low confidence">
            <a:extLst>
              <a:ext uri="{FF2B5EF4-FFF2-40B4-BE49-F238E27FC236}">
                <a16:creationId xmlns:a16="http://schemas.microsoft.com/office/drawing/2014/main" id="{DFA19C50-BE33-4F57-B419-4D1284E1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5146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76600" y="5334000"/>
            <a:ext cx="5067419" cy="1008545"/>
          </a:xfrm>
        </p:spPr>
        <p:txBody>
          <a:bodyPr>
            <a:noAutofit/>
          </a:bodyPr>
          <a:lstStyle/>
          <a:p>
            <a:r>
              <a:rPr lang="en-US" sz="7200" b="1" dirty="0"/>
              <a:t>waterski (v)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9F5ED46-9734-4574-9CA4-EACC08E0B7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066" b="1406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18F553E-E92A-4F41-A38D-423CD9DA8F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9946" b="1994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 descr="A person skiing on the water&#10;&#10;Description automatically generated with low confidence">
            <a:extLst>
              <a:ext uri="{FF2B5EF4-FFF2-40B4-BE49-F238E27FC236}">
                <a16:creationId xmlns:a16="http://schemas.microsoft.com/office/drawing/2014/main" id="{C01D02D7-D931-4BC6-AD49-36C90D8AC6E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8698" b="8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20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A6FED-28BC-4626-9CFD-08478843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6096000" cy="914400"/>
          </a:xfrm>
        </p:spPr>
        <p:txBody>
          <a:bodyPr>
            <a:noAutofit/>
          </a:bodyPr>
          <a:lstStyle/>
          <a:p>
            <a:r>
              <a:rPr lang="en-US" sz="6000" dirty="0"/>
              <a:t>Can he waterski?</a:t>
            </a:r>
          </a:p>
        </p:txBody>
      </p:sp>
      <p:pic>
        <p:nvPicPr>
          <p:cNvPr id="4" name="Picture 3" descr="A picture containing arthropod, invertebrate, spider, chain&#10;&#10;Description automatically generated">
            <a:extLst>
              <a:ext uri="{FF2B5EF4-FFF2-40B4-BE49-F238E27FC236}">
                <a16:creationId xmlns:a16="http://schemas.microsoft.com/office/drawing/2014/main" id="{50100FED-CF32-4AF8-AC14-162E1B27C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8915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7315200" cy="1828800"/>
          </a:xfrm>
        </p:spPr>
        <p:txBody>
          <a:bodyPr>
            <a:normAutofit/>
          </a:bodyPr>
          <a:lstStyle/>
          <a:p>
            <a:r>
              <a:rPr lang="en-US" sz="7200" dirty="0"/>
              <a:t>New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AF3B9-3ABA-43C4-B95A-2FCE8128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965" y2="66182"/>
                        <a14:foregroundMark x1="20965" y1="66182" x2="20263" y2="62909"/>
                        <a14:foregroundMark x1="20965" y1="63273" x2="21667" y2="72909"/>
                        <a14:foregroundMark x1="21667" y1="72909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14035" y1="43636" x2="13684" y2="43091"/>
                        <a14:backgroundMark x1="14123" y1="48545" x2="13772" y2="46000"/>
                        <a14:backgroundMark x1="24298" y1="61818" x2="24649" y2="73091"/>
                        <a14:backgroundMark x1="24649" y1="73091" x2="24211" y2="62000"/>
                        <a14:backgroundMark x1="24211" y1="62000" x2="24035" y2="75455"/>
                      </a14:backgroundRemoval>
                    </a14:imgEffect>
                  </a14:imgLayer>
                </a14:imgProps>
              </a:ext>
            </a:extLst>
          </a:blip>
          <a:srcRect l="13503" t="33806" r="75005" b="21588"/>
          <a:stretch/>
        </p:blipFill>
        <p:spPr>
          <a:xfrm>
            <a:off x="4953000" y="2133600"/>
            <a:ext cx="1247775" cy="23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16E63-693F-436A-AA31-7D6816D79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94" b="97389" l="1101" r="10520">
                        <a14:foregroundMark x1="7156" y1="78329" x2="2752" y2="83290"/>
                        <a14:foregroundMark x1="6667" y1="8616" x2="5627" y2="9399"/>
                        <a14:foregroundMark x1="10581" y1="21671" x2="10520" y2="31070"/>
                        <a14:foregroundMark x1="1407" y1="64752" x2="1957" y2="93734"/>
                        <a14:foregroundMark x1="1957" y1="93734" x2="8502" y2="92167"/>
                        <a14:foregroundMark x1="673" y1="63185" x2="673" y2="84334"/>
                        <a14:foregroundMark x1="673" y1="84334" x2="5749" y2="97389"/>
                        <a14:foregroundMark x1="5749" y1="97389" x2="8991" y2="97128"/>
                      </a14:backgroundRemoval>
                    </a14:imgEffect>
                  </a14:imgLayer>
                </a14:imgProps>
              </a:ext>
            </a:extLst>
          </a:blip>
          <a:srcRect l="1" r="88341"/>
          <a:stretch/>
        </p:blipFill>
        <p:spPr>
          <a:xfrm>
            <a:off x="990600" y="0"/>
            <a:ext cx="116205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EBA6C-E203-4186-93D1-DCC3F52AA7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64" b="76364" l="5263" r="95088">
                        <a14:foregroundMark x1="19298" y1="64727" x2="16228" y2="71636"/>
                        <a14:foregroundMark x1="16228" y1="71636" x2="20153" y2="67117"/>
                        <a14:foregroundMark x1="20076" y1="73603" x2="16667" y2="75091"/>
                        <a14:foregroundMark x1="16667" y1="75091" x2="14211" y2="65091"/>
                        <a14:foregroundMark x1="14211" y1="65091" x2="18596" y2="59455"/>
                        <a14:foregroundMark x1="18596" y1="59455" x2="20789" y2="59455"/>
                        <a14:foregroundMark x1="20263" y1="32909" x2="20088" y2="34000"/>
                        <a14:foregroundMark x1="91491" y1="65091" x2="91404" y2="70545"/>
                        <a14:foregroundMark x1="94912" y1="62545" x2="95263" y2="73091"/>
                        <a14:foregroundMark x1="95263" y1="73091" x2="94386" y2="76545"/>
                        <a14:foregroundMark x1="85877" y1="75455" x2="80175" y2="75636"/>
                        <a14:foregroundMark x1="82719" y1="53273" x2="83333" y2="52545"/>
                        <a14:foregroundMark x1="76140" y1="75455" x2="70088" y2="74909"/>
                        <a14:foregroundMark x1="67368" y1="76000" x2="60614" y2="76727"/>
                        <a14:foregroundMark x1="11228" y1="44909" x2="8684" y2="66909"/>
                        <a14:foregroundMark x1="8684" y1="66909" x2="10702" y2="39273"/>
                        <a14:foregroundMark x1="31404" y1="36909" x2="28772" y2="38182"/>
                        <a14:foregroundMark x1="80351" y1="41273" x2="80088" y2="56727"/>
                        <a14:foregroundMark x1="5263" y1="61455" x2="5351" y2="75818"/>
                        <a14:foregroundMark x1="61579" y1="46727" x2="59474" y2="56909"/>
                        <a14:foregroundMark x1="60263" y1="70909" x2="60175" y2="61636"/>
                        <a14:backgroundMark x1="59386" y1="70364" x2="59386" y2="61091"/>
                        <a14:backgroundMark x1="59386" y1="61091" x2="59298" y2="60364"/>
                        <a14:backgroundMark x1="23070" y1="39091" x2="22719" y2="58000"/>
                        <a14:backgroundMark x1="33772" y1="60545" x2="33333" y2="69818"/>
                        <a14:backgroundMark x1="33333" y1="69818" x2="35702" y2="62000"/>
                        <a14:backgroundMark x1="35702" y1="62000" x2="34386" y2="71636"/>
                        <a14:backgroundMark x1="22456" y1="61636" x2="22281" y2="76545"/>
                      </a14:backgroundRemoval>
                    </a14:imgEffect>
                  </a14:imgLayer>
                </a14:imgProps>
              </a:ext>
            </a:extLst>
          </a:blip>
          <a:srcRect l="22363" t="33806" r="64567" b="21588"/>
          <a:stretch/>
        </p:blipFill>
        <p:spPr>
          <a:xfrm>
            <a:off x="9677400" y="76200"/>
            <a:ext cx="1419225" cy="23368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D386DC-ACD0-4EAB-A8A4-8F89263D4823}"/>
              </a:ext>
            </a:extLst>
          </p:cNvPr>
          <p:cNvSpPr/>
          <p:nvPr/>
        </p:nvSpPr>
        <p:spPr>
          <a:xfrm>
            <a:off x="108966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bbon: Tilted Up 12">
            <a:extLst>
              <a:ext uri="{FF2B5EF4-FFF2-40B4-BE49-F238E27FC236}">
                <a16:creationId xmlns:a16="http://schemas.microsoft.com/office/drawing/2014/main" id="{EBC84618-C735-47E4-A3B9-2D06974BEB12}"/>
              </a:ext>
            </a:extLst>
          </p:cNvPr>
          <p:cNvSpPr/>
          <p:nvPr/>
        </p:nvSpPr>
        <p:spPr>
          <a:xfrm>
            <a:off x="0" y="304800"/>
            <a:ext cx="12344400" cy="990600"/>
          </a:xfrm>
          <a:prstGeom prst="ribbon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76400"/>
            <a:ext cx="4389120" cy="795867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snorkel (v)</a:t>
            </a:r>
            <a:endParaRPr lang="en-US" sz="6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9800" y="1676400"/>
            <a:ext cx="4389120" cy="795867"/>
          </a:xfrm>
        </p:spPr>
        <p:txBody>
          <a:bodyPr>
            <a:no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javelin (n) </a:t>
            </a:r>
            <a:endParaRPr lang="en-US" sz="6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EA951-0370-4B5B-B0AE-33357BEE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52400"/>
            <a:ext cx="6324600" cy="11430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New vocabulary</a:t>
            </a:r>
          </a:p>
        </p:txBody>
      </p:sp>
      <p:pic>
        <p:nvPicPr>
          <p:cNvPr id="7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1505A0D6-CE4E-434F-802F-D2FB03B28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9200" y="2667000"/>
            <a:ext cx="4419600" cy="2676525"/>
          </a:xfrm>
        </p:spPr>
      </p:pic>
      <p:pic>
        <p:nvPicPr>
          <p:cNvPr id="15" name="Picture Placeholder 17" descr="A picture containing sky, hitting&#10;&#10;Description automatically generated">
            <a:extLst>
              <a:ext uri="{FF2B5EF4-FFF2-40B4-BE49-F238E27FC236}">
                <a16:creationId xmlns:a16="http://schemas.microsoft.com/office/drawing/2014/main" id="{1B813E78-D9FE-430D-9322-3510F160FB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9410" b="9410"/>
          <a:stretch>
            <a:fillRect/>
          </a:stretch>
        </p:blipFill>
        <p:spPr>
          <a:xfrm>
            <a:off x="6019800" y="2667000"/>
            <a:ext cx="4267200" cy="2667000"/>
          </a:xfr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540D-B8CF-42E5-81E2-8EF8D744D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0" y="457200"/>
            <a:ext cx="11277600" cy="1371600"/>
          </a:xfrm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What can you do?</a:t>
            </a:r>
            <a:endParaRPr kumimoji="0" lang="ar-SA" sz="9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026" name="Picture 2" descr="What Should Crowdfunding Campaign Creators do When They Can't Deliver on  Time? | Art of the Kickstart">
            <a:extLst>
              <a:ext uri="{FF2B5EF4-FFF2-40B4-BE49-F238E27FC236}">
                <a16:creationId xmlns:a16="http://schemas.microsoft.com/office/drawing/2014/main" id="{743A14BB-2D89-4BE1-1C8A-402703A4D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6" b="89969" l="6387" r="91606">
                        <a14:foregroundMark x1="50365" y1="8359" x2="50456" y2="8046"/>
                        <a14:foregroundMark x1="84307" y1="55277" x2="91058" y2="51620"/>
                        <a14:foregroundMark x1="91058" y1="51620" x2="91606" y2="50679"/>
                        <a14:foregroundMark x1="6387" y1="52665" x2="9033" y2="55695"/>
                        <a14:foregroundMark x1="52190" y1="89760" x2="45894" y2="89446"/>
                        <a14:foregroundMark x1="45894" y1="89446" x2="45894" y2="8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7" t="5555" r="5356" b="6667"/>
          <a:stretch/>
        </p:blipFill>
        <p:spPr bwMode="auto">
          <a:xfrm>
            <a:off x="4495800" y="1905000"/>
            <a:ext cx="4953000" cy="420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bbon: Tilted Up 12">
            <a:extLst>
              <a:ext uri="{FF2B5EF4-FFF2-40B4-BE49-F238E27FC236}">
                <a16:creationId xmlns:a16="http://schemas.microsoft.com/office/drawing/2014/main" id="{EBC84618-C735-47E4-A3B9-2D06974BEB12}"/>
              </a:ext>
            </a:extLst>
          </p:cNvPr>
          <p:cNvSpPr/>
          <p:nvPr/>
        </p:nvSpPr>
        <p:spPr>
          <a:xfrm>
            <a:off x="0" y="304800"/>
            <a:ext cx="12344400" cy="990600"/>
          </a:xfrm>
          <a:prstGeom prst="ribbon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5257800" cy="795867"/>
          </a:xfrm>
        </p:spPr>
        <p:txBody>
          <a:bodyPr>
            <a:noAutofit/>
          </a:bodyPr>
          <a:lstStyle/>
          <a:p>
            <a:r>
              <a:rPr lang="en-US" sz="6600" b="1" dirty="0"/>
              <a:t>quad bike (n)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7000" y="1600200"/>
            <a:ext cx="4800600" cy="795867"/>
          </a:xfrm>
        </p:spPr>
        <p:txBody>
          <a:bodyPr>
            <a:noAutofit/>
          </a:bodyPr>
          <a:lstStyle/>
          <a:p>
            <a:r>
              <a:rPr lang="en-US" sz="6600" b="1" dirty="0"/>
              <a:t>waterski (v)</a:t>
            </a:r>
            <a:endParaRPr lang="en-US" sz="6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EA951-0370-4B5B-B0AE-33357BEE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52400"/>
            <a:ext cx="6324600" cy="11430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New vocabulary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2FAF8F-A44A-40AE-B31E-54FB4D4A77B4}"/>
              </a:ext>
            </a:extLst>
          </p:cNvPr>
          <p:cNvSpPr txBox="1">
            <a:spLocks/>
          </p:cNvSpPr>
          <p:nvPr/>
        </p:nvSpPr>
        <p:spPr>
          <a:xfrm>
            <a:off x="2514600" y="6061076"/>
            <a:ext cx="5943600" cy="7778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Give me some sentences </a:t>
            </a:r>
          </a:p>
        </p:txBody>
      </p:sp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26FCBFD7-894D-4DAF-A927-89B736086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1514" b="-1319"/>
          <a:stretch/>
        </p:blipFill>
        <p:spPr>
          <a:xfrm>
            <a:off x="1066800" y="2667000"/>
            <a:ext cx="4419600" cy="2676525"/>
          </a:xfrm>
          <a:prstGeom prst="rect">
            <a:avLst/>
          </a:prstGeom>
        </p:spPr>
      </p:pic>
      <p:pic>
        <p:nvPicPr>
          <p:cNvPr id="10" name="Picture Placeholder 13" descr="A person skiing on the water&#10;&#10;Description automatically generated with low confidence">
            <a:extLst>
              <a:ext uri="{FF2B5EF4-FFF2-40B4-BE49-F238E27FC236}">
                <a16:creationId xmlns:a16="http://schemas.microsoft.com/office/drawing/2014/main" id="{098E719A-69D8-432A-A7F8-6C7F78D477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8698" b="8698"/>
          <a:stretch>
            <a:fillRect/>
          </a:stretch>
        </p:blipFill>
        <p:spPr>
          <a:xfrm>
            <a:off x="6705600" y="2667000"/>
            <a:ext cx="4263405" cy="2676525"/>
          </a:xfrm>
        </p:spPr>
      </p:pic>
    </p:spTree>
    <p:extLst>
      <p:ext uri="{BB962C8B-B14F-4D97-AF65-F5344CB8AC3E}">
        <p14:creationId xmlns:p14="http://schemas.microsoft.com/office/powerpoint/2010/main" val="558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83DD35-4B8F-45B0-BBAD-78190FD0697F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24829B-0E60-4481-9EEA-5157CB26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4502150" cy="6002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2F6D7-CAFC-4F47-BB49-DB675E0EB20A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FA08BFE-49DB-44E1-998A-5A0CE905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2400"/>
            <a:ext cx="4572000" cy="6019800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668B506-3FD1-4F48-81B9-7283426608DF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D1202-05A5-49C7-8E5C-96711F2B2304}"/>
              </a:ext>
            </a:extLst>
          </p:cNvPr>
          <p:cNvSpPr txBox="1"/>
          <p:nvPr/>
        </p:nvSpPr>
        <p:spPr>
          <a:xfrm>
            <a:off x="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11</a:t>
            </a:r>
          </a:p>
        </p:txBody>
      </p:sp>
      <p:pic>
        <p:nvPicPr>
          <p:cNvPr id="6" name="Picture 5" descr="A picture containing letter&#10;&#10;Description automatically generated">
            <a:extLst>
              <a:ext uri="{FF2B5EF4-FFF2-40B4-BE49-F238E27FC236}">
                <a16:creationId xmlns:a16="http://schemas.microsoft.com/office/drawing/2014/main" id="{DA8DAAC0-DDCF-4D07-881E-B8319DF23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3" b="3334"/>
          <a:stretch/>
        </p:blipFill>
        <p:spPr>
          <a:xfrm>
            <a:off x="6553200" y="152400"/>
            <a:ext cx="457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1;p13">
            <a:extLst>
              <a:ext uri="{FF2B5EF4-FFF2-40B4-BE49-F238E27FC236}">
                <a16:creationId xmlns:a16="http://schemas.microsoft.com/office/drawing/2014/main" id="{041C6792-2C4B-4B3F-B55A-1B5F2691232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5334000" cy="1828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i="1" dirty="0">
                <a:solidFill>
                  <a:schemeClr val="accent6">
                    <a:lumMod val="75000"/>
                  </a:schemeClr>
                </a:solidFill>
              </a:rPr>
              <a:t>Speaking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E0EA31-A19B-4535-A773-3398CC3BA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29" b="80000" l="7885" r="91154">
                        <a14:foregroundMark x1="10000" y1="23214" x2="10962" y2="39643"/>
                        <a14:foregroundMark x1="63654" y1="16429" x2="58077" y2="17500"/>
                        <a14:foregroundMark x1="87308" y1="27500" x2="80385" y2="31071"/>
                        <a14:foregroundMark x1="89231" y1="26429" x2="90577" y2="31071"/>
                        <a14:foregroundMark x1="88077" y1="49643" x2="85962" y2="67500"/>
                        <a14:foregroundMark x1="85962" y1="67500" x2="85962" y2="67500"/>
                        <a14:foregroundMark x1="15192" y1="55714" x2="11538" y2="54643"/>
                        <a14:foregroundMark x1="26154" y1="58929" x2="21731" y2="56786"/>
                        <a14:foregroundMark x1="39423" y1="56071" x2="39038" y2="54286"/>
                        <a14:foregroundMark x1="53654" y1="60000" x2="50769" y2="51071"/>
                        <a14:foregroundMark x1="61346" y1="57500" x2="61154" y2="54286"/>
                        <a14:foregroundMark x1="75769" y1="54643" x2="75192" y2="55714"/>
                        <a14:foregroundMark x1="74615" y1="60000" x2="74615" y2="71429"/>
                        <a14:foregroundMark x1="62115" y1="61429" x2="62115" y2="73571"/>
                        <a14:foregroundMark x1="51154" y1="62143" x2="50962" y2="68929"/>
                        <a14:foregroundMark x1="38462" y1="65357" x2="37115" y2="73571"/>
                        <a14:foregroundMark x1="24423" y1="65714" x2="25385" y2="73929"/>
                        <a14:foregroundMark x1="11731" y1="63929" x2="7885" y2="59643"/>
                        <a14:foregroundMark x1="60000" y1="74643" x2="60000" y2="79643"/>
                        <a14:foregroundMark x1="87500" y1="63571" x2="91346" y2="56786"/>
                        <a14:foregroundMark x1="84808" y1="75357" x2="84615" y2="79286"/>
                        <a14:foregroundMark x1="48846" y1="76071" x2="48654" y2="77500"/>
                        <a14:foregroundMark x1="26538" y1="73214" x2="26346" y2="77857"/>
                        <a14:foregroundMark x1="25000" y1="75000" x2="24808" y2="78929"/>
                        <a14:foregroundMark x1="28462" y1="78214" x2="23462" y2="79643"/>
                        <a14:foregroundMark x1="14423" y1="74643" x2="15192" y2="79286"/>
                        <a14:foregroundMark x1="73846" y1="72857" x2="73654" y2="76786"/>
                        <a14:foregroundMark x1="74615" y1="73214" x2="75000" y2="78214"/>
                        <a14:foregroundMark x1="87115" y1="76071" x2="87885" y2="80000"/>
                        <a14:foregroundMark x1="38654" y1="50357" x2="35385" y2="51071"/>
                        <a14:foregroundMark x1="26154" y1="53214" x2="22115" y2="52143"/>
                        <a14:foregroundMark x1="62500" y1="75714" x2="62885" y2="77857"/>
                        <a14:foregroundMark x1="59231" y1="63214" x2="59615" y2="64286"/>
                        <a14:foregroundMark x1="15769" y1="52143" x2="12885" y2="53214"/>
                        <a14:foregroundMark x1="73846" y1="51429" x2="76923" y2="53571"/>
                      </a14:backgroundRemoval>
                    </a14:imgEffect>
                  </a14:imgLayer>
                </a14:imgProps>
              </a:ext>
            </a:extLst>
          </a:blip>
          <a:srcRect l="6308" t="10190" r="5692" b="17809"/>
          <a:stretch/>
        </p:blipFill>
        <p:spPr>
          <a:xfrm>
            <a:off x="2743200" y="2133600"/>
            <a:ext cx="6629400" cy="28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4209" r="5201" b="50126"/>
          <a:stretch/>
        </p:blipFill>
        <p:spPr>
          <a:xfrm>
            <a:off x="152400" y="609600"/>
            <a:ext cx="11658601" cy="563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06" y="26985"/>
            <a:ext cx="1877194" cy="6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37152-6C5F-46A1-9514-F69735808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25" t="68103" b="4850"/>
          <a:stretch/>
        </p:blipFill>
        <p:spPr>
          <a:xfrm>
            <a:off x="0" y="152400"/>
            <a:ext cx="1217012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" t="49874" r="5201" b="42496"/>
          <a:stretch/>
        </p:blipFill>
        <p:spPr>
          <a:xfrm>
            <a:off x="0" y="0"/>
            <a:ext cx="12192000" cy="2420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6802" r="5201" b="50126"/>
          <a:stretch/>
        </p:blipFill>
        <p:spPr>
          <a:xfrm>
            <a:off x="-86314" y="2420888"/>
            <a:ext cx="12278314" cy="443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171264"/>
            <a:ext cx="2078360" cy="2078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8088"/>
            <a:ext cx="1348747" cy="10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62000" y="76200"/>
            <a:ext cx="11017224" cy="90872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It’s time to perform mini-dialogues. </a:t>
            </a:r>
            <a:endParaRPr lang="ar-KW" sz="48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2200" y="1066800"/>
            <a:ext cx="6552728" cy="129614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Speak up </a:t>
            </a:r>
            <a:endParaRPr lang="ar-KW" sz="6000" b="1" dirty="0">
              <a:ln w="6350"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2697088" cy="4427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6802" r="5201" b="50126"/>
          <a:stretch/>
        </p:blipFill>
        <p:spPr>
          <a:xfrm>
            <a:off x="3200400" y="2133600"/>
            <a:ext cx="8743528" cy="4417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D1FCB-8A1B-4A4B-9EFA-5B16C3E69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60" b="93059" l="1082" r="95672">
                        <a14:foregroundMark x1="38485" y1="8460" x2="67543" y2="8460"/>
                        <a14:foregroundMark x1="90726" y1="17787" x2="90726" y2="22777"/>
                        <a14:foregroundMark x1="10355" y1="16920" x2="9274" y2="20607"/>
                        <a14:foregroundMark x1="15611" y1="62690" x2="14374" y2="65510"/>
                        <a14:foregroundMark x1="15147" y1="50325" x2="10510" y2="64859"/>
                        <a14:foregroundMark x1="14838" y1="75271" x2="10046" y2="76139"/>
                        <a14:foregroundMark x1="14374" y1="81128" x2="15920" y2="86985"/>
                        <a14:foregroundMark x1="11437" y1="81345" x2="9892" y2="87636"/>
                        <a14:foregroundMark x1="8192" y1="69631" x2="1082" y2="62907"/>
                        <a14:foregroundMark x1="1082" y1="62907" x2="1082" y2="62907"/>
                        <a14:foregroundMark x1="19784" y1="72668" x2="29117" y2="67111"/>
                        <a14:foregroundMark x1="33230" y1="47289" x2="40185" y2="57484"/>
                        <a14:foregroundMark x1="40185" y1="57484" x2="38022" y2="80260"/>
                        <a14:foregroundMark x1="38022" y1="80260" x2="42040" y2="80260"/>
                        <a14:foregroundMark x1="41113" y1="68330" x2="51159" y2="63341"/>
                        <a14:foregroundMark x1="51159" y1="63341" x2="51159" y2="63341"/>
                        <a14:foregroundMark x1="28593" y1="68287" x2="25193" y2="67896"/>
                        <a14:foregroundMark x1="34621" y1="68980" x2="33354" y2="68834"/>
                        <a14:foregroundMark x1="25193" y1="67896" x2="25193" y2="67896"/>
                        <a14:foregroundMark x1="48841" y1="64642" x2="56878" y2="68764"/>
                        <a14:foregroundMark x1="64760" y1="60521" x2="63060" y2="61171"/>
                        <a14:foregroundMark x1="61051" y1="58568" x2="57496" y2="61388"/>
                        <a14:foregroundMark x1="65424" y1="87036" x2="66770" y2="91757"/>
                        <a14:foregroundMark x1="62751" y1="77657" x2="64528" y2="83892"/>
                        <a14:foregroundMark x1="57265" y1="90373" x2="57342" y2="93059"/>
                        <a14:foregroundMark x1="57032" y1="82213" x2="57110" y2="84933"/>
                        <a14:foregroundMark x1="68470" y1="69414" x2="75734" y2="65727"/>
                        <a14:foregroundMark x1="75734" y1="65727" x2="84235" y2="70065"/>
                        <a14:foregroundMark x1="84235" y1="70065" x2="86399" y2="54664"/>
                        <a14:foregroundMark x1="86399" y1="54664" x2="80989" y2="63557"/>
                        <a14:foregroundMark x1="80989" y1="63557" x2="88717" y2="55748"/>
                        <a14:foregroundMark x1="88717" y1="55748" x2="78671" y2="57050"/>
                        <a14:foregroundMark x1="78671" y1="57050" x2="80989" y2="69848"/>
                        <a14:foregroundMark x1="80989" y1="69848" x2="89799" y2="76790"/>
                        <a14:foregroundMark x1="89799" y1="76790" x2="92581" y2="87202"/>
                        <a14:foregroundMark x1="90505" y1="83432" x2="87326" y2="77657"/>
                        <a14:foregroundMark x1="92581" y1="87202" x2="90794" y2="83957"/>
                        <a14:foregroundMark x1="85730" y1="91504" x2="85626" y2="92408"/>
                        <a14:foregroundMark x1="87326" y1="77657" x2="86677" y2="83291"/>
                        <a14:foregroundMark x1="92427" y1="69197" x2="95672" y2="64859"/>
                        <a14:foregroundMark x1="15456" y1="55531" x2="21793" y2="59436"/>
                        <a14:backgroundMark x1="29057" y1="67245" x2="34158" y2="67028"/>
                        <a14:backgroundMark x1="62597" y1="87852" x2="59351" y2="86334"/>
                        <a14:backgroundMark x1="63060" y1="84165" x2="63369" y2="87419"/>
                        <a14:backgroundMark x1="58887" y1="85033" x2="58733" y2="90456"/>
                        <a14:backgroundMark x1="86862" y1="83297" x2="86708" y2="91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4217" y="9525"/>
            <a:ext cx="2959683" cy="21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57505" r="5201" b="18911"/>
          <a:stretch/>
        </p:blipFill>
        <p:spPr>
          <a:xfrm>
            <a:off x="0" y="1578"/>
            <a:ext cx="12288775" cy="68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65CA10-A4B7-4BC4-9D0C-98AC433AD49E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BD1BF3-998F-4C97-BF25-FE1CDA9EC0D3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4F60C1-6E1A-41FB-B77A-3C0C3096D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0101" r="3334" b="26900"/>
          <a:stretch/>
        </p:blipFill>
        <p:spPr>
          <a:xfrm>
            <a:off x="6553200" y="152400"/>
            <a:ext cx="4648200" cy="6019800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FE928F5-1E47-4807-98AF-FC6A9BFCF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5" b="3612"/>
          <a:stretch/>
        </p:blipFill>
        <p:spPr>
          <a:xfrm>
            <a:off x="1143000" y="152400"/>
            <a:ext cx="4648200" cy="6019800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F78CB1E-BA2B-46C2-8CCD-162237A3E9C9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DC400-0F63-4A2C-BF01-F26946053005}"/>
              </a:ext>
            </a:extLst>
          </p:cNvPr>
          <p:cNvSpPr txBox="1"/>
          <p:nvPr/>
        </p:nvSpPr>
        <p:spPr>
          <a:xfrm>
            <a:off x="3810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94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22949" r="8755" b="53564"/>
          <a:stretch/>
        </p:blipFill>
        <p:spPr>
          <a:xfrm>
            <a:off x="0" y="1250671"/>
            <a:ext cx="12174506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4" b="22873"/>
          <a:stretch/>
        </p:blipFill>
        <p:spPr>
          <a:xfrm>
            <a:off x="10210800" y="152400"/>
            <a:ext cx="1811306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7835"/>
            <a:ext cx="1560672" cy="12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. Cute girl reading book and sitting near a ...">
            <a:extLst>
              <a:ext uri="{FF2B5EF4-FFF2-40B4-BE49-F238E27FC236}">
                <a16:creationId xmlns:a16="http://schemas.microsoft.com/office/drawing/2014/main" id="{04588FD3-9EE1-6DBD-0F90-9024C1CE3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4445" r="7163" b="10000"/>
          <a:stretch/>
        </p:blipFill>
        <p:spPr bwMode="auto">
          <a:xfrm>
            <a:off x="1295400" y="762000"/>
            <a:ext cx="439980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59FD1-0708-D61D-39E0-7A2B27878F2C}"/>
              </a:ext>
            </a:extLst>
          </p:cNvPr>
          <p:cNvSpPr txBox="1">
            <a:spLocks/>
          </p:cNvSpPr>
          <p:nvPr/>
        </p:nvSpPr>
        <p:spPr>
          <a:xfrm>
            <a:off x="5486400" y="2247900"/>
            <a:ext cx="6172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I </a:t>
            </a:r>
            <a:r>
              <a:rPr lang="en-US" sz="9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can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 </a:t>
            </a:r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read</a:t>
            </a:r>
            <a:endParaRPr lang="ar-SA" sz="9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25050" r="42601" b="53564"/>
          <a:stretch/>
        </p:blipFill>
        <p:spPr>
          <a:xfrm>
            <a:off x="983432" y="620688"/>
            <a:ext cx="5976664" cy="6318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1763929" cy="168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7152"/>
            <a:ext cx="1763928" cy="158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1750282" cy="1676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2" t="25191" r="12844" b="53564"/>
          <a:stretch/>
        </p:blipFill>
        <p:spPr>
          <a:xfrm>
            <a:off x="8376084" y="662448"/>
            <a:ext cx="3815916" cy="6276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87" y="980728"/>
            <a:ext cx="2035974" cy="1714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22949" r="21426" b="74813"/>
          <a:stretch/>
        </p:blipFill>
        <p:spPr>
          <a:xfrm>
            <a:off x="0" y="1"/>
            <a:ext cx="12192000" cy="83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924944"/>
            <a:ext cx="2016223" cy="1676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73" y="4783773"/>
            <a:ext cx="1983413" cy="1806150"/>
          </a:xfrm>
          <a:prstGeom prst="rect">
            <a:avLst/>
          </a:prstGeom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0920536" y="1700808"/>
            <a:ext cx="648072" cy="86409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28575">
                  <a:solidFill>
                    <a:srgbClr val="660066"/>
                  </a:solidFill>
                </a:ln>
                <a:solidFill>
                  <a:srgbClr val="FF0000"/>
                </a:solidFill>
              </a:rPr>
              <a:t>D</a:t>
            </a:r>
            <a:endParaRPr lang="ar-KW" sz="5400" b="1" dirty="0">
              <a:ln w="28575">
                <a:solidFill>
                  <a:srgbClr val="660066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10865875" y="2588985"/>
            <a:ext cx="648072" cy="100686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28575">
                  <a:solidFill>
                    <a:srgbClr val="660066"/>
                  </a:solidFill>
                </a:ln>
                <a:solidFill>
                  <a:srgbClr val="FF0000"/>
                </a:solidFill>
              </a:rPr>
              <a:t>B</a:t>
            </a:r>
            <a:endParaRPr lang="ar-KW" sz="5400" b="1" dirty="0">
              <a:ln w="28575">
                <a:solidFill>
                  <a:srgbClr val="660066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0854042" y="3477470"/>
            <a:ext cx="648072" cy="100686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28575">
                  <a:solidFill>
                    <a:srgbClr val="660066"/>
                  </a:solidFill>
                </a:ln>
                <a:solidFill>
                  <a:srgbClr val="FF0000"/>
                </a:solidFill>
              </a:rPr>
              <a:t>F</a:t>
            </a:r>
            <a:endParaRPr lang="ar-KW" sz="5400" b="1" dirty="0">
              <a:ln w="28575">
                <a:solidFill>
                  <a:srgbClr val="660066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0858473" y="4365955"/>
            <a:ext cx="648072" cy="100686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28575">
                  <a:solidFill>
                    <a:srgbClr val="660066"/>
                  </a:solidFill>
                </a:ln>
                <a:solidFill>
                  <a:srgbClr val="FF0000"/>
                </a:solidFill>
              </a:rPr>
              <a:t>E</a:t>
            </a:r>
            <a:endParaRPr lang="ar-KW" sz="5400" b="1" dirty="0">
              <a:ln w="28575">
                <a:solidFill>
                  <a:srgbClr val="660066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10846639" y="5265383"/>
            <a:ext cx="648072" cy="100686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28575">
                  <a:solidFill>
                    <a:srgbClr val="660066"/>
                  </a:solidFill>
                </a:ln>
                <a:solidFill>
                  <a:srgbClr val="FF0000"/>
                </a:solidFill>
              </a:rPr>
              <a:t>C</a:t>
            </a:r>
            <a:endParaRPr lang="ar-KW" sz="5400" b="1" dirty="0">
              <a:ln w="28575">
                <a:solidFill>
                  <a:srgbClr val="66006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65CA10-A4B7-4BC4-9D0C-98AC433AD49E}"/>
              </a:ext>
            </a:extLst>
          </p:cNvPr>
          <p:cNvSpPr/>
          <p:nvPr/>
        </p:nvSpPr>
        <p:spPr>
          <a:xfrm>
            <a:off x="10668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BD1BF3-998F-4C97-BF25-FE1CDA9EC0D3}"/>
              </a:ext>
            </a:extLst>
          </p:cNvPr>
          <p:cNvSpPr/>
          <p:nvPr/>
        </p:nvSpPr>
        <p:spPr>
          <a:xfrm>
            <a:off x="6477000" y="76200"/>
            <a:ext cx="4800600" cy="617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FE928F5-1E47-4807-98AF-FC6A9BFCF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5" b="3612"/>
          <a:stretch/>
        </p:blipFill>
        <p:spPr>
          <a:xfrm>
            <a:off x="1143000" y="152400"/>
            <a:ext cx="4648200" cy="6019800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F78CB1E-BA2B-46C2-8CCD-162237A3E9C9}"/>
              </a:ext>
            </a:extLst>
          </p:cNvPr>
          <p:cNvSpPr/>
          <p:nvPr/>
        </p:nvSpPr>
        <p:spPr>
          <a:xfrm>
            <a:off x="0" y="228600"/>
            <a:ext cx="1676400" cy="762000"/>
          </a:xfrm>
          <a:prstGeom prst="homePlate">
            <a:avLst/>
          </a:prstGeom>
          <a:solidFill>
            <a:srgbClr val="4E8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DC400-0F63-4A2C-BF01-F26946053005}"/>
              </a:ext>
            </a:extLst>
          </p:cNvPr>
          <p:cNvSpPr txBox="1"/>
          <p:nvPr/>
        </p:nvSpPr>
        <p:spPr>
          <a:xfrm>
            <a:off x="38100" y="2286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FBC1C4-2A07-1265-872E-3E92B4809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" r="9630" b="5556"/>
          <a:stretch/>
        </p:blipFill>
        <p:spPr>
          <a:xfrm>
            <a:off x="6467475" y="76200"/>
            <a:ext cx="4648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84" y="3296807"/>
            <a:ext cx="4869822" cy="3561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23825" r="13611" b="51720"/>
          <a:stretch/>
        </p:blipFill>
        <p:spPr>
          <a:xfrm>
            <a:off x="0" y="60456"/>
            <a:ext cx="7024845" cy="6524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408" y="5877272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6600FF"/>
                </a:solidFill>
                <a:latin typeface="LegacySans-Book"/>
              </a:rPr>
              <a:t>Can you ski?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66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27851"/>
            <a:ext cx="5519936" cy="324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296807"/>
            <a:ext cx="5519936" cy="36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47726" r="13611" b="34714"/>
          <a:stretch/>
        </p:blipFill>
        <p:spPr>
          <a:xfrm>
            <a:off x="-30487" y="98999"/>
            <a:ext cx="6632320" cy="6554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113" y="2320810"/>
            <a:ext cx="5189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6600FF"/>
                </a:solidFill>
                <a:latin typeface="LegacySans-Book"/>
              </a:rPr>
              <a:t>Can you paint?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66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5113" y="5662295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6600FF"/>
                </a:solidFill>
                <a:latin typeface="LegacySans-Book"/>
              </a:rPr>
              <a:t>Can you cook?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66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6" y="3028696"/>
            <a:ext cx="3250064" cy="4094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5250506"/>
            <a:ext cx="2701920" cy="1607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98999"/>
            <a:ext cx="3598623" cy="4188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49" y="284468"/>
            <a:ext cx="2280436" cy="22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64904" r="13611" b="22808"/>
          <a:stretch/>
        </p:blipFill>
        <p:spPr>
          <a:xfrm>
            <a:off x="2495600" y="762789"/>
            <a:ext cx="9026116" cy="5332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67808" y="4149080"/>
            <a:ext cx="3945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6600FF"/>
                </a:solidFill>
                <a:latin typeface="LegacySans-Book"/>
              </a:rPr>
              <a:t>Can you swim?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CE4111-9605-40BD-A8A4-B4F8E53ACC5F}"/>
              </a:ext>
            </a:extLst>
          </p:cNvPr>
          <p:cNvSpPr/>
          <p:nvPr/>
        </p:nvSpPr>
        <p:spPr>
          <a:xfrm>
            <a:off x="3188794" y="290396"/>
            <a:ext cx="5814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Spot the difference </a:t>
            </a: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074" name="Picture 2" descr="Spot the differences game with wild animals Premium Vector">
            <a:extLst>
              <a:ext uri="{FF2B5EF4-FFF2-40B4-BE49-F238E27FC236}">
                <a16:creationId xmlns:a16="http://schemas.microsoft.com/office/drawing/2014/main" id="{01DCC329-C04A-443B-93A8-843D7B396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2107" b="4954"/>
          <a:stretch/>
        </p:blipFill>
        <p:spPr bwMode="auto">
          <a:xfrm>
            <a:off x="266700" y="128588"/>
            <a:ext cx="11515726" cy="65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A881892F-9285-4405-9E02-97798847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91000"/>
            <a:ext cx="320516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k you">
            <a:hlinkClick r:id="" action="ppaction://media"/>
            <a:extLst>
              <a:ext uri="{FF2B5EF4-FFF2-40B4-BE49-F238E27FC236}">
                <a16:creationId xmlns:a16="http://schemas.microsoft.com/office/drawing/2014/main" id="{29D4147C-F163-491E-A1EA-1A94A85C5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0"/>
            <a:ext cx="9173823" cy="516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6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59FD1-0708-D61D-39E0-7A2B27878F2C}"/>
              </a:ext>
            </a:extLst>
          </p:cNvPr>
          <p:cNvSpPr txBox="1">
            <a:spLocks/>
          </p:cNvSpPr>
          <p:nvPr/>
        </p:nvSpPr>
        <p:spPr>
          <a:xfrm>
            <a:off x="5486400" y="2247900"/>
            <a:ext cx="6172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I </a:t>
            </a:r>
            <a:r>
              <a:rPr lang="en-US" sz="9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can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 </a:t>
            </a:r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eat</a:t>
            </a:r>
            <a:endParaRPr lang="ar-SA" sz="9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074" name="Picture 2" descr="Cartoon Kids Eating Lunch Images – Browse 4,274 Stock Photos ...">
            <a:extLst>
              <a:ext uri="{FF2B5EF4-FFF2-40B4-BE49-F238E27FC236}">
                <a16:creationId xmlns:a16="http://schemas.microsoft.com/office/drawing/2014/main" id="{63E5E951-54E8-84E0-F4A2-BA0BCF9A4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7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59FD1-0708-D61D-39E0-7A2B27878F2C}"/>
              </a:ext>
            </a:extLst>
          </p:cNvPr>
          <p:cNvSpPr txBox="1">
            <a:spLocks/>
          </p:cNvSpPr>
          <p:nvPr/>
        </p:nvSpPr>
        <p:spPr>
          <a:xfrm>
            <a:off x="5867400" y="2438400"/>
            <a:ext cx="6172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I </a:t>
            </a:r>
            <a:r>
              <a:rPr lang="en-US" sz="9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can</a:t>
            </a:r>
            <a:r>
              <a:rPr lang="en-US" sz="9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 </a:t>
            </a:r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walk</a:t>
            </a:r>
            <a:endParaRPr lang="ar-SA" sz="9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/>
              <a:ea typeface="+mn-ea"/>
              <a:cs typeface="Tahoma" panose="020B0604030504040204" pitchFamily="34" charset="0"/>
            </a:endParaRPr>
          </a:p>
        </p:txBody>
      </p:sp>
      <p:pic>
        <p:nvPicPr>
          <p:cNvPr id="4098" name="Picture 2" descr="ArtStation - Little Girl Walking (Animation)">
            <a:extLst>
              <a:ext uri="{FF2B5EF4-FFF2-40B4-BE49-F238E27FC236}">
                <a16:creationId xmlns:a16="http://schemas.microsoft.com/office/drawing/2014/main" id="{FE057640-8DB7-76C6-C105-91DFBE9A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2" y="1371600"/>
            <a:ext cx="5646208" cy="31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4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528C51-9B2F-4124-8A33-C0D23519B68F}"/>
              </a:ext>
            </a:extLst>
          </p:cNvPr>
          <p:cNvSpPr/>
          <p:nvPr/>
        </p:nvSpPr>
        <p:spPr>
          <a:xfrm>
            <a:off x="152400" y="1066800"/>
            <a:ext cx="34290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5B015-74F1-025D-630B-E1EEFC3D07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838200"/>
            <a:ext cx="3276600" cy="3048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I         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they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we         she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you         he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               it</a:t>
            </a: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2A42D3B7-83A4-1AF0-2798-AC3AB93D0765}"/>
              </a:ext>
            </a:extLst>
          </p:cNvPr>
          <p:cNvSpPr/>
          <p:nvPr/>
        </p:nvSpPr>
        <p:spPr>
          <a:xfrm>
            <a:off x="3729037" y="2143661"/>
            <a:ext cx="1295400" cy="129540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75CED-4A89-0ED6-873C-972DB0D6944B}"/>
              </a:ext>
            </a:extLst>
          </p:cNvPr>
          <p:cNvSpPr txBox="1"/>
          <p:nvPr/>
        </p:nvSpPr>
        <p:spPr>
          <a:xfrm>
            <a:off x="5172075" y="21055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Can </a:t>
            </a: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DF70BCC5-9C23-73B5-ABD5-B85681289862}"/>
              </a:ext>
            </a:extLst>
          </p:cNvPr>
          <p:cNvSpPr/>
          <p:nvPr/>
        </p:nvSpPr>
        <p:spPr>
          <a:xfrm>
            <a:off x="7467600" y="2153186"/>
            <a:ext cx="1295400" cy="129540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B991E-1248-460F-E672-999A679048AA}"/>
              </a:ext>
            </a:extLst>
          </p:cNvPr>
          <p:cNvSpPr txBox="1"/>
          <p:nvPr/>
        </p:nvSpPr>
        <p:spPr>
          <a:xfrm>
            <a:off x="8763000" y="20769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29412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. Cute girl reading book and sitting near a ...">
            <a:extLst>
              <a:ext uri="{FF2B5EF4-FFF2-40B4-BE49-F238E27FC236}">
                <a16:creationId xmlns:a16="http://schemas.microsoft.com/office/drawing/2014/main" id="{04588FD3-9EE1-6DBD-0F90-9024C1CE3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4445" r="7163" b="10000"/>
          <a:stretch/>
        </p:blipFill>
        <p:spPr bwMode="auto">
          <a:xfrm>
            <a:off x="1295400" y="762000"/>
            <a:ext cx="439980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59FD1-0708-D61D-39E0-7A2B27878F2C}"/>
              </a:ext>
            </a:extLst>
          </p:cNvPr>
          <p:cNvSpPr txBox="1">
            <a:spLocks/>
          </p:cNvSpPr>
          <p:nvPr/>
        </p:nvSpPr>
        <p:spPr>
          <a:xfrm>
            <a:off x="5486400" y="2247900"/>
            <a:ext cx="6172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I  </a:t>
            </a:r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+mn-ea"/>
                <a:cs typeface="+mn-cs"/>
              </a:rPr>
              <a:t>read</a:t>
            </a:r>
            <a:endParaRPr lang="ar-SA" sz="9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9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770696-A7AD-4121-808A-B96192BE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at the pictures and use 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/>
              <a:t>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en-US" dirty="0"/>
              <a:t> / </a:t>
            </a:r>
            <a:r>
              <a:rPr lang="en-US" dirty="0">
                <a:solidFill>
                  <a:srgbClr val="FF0000"/>
                </a:solidFill>
              </a:rPr>
              <a:t>can’t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to make meaningful sentences.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42FEC6-7B55-42E7-895F-BA072A014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00200"/>
            <a:ext cx="3154389" cy="236274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3E61B1D-439B-4044-99F7-A29DD246E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267200"/>
            <a:ext cx="3352800" cy="2448273"/>
          </a:xfrm>
          <a:prstGeom prst="rect">
            <a:avLst/>
          </a:prstGeom>
        </p:spPr>
      </p:pic>
      <p:pic>
        <p:nvPicPr>
          <p:cNvPr id="1026" name="Picture 2" descr="244 Eating Hot Soup Illustrations &amp;amp; Clip Art - iStock">
            <a:extLst>
              <a:ext uri="{FF2B5EF4-FFF2-40B4-BE49-F238E27FC236}">
                <a16:creationId xmlns:a16="http://schemas.microsoft.com/office/drawing/2014/main" id="{3B205EA0-C754-492C-B1BA-C213301B7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" b="1887"/>
          <a:stretch/>
        </p:blipFill>
        <p:spPr bwMode="auto">
          <a:xfrm>
            <a:off x="762000" y="1676400"/>
            <a:ext cx="295407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ano Clipart Pianist - Play The Piano Cartoon, HD Png Download ,  Transparent Png Image - PNGitem">
            <a:extLst>
              <a:ext uri="{FF2B5EF4-FFF2-40B4-BE49-F238E27FC236}">
                <a16:creationId xmlns:a16="http://schemas.microsoft.com/office/drawing/2014/main" id="{A831023D-9EC1-4A2B-B91C-0BABF2472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3055" r="3282" b="6667"/>
          <a:stretch/>
        </p:blipFill>
        <p:spPr bwMode="auto">
          <a:xfrm>
            <a:off x="4267200" y="1676400"/>
            <a:ext cx="3276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BD9D0-54AF-4E11-A1C9-B1F7A7DFA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71" t="4584" b="13888"/>
          <a:stretch/>
        </p:blipFill>
        <p:spPr>
          <a:xfrm>
            <a:off x="762000" y="4191000"/>
            <a:ext cx="3048000" cy="2438400"/>
          </a:xfrm>
          <a:prstGeom prst="rect">
            <a:avLst/>
          </a:prstGeom>
        </p:spPr>
      </p:pic>
      <p:pic>
        <p:nvPicPr>
          <p:cNvPr id="1030" name="Picture 6" descr="Cartoon singing little girl vector free download">
            <a:extLst>
              <a:ext uri="{FF2B5EF4-FFF2-40B4-BE49-F238E27FC236}">
                <a16:creationId xmlns:a16="http://schemas.microsoft.com/office/drawing/2014/main" id="{AC3BCA91-814A-4846-87CE-5E07195E5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7801" r="6800" b="6000"/>
          <a:stretch/>
        </p:blipFill>
        <p:spPr bwMode="auto">
          <a:xfrm>
            <a:off x="7924800" y="4038600"/>
            <a:ext cx="3124200" cy="25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07368" y="128388"/>
            <a:ext cx="11233248" cy="60932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swimming</a:t>
            </a:r>
          </a:p>
          <a:p>
            <a:pPr algn="l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scuba diving</a:t>
            </a:r>
          </a:p>
          <a:p>
            <a:pPr algn="l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sailing</a:t>
            </a:r>
          </a:p>
          <a:p>
            <a:pPr algn="l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skiing</a:t>
            </a:r>
          </a:p>
          <a:p>
            <a:pPr algn="l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skating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514600"/>
            <a:ext cx="2444457" cy="1970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85800"/>
            <a:ext cx="1888827" cy="2826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4" t="-496" r="35705" b="496"/>
          <a:stretch/>
        </p:blipFill>
        <p:spPr>
          <a:xfrm>
            <a:off x="5638800" y="4419600"/>
            <a:ext cx="3552825" cy="1919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38400"/>
            <a:ext cx="2260848" cy="2414203"/>
          </a:xfrm>
          <a:prstGeom prst="rect">
            <a:avLst/>
          </a:prstGeom>
        </p:spPr>
      </p:pic>
      <p:pic>
        <p:nvPicPr>
          <p:cNvPr id="1026" name="Picture 2" descr="can i eat before i go swimming لم يسبق له مثيل الصور + tier3.xyz">
            <a:extLst>
              <a:ext uri="{FF2B5EF4-FFF2-40B4-BE49-F238E27FC236}">
                <a16:creationId xmlns:a16="http://schemas.microsoft.com/office/drawing/2014/main" id="{6C1BFE9E-9D0B-468D-8871-CCE29706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CB6DD-C272-4DE4-A6FF-EA71EFA37AD0}"/>
              </a:ext>
            </a:extLst>
          </p:cNvPr>
          <p:cNvSpPr txBox="1"/>
          <p:nvPr/>
        </p:nvSpPr>
        <p:spPr>
          <a:xfrm>
            <a:off x="8077200" y="2590800"/>
            <a:ext cx="15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EC0CF-36C8-4E0F-9F75-C090A82D8EB8}"/>
              </a:ext>
            </a:extLst>
          </p:cNvPr>
          <p:cNvSpPr txBox="1"/>
          <p:nvPr/>
        </p:nvSpPr>
        <p:spPr>
          <a:xfrm>
            <a:off x="11125200" y="3657600"/>
            <a:ext cx="15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7304-1C10-411C-9489-6D37BBF2018C}"/>
              </a:ext>
            </a:extLst>
          </p:cNvPr>
          <p:cNvSpPr txBox="1"/>
          <p:nvPr/>
        </p:nvSpPr>
        <p:spPr>
          <a:xfrm>
            <a:off x="8610600" y="4419600"/>
            <a:ext cx="15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E42F9A-F3E8-417B-B185-0B48AB2EE866}"/>
              </a:ext>
            </a:extLst>
          </p:cNvPr>
          <p:cNvSpPr txBox="1"/>
          <p:nvPr/>
        </p:nvSpPr>
        <p:spPr>
          <a:xfrm>
            <a:off x="11125200" y="1066800"/>
            <a:ext cx="15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FBE879-5DDB-416F-B395-7D0CF8386869}"/>
              </a:ext>
            </a:extLst>
          </p:cNvPr>
          <p:cNvSpPr txBox="1"/>
          <p:nvPr/>
        </p:nvSpPr>
        <p:spPr>
          <a:xfrm>
            <a:off x="5410200" y="2362200"/>
            <a:ext cx="15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905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389</TotalTime>
  <Words>323</Words>
  <Application>Microsoft Office PowerPoint</Application>
  <PresentationFormat>Widescreen</PresentationFormat>
  <Paragraphs>63</Paragraphs>
  <Slides>36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Arabic Typesetting</vt:lpstr>
      <vt:lpstr>Arial</vt:lpstr>
      <vt:lpstr>Cambria</vt:lpstr>
      <vt:lpstr>Corbel</vt:lpstr>
      <vt:lpstr>Garamond</vt:lpstr>
      <vt:lpstr>LegacySans-Book</vt:lpstr>
      <vt:lpstr>Times New Roman</vt:lpstr>
      <vt:lpstr>Children Friends 16x9</vt:lpstr>
      <vt:lpstr>Unit 2 Lesson 2</vt:lpstr>
      <vt:lpstr>What can you do?</vt:lpstr>
      <vt:lpstr>PowerPoint Presentation</vt:lpstr>
      <vt:lpstr>PowerPoint Presentation</vt:lpstr>
      <vt:lpstr>PowerPoint Presentation</vt:lpstr>
      <vt:lpstr>I          they we         she you         he                it</vt:lpstr>
      <vt:lpstr>PowerPoint Presentation</vt:lpstr>
      <vt:lpstr>Look at the pictures and use  I (can / can’t)  to make meaningful sentences.</vt:lpstr>
      <vt:lpstr>PowerPoint Presentation</vt:lpstr>
      <vt:lpstr>New vocabulary</vt:lpstr>
      <vt:lpstr>snorkel (v)</vt:lpstr>
      <vt:lpstr>javelin (n) </vt:lpstr>
      <vt:lpstr>PowerPoint Presentation</vt:lpstr>
      <vt:lpstr>quad bike (n)</vt:lpstr>
      <vt:lpstr>PowerPoint Presentation</vt:lpstr>
      <vt:lpstr>waterski (v)</vt:lpstr>
      <vt:lpstr>Can he waterski?</vt:lpstr>
      <vt:lpstr>New vocabulary</vt:lpstr>
      <vt:lpstr>New vocabulary</vt:lpstr>
      <vt:lpstr>New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Lesson 1</dc:title>
  <dc:creator>Zahra'a Bouftain</dc:creator>
  <cp:keywords/>
  <cp:lastModifiedBy>ZaHRoNa ~</cp:lastModifiedBy>
  <cp:revision>11</cp:revision>
  <dcterms:created xsi:type="dcterms:W3CDTF">2021-10-05T08:55:24Z</dcterms:created>
  <dcterms:modified xsi:type="dcterms:W3CDTF">2022-10-16T07:16:09Z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