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82" r:id="rId1"/>
    <p:sldMasterId id="2147483751" r:id="rId2"/>
  </p:sldMasterIdLst>
  <p:notesMasterIdLst>
    <p:notesMasterId r:id="rId24"/>
  </p:notesMasterIdLst>
  <p:sldIdLst>
    <p:sldId id="256" r:id="rId3"/>
    <p:sldId id="700" r:id="rId4"/>
    <p:sldId id="259" r:id="rId5"/>
    <p:sldId id="709" r:id="rId6"/>
    <p:sldId id="710" r:id="rId7"/>
    <p:sldId id="713" r:id="rId8"/>
    <p:sldId id="714" r:id="rId9"/>
    <p:sldId id="715" r:id="rId10"/>
    <p:sldId id="711" r:id="rId11"/>
    <p:sldId id="716" r:id="rId12"/>
    <p:sldId id="717" r:id="rId13"/>
    <p:sldId id="1468" r:id="rId14"/>
    <p:sldId id="1462" r:id="rId15"/>
    <p:sldId id="1464" r:id="rId16"/>
    <p:sldId id="1465" r:id="rId17"/>
    <p:sldId id="1463" r:id="rId18"/>
    <p:sldId id="1466" r:id="rId19"/>
    <p:sldId id="1467" r:id="rId20"/>
    <p:sldId id="725" r:id="rId21"/>
    <p:sldId id="1470" r:id="rId22"/>
    <p:sldId id="724" r:id="rId23"/>
  </p:sldIdLst>
  <p:sldSz cx="9144000" cy="5143500" type="screen16x9"/>
  <p:notesSz cx="6858000" cy="9144000"/>
  <p:embeddedFontLst>
    <p:embeddedFont>
      <p:font typeface="Berkshire Swash" panose="020B0604020202020204" charset="0"/>
      <p:regular r:id="rId25"/>
    </p:embeddedFont>
    <p:embeddedFont>
      <p:font typeface="Bitter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alibri Light" panose="020F0302020204030204" pitchFamily="3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PT Bold Heading" panose="02010400000000000000" pitchFamily="2" charset="-78"/>
      <p:regular r:id="rId37"/>
    </p:embeddedFont>
    <p:embeddedFont>
      <p:font typeface="Sakkal Majalla" panose="02000000000000000000" pitchFamily="2" charset="-78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3"/>
    <a:srgbClr val="FFFFFF"/>
    <a:srgbClr val="FB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5B6472-8799-4596-AC02-4C06D7204D27}">
  <a:tblStyle styleId="{E05B6472-8799-4596-AC02-4C06D7204D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301" autoAdjust="0"/>
  </p:normalViewPr>
  <p:slideViewPr>
    <p:cSldViewPr snapToGrid="0">
      <p:cViewPr varScale="1">
        <p:scale>
          <a:sx n="93" d="100"/>
          <a:sy n="93" d="100"/>
        </p:scale>
        <p:origin x="360" y="78"/>
      </p:cViewPr>
      <p:guideLst/>
    </p:cSldViewPr>
  </p:slideViewPr>
  <p:outlineViewPr>
    <p:cViewPr>
      <p:scale>
        <a:sx n="33" d="100"/>
        <a:sy n="33" d="100"/>
      </p:scale>
      <p:origin x="0" y="-426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D3765C-C567-423B-B81A-A85A4979EFE6}" type="doc">
      <dgm:prSet loTypeId="urn:microsoft.com/office/officeart/2005/8/layout/radial5" loCatId="cycle" qsTypeId="urn:microsoft.com/office/officeart/2005/8/quickstyle/simple5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</dgm:spPr>
      <dgm:t>
        <a:bodyPr/>
        <a:lstStyle/>
        <a:p>
          <a:endParaRPr lang="en-US"/>
        </a:p>
      </dgm:t>
    </dgm:pt>
    <dgm:pt modelId="{0E871C2D-4C53-4C59-9297-2A9227F6CC5C}">
      <dgm:prSet phldrT="[نص]" custT="1"/>
      <dgm:spPr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000">
              <a:cs typeface="PT Bold Heading" panose="02010400000000000000" pitchFamily="2" charset="-78"/>
            </a:rPr>
            <a:t>عناصر القصة </a:t>
          </a:r>
          <a:endParaRPr lang="en-US" sz="2000">
            <a:cs typeface="PT Bold Heading" panose="02010400000000000000" pitchFamily="2" charset="-78"/>
          </a:endParaRPr>
        </a:p>
      </dgm:t>
    </dgm:pt>
    <dgm:pt modelId="{1EC5EB40-E3EF-4D4B-BC0B-6D504E56C1CA}" type="parTrans" cxnId="{8CA05A6B-738B-48A0-8D66-8FFE79C58793}">
      <dgm:prSet/>
      <dgm:spPr/>
      <dgm:t>
        <a:bodyPr/>
        <a:lstStyle/>
        <a:p>
          <a:endParaRPr lang="en-US"/>
        </a:p>
      </dgm:t>
    </dgm:pt>
    <dgm:pt modelId="{32AFF575-A9B9-4A79-88AE-C327C766EA0A}" type="sibTrans" cxnId="{8CA05A6B-738B-48A0-8D66-8FFE79C58793}">
      <dgm:prSet/>
      <dgm:spPr/>
      <dgm:t>
        <a:bodyPr/>
        <a:lstStyle/>
        <a:p>
          <a:endParaRPr lang="en-US"/>
        </a:p>
      </dgm:t>
    </dgm:pt>
    <dgm:pt modelId="{94D6C22A-D198-4139-A98A-E3EB53C106AD}">
      <dgm:prSet phldrT="[نص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4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الزمان </a:t>
          </a:r>
          <a:r>
            <a:rPr lang="ar-KW" sz="2000" dirty="0">
              <a:solidFill>
                <a:sysClr val="windowText" lastClr="000000"/>
              </a:solidFill>
            </a:rPr>
            <a:t> </a:t>
          </a:r>
          <a:r>
            <a:rPr lang="ar-KW" sz="1800" dirty="0">
              <a:solidFill>
                <a:sysClr val="windowText" lastClr="000000"/>
              </a:solidFill>
            </a:rPr>
            <a:t>في زمن غير معلوف</a:t>
          </a:r>
          <a:endParaRPr lang="en-US" sz="2000" dirty="0">
            <a:solidFill>
              <a:sysClr val="windowText" lastClr="000000"/>
            </a:solidFill>
          </a:endParaRPr>
        </a:p>
      </dgm:t>
    </dgm:pt>
    <dgm:pt modelId="{AE2F2144-643C-4EB8-93D0-671069CF3A12}" type="parTrans" cxnId="{E15E2753-79A3-4307-BB0E-E557769FCEA0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97EB060C-1EF6-4FA4-8578-74128DFFEB54}" type="sibTrans" cxnId="{E15E2753-79A3-4307-BB0E-E557769FCEA0}">
      <dgm:prSet/>
      <dgm:spPr/>
      <dgm:t>
        <a:bodyPr/>
        <a:lstStyle/>
        <a:p>
          <a:endParaRPr lang="en-US"/>
        </a:p>
      </dgm:t>
    </dgm:pt>
    <dgm:pt modelId="{1FDAB90D-DD41-4941-BB0A-18327F5F7291}">
      <dgm:prSet phldrT="[نص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4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الشخصيات</a:t>
          </a:r>
          <a:r>
            <a:rPr lang="ar-KW" sz="2400" dirty="0">
              <a:solidFill>
                <a:sysClr val="windowText" lastClr="000000"/>
              </a:solidFill>
            </a:rPr>
            <a:t>                 </a:t>
          </a:r>
          <a:r>
            <a:rPr lang="ar-KW" sz="1800" dirty="0">
              <a:solidFill>
                <a:sysClr val="windowText" lastClr="000000"/>
              </a:solidFill>
            </a:rPr>
            <a:t>سعيد / والده / صاحب المزرعة / صاحب القصر / الخدم </a:t>
          </a:r>
          <a:endParaRPr lang="en-US" sz="2000" dirty="0">
            <a:solidFill>
              <a:sysClr val="windowText" lastClr="000000"/>
            </a:solidFill>
          </a:endParaRPr>
        </a:p>
      </dgm:t>
    </dgm:pt>
    <dgm:pt modelId="{26B7F59B-4E26-4E4E-9256-172D93C6C2ED}" type="parTrans" cxnId="{8C60969F-67A9-456E-9FC2-327C35A5BFD6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A1417146-1FE6-418D-B7BE-971B00F35E61}" type="sibTrans" cxnId="{8C60969F-67A9-456E-9FC2-327C35A5BFD6}">
      <dgm:prSet/>
      <dgm:spPr/>
      <dgm:t>
        <a:bodyPr/>
        <a:lstStyle/>
        <a:p>
          <a:endParaRPr lang="en-US"/>
        </a:p>
      </dgm:t>
    </dgm:pt>
    <dgm:pt modelId="{E575AF48-844E-4541-A7CC-4400E27F32C8}">
      <dgm:prSet phldrT="[نص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000">
              <a:solidFill>
                <a:sysClr val="windowText" lastClr="000000"/>
              </a:solidFill>
              <a:cs typeface="PT Bold Heading" panose="02010400000000000000" pitchFamily="2" charset="-78"/>
            </a:rPr>
            <a:t>الأحداث      </a:t>
          </a:r>
          <a:r>
            <a:rPr lang="ar-KW" sz="2000">
              <a:solidFill>
                <a:sysClr val="windowText" lastClr="000000"/>
              </a:solidFill>
            </a:rPr>
            <a:t> سبق ذكرها في الفهم والاستيعاب  سؤال 5 ب</a:t>
          </a:r>
          <a:endParaRPr lang="en-US" sz="2000">
            <a:solidFill>
              <a:sysClr val="windowText" lastClr="000000"/>
            </a:solidFill>
          </a:endParaRPr>
        </a:p>
      </dgm:t>
    </dgm:pt>
    <dgm:pt modelId="{342E3A70-3E0C-4AE0-8F4C-CC1E520AD1AC}" type="parTrans" cxnId="{0BAD1CBD-F9EF-41A0-A218-D666D3B82A16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3641DD7D-F4A7-43F1-A100-742053648730}" type="sibTrans" cxnId="{0BAD1CBD-F9EF-41A0-A218-D666D3B82A16}">
      <dgm:prSet/>
      <dgm:spPr/>
      <dgm:t>
        <a:bodyPr/>
        <a:lstStyle/>
        <a:p>
          <a:endParaRPr lang="en-US"/>
        </a:p>
      </dgm:t>
    </dgm:pt>
    <dgm:pt modelId="{842BF03C-4664-44C5-B451-1A3BF073E540}">
      <dgm:prSet phldrT="[نص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4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المكان</a:t>
          </a:r>
          <a:r>
            <a:rPr lang="ar-KW" sz="2000" dirty="0">
              <a:solidFill>
                <a:sysClr val="windowText" lastClr="000000"/>
              </a:solidFill>
            </a:rPr>
            <a:t>  </a:t>
          </a:r>
          <a:r>
            <a:rPr lang="ar-KW" sz="1800" dirty="0">
              <a:solidFill>
                <a:sysClr val="windowText" lastClr="000000"/>
              </a:solidFill>
            </a:rPr>
            <a:t>مزرعة كبيرة قصر كبير </a:t>
          </a:r>
          <a:endParaRPr lang="en-US" sz="2000" dirty="0">
            <a:solidFill>
              <a:sysClr val="windowText" lastClr="000000"/>
            </a:solidFill>
          </a:endParaRPr>
        </a:p>
      </dgm:t>
    </dgm:pt>
    <dgm:pt modelId="{8A8A3CB8-F948-400C-A15B-8ED6605FAC8E}" type="parTrans" cxnId="{64E740AA-0FE5-4802-B731-54E88A22A46C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8536A2EF-577E-49BE-9ECD-0F3B313EE311}" type="sibTrans" cxnId="{64E740AA-0FE5-4802-B731-54E88A22A46C}">
      <dgm:prSet/>
      <dgm:spPr/>
      <dgm:t>
        <a:bodyPr/>
        <a:lstStyle/>
        <a:p>
          <a:endParaRPr lang="en-US"/>
        </a:p>
      </dgm:t>
    </dgm:pt>
    <dgm:pt modelId="{8E9D6E50-7D88-4249-B64C-3B18CE9922D8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000">
              <a:solidFill>
                <a:sysClr val="windowText" lastClr="000000"/>
              </a:solidFill>
              <a:cs typeface="PT Bold Heading" panose="02010400000000000000" pitchFamily="2" charset="-78"/>
            </a:rPr>
            <a:t>العقدة    </a:t>
          </a:r>
          <a:r>
            <a:rPr lang="ar-KW" sz="2000">
              <a:solidFill>
                <a:sysClr val="windowText" lastClr="000000"/>
              </a:solidFill>
            </a:rPr>
            <a:t>   ضياع تعب سعيد طوال سبع سنوات دون فائدة </a:t>
          </a:r>
          <a:endParaRPr lang="en-US" sz="2000">
            <a:solidFill>
              <a:sysClr val="windowText" lastClr="000000"/>
            </a:solidFill>
          </a:endParaRPr>
        </a:p>
      </dgm:t>
    </dgm:pt>
    <dgm:pt modelId="{0B5B89FF-0DC7-4DDD-A833-857267EA2D55}" type="parTrans" cxnId="{C2670EBB-923A-4F60-8FD2-78ECEA056661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B824914A-4707-481F-A0C5-96A75A4ED516}" type="sibTrans" cxnId="{C2670EBB-923A-4F60-8FD2-78ECEA056661}">
      <dgm:prSet/>
      <dgm:spPr/>
      <dgm:t>
        <a:bodyPr/>
        <a:lstStyle/>
        <a:p>
          <a:endParaRPr lang="en-US"/>
        </a:p>
      </dgm:t>
    </dgm:pt>
    <dgm:pt modelId="{7EB9142D-ACE6-4AC5-A313-31F1F3E3B21C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ar-KW" sz="24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الحل</a:t>
          </a:r>
          <a:r>
            <a:rPr lang="ar-KW" sz="2000" dirty="0">
              <a:solidFill>
                <a:sysClr val="windowText" lastClr="000000"/>
              </a:solidFill>
            </a:rPr>
            <a:t>                 </a:t>
          </a:r>
          <a:r>
            <a:rPr lang="ar-KW" sz="1800" dirty="0">
              <a:solidFill>
                <a:sysClr val="windowText" lastClr="000000"/>
              </a:solidFill>
            </a:rPr>
            <a:t>بالصبر والتزامه بوصايا والده حصل على تعويض السنوات السابقة </a:t>
          </a:r>
          <a:endParaRPr lang="en-US" sz="2000" dirty="0">
            <a:solidFill>
              <a:sysClr val="windowText" lastClr="000000"/>
            </a:solidFill>
          </a:endParaRPr>
        </a:p>
      </dgm:t>
    </dgm:pt>
    <dgm:pt modelId="{8EB943EE-13B6-48D0-B23A-E88237B57625}" type="parTrans" cxnId="{4A01258B-EA1C-4B45-96DA-05A82406885C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3A518AB3-3DD2-4454-9D45-09AE55E3A040}" type="sibTrans" cxnId="{4A01258B-EA1C-4B45-96DA-05A82406885C}">
      <dgm:prSet/>
      <dgm:spPr/>
      <dgm:t>
        <a:bodyPr/>
        <a:lstStyle/>
        <a:p>
          <a:endParaRPr lang="en-US"/>
        </a:p>
      </dgm:t>
    </dgm:pt>
    <dgm:pt modelId="{745CB25B-B051-4113-ACCD-0A736A90DE10}" type="pres">
      <dgm:prSet presAssocID="{E6D3765C-C567-423B-B81A-A85A4979EF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FA290-145A-4B07-81BF-1DB04905050F}" type="pres">
      <dgm:prSet presAssocID="{0E871C2D-4C53-4C59-9297-2A9227F6CC5C}" presName="centerShape" presStyleLbl="node0" presStyleIdx="0" presStyleCnt="1" custScaleX="145330"/>
      <dgm:spPr/>
    </dgm:pt>
    <dgm:pt modelId="{2425182A-BB14-4EB9-B991-A329B557709F}" type="pres">
      <dgm:prSet presAssocID="{AE2F2144-643C-4EB8-93D0-671069CF3A12}" presName="parTrans" presStyleLbl="sibTrans2D1" presStyleIdx="0" presStyleCnt="6"/>
      <dgm:spPr/>
    </dgm:pt>
    <dgm:pt modelId="{BBA4B792-59F6-49B4-8624-F25BB486BBC4}" type="pres">
      <dgm:prSet presAssocID="{AE2F2144-643C-4EB8-93D0-671069CF3A12}" presName="connectorText" presStyleLbl="sibTrans2D1" presStyleIdx="0" presStyleCnt="6"/>
      <dgm:spPr/>
    </dgm:pt>
    <dgm:pt modelId="{52856C07-D92E-4112-BB4C-909A1C92CAE8}" type="pres">
      <dgm:prSet presAssocID="{94D6C22A-D198-4139-A98A-E3EB53C106AD}" presName="node" presStyleLbl="node1" presStyleIdx="0" presStyleCnt="6" custScaleX="143044" custRadScaleRad="109394" custRadScaleInc="4902">
        <dgm:presLayoutVars>
          <dgm:bulletEnabled val="1"/>
        </dgm:presLayoutVars>
      </dgm:prSet>
      <dgm:spPr/>
    </dgm:pt>
    <dgm:pt modelId="{68748A11-7579-4706-87FE-AA46A12142A7}" type="pres">
      <dgm:prSet presAssocID="{26B7F59B-4E26-4E4E-9256-172D93C6C2ED}" presName="parTrans" presStyleLbl="sibTrans2D1" presStyleIdx="1" presStyleCnt="6"/>
      <dgm:spPr/>
    </dgm:pt>
    <dgm:pt modelId="{224E0483-9A9A-4355-9500-301B916E1846}" type="pres">
      <dgm:prSet presAssocID="{26B7F59B-4E26-4E4E-9256-172D93C6C2ED}" presName="connectorText" presStyleLbl="sibTrans2D1" presStyleIdx="1" presStyleCnt="6"/>
      <dgm:spPr/>
    </dgm:pt>
    <dgm:pt modelId="{07987263-1BAB-49D2-B6EA-3439BFA0D8B2}" type="pres">
      <dgm:prSet presAssocID="{1FDAB90D-DD41-4941-BB0A-18327F5F7291}" presName="node" presStyleLbl="node1" presStyleIdx="1" presStyleCnt="6" custScaleX="261988" custScaleY="156864" custRadScaleRad="168254" custRadScaleInc="24257">
        <dgm:presLayoutVars>
          <dgm:bulletEnabled val="1"/>
        </dgm:presLayoutVars>
      </dgm:prSet>
      <dgm:spPr/>
    </dgm:pt>
    <dgm:pt modelId="{57140ECD-6547-4E80-85B7-D13F5C83B405}" type="pres">
      <dgm:prSet presAssocID="{342E3A70-3E0C-4AE0-8F4C-CC1E520AD1AC}" presName="parTrans" presStyleLbl="sibTrans2D1" presStyleIdx="2" presStyleCnt="6"/>
      <dgm:spPr/>
    </dgm:pt>
    <dgm:pt modelId="{525D7F48-DEE2-4FD5-B586-7802776B1450}" type="pres">
      <dgm:prSet presAssocID="{342E3A70-3E0C-4AE0-8F4C-CC1E520AD1AC}" presName="connectorText" presStyleLbl="sibTrans2D1" presStyleIdx="2" presStyleCnt="6"/>
      <dgm:spPr/>
    </dgm:pt>
    <dgm:pt modelId="{983B90C3-0AAE-46A5-AC9A-3D90A6453444}" type="pres">
      <dgm:prSet presAssocID="{E575AF48-844E-4541-A7CC-4400E27F32C8}" presName="node" presStyleLbl="node1" presStyleIdx="2" presStyleCnt="6" custScaleX="211382" custScaleY="148312" custRadScaleRad="154789" custRadScaleInc="-23555">
        <dgm:presLayoutVars>
          <dgm:bulletEnabled val="1"/>
        </dgm:presLayoutVars>
      </dgm:prSet>
      <dgm:spPr/>
    </dgm:pt>
    <dgm:pt modelId="{0898CC64-8B97-4158-A7FA-7C9F1B58CED8}" type="pres">
      <dgm:prSet presAssocID="{8A8A3CB8-F948-400C-A15B-8ED6605FAC8E}" presName="parTrans" presStyleLbl="sibTrans2D1" presStyleIdx="3" presStyleCnt="6"/>
      <dgm:spPr/>
    </dgm:pt>
    <dgm:pt modelId="{5A45C219-CE04-4421-99FE-A6ADDC04BD49}" type="pres">
      <dgm:prSet presAssocID="{8A8A3CB8-F948-400C-A15B-8ED6605FAC8E}" presName="connectorText" presStyleLbl="sibTrans2D1" presStyleIdx="3" presStyleCnt="6"/>
      <dgm:spPr/>
    </dgm:pt>
    <dgm:pt modelId="{6285B9C5-472D-46B6-B351-4DEB375C7102}" type="pres">
      <dgm:prSet presAssocID="{842BF03C-4664-44C5-B451-1A3BF073E540}" presName="node" presStyleLbl="node1" presStyleIdx="3" presStyleCnt="6" custScaleX="155983">
        <dgm:presLayoutVars>
          <dgm:bulletEnabled val="1"/>
        </dgm:presLayoutVars>
      </dgm:prSet>
      <dgm:spPr/>
    </dgm:pt>
    <dgm:pt modelId="{6DD05253-DD4B-4335-A1E8-265720F1E3FF}" type="pres">
      <dgm:prSet presAssocID="{0B5B89FF-0DC7-4DDD-A833-857267EA2D55}" presName="parTrans" presStyleLbl="sibTrans2D1" presStyleIdx="4" presStyleCnt="6"/>
      <dgm:spPr/>
    </dgm:pt>
    <dgm:pt modelId="{3F22621E-4E0E-4597-BEAE-E354FA67DE7C}" type="pres">
      <dgm:prSet presAssocID="{0B5B89FF-0DC7-4DDD-A833-857267EA2D55}" presName="connectorText" presStyleLbl="sibTrans2D1" presStyleIdx="4" presStyleCnt="6"/>
      <dgm:spPr/>
    </dgm:pt>
    <dgm:pt modelId="{1FAB943B-4849-4AD9-8021-AC64067DF1F1}" type="pres">
      <dgm:prSet presAssocID="{8E9D6E50-7D88-4249-B64C-3B18CE9922D8}" presName="node" presStyleLbl="node1" presStyleIdx="4" presStyleCnt="6" custScaleX="202528" custScaleY="157094" custRadScaleRad="154312" custRadScaleInc="26455">
        <dgm:presLayoutVars>
          <dgm:bulletEnabled val="1"/>
        </dgm:presLayoutVars>
      </dgm:prSet>
      <dgm:spPr/>
    </dgm:pt>
    <dgm:pt modelId="{395DA3F1-A0CC-43BF-A8F3-D9DC44D175CA}" type="pres">
      <dgm:prSet presAssocID="{8EB943EE-13B6-48D0-B23A-E88237B57625}" presName="parTrans" presStyleLbl="sibTrans2D1" presStyleIdx="5" presStyleCnt="6"/>
      <dgm:spPr/>
    </dgm:pt>
    <dgm:pt modelId="{9AF2FE6C-2D1A-4390-87CC-0EC8152EE384}" type="pres">
      <dgm:prSet presAssocID="{8EB943EE-13B6-48D0-B23A-E88237B57625}" presName="connectorText" presStyleLbl="sibTrans2D1" presStyleIdx="5" presStyleCnt="6"/>
      <dgm:spPr/>
    </dgm:pt>
    <dgm:pt modelId="{02E72D62-4976-4AE6-9C28-558D46D75708}" type="pres">
      <dgm:prSet presAssocID="{7EB9142D-ACE6-4AC5-A313-31F1F3E3B21C}" presName="node" presStyleLbl="node1" presStyleIdx="5" presStyleCnt="6" custScaleX="249572" custScaleY="164612" custRadScaleRad="150970" custRadScaleInc="-18506">
        <dgm:presLayoutVars>
          <dgm:bulletEnabled val="1"/>
        </dgm:presLayoutVars>
      </dgm:prSet>
      <dgm:spPr/>
    </dgm:pt>
  </dgm:ptLst>
  <dgm:cxnLst>
    <dgm:cxn modelId="{C44A3E2B-0654-4C5F-A1B8-C7D6D801BC55}" type="presOf" srcId="{26B7F59B-4E26-4E4E-9256-172D93C6C2ED}" destId="{224E0483-9A9A-4355-9500-301B916E1846}" srcOrd="1" destOrd="0" presId="urn:microsoft.com/office/officeart/2005/8/layout/radial5"/>
    <dgm:cxn modelId="{178A3933-E795-4866-9BB1-781F9A853892}" type="presOf" srcId="{8A8A3CB8-F948-400C-A15B-8ED6605FAC8E}" destId="{0898CC64-8B97-4158-A7FA-7C9F1B58CED8}" srcOrd="0" destOrd="0" presId="urn:microsoft.com/office/officeart/2005/8/layout/radial5"/>
    <dgm:cxn modelId="{6470083E-1C60-4DA8-8701-CE48A97CC4E1}" type="presOf" srcId="{E6D3765C-C567-423B-B81A-A85A4979EFE6}" destId="{745CB25B-B051-4113-ACCD-0A736A90DE10}" srcOrd="0" destOrd="0" presId="urn:microsoft.com/office/officeart/2005/8/layout/radial5"/>
    <dgm:cxn modelId="{16B8773E-BF88-4615-BE18-C86EE8342EB2}" type="presOf" srcId="{8A8A3CB8-F948-400C-A15B-8ED6605FAC8E}" destId="{5A45C219-CE04-4421-99FE-A6ADDC04BD49}" srcOrd="1" destOrd="0" presId="urn:microsoft.com/office/officeart/2005/8/layout/radial5"/>
    <dgm:cxn modelId="{4519EA66-3F26-4C00-B91E-D492C6EDD5C2}" type="presOf" srcId="{0E871C2D-4C53-4C59-9297-2A9227F6CC5C}" destId="{8E0FA290-145A-4B07-81BF-1DB04905050F}" srcOrd="0" destOrd="0" presId="urn:microsoft.com/office/officeart/2005/8/layout/radial5"/>
    <dgm:cxn modelId="{8CA05A6B-738B-48A0-8D66-8FFE79C58793}" srcId="{E6D3765C-C567-423B-B81A-A85A4979EFE6}" destId="{0E871C2D-4C53-4C59-9297-2A9227F6CC5C}" srcOrd="0" destOrd="0" parTransId="{1EC5EB40-E3EF-4D4B-BC0B-6D504E56C1CA}" sibTransId="{32AFF575-A9B9-4A79-88AE-C327C766EA0A}"/>
    <dgm:cxn modelId="{FF758C6C-EC0F-4B82-BDD1-E513838DBA7B}" type="presOf" srcId="{7EB9142D-ACE6-4AC5-A313-31F1F3E3B21C}" destId="{02E72D62-4976-4AE6-9C28-558D46D75708}" srcOrd="0" destOrd="0" presId="urn:microsoft.com/office/officeart/2005/8/layout/radial5"/>
    <dgm:cxn modelId="{382C4D71-3799-4BD3-AB61-9B2E430AA7B1}" type="presOf" srcId="{342E3A70-3E0C-4AE0-8F4C-CC1E520AD1AC}" destId="{525D7F48-DEE2-4FD5-B586-7802776B1450}" srcOrd="1" destOrd="0" presId="urn:microsoft.com/office/officeart/2005/8/layout/radial5"/>
    <dgm:cxn modelId="{E15E2753-79A3-4307-BB0E-E557769FCEA0}" srcId="{0E871C2D-4C53-4C59-9297-2A9227F6CC5C}" destId="{94D6C22A-D198-4139-A98A-E3EB53C106AD}" srcOrd="0" destOrd="0" parTransId="{AE2F2144-643C-4EB8-93D0-671069CF3A12}" sibTransId="{97EB060C-1EF6-4FA4-8578-74128DFFEB54}"/>
    <dgm:cxn modelId="{E7736D7F-457F-411F-89E3-218C3B58094F}" type="presOf" srcId="{342E3A70-3E0C-4AE0-8F4C-CC1E520AD1AC}" destId="{57140ECD-6547-4E80-85B7-D13F5C83B405}" srcOrd="0" destOrd="0" presId="urn:microsoft.com/office/officeart/2005/8/layout/radial5"/>
    <dgm:cxn modelId="{4A01258B-EA1C-4B45-96DA-05A82406885C}" srcId="{0E871C2D-4C53-4C59-9297-2A9227F6CC5C}" destId="{7EB9142D-ACE6-4AC5-A313-31F1F3E3B21C}" srcOrd="5" destOrd="0" parTransId="{8EB943EE-13B6-48D0-B23A-E88237B57625}" sibTransId="{3A518AB3-3DD2-4454-9D45-09AE55E3A040}"/>
    <dgm:cxn modelId="{43938E8C-F73B-49D0-9ABD-22EC6E1FCE92}" type="presOf" srcId="{0B5B89FF-0DC7-4DDD-A833-857267EA2D55}" destId="{6DD05253-DD4B-4335-A1E8-265720F1E3FF}" srcOrd="0" destOrd="0" presId="urn:microsoft.com/office/officeart/2005/8/layout/radial5"/>
    <dgm:cxn modelId="{8C60969F-67A9-456E-9FC2-327C35A5BFD6}" srcId="{0E871C2D-4C53-4C59-9297-2A9227F6CC5C}" destId="{1FDAB90D-DD41-4941-BB0A-18327F5F7291}" srcOrd="1" destOrd="0" parTransId="{26B7F59B-4E26-4E4E-9256-172D93C6C2ED}" sibTransId="{A1417146-1FE6-418D-B7BE-971B00F35E61}"/>
    <dgm:cxn modelId="{64E740AA-0FE5-4802-B731-54E88A22A46C}" srcId="{0E871C2D-4C53-4C59-9297-2A9227F6CC5C}" destId="{842BF03C-4664-44C5-B451-1A3BF073E540}" srcOrd="3" destOrd="0" parTransId="{8A8A3CB8-F948-400C-A15B-8ED6605FAC8E}" sibTransId="{8536A2EF-577E-49BE-9ECD-0F3B313EE311}"/>
    <dgm:cxn modelId="{6207CBAD-1AA1-4C62-B16D-0CCACC34CA9E}" type="presOf" srcId="{842BF03C-4664-44C5-B451-1A3BF073E540}" destId="{6285B9C5-472D-46B6-B351-4DEB375C7102}" srcOrd="0" destOrd="0" presId="urn:microsoft.com/office/officeart/2005/8/layout/radial5"/>
    <dgm:cxn modelId="{C2670EBB-923A-4F60-8FD2-78ECEA056661}" srcId="{0E871C2D-4C53-4C59-9297-2A9227F6CC5C}" destId="{8E9D6E50-7D88-4249-B64C-3B18CE9922D8}" srcOrd="4" destOrd="0" parTransId="{0B5B89FF-0DC7-4DDD-A833-857267EA2D55}" sibTransId="{B824914A-4707-481F-A0C5-96A75A4ED516}"/>
    <dgm:cxn modelId="{0BAD1CBD-F9EF-41A0-A218-D666D3B82A16}" srcId="{0E871C2D-4C53-4C59-9297-2A9227F6CC5C}" destId="{E575AF48-844E-4541-A7CC-4400E27F32C8}" srcOrd="2" destOrd="0" parTransId="{342E3A70-3E0C-4AE0-8F4C-CC1E520AD1AC}" sibTransId="{3641DD7D-F4A7-43F1-A100-742053648730}"/>
    <dgm:cxn modelId="{23A085C2-DBC8-4B6E-93C4-63BEE17532C4}" type="presOf" srcId="{1FDAB90D-DD41-4941-BB0A-18327F5F7291}" destId="{07987263-1BAB-49D2-B6EA-3439BFA0D8B2}" srcOrd="0" destOrd="0" presId="urn:microsoft.com/office/officeart/2005/8/layout/radial5"/>
    <dgm:cxn modelId="{0832D5C9-F19C-497D-BDC0-C024536B0AE2}" type="presOf" srcId="{AE2F2144-643C-4EB8-93D0-671069CF3A12}" destId="{BBA4B792-59F6-49B4-8624-F25BB486BBC4}" srcOrd="1" destOrd="0" presId="urn:microsoft.com/office/officeart/2005/8/layout/radial5"/>
    <dgm:cxn modelId="{ABC5C1D2-5448-450C-A370-72BCE8974333}" type="presOf" srcId="{0B5B89FF-0DC7-4DDD-A833-857267EA2D55}" destId="{3F22621E-4E0E-4597-BEAE-E354FA67DE7C}" srcOrd="1" destOrd="0" presId="urn:microsoft.com/office/officeart/2005/8/layout/radial5"/>
    <dgm:cxn modelId="{BBF369E6-15F9-4E29-AFBE-ADCC50C80A5F}" type="presOf" srcId="{8EB943EE-13B6-48D0-B23A-E88237B57625}" destId="{9AF2FE6C-2D1A-4390-87CC-0EC8152EE384}" srcOrd="1" destOrd="0" presId="urn:microsoft.com/office/officeart/2005/8/layout/radial5"/>
    <dgm:cxn modelId="{324016E9-A45C-4D05-9604-78BE92003051}" type="presOf" srcId="{94D6C22A-D198-4139-A98A-E3EB53C106AD}" destId="{52856C07-D92E-4112-BB4C-909A1C92CAE8}" srcOrd="0" destOrd="0" presId="urn:microsoft.com/office/officeart/2005/8/layout/radial5"/>
    <dgm:cxn modelId="{C8583DF0-9782-42DF-9884-F1E946FCD8A5}" type="presOf" srcId="{8E9D6E50-7D88-4249-B64C-3B18CE9922D8}" destId="{1FAB943B-4849-4AD9-8021-AC64067DF1F1}" srcOrd="0" destOrd="0" presId="urn:microsoft.com/office/officeart/2005/8/layout/radial5"/>
    <dgm:cxn modelId="{117AEAFA-EA44-4212-95C7-FD83BE3A3F97}" type="presOf" srcId="{8EB943EE-13B6-48D0-B23A-E88237B57625}" destId="{395DA3F1-A0CC-43BF-A8F3-D9DC44D175CA}" srcOrd="0" destOrd="0" presId="urn:microsoft.com/office/officeart/2005/8/layout/radial5"/>
    <dgm:cxn modelId="{D28A00FC-DA04-4D97-A7BE-35456760CAB9}" type="presOf" srcId="{E575AF48-844E-4541-A7CC-4400E27F32C8}" destId="{983B90C3-0AAE-46A5-AC9A-3D90A6453444}" srcOrd="0" destOrd="0" presId="urn:microsoft.com/office/officeart/2005/8/layout/radial5"/>
    <dgm:cxn modelId="{596ABBFD-60EA-49B2-9BD4-93749E514C5C}" type="presOf" srcId="{26B7F59B-4E26-4E4E-9256-172D93C6C2ED}" destId="{68748A11-7579-4706-87FE-AA46A12142A7}" srcOrd="0" destOrd="0" presId="urn:microsoft.com/office/officeart/2005/8/layout/radial5"/>
    <dgm:cxn modelId="{FFA34CFE-8AEB-45FF-9A77-BDEC119F3A1F}" type="presOf" srcId="{AE2F2144-643C-4EB8-93D0-671069CF3A12}" destId="{2425182A-BB14-4EB9-B991-A329B557709F}" srcOrd="0" destOrd="0" presId="urn:microsoft.com/office/officeart/2005/8/layout/radial5"/>
    <dgm:cxn modelId="{7FAAE764-F06E-4E95-9933-61A37258382D}" type="presParOf" srcId="{745CB25B-B051-4113-ACCD-0A736A90DE10}" destId="{8E0FA290-145A-4B07-81BF-1DB04905050F}" srcOrd="0" destOrd="0" presId="urn:microsoft.com/office/officeart/2005/8/layout/radial5"/>
    <dgm:cxn modelId="{58FE9F8A-6103-4D9C-9954-715ACDFA0C91}" type="presParOf" srcId="{745CB25B-B051-4113-ACCD-0A736A90DE10}" destId="{2425182A-BB14-4EB9-B991-A329B557709F}" srcOrd="1" destOrd="0" presId="urn:microsoft.com/office/officeart/2005/8/layout/radial5"/>
    <dgm:cxn modelId="{D70BC07C-6D7B-40C3-8A6D-07A48EBF6307}" type="presParOf" srcId="{2425182A-BB14-4EB9-B991-A329B557709F}" destId="{BBA4B792-59F6-49B4-8624-F25BB486BBC4}" srcOrd="0" destOrd="0" presId="urn:microsoft.com/office/officeart/2005/8/layout/radial5"/>
    <dgm:cxn modelId="{094AA9CE-0FFF-4D38-9C9C-3D17A194AACD}" type="presParOf" srcId="{745CB25B-B051-4113-ACCD-0A736A90DE10}" destId="{52856C07-D92E-4112-BB4C-909A1C92CAE8}" srcOrd="2" destOrd="0" presId="urn:microsoft.com/office/officeart/2005/8/layout/radial5"/>
    <dgm:cxn modelId="{1E0531C1-3966-44A7-9DD0-7F6EA6CABEA1}" type="presParOf" srcId="{745CB25B-B051-4113-ACCD-0A736A90DE10}" destId="{68748A11-7579-4706-87FE-AA46A12142A7}" srcOrd="3" destOrd="0" presId="urn:microsoft.com/office/officeart/2005/8/layout/radial5"/>
    <dgm:cxn modelId="{E239EA44-71D3-4497-ABD4-3DA797DF2922}" type="presParOf" srcId="{68748A11-7579-4706-87FE-AA46A12142A7}" destId="{224E0483-9A9A-4355-9500-301B916E1846}" srcOrd="0" destOrd="0" presId="urn:microsoft.com/office/officeart/2005/8/layout/radial5"/>
    <dgm:cxn modelId="{B646B589-9BF9-4FE9-95DB-8B95218E8330}" type="presParOf" srcId="{745CB25B-B051-4113-ACCD-0A736A90DE10}" destId="{07987263-1BAB-49D2-B6EA-3439BFA0D8B2}" srcOrd="4" destOrd="0" presId="urn:microsoft.com/office/officeart/2005/8/layout/radial5"/>
    <dgm:cxn modelId="{576C84FA-E277-4ADD-BB2C-633264AA5971}" type="presParOf" srcId="{745CB25B-B051-4113-ACCD-0A736A90DE10}" destId="{57140ECD-6547-4E80-85B7-D13F5C83B405}" srcOrd="5" destOrd="0" presId="urn:microsoft.com/office/officeart/2005/8/layout/radial5"/>
    <dgm:cxn modelId="{C6872972-1FD2-48EA-8DB3-5341C40C4DFA}" type="presParOf" srcId="{57140ECD-6547-4E80-85B7-D13F5C83B405}" destId="{525D7F48-DEE2-4FD5-B586-7802776B1450}" srcOrd="0" destOrd="0" presId="urn:microsoft.com/office/officeart/2005/8/layout/radial5"/>
    <dgm:cxn modelId="{C76A6EA7-1038-42BA-BA24-830FC0519C7C}" type="presParOf" srcId="{745CB25B-B051-4113-ACCD-0A736A90DE10}" destId="{983B90C3-0AAE-46A5-AC9A-3D90A6453444}" srcOrd="6" destOrd="0" presId="urn:microsoft.com/office/officeart/2005/8/layout/radial5"/>
    <dgm:cxn modelId="{C5A6B875-B210-46BB-9D36-4A6C2F5AD3FF}" type="presParOf" srcId="{745CB25B-B051-4113-ACCD-0A736A90DE10}" destId="{0898CC64-8B97-4158-A7FA-7C9F1B58CED8}" srcOrd="7" destOrd="0" presId="urn:microsoft.com/office/officeart/2005/8/layout/radial5"/>
    <dgm:cxn modelId="{AF930017-BD17-43F1-976C-DB89897F4720}" type="presParOf" srcId="{0898CC64-8B97-4158-A7FA-7C9F1B58CED8}" destId="{5A45C219-CE04-4421-99FE-A6ADDC04BD49}" srcOrd="0" destOrd="0" presId="urn:microsoft.com/office/officeart/2005/8/layout/radial5"/>
    <dgm:cxn modelId="{53272F52-3B62-4519-8FC0-742A1516A245}" type="presParOf" srcId="{745CB25B-B051-4113-ACCD-0A736A90DE10}" destId="{6285B9C5-472D-46B6-B351-4DEB375C7102}" srcOrd="8" destOrd="0" presId="urn:microsoft.com/office/officeart/2005/8/layout/radial5"/>
    <dgm:cxn modelId="{799C2DD9-60A1-4EF8-8665-AD01A835FDC3}" type="presParOf" srcId="{745CB25B-B051-4113-ACCD-0A736A90DE10}" destId="{6DD05253-DD4B-4335-A1E8-265720F1E3FF}" srcOrd="9" destOrd="0" presId="urn:microsoft.com/office/officeart/2005/8/layout/radial5"/>
    <dgm:cxn modelId="{86013F76-464E-4CBC-BBB4-E89941BD1578}" type="presParOf" srcId="{6DD05253-DD4B-4335-A1E8-265720F1E3FF}" destId="{3F22621E-4E0E-4597-BEAE-E354FA67DE7C}" srcOrd="0" destOrd="0" presId="urn:microsoft.com/office/officeart/2005/8/layout/radial5"/>
    <dgm:cxn modelId="{A76886D2-9C35-4C02-B858-ED07DDF7D2E7}" type="presParOf" srcId="{745CB25B-B051-4113-ACCD-0A736A90DE10}" destId="{1FAB943B-4849-4AD9-8021-AC64067DF1F1}" srcOrd="10" destOrd="0" presId="urn:microsoft.com/office/officeart/2005/8/layout/radial5"/>
    <dgm:cxn modelId="{3767614B-FEBF-486E-B4FB-00E39FD69DCF}" type="presParOf" srcId="{745CB25B-B051-4113-ACCD-0A736A90DE10}" destId="{395DA3F1-A0CC-43BF-A8F3-D9DC44D175CA}" srcOrd="11" destOrd="0" presId="urn:microsoft.com/office/officeart/2005/8/layout/radial5"/>
    <dgm:cxn modelId="{6B3EA04F-ABD7-4047-8CCE-4F3E88144573}" type="presParOf" srcId="{395DA3F1-A0CC-43BF-A8F3-D9DC44D175CA}" destId="{9AF2FE6C-2D1A-4390-87CC-0EC8152EE384}" srcOrd="0" destOrd="0" presId="urn:microsoft.com/office/officeart/2005/8/layout/radial5"/>
    <dgm:cxn modelId="{8CFBC824-4F44-46AE-ACB9-926C6F121F0D}" type="presParOf" srcId="{745CB25B-B051-4113-ACCD-0A736A90DE10}" destId="{02E72D62-4976-4AE6-9C28-558D46D7570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FA290-145A-4B07-81BF-1DB04905050F}">
      <dsp:nvSpPr>
        <dsp:cNvPr id="0" name=""/>
        <dsp:cNvSpPr/>
      </dsp:nvSpPr>
      <dsp:spPr>
        <a:xfrm>
          <a:off x="2649083" y="1472193"/>
          <a:ext cx="1525103" cy="1049407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000" kern="1200">
              <a:cs typeface="PT Bold Heading" panose="02010400000000000000" pitchFamily="2" charset="-78"/>
            </a:rPr>
            <a:t>عناصر القصة </a:t>
          </a:r>
          <a:endParaRPr lang="en-US" sz="2000" kern="1200">
            <a:cs typeface="PT Bold Heading" panose="02010400000000000000" pitchFamily="2" charset="-78"/>
          </a:endParaRPr>
        </a:p>
      </dsp:txBody>
      <dsp:txXfrm>
        <a:off x="2872429" y="1625875"/>
        <a:ext cx="1078411" cy="742043"/>
      </dsp:txXfrm>
    </dsp:sp>
    <dsp:sp modelId="{2425182A-BB14-4EB9-B991-A329B557709F}">
      <dsp:nvSpPr>
        <dsp:cNvPr id="0" name=""/>
        <dsp:cNvSpPr/>
      </dsp:nvSpPr>
      <dsp:spPr>
        <a:xfrm rot="16296336">
          <a:off x="3319955" y="1088744"/>
          <a:ext cx="224269" cy="356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352653" y="1193731"/>
        <a:ext cx="156988" cy="214078"/>
      </dsp:txXfrm>
    </dsp:sp>
    <dsp:sp modelId="{52856C07-D92E-4112-BB4C-909A1C92CAE8}">
      <dsp:nvSpPr>
        <dsp:cNvPr id="0" name=""/>
        <dsp:cNvSpPr/>
      </dsp:nvSpPr>
      <dsp:spPr>
        <a:xfrm>
          <a:off x="2702344" y="0"/>
          <a:ext cx="1501114" cy="1049407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الزمان </a:t>
          </a:r>
          <a:r>
            <a:rPr lang="ar-KW" sz="2000" kern="1200" dirty="0">
              <a:solidFill>
                <a:sysClr val="windowText" lastClr="000000"/>
              </a:solidFill>
            </a:rPr>
            <a:t> </a:t>
          </a:r>
          <a:r>
            <a:rPr lang="ar-KW" sz="1800" kern="1200" dirty="0">
              <a:solidFill>
                <a:sysClr val="windowText" lastClr="000000"/>
              </a:solidFill>
            </a:rPr>
            <a:t>في زمن غير معلوف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2922177" y="153682"/>
        <a:ext cx="1061448" cy="742043"/>
      </dsp:txXfrm>
    </dsp:sp>
    <dsp:sp modelId="{68748A11-7579-4706-87FE-AA46A12142A7}">
      <dsp:nvSpPr>
        <dsp:cNvPr id="0" name=""/>
        <dsp:cNvSpPr/>
      </dsp:nvSpPr>
      <dsp:spPr>
        <a:xfrm rot="20133655">
          <a:off x="4119851" y="1447600"/>
          <a:ext cx="215884" cy="356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22752" y="1532357"/>
        <a:ext cx="151119" cy="214078"/>
      </dsp:txXfrm>
    </dsp:sp>
    <dsp:sp modelId="{07987263-1BAB-49D2-B6EA-3439BFA0D8B2}">
      <dsp:nvSpPr>
        <dsp:cNvPr id="0" name=""/>
        <dsp:cNvSpPr/>
      </dsp:nvSpPr>
      <dsp:spPr>
        <a:xfrm>
          <a:off x="4139096" y="218531"/>
          <a:ext cx="2749321" cy="1646142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الشخصيات</a:t>
          </a:r>
          <a:r>
            <a:rPr lang="ar-KW" sz="2400" kern="1200" dirty="0">
              <a:solidFill>
                <a:sysClr val="windowText" lastClr="000000"/>
              </a:solidFill>
            </a:rPr>
            <a:t>                 </a:t>
          </a:r>
          <a:r>
            <a:rPr lang="ar-KW" sz="1800" kern="1200" dirty="0">
              <a:solidFill>
                <a:sysClr val="windowText" lastClr="000000"/>
              </a:solidFill>
            </a:rPr>
            <a:t>سعيد / والده / صاحب المزرعة / صاحب القصر / الخدم 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4541725" y="459603"/>
        <a:ext cx="1944063" cy="1163998"/>
      </dsp:txXfrm>
    </dsp:sp>
    <dsp:sp modelId="{57140ECD-6547-4E80-85B7-D13F5C83B405}">
      <dsp:nvSpPr>
        <dsp:cNvPr id="0" name=""/>
        <dsp:cNvSpPr/>
      </dsp:nvSpPr>
      <dsp:spPr>
        <a:xfrm rot="1376010">
          <a:off x="4159043" y="2195112"/>
          <a:ext cx="285425" cy="356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62427" y="2249789"/>
        <a:ext cx="199798" cy="214078"/>
      </dsp:txXfrm>
    </dsp:sp>
    <dsp:sp modelId="{983B90C3-0AAE-46A5-AC9A-3D90A6453444}">
      <dsp:nvSpPr>
        <dsp:cNvPr id="0" name=""/>
        <dsp:cNvSpPr/>
      </dsp:nvSpPr>
      <dsp:spPr>
        <a:xfrm>
          <a:off x="4397849" y="2105250"/>
          <a:ext cx="2218258" cy="1556397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000" kern="1200">
              <a:solidFill>
                <a:sysClr val="windowText" lastClr="000000"/>
              </a:solidFill>
              <a:cs typeface="PT Bold Heading" panose="02010400000000000000" pitchFamily="2" charset="-78"/>
            </a:rPr>
            <a:t>الأحداث      </a:t>
          </a:r>
          <a:r>
            <a:rPr lang="ar-KW" sz="2000" kern="1200">
              <a:solidFill>
                <a:sysClr val="windowText" lastClr="000000"/>
              </a:solidFill>
            </a:rPr>
            <a:t> سبق ذكرها في الفهم والاستيعاب  سؤال 5 ب</a:t>
          </a:r>
          <a:endParaRPr lang="en-US" sz="2000" kern="1200">
            <a:solidFill>
              <a:sysClr val="windowText" lastClr="000000"/>
            </a:solidFill>
          </a:endParaRPr>
        </a:p>
      </dsp:txBody>
      <dsp:txXfrm>
        <a:off x="4722705" y="2333179"/>
        <a:ext cx="1568546" cy="1100539"/>
      </dsp:txXfrm>
    </dsp:sp>
    <dsp:sp modelId="{0898CC64-8B97-4158-A7FA-7C9F1B58CED8}">
      <dsp:nvSpPr>
        <dsp:cNvPr id="0" name=""/>
        <dsp:cNvSpPr/>
      </dsp:nvSpPr>
      <dsp:spPr>
        <a:xfrm rot="5400000">
          <a:off x="3300215" y="2547120"/>
          <a:ext cx="222838" cy="356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333641" y="2585055"/>
        <a:ext cx="155987" cy="214078"/>
      </dsp:txXfrm>
    </dsp:sp>
    <dsp:sp modelId="{6285B9C5-472D-46B6-B351-4DEB375C7102}">
      <dsp:nvSpPr>
        <dsp:cNvPr id="0" name=""/>
        <dsp:cNvSpPr/>
      </dsp:nvSpPr>
      <dsp:spPr>
        <a:xfrm>
          <a:off x="2593186" y="2942051"/>
          <a:ext cx="1636897" cy="1049407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المكان</a:t>
          </a:r>
          <a:r>
            <a:rPr lang="ar-KW" sz="2000" kern="1200" dirty="0">
              <a:solidFill>
                <a:sysClr val="windowText" lastClr="000000"/>
              </a:solidFill>
            </a:rPr>
            <a:t>  </a:t>
          </a:r>
          <a:r>
            <a:rPr lang="ar-KW" sz="1800" kern="1200" dirty="0">
              <a:solidFill>
                <a:sysClr val="windowText" lastClr="000000"/>
              </a:solidFill>
            </a:rPr>
            <a:t>مزرعة كبيرة قصر كبير 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2832904" y="3095733"/>
        <a:ext cx="1157461" cy="742043"/>
      </dsp:txXfrm>
    </dsp:sp>
    <dsp:sp modelId="{6DD05253-DD4B-4335-A1E8-265720F1E3FF}">
      <dsp:nvSpPr>
        <dsp:cNvPr id="0" name=""/>
        <dsp:cNvSpPr/>
      </dsp:nvSpPr>
      <dsp:spPr>
        <a:xfrm rot="9476190">
          <a:off x="2366669" y="2183721"/>
          <a:ext cx="287763" cy="356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449837" y="2238867"/>
        <a:ext cx="201434" cy="214078"/>
      </dsp:txXfrm>
    </dsp:sp>
    <dsp:sp modelId="{1FAB943B-4849-4AD9-8021-AC64067DF1F1}">
      <dsp:nvSpPr>
        <dsp:cNvPr id="0" name=""/>
        <dsp:cNvSpPr/>
      </dsp:nvSpPr>
      <dsp:spPr>
        <a:xfrm>
          <a:off x="246897" y="2024619"/>
          <a:ext cx="2125343" cy="164855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000" kern="1200">
              <a:solidFill>
                <a:sysClr val="windowText" lastClr="000000"/>
              </a:solidFill>
              <a:cs typeface="PT Bold Heading" panose="02010400000000000000" pitchFamily="2" charset="-78"/>
            </a:rPr>
            <a:t>العقدة    </a:t>
          </a:r>
          <a:r>
            <a:rPr lang="ar-KW" sz="2000" kern="1200">
              <a:solidFill>
                <a:sysClr val="windowText" lastClr="000000"/>
              </a:solidFill>
            </a:rPr>
            <a:t>   ضياع تعب سعيد طوال سبع سنوات دون فائدة </a:t>
          </a:r>
          <a:endParaRPr lang="en-US" sz="2000" kern="1200">
            <a:solidFill>
              <a:sysClr val="windowText" lastClr="000000"/>
            </a:solidFill>
          </a:endParaRPr>
        </a:p>
      </dsp:txBody>
      <dsp:txXfrm>
        <a:off x="558146" y="2266044"/>
        <a:ext cx="1502845" cy="1165706"/>
      </dsp:txXfrm>
    </dsp:sp>
    <dsp:sp modelId="{395DA3F1-A0CC-43BF-A8F3-D9DC44D175CA}">
      <dsp:nvSpPr>
        <dsp:cNvPr id="0" name=""/>
        <dsp:cNvSpPr/>
      </dsp:nvSpPr>
      <dsp:spPr>
        <a:xfrm rot="12266892">
          <a:off x="2538191" y="1461852"/>
          <a:ext cx="177954" cy="356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589184" y="1544259"/>
        <a:ext cx="124568" cy="214078"/>
      </dsp:txXfrm>
    </dsp:sp>
    <dsp:sp modelId="{02E72D62-4976-4AE6-9C28-558D46D75708}">
      <dsp:nvSpPr>
        <dsp:cNvPr id="0" name=""/>
        <dsp:cNvSpPr/>
      </dsp:nvSpPr>
      <dsp:spPr>
        <a:xfrm>
          <a:off x="82045" y="214774"/>
          <a:ext cx="2619027" cy="172745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400" kern="1200" dirty="0">
              <a:solidFill>
                <a:sysClr val="windowText" lastClr="000000"/>
              </a:solidFill>
              <a:cs typeface="PT Bold Heading" panose="02010400000000000000" pitchFamily="2" charset="-78"/>
            </a:rPr>
            <a:t>الحل</a:t>
          </a:r>
          <a:r>
            <a:rPr lang="ar-KW" sz="2000" kern="1200" dirty="0">
              <a:solidFill>
                <a:sysClr val="windowText" lastClr="000000"/>
              </a:solidFill>
            </a:rPr>
            <a:t>                 </a:t>
          </a:r>
          <a:r>
            <a:rPr lang="ar-KW" sz="1800" kern="1200" dirty="0">
              <a:solidFill>
                <a:sysClr val="windowText" lastClr="000000"/>
              </a:solidFill>
            </a:rPr>
            <a:t>بالصبر والتزامه بوصايا والده حصل على تعويض السنوات السابقة </a:t>
          </a:r>
          <a:endParaRPr lang="en-US" sz="2000" kern="1200" dirty="0">
            <a:solidFill>
              <a:sysClr val="windowText" lastClr="000000"/>
            </a:solidFill>
          </a:endParaRPr>
        </a:p>
      </dsp:txBody>
      <dsp:txXfrm>
        <a:off x="465593" y="467753"/>
        <a:ext cx="1851931" cy="1221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2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5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25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1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280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9e4c7167e0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9e4c7167e0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83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222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868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07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8947695">
            <a:off x="-1936" y="-818120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>
            <a:off x="7182239" y="37450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>
            <a:off x="7127896" y="319607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>
            <a:off x="6286689" y="37449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>
            <a:off x="3694987" y="4395513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5600730">
            <a:off x="-507934" y="2511698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3177523">
            <a:off x="3937912" y="-623488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25" y="1376525"/>
            <a:ext cx="4534800" cy="18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25" y="3329425"/>
            <a:ext cx="45348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Bitter"/>
                <a:ea typeface="Bitter"/>
                <a:cs typeface="Bitter"/>
                <a:sym typeface="Bit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B67DF6-86DF-46A8-AA89-762D2D41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D45068-E36F-44FB-8188-4DD45DFF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6A8783-E4DD-49E0-B79F-7F95EF8E0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B81436-F96B-4B7F-B9BE-D06AD8B8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9060C2-CD67-42EF-B1DF-C4A14523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415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867D6F-74A7-42E7-8F03-979E8BBD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F19FED-E3C7-462F-B045-81A356C25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AB5B65E-A00F-4D1F-BF41-97DCA1D6F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B7BA166-FCAD-4BA8-8AE0-85928EDA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7002D7-1DC1-4238-AEDD-67C56BE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FEC9B1E-BDA4-483B-A4C3-AEA677F9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1805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C63FE-F6BB-4251-B21A-0A0B2AD1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3C3E39-5E15-4779-97F4-A4CD39007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3C27FCB-C46D-4618-8C6E-327D2AEFA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9CFD35C-D421-4829-89EA-14A34297A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140FF15-69A6-4501-A232-97F0A195E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4B01AFC-643E-4DEE-8D4D-44F9A9C0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001CAD-ADAA-44C8-9497-280379A2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EB7D544-8253-46C8-9B0B-D21C2560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355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A042DF-2BEE-46B1-9EED-AD295797F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1AB290F-C968-4691-A06F-C320EA5E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9D33D45-204D-43E5-8092-34BF8EEE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04C865C-1EF0-449E-9695-51FE5178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654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6002802-2A0F-443C-B77C-A4EEC75D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D3DD3F5-907E-4D83-9843-154E156C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66697DF-9541-47E6-A9ED-F881564B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024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CD680D-7446-4BEF-9CAD-49E67692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85B2942-B14B-49E7-B32C-C6F5B1DA1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C0BEEA9-4EA2-4A78-9316-4DCB77887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73907C-8A15-44CC-B0E0-A5669C8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3C34E6-3405-4FD4-AC57-07AD0CAF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193AAC-DF2E-4095-97A5-31DDEEB10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01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6B3B86-2EDB-445E-BA2B-D85AD351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0D24673-49AA-46BD-9D7D-697DFA223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959265E-7D68-410C-8EA1-B5A0BF498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60E2D3-D722-4CB4-AD69-E9BD88A6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11CFAC4-B682-4727-BDF6-801941C8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50247F-56B2-4393-AAF8-A2A519DA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4461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1B3A1B-8B6A-4979-9354-7998B5BA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C8D248-28D7-454A-92F1-E73106EE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4B7B39-3825-4461-B98B-23B319CEF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6CBF85-4DEC-43C2-A573-8FB1FA8E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338FB2-004E-4D6B-9D2D-03E0BBC8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0384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DB01E16-D705-4670-84C1-898FD660D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03FF546-30BB-4FA9-BBDD-E807391E5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A2ADC7-1ECD-48F6-8C56-D5DCF885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3E796A-33C2-44F3-A9C1-E64F6D08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2117ED-7DBB-433B-810F-F8F7A795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070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3" y="1719"/>
            <a:ext cx="9144000" cy="5143520"/>
            <a:chOff x="483" y="1718"/>
            <a:chExt cx="9144000" cy="5143520"/>
          </a:xfrm>
        </p:grpSpPr>
        <p:sp>
          <p:nvSpPr>
            <p:cNvPr id="10" name="Google Shape;10;p2"/>
            <p:cNvSpPr/>
            <p:nvPr/>
          </p:nvSpPr>
          <p:spPr>
            <a:xfrm>
              <a:off x="680547" y="421238"/>
              <a:ext cx="235872" cy="106656"/>
            </a:xfrm>
            <a:custGeom>
              <a:avLst/>
              <a:gdLst/>
              <a:ahLst/>
              <a:cxnLst/>
              <a:rect l="l" t="t" r="r" b="b"/>
              <a:pathLst>
                <a:path w="7371" h="3333" extrusionOk="0">
                  <a:moveTo>
                    <a:pt x="6465" y="0"/>
                  </a:moveTo>
                  <a:cubicBezTo>
                    <a:pt x="6422" y="0"/>
                    <a:pt x="6379" y="4"/>
                    <a:pt x="6335" y="11"/>
                  </a:cubicBezTo>
                  <a:cubicBezTo>
                    <a:pt x="4204" y="356"/>
                    <a:pt x="2263" y="939"/>
                    <a:pt x="596" y="1737"/>
                  </a:cubicBezTo>
                  <a:cubicBezTo>
                    <a:pt x="179" y="1939"/>
                    <a:pt x="1" y="2440"/>
                    <a:pt x="203" y="2856"/>
                  </a:cubicBezTo>
                  <a:cubicBezTo>
                    <a:pt x="346" y="3154"/>
                    <a:pt x="644" y="3332"/>
                    <a:pt x="953" y="3332"/>
                  </a:cubicBezTo>
                  <a:cubicBezTo>
                    <a:pt x="1084" y="3332"/>
                    <a:pt x="1203" y="3309"/>
                    <a:pt x="1322" y="3249"/>
                  </a:cubicBezTo>
                  <a:cubicBezTo>
                    <a:pt x="2846" y="2511"/>
                    <a:pt x="4620" y="1975"/>
                    <a:pt x="6597" y="1666"/>
                  </a:cubicBezTo>
                  <a:cubicBezTo>
                    <a:pt x="7061" y="1582"/>
                    <a:pt x="7371" y="1154"/>
                    <a:pt x="7287" y="701"/>
                  </a:cubicBezTo>
                  <a:cubicBezTo>
                    <a:pt x="7223" y="293"/>
                    <a:pt x="6867" y="0"/>
                    <a:pt x="6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483" y="826102"/>
              <a:ext cx="233184" cy="117856"/>
            </a:xfrm>
            <a:custGeom>
              <a:avLst/>
              <a:gdLst/>
              <a:ahLst/>
              <a:cxnLst/>
              <a:rect l="l" t="t" r="r" b="b"/>
              <a:pathLst>
                <a:path w="7287" h="3683" extrusionOk="0">
                  <a:moveTo>
                    <a:pt x="6336" y="1"/>
                  </a:moveTo>
                  <a:cubicBezTo>
                    <a:pt x="6212" y="1"/>
                    <a:pt x="6085" y="28"/>
                    <a:pt x="5965" y="86"/>
                  </a:cubicBezTo>
                  <a:cubicBezTo>
                    <a:pt x="4382" y="872"/>
                    <a:pt x="2620" y="1527"/>
                    <a:pt x="715" y="2039"/>
                  </a:cubicBezTo>
                  <a:cubicBezTo>
                    <a:pt x="262" y="2158"/>
                    <a:pt x="0" y="2622"/>
                    <a:pt x="119" y="3063"/>
                  </a:cubicBezTo>
                  <a:cubicBezTo>
                    <a:pt x="227" y="3432"/>
                    <a:pt x="560" y="3682"/>
                    <a:pt x="929" y="3682"/>
                  </a:cubicBezTo>
                  <a:cubicBezTo>
                    <a:pt x="1000" y="3682"/>
                    <a:pt x="1072" y="3670"/>
                    <a:pt x="1143" y="3658"/>
                  </a:cubicBezTo>
                  <a:cubicBezTo>
                    <a:pt x="3156" y="3111"/>
                    <a:pt x="5025" y="2420"/>
                    <a:pt x="6704" y="1587"/>
                  </a:cubicBezTo>
                  <a:cubicBezTo>
                    <a:pt x="7120" y="1384"/>
                    <a:pt x="7287" y="884"/>
                    <a:pt x="7085" y="467"/>
                  </a:cubicBezTo>
                  <a:cubicBezTo>
                    <a:pt x="6940" y="171"/>
                    <a:pt x="6645" y="1"/>
                    <a:pt x="6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4627" y="583798"/>
              <a:ext cx="179456" cy="193664"/>
            </a:xfrm>
            <a:custGeom>
              <a:avLst/>
              <a:gdLst/>
              <a:ahLst/>
              <a:cxnLst/>
              <a:rect l="l" t="t" r="r" b="b"/>
              <a:pathLst>
                <a:path w="5608" h="6052" extrusionOk="0">
                  <a:moveTo>
                    <a:pt x="4665" y="0"/>
                  </a:moveTo>
                  <a:cubicBezTo>
                    <a:pt x="4438" y="0"/>
                    <a:pt x="4213" y="93"/>
                    <a:pt x="4048" y="277"/>
                  </a:cubicBezTo>
                  <a:cubicBezTo>
                    <a:pt x="3632" y="753"/>
                    <a:pt x="3227" y="1253"/>
                    <a:pt x="2858" y="1789"/>
                  </a:cubicBezTo>
                  <a:cubicBezTo>
                    <a:pt x="2155" y="2789"/>
                    <a:pt x="1310" y="3741"/>
                    <a:pt x="369" y="4587"/>
                  </a:cubicBezTo>
                  <a:cubicBezTo>
                    <a:pt x="24" y="4896"/>
                    <a:pt x="0" y="5432"/>
                    <a:pt x="310" y="5777"/>
                  </a:cubicBezTo>
                  <a:cubicBezTo>
                    <a:pt x="476" y="5956"/>
                    <a:pt x="703" y="6051"/>
                    <a:pt x="929" y="6051"/>
                  </a:cubicBezTo>
                  <a:cubicBezTo>
                    <a:pt x="1131" y="6051"/>
                    <a:pt x="1334" y="5980"/>
                    <a:pt x="1488" y="5837"/>
                  </a:cubicBezTo>
                  <a:cubicBezTo>
                    <a:pt x="2524" y="4896"/>
                    <a:pt x="3453" y="3860"/>
                    <a:pt x="4227" y="2741"/>
                  </a:cubicBezTo>
                  <a:cubicBezTo>
                    <a:pt x="4560" y="2265"/>
                    <a:pt x="4917" y="1812"/>
                    <a:pt x="5298" y="1396"/>
                  </a:cubicBezTo>
                  <a:cubicBezTo>
                    <a:pt x="5608" y="1050"/>
                    <a:pt x="5572" y="527"/>
                    <a:pt x="5227" y="217"/>
                  </a:cubicBezTo>
                  <a:cubicBezTo>
                    <a:pt x="5065" y="72"/>
                    <a:pt x="4864" y="0"/>
                    <a:pt x="4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44803" y="408214"/>
              <a:ext cx="239296" cy="64448"/>
            </a:xfrm>
            <a:custGeom>
              <a:avLst/>
              <a:gdLst/>
              <a:ahLst/>
              <a:cxnLst/>
              <a:rect l="l" t="t" r="r" b="b"/>
              <a:pathLst>
                <a:path w="7478" h="2014" extrusionOk="0">
                  <a:moveTo>
                    <a:pt x="833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69" y="1680"/>
                    <a:pt x="833" y="1680"/>
                  </a:cubicBezTo>
                  <a:cubicBezTo>
                    <a:pt x="2560" y="1692"/>
                    <a:pt x="4417" y="1799"/>
                    <a:pt x="6513" y="2013"/>
                  </a:cubicBezTo>
                  <a:lnTo>
                    <a:pt x="6596" y="2013"/>
                  </a:lnTo>
                  <a:cubicBezTo>
                    <a:pt x="7025" y="2013"/>
                    <a:pt x="7382" y="1692"/>
                    <a:pt x="7430" y="1263"/>
                  </a:cubicBezTo>
                  <a:cubicBezTo>
                    <a:pt x="7477" y="811"/>
                    <a:pt x="7144" y="394"/>
                    <a:pt x="6679" y="346"/>
                  </a:cubicBezTo>
                  <a:cubicBezTo>
                    <a:pt x="4524" y="132"/>
                    <a:pt x="2619" y="25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02115" y="375990"/>
              <a:ext cx="207680" cy="162560"/>
            </a:xfrm>
            <a:custGeom>
              <a:avLst/>
              <a:gdLst/>
              <a:ahLst/>
              <a:cxnLst/>
              <a:rect l="l" t="t" r="r" b="b"/>
              <a:pathLst>
                <a:path w="6490" h="5080" extrusionOk="0">
                  <a:moveTo>
                    <a:pt x="5568" y="0"/>
                  </a:moveTo>
                  <a:cubicBezTo>
                    <a:pt x="5349" y="0"/>
                    <a:pt x="5130" y="87"/>
                    <a:pt x="4965" y="258"/>
                  </a:cubicBezTo>
                  <a:cubicBezTo>
                    <a:pt x="4727" y="508"/>
                    <a:pt x="4477" y="758"/>
                    <a:pt x="4227" y="1008"/>
                  </a:cubicBezTo>
                  <a:cubicBezTo>
                    <a:pt x="3203" y="2008"/>
                    <a:pt x="1989" y="2853"/>
                    <a:pt x="608" y="3484"/>
                  </a:cubicBezTo>
                  <a:cubicBezTo>
                    <a:pt x="191" y="3675"/>
                    <a:pt x="0" y="4175"/>
                    <a:pt x="203" y="4592"/>
                  </a:cubicBezTo>
                  <a:cubicBezTo>
                    <a:pt x="346" y="4901"/>
                    <a:pt x="643" y="5080"/>
                    <a:pt x="965" y="5080"/>
                  </a:cubicBezTo>
                  <a:cubicBezTo>
                    <a:pt x="1072" y="5080"/>
                    <a:pt x="1191" y="5056"/>
                    <a:pt x="1310" y="5008"/>
                  </a:cubicBezTo>
                  <a:cubicBezTo>
                    <a:pt x="2870" y="4282"/>
                    <a:pt x="4239" y="3342"/>
                    <a:pt x="5406" y="2187"/>
                  </a:cubicBezTo>
                  <a:cubicBezTo>
                    <a:pt x="5668" y="1937"/>
                    <a:pt x="5918" y="1675"/>
                    <a:pt x="6168" y="1413"/>
                  </a:cubicBezTo>
                  <a:cubicBezTo>
                    <a:pt x="6489" y="1079"/>
                    <a:pt x="6477" y="556"/>
                    <a:pt x="6144" y="234"/>
                  </a:cubicBezTo>
                  <a:cubicBezTo>
                    <a:pt x="5982" y="78"/>
                    <a:pt x="5775" y="0"/>
                    <a:pt x="5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10563" y="442966"/>
              <a:ext cx="239680" cy="83008"/>
            </a:xfrm>
            <a:custGeom>
              <a:avLst/>
              <a:gdLst/>
              <a:ahLst/>
              <a:cxnLst/>
              <a:rect l="l" t="t" r="r" b="b"/>
              <a:pathLst>
                <a:path w="7490" h="2594" extrusionOk="0">
                  <a:moveTo>
                    <a:pt x="882" y="0"/>
                  </a:moveTo>
                  <a:cubicBezTo>
                    <a:pt x="480" y="0"/>
                    <a:pt x="124" y="293"/>
                    <a:pt x="60" y="713"/>
                  </a:cubicBezTo>
                  <a:cubicBezTo>
                    <a:pt x="0" y="1165"/>
                    <a:pt x="310" y="1594"/>
                    <a:pt x="762" y="1665"/>
                  </a:cubicBezTo>
                  <a:cubicBezTo>
                    <a:pt x="2679" y="1951"/>
                    <a:pt x="4620" y="2272"/>
                    <a:pt x="6453" y="2582"/>
                  </a:cubicBezTo>
                  <a:cubicBezTo>
                    <a:pt x="6501" y="2594"/>
                    <a:pt x="6548" y="2594"/>
                    <a:pt x="6596" y="2594"/>
                  </a:cubicBezTo>
                  <a:cubicBezTo>
                    <a:pt x="6989" y="2594"/>
                    <a:pt x="7346" y="2308"/>
                    <a:pt x="7418" y="1903"/>
                  </a:cubicBezTo>
                  <a:cubicBezTo>
                    <a:pt x="7489" y="1439"/>
                    <a:pt x="7191" y="1010"/>
                    <a:pt x="6727" y="939"/>
                  </a:cubicBezTo>
                  <a:cubicBezTo>
                    <a:pt x="4894" y="629"/>
                    <a:pt x="2941" y="296"/>
                    <a:pt x="1012" y="10"/>
                  </a:cubicBezTo>
                  <a:cubicBezTo>
                    <a:pt x="968" y="3"/>
                    <a:pt x="925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68067" y="74710"/>
              <a:ext cx="153184" cy="213152"/>
            </a:xfrm>
            <a:custGeom>
              <a:avLst/>
              <a:gdLst/>
              <a:ahLst/>
              <a:cxnLst/>
              <a:rect l="l" t="t" r="r" b="b"/>
              <a:pathLst>
                <a:path w="4787" h="6661" extrusionOk="0">
                  <a:moveTo>
                    <a:pt x="3826" y="1"/>
                  </a:moveTo>
                  <a:cubicBezTo>
                    <a:pt x="3509" y="1"/>
                    <a:pt x="3211" y="180"/>
                    <a:pt x="3072" y="493"/>
                  </a:cubicBezTo>
                  <a:cubicBezTo>
                    <a:pt x="2334" y="2136"/>
                    <a:pt x="1393" y="3767"/>
                    <a:pt x="274" y="5339"/>
                  </a:cubicBezTo>
                  <a:cubicBezTo>
                    <a:pt x="0" y="5720"/>
                    <a:pt x="83" y="6244"/>
                    <a:pt x="464" y="6506"/>
                  </a:cubicBezTo>
                  <a:cubicBezTo>
                    <a:pt x="607" y="6613"/>
                    <a:pt x="786" y="6661"/>
                    <a:pt x="953" y="6661"/>
                  </a:cubicBezTo>
                  <a:cubicBezTo>
                    <a:pt x="1214" y="6661"/>
                    <a:pt x="1464" y="6542"/>
                    <a:pt x="1631" y="6303"/>
                  </a:cubicBezTo>
                  <a:cubicBezTo>
                    <a:pt x="2822" y="4648"/>
                    <a:pt x="3810" y="2922"/>
                    <a:pt x="4596" y="1184"/>
                  </a:cubicBezTo>
                  <a:cubicBezTo>
                    <a:pt x="4786" y="755"/>
                    <a:pt x="4596" y="267"/>
                    <a:pt x="4179" y="76"/>
                  </a:cubicBezTo>
                  <a:cubicBezTo>
                    <a:pt x="4063" y="25"/>
                    <a:pt x="3943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43971" y="534102"/>
              <a:ext cx="240064" cy="62368"/>
            </a:xfrm>
            <a:custGeom>
              <a:avLst/>
              <a:gdLst/>
              <a:ahLst/>
              <a:cxnLst/>
              <a:rect l="l" t="t" r="r" b="b"/>
              <a:pathLst>
                <a:path w="7502" h="1949" extrusionOk="0">
                  <a:moveTo>
                    <a:pt x="6600" y="1"/>
                  </a:moveTo>
                  <a:cubicBezTo>
                    <a:pt x="6564" y="1"/>
                    <a:pt x="6527" y="3"/>
                    <a:pt x="6489" y="8"/>
                  </a:cubicBezTo>
                  <a:cubicBezTo>
                    <a:pt x="5179" y="187"/>
                    <a:pt x="3720" y="277"/>
                    <a:pt x="2141" y="277"/>
                  </a:cubicBezTo>
                  <a:cubicBezTo>
                    <a:pt x="1725" y="277"/>
                    <a:pt x="1301" y="270"/>
                    <a:pt x="870" y="258"/>
                  </a:cubicBezTo>
                  <a:cubicBezTo>
                    <a:pt x="855" y="257"/>
                    <a:pt x="841" y="257"/>
                    <a:pt x="827" y="257"/>
                  </a:cubicBezTo>
                  <a:cubicBezTo>
                    <a:pt x="382" y="257"/>
                    <a:pt x="24" y="617"/>
                    <a:pt x="12" y="1068"/>
                  </a:cubicBezTo>
                  <a:cubicBezTo>
                    <a:pt x="1" y="1532"/>
                    <a:pt x="358" y="1913"/>
                    <a:pt x="822" y="1925"/>
                  </a:cubicBezTo>
                  <a:cubicBezTo>
                    <a:pt x="1275" y="1949"/>
                    <a:pt x="1715" y="1949"/>
                    <a:pt x="2144" y="1949"/>
                  </a:cubicBezTo>
                  <a:cubicBezTo>
                    <a:pt x="3787" y="1949"/>
                    <a:pt x="5323" y="1853"/>
                    <a:pt x="6716" y="1663"/>
                  </a:cubicBezTo>
                  <a:cubicBezTo>
                    <a:pt x="7180" y="1603"/>
                    <a:pt x="7502" y="1187"/>
                    <a:pt x="7430" y="722"/>
                  </a:cubicBezTo>
                  <a:cubicBezTo>
                    <a:pt x="7375" y="306"/>
                    <a:pt x="7018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75171" y="502774"/>
              <a:ext cx="240064" cy="79232"/>
            </a:xfrm>
            <a:custGeom>
              <a:avLst/>
              <a:gdLst/>
              <a:ahLst/>
              <a:cxnLst/>
              <a:rect l="l" t="t" r="r" b="b"/>
              <a:pathLst>
                <a:path w="7502" h="2476" extrusionOk="0">
                  <a:moveTo>
                    <a:pt x="894" y="0"/>
                  </a:moveTo>
                  <a:cubicBezTo>
                    <a:pt x="492" y="0"/>
                    <a:pt x="136" y="292"/>
                    <a:pt x="72" y="701"/>
                  </a:cubicBezTo>
                  <a:cubicBezTo>
                    <a:pt x="0" y="1165"/>
                    <a:pt x="310" y="1594"/>
                    <a:pt x="762" y="1666"/>
                  </a:cubicBezTo>
                  <a:cubicBezTo>
                    <a:pt x="3001" y="2011"/>
                    <a:pt x="4834" y="2273"/>
                    <a:pt x="6513" y="2463"/>
                  </a:cubicBezTo>
                  <a:cubicBezTo>
                    <a:pt x="6549" y="2463"/>
                    <a:pt x="6584" y="2475"/>
                    <a:pt x="6620" y="2475"/>
                  </a:cubicBezTo>
                  <a:cubicBezTo>
                    <a:pt x="7037" y="2475"/>
                    <a:pt x="7394" y="2154"/>
                    <a:pt x="7442" y="1725"/>
                  </a:cubicBezTo>
                  <a:cubicBezTo>
                    <a:pt x="7501" y="1273"/>
                    <a:pt x="7168" y="856"/>
                    <a:pt x="6715" y="796"/>
                  </a:cubicBezTo>
                  <a:cubicBezTo>
                    <a:pt x="5049" y="606"/>
                    <a:pt x="3239" y="356"/>
                    <a:pt x="1024" y="11"/>
                  </a:cubicBezTo>
                  <a:cubicBezTo>
                    <a:pt x="981" y="4"/>
                    <a:pt x="937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10627" y="1718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36003" y="63766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86627" y="275734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07043" y="6257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05891" y="339734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99171" y="6073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42179" y="626838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12067" y="1718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63299" y="1352054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30339" y="336054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70691" y="1137846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63235" y="959478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31715" y="4975094"/>
              <a:ext cx="174144" cy="170144"/>
            </a:xfrm>
            <a:custGeom>
              <a:avLst/>
              <a:gdLst/>
              <a:ahLst/>
              <a:cxnLst/>
              <a:rect l="l" t="t" r="r" b="b"/>
              <a:pathLst>
                <a:path w="5442" h="5317" extrusionOk="0">
                  <a:moveTo>
                    <a:pt x="953" y="1"/>
                  </a:moveTo>
                  <a:cubicBezTo>
                    <a:pt x="687" y="1"/>
                    <a:pt x="424" y="127"/>
                    <a:pt x="262" y="363"/>
                  </a:cubicBezTo>
                  <a:cubicBezTo>
                    <a:pt x="0" y="744"/>
                    <a:pt x="95" y="1256"/>
                    <a:pt x="465" y="1530"/>
                  </a:cubicBezTo>
                  <a:cubicBezTo>
                    <a:pt x="1346" y="2125"/>
                    <a:pt x="2012" y="2875"/>
                    <a:pt x="2524" y="3816"/>
                  </a:cubicBezTo>
                  <a:cubicBezTo>
                    <a:pt x="2810" y="4340"/>
                    <a:pt x="3155" y="4840"/>
                    <a:pt x="3548" y="5316"/>
                  </a:cubicBezTo>
                  <a:lnTo>
                    <a:pt x="5429" y="5316"/>
                  </a:lnTo>
                  <a:cubicBezTo>
                    <a:pt x="5441" y="5090"/>
                    <a:pt x="5370" y="4852"/>
                    <a:pt x="5203" y="4673"/>
                  </a:cubicBezTo>
                  <a:cubicBezTo>
                    <a:pt x="4727" y="4161"/>
                    <a:pt x="4310" y="3602"/>
                    <a:pt x="3989" y="3006"/>
                  </a:cubicBezTo>
                  <a:cubicBezTo>
                    <a:pt x="3370" y="1863"/>
                    <a:pt x="2501" y="899"/>
                    <a:pt x="1429" y="149"/>
                  </a:cubicBezTo>
                  <a:cubicBezTo>
                    <a:pt x="1284" y="49"/>
                    <a:pt x="1118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3011" y="3420118"/>
              <a:ext cx="185568" cy="187008"/>
            </a:xfrm>
            <a:custGeom>
              <a:avLst/>
              <a:gdLst/>
              <a:ahLst/>
              <a:cxnLst/>
              <a:rect l="l" t="t" r="r" b="b"/>
              <a:pathLst>
                <a:path w="5799" h="5844" extrusionOk="0">
                  <a:moveTo>
                    <a:pt x="955" y="1"/>
                  </a:moveTo>
                  <a:cubicBezTo>
                    <a:pt x="672" y="1"/>
                    <a:pt x="394" y="146"/>
                    <a:pt x="239" y="402"/>
                  </a:cubicBezTo>
                  <a:cubicBezTo>
                    <a:pt x="1" y="795"/>
                    <a:pt x="131" y="1319"/>
                    <a:pt x="524" y="1557"/>
                  </a:cubicBezTo>
                  <a:cubicBezTo>
                    <a:pt x="2036" y="2474"/>
                    <a:pt x="3275" y="3808"/>
                    <a:pt x="4096" y="5391"/>
                  </a:cubicBezTo>
                  <a:cubicBezTo>
                    <a:pt x="4251" y="5677"/>
                    <a:pt x="4537" y="5844"/>
                    <a:pt x="4846" y="5844"/>
                  </a:cubicBezTo>
                  <a:cubicBezTo>
                    <a:pt x="4965" y="5844"/>
                    <a:pt x="5096" y="5820"/>
                    <a:pt x="5227" y="5748"/>
                  </a:cubicBezTo>
                  <a:cubicBezTo>
                    <a:pt x="5632" y="5546"/>
                    <a:pt x="5799" y="5034"/>
                    <a:pt x="5585" y="4629"/>
                  </a:cubicBezTo>
                  <a:cubicBezTo>
                    <a:pt x="4620" y="2760"/>
                    <a:pt x="3168" y="1200"/>
                    <a:pt x="1394" y="129"/>
                  </a:cubicBezTo>
                  <a:cubicBezTo>
                    <a:pt x="1257" y="42"/>
                    <a:pt x="1105" y="1"/>
                    <a:pt x="9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62275" y="3732054"/>
              <a:ext cx="102144" cy="231680"/>
            </a:xfrm>
            <a:custGeom>
              <a:avLst/>
              <a:gdLst/>
              <a:ahLst/>
              <a:cxnLst/>
              <a:rect l="l" t="t" r="r" b="b"/>
              <a:pathLst>
                <a:path w="3192" h="7240" extrusionOk="0">
                  <a:moveTo>
                    <a:pt x="2347" y="1"/>
                  </a:moveTo>
                  <a:cubicBezTo>
                    <a:pt x="1893" y="1"/>
                    <a:pt x="1524" y="354"/>
                    <a:pt x="1500" y="810"/>
                  </a:cubicBezTo>
                  <a:cubicBezTo>
                    <a:pt x="1453" y="2549"/>
                    <a:pt x="1012" y="4299"/>
                    <a:pt x="191" y="6037"/>
                  </a:cubicBezTo>
                  <a:cubicBezTo>
                    <a:pt x="0" y="6466"/>
                    <a:pt x="179" y="6954"/>
                    <a:pt x="595" y="7156"/>
                  </a:cubicBezTo>
                  <a:cubicBezTo>
                    <a:pt x="715" y="7204"/>
                    <a:pt x="834" y="7240"/>
                    <a:pt x="953" y="7240"/>
                  </a:cubicBezTo>
                  <a:cubicBezTo>
                    <a:pt x="1262" y="7240"/>
                    <a:pt x="1572" y="7061"/>
                    <a:pt x="1715" y="6752"/>
                  </a:cubicBezTo>
                  <a:cubicBezTo>
                    <a:pt x="2620" y="4811"/>
                    <a:pt x="3120" y="2823"/>
                    <a:pt x="3179" y="858"/>
                  </a:cubicBezTo>
                  <a:cubicBezTo>
                    <a:pt x="3191" y="406"/>
                    <a:pt x="2834" y="13"/>
                    <a:pt x="2370" y="1"/>
                  </a:cubicBezTo>
                  <a:cubicBezTo>
                    <a:pt x="2362" y="1"/>
                    <a:pt x="2354" y="1"/>
                    <a:pt x="2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7811" y="4919926"/>
              <a:ext cx="239296" cy="57664"/>
            </a:xfrm>
            <a:custGeom>
              <a:avLst/>
              <a:gdLst/>
              <a:ahLst/>
              <a:cxnLst/>
              <a:rect l="l" t="t" r="r" b="b"/>
              <a:pathLst>
                <a:path w="7478" h="1802" extrusionOk="0">
                  <a:moveTo>
                    <a:pt x="6647" y="1"/>
                  </a:moveTo>
                  <a:cubicBezTo>
                    <a:pt x="6626" y="1"/>
                    <a:pt x="6605" y="2"/>
                    <a:pt x="6585" y="3"/>
                  </a:cubicBezTo>
                  <a:cubicBezTo>
                    <a:pt x="5489" y="51"/>
                    <a:pt x="4060" y="123"/>
                    <a:pt x="2667" y="123"/>
                  </a:cubicBezTo>
                  <a:cubicBezTo>
                    <a:pt x="2036" y="123"/>
                    <a:pt x="1453" y="111"/>
                    <a:pt x="893" y="87"/>
                  </a:cubicBezTo>
                  <a:cubicBezTo>
                    <a:pt x="872" y="85"/>
                    <a:pt x="852" y="84"/>
                    <a:pt x="831" y="84"/>
                  </a:cubicBezTo>
                  <a:cubicBezTo>
                    <a:pt x="394" y="84"/>
                    <a:pt x="35" y="441"/>
                    <a:pt x="12" y="873"/>
                  </a:cubicBezTo>
                  <a:cubicBezTo>
                    <a:pt x="0" y="1337"/>
                    <a:pt x="346" y="1730"/>
                    <a:pt x="810" y="1754"/>
                  </a:cubicBezTo>
                  <a:cubicBezTo>
                    <a:pt x="1393" y="1777"/>
                    <a:pt x="2001" y="1801"/>
                    <a:pt x="2667" y="1801"/>
                  </a:cubicBezTo>
                  <a:cubicBezTo>
                    <a:pt x="4096" y="1789"/>
                    <a:pt x="5549" y="1730"/>
                    <a:pt x="6668" y="1670"/>
                  </a:cubicBezTo>
                  <a:cubicBezTo>
                    <a:pt x="7132" y="1647"/>
                    <a:pt x="7477" y="1254"/>
                    <a:pt x="7454" y="789"/>
                  </a:cubicBezTo>
                  <a:cubicBezTo>
                    <a:pt x="7431" y="346"/>
                    <a:pt x="7072" y="1"/>
                    <a:pt x="6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" y="3508182"/>
              <a:ext cx="94880" cy="119520"/>
            </a:xfrm>
            <a:custGeom>
              <a:avLst/>
              <a:gdLst/>
              <a:ahLst/>
              <a:cxnLst/>
              <a:rect l="l" t="t" r="r" b="b"/>
              <a:pathLst>
                <a:path w="2965" h="3735" extrusionOk="0">
                  <a:moveTo>
                    <a:pt x="2031" y="0"/>
                  </a:moveTo>
                  <a:cubicBezTo>
                    <a:pt x="1812" y="0"/>
                    <a:pt x="1594" y="87"/>
                    <a:pt x="1429" y="258"/>
                  </a:cubicBezTo>
                  <a:cubicBezTo>
                    <a:pt x="893" y="829"/>
                    <a:pt x="405" y="1449"/>
                    <a:pt x="0" y="2103"/>
                  </a:cubicBezTo>
                  <a:lnTo>
                    <a:pt x="0" y="3568"/>
                  </a:lnTo>
                  <a:cubicBezTo>
                    <a:pt x="24" y="3580"/>
                    <a:pt x="48" y="3604"/>
                    <a:pt x="83" y="3615"/>
                  </a:cubicBezTo>
                  <a:cubicBezTo>
                    <a:pt x="214" y="3699"/>
                    <a:pt x="357" y="3735"/>
                    <a:pt x="500" y="3735"/>
                  </a:cubicBezTo>
                  <a:cubicBezTo>
                    <a:pt x="786" y="3735"/>
                    <a:pt x="1072" y="3580"/>
                    <a:pt x="1226" y="3306"/>
                  </a:cubicBezTo>
                  <a:cubicBezTo>
                    <a:pt x="1607" y="2627"/>
                    <a:pt x="2084" y="1996"/>
                    <a:pt x="2643" y="1413"/>
                  </a:cubicBezTo>
                  <a:cubicBezTo>
                    <a:pt x="2965" y="1079"/>
                    <a:pt x="2953" y="544"/>
                    <a:pt x="2607" y="234"/>
                  </a:cubicBezTo>
                  <a:cubicBezTo>
                    <a:pt x="2445" y="78"/>
                    <a:pt x="2238" y="0"/>
                    <a:pt x="2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76995" y="4909366"/>
              <a:ext cx="240064" cy="60608"/>
            </a:xfrm>
            <a:custGeom>
              <a:avLst/>
              <a:gdLst/>
              <a:ahLst/>
              <a:cxnLst/>
              <a:rect l="l" t="t" r="r" b="b"/>
              <a:pathLst>
                <a:path w="7502" h="1894" extrusionOk="0">
                  <a:moveTo>
                    <a:pt x="2715" y="0"/>
                  </a:moveTo>
                  <a:cubicBezTo>
                    <a:pt x="2132" y="0"/>
                    <a:pt x="1513" y="12"/>
                    <a:pt x="822" y="36"/>
                  </a:cubicBezTo>
                  <a:cubicBezTo>
                    <a:pt x="370" y="48"/>
                    <a:pt x="1" y="441"/>
                    <a:pt x="12" y="905"/>
                  </a:cubicBezTo>
                  <a:cubicBezTo>
                    <a:pt x="36" y="1350"/>
                    <a:pt x="405" y="1715"/>
                    <a:pt x="860" y="1715"/>
                  </a:cubicBezTo>
                  <a:cubicBezTo>
                    <a:pt x="867" y="1715"/>
                    <a:pt x="874" y="1715"/>
                    <a:pt x="882" y="1715"/>
                  </a:cubicBezTo>
                  <a:cubicBezTo>
                    <a:pt x="1548" y="1691"/>
                    <a:pt x="2156" y="1679"/>
                    <a:pt x="2715" y="1679"/>
                  </a:cubicBezTo>
                  <a:cubicBezTo>
                    <a:pt x="4168" y="1679"/>
                    <a:pt x="5418" y="1750"/>
                    <a:pt x="6513" y="1881"/>
                  </a:cubicBezTo>
                  <a:cubicBezTo>
                    <a:pt x="6549" y="1893"/>
                    <a:pt x="6585" y="1893"/>
                    <a:pt x="6620" y="1893"/>
                  </a:cubicBezTo>
                  <a:cubicBezTo>
                    <a:pt x="7037" y="1893"/>
                    <a:pt x="7394" y="1584"/>
                    <a:pt x="7442" y="1167"/>
                  </a:cubicBezTo>
                  <a:cubicBezTo>
                    <a:pt x="7501" y="703"/>
                    <a:pt x="7180" y="286"/>
                    <a:pt x="6728" y="226"/>
                  </a:cubicBezTo>
                  <a:cubicBezTo>
                    <a:pt x="5549" y="83"/>
                    <a:pt x="4239" y="0"/>
                    <a:pt x="2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3091" y="4761110"/>
              <a:ext cx="192448" cy="179136"/>
            </a:xfrm>
            <a:custGeom>
              <a:avLst/>
              <a:gdLst/>
              <a:ahLst/>
              <a:cxnLst/>
              <a:rect l="l" t="t" r="r" b="b"/>
              <a:pathLst>
                <a:path w="6014" h="5598" extrusionOk="0">
                  <a:moveTo>
                    <a:pt x="950" y="1"/>
                  </a:moveTo>
                  <a:cubicBezTo>
                    <a:pt x="797" y="1"/>
                    <a:pt x="641" y="43"/>
                    <a:pt x="501" y="133"/>
                  </a:cubicBezTo>
                  <a:cubicBezTo>
                    <a:pt x="108" y="383"/>
                    <a:pt x="1" y="906"/>
                    <a:pt x="251" y="1287"/>
                  </a:cubicBezTo>
                  <a:cubicBezTo>
                    <a:pt x="668" y="1930"/>
                    <a:pt x="1144" y="2585"/>
                    <a:pt x="1668" y="3240"/>
                  </a:cubicBezTo>
                  <a:cubicBezTo>
                    <a:pt x="2442" y="4204"/>
                    <a:pt x="3466" y="4966"/>
                    <a:pt x="4716" y="5526"/>
                  </a:cubicBezTo>
                  <a:cubicBezTo>
                    <a:pt x="4823" y="5574"/>
                    <a:pt x="4942" y="5597"/>
                    <a:pt x="5061" y="5597"/>
                  </a:cubicBezTo>
                  <a:cubicBezTo>
                    <a:pt x="5382" y="5597"/>
                    <a:pt x="5680" y="5407"/>
                    <a:pt x="5823" y="5097"/>
                  </a:cubicBezTo>
                  <a:cubicBezTo>
                    <a:pt x="6013" y="4669"/>
                    <a:pt x="5823" y="4181"/>
                    <a:pt x="5394" y="3990"/>
                  </a:cubicBezTo>
                  <a:cubicBezTo>
                    <a:pt x="4382" y="3538"/>
                    <a:pt x="3585" y="2954"/>
                    <a:pt x="2965" y="2180"/>
                  </a:cubicBezTo>
                  <a:cubicBezTo>
                    <a:pt x="2477" y="1585"/>
                    <a:pt x="2037" y="978"/>
                    <a:pt x="1656" y="383"/>
                  </a:cubicBezTo>
                  <a:cubicBezTo>
                    <a:pt x="1495" y="138"/>
                    <a:pt x="1226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323" y="4069526"/>
              <a:ext cx="146336" cy="217312"/>
            </a:xfrm>
            <a:custGeom>
              <a:avLst/>
              <a:gdLst/>
              <a:ahLst/>
              <a:cxnLst/>
              <a:rect l="l" t="t" r="r" b="b"/>
              <a:pathLst>
                <a:path w="4573" h="6791" extrusionOk="0">
                  <a:moveTo>
                    <a:pt x="3612" y="1"/>
                  </a:moveTo>
                  <a:cubicBezTo>
                    <a:pt x="3325" y="1"/>
                    <a:pt x="3042" y="149"/>
                    <a:pt x="2882" y="420"/>
                  </a:cubicBezTo>
                  <a:cubicBezTo>
                    <a:pt x="1775" y="2349"/>
                    <a:pt x="894" y="4052"/>
                    <a:pt x="191" y="5612"/>
                  </a:cubicBezTo>
                  <a:cubicBezTo>
                    <a:pt x="1" y="6040"/>
                    <a:pt x="180" y="6528"/>
                    <a:pt x="608" y="6719"/>
                  </a:cubicBezTo>
                  <a:cubicBezTo>
                    <a:pt x="715" y="6778"/>
                    <a:pt x="834" y="6790"/>
                    <a:pt x="953" y="6790"/>
                  </a:cubicBezTo>
                  <a:cubicBezTo>
                    <a:pt x="1263" y="6790"/>
                    <a:pt x="1573" y="6612"/>
                    <a:pt x="1715" y="6302"/>
                  </a:cubicBezTo>
                  <a:cubicBezTo>
                    <a:pt x="2394" y="4790"/>
                    <a:pt x="3251" y="3135"/>
                    <a:pt x="4335" y="1254"/>
                  </a:cubicBezTo>
                  <a:cubicBezTo>
                    <a:pt x="4573" y="861"/>
                    <a:pt x="4430" y="349"/>
                    <a:pt x="4025" y="111"/>
                  </a:cubicBezTo>
                  <a:cubicBezTo>
                    <a:pt x="3896" y="36"/>
                    <a:pt x="3754" y="1"/>
                    <a:pt x="3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18819" y="4408150"/>
              <a:ext cx="66304" cy="237216"/>
            </a:xfrm>
            <a:custGeom>
              <a:avLst/>
              <a:gdLst/>
              <a:ahLst/>
              <a:cxnLst/>
              <a:rect l="l" t="t" r="r" b="b"/>
              <a:pathLst>
                <a:path w="2072" h="7413" extrusionOk="0">
                  <a:moveTo>
                    <a:pt x="1163" y="1"/>
                  </a:moveTo>
                  <a:cubicBezTo>
                    <a:pt x="773" y="1"/>
                    <a:pt x="418" y="278"/>
                    <a:pt x="345" y="673"/>
                  </a:cubicBezTo>
                  <a:cubicBezTo>
                    <a:pt x="107" y="1816"/>
                    <a:pt x="0" y="2935"/>
                    <a:pt x="0" y="4007"/>
                  </a:cubicBezTo>
                  <a:cubicBezTo>
                    <a:pt x="0" y="4924"/>
                    <a:pt x="83" y="5840"/>
                    <a:pt x="250" y="6733"/>
                  </a:cubicBezTo>
                  <a:cubicBezTo>
                    <a:pt x="333" y="7126"/>
                    <a:pt x="679" y="7412"/>
                    <a:pt x="1072" y="7412"/>
                  </a:cubicBezTo>
                  <a:cubicBezTo>
                    <a:pt x="1131" y="7412"/>
                    <a:pt x="1179" y="7400"/>
                    <a:pt x="1238" y="7388"/>
                  </a:cubicBezTo>
                  <a:cubicBezTo>
                    <a:pt x="1691" y="7305"/>
                    <a:pt x="1988" y="6864"/>
                    <a:pt x="1893" y="6412"/>
                  </a:cubicBezTo>
                  <a:cubicBezTo>
                    <a:pt x="1738" y="5626"/>
                    <a:pt x="1667" y="4817"/>
                    <a:pt x="1667" y="4007"/>
                  </a:cubicBezTo>
                  <a:cubicBezTo>
                    <a:pt x="1667" y="3042"/>
                    <a:pt x="1774" y="2042"/>
                    <a:pt x="1988" y="1007"/>
                  </a:cubicBezTo>
                  <a:cubicBezTo>
                    <a:pt x="2072" y="554"/>
                    <a:pt x="1786" y="114"/>
                    <a:pt x="1334" y="18"/>
                  </a:cubicBezTo>
                  <a:cubicBezTo>
                    <a:pt x="1277" y="6"/>
                    <a:pt x="1220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7907" y="3370102"/>
              <a:ext cx="237408" cy="90336"/>
            </a:xfrm>
            <a:custGeom>
              <a:avLst/>
              <a:gdLst/>
              <a:ahLst/>
              <a:cxnLst/>
              <a:rect l="l" t="t" r="r" b="b"/>
              <a:pathLst>
                <a:path w="7419" h="2823" extrusionOk="0">
                  <a:moveTo>
                    <a:pt x="6323" y="1"/>
                  </a:moveTo>
                  <a:cubicBezTo>
                    <a:pt x="4573" y="1"/>
                    <a:pt x="2787" y="346"/>
                    <a:pt x="1025" y="1049"/>
                  </a:cubicBezTo>
                  <a:cubicBezTo>
                    <a:pt x="894" y="1108"/>
                    <a:pt x="763" y="1156"/>
                    <a:pt x="632" y="1215"/>
                  </a:cubicBezTo>
                  <a:cubicBezTo>
                    <a:pt x="203" y="1394"/>
                    <a:pt x="1" y="1882"/>
                    <a:pt x="179" y="2311"/>
                  </a:cubicBezTo>
                  <a:cubicBezTo>
                    <a:pt x="322" y="2632"/>
                    <a:pt x="632" y="2823"/>
                    <a:pt x="953" y="2823"/>
                  </a:cubicBezTo>
                  <a:cubicBezTo>
                    <a:pt x="1061" y="2823"/>
                    <a:pt x="1168" y="2799"/>
                    <a:pt x="1275" y="2751"/>
                  </a:cubicBezTo>
                  <a:cubicBezTo>
                    <a:pt x="1394" y="2704"/>
                    <a:pt x="1513" y="2656"/>
                    <a:pt x="1632" y="2608"/>
                  </a:cubicBezTo>
                  <a:cubicBezTo>
                    <a:pt x="3228" y="1977"/>
                    <a:pt x="4835" y="1667"/>
                    <a:pt x="6378" y="1667"/>
                  </a:cubicBezTo>
                  <a:cubicBezTo>
                    <a:pt x="6435" y="1667"/>
                    <a:pt x="6492" y="1667"/>
                    <a:pt x="6549" y="1668"/>
                  </a:cubicBezTo>
                  <a:cubicBezTo>
                    <a:pt x="6563" y="1669"/>
                    <a:pt x="6577" y="1669"/>
                    <a:pt x="6591" y="1669"/>
                  </a:cubicBezTo>
                  <a:cubicBezTo>
                    <a:pt x="7036" y="1669"/>
                    <a:pt x="7395" y="1297"/>
                    <a:pt x="7407" y="858"/>
                  </a:cubicBezTo>
                  <a:cubicBezTo>
                    <a:pt x="7418" y="394"/>
                    <a:pt x="7049" y="13"/>
                    <a:pt x="6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729429" y="827775"/>
            <a:ext cx="44955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31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 rotWithShape="1">
          <a:blip r:embed="rId2">
            <a:alphaModFix amt="69000"/>
          </a:blip>
          <a:srcRect l="69" r="69"/>
          <a:stretch/>
        </p:blipFill>
        <p:spPr>
          <a:xfrm flipH="1">
            <a:off x="-506160" y="340382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 amt="69000"/>
          </a:blip>
          <a:srcRect l="179" r="189"/>
          <a:stretch/>
        </p:blipFill>
        <p:spPr>
          <a:xfrm flipH="1">
            <a:off x="8171193" y="290894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rot="-5909777" flipH="1">
            <a:off x="3828335" y="4301288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5">
            <a:alphaModFix amt="69000"/>
          </a:blip>
          <a:srcRect l="19" r="9"/>
          <a:stretch/>
        </p:blipFill>
        <p:spPr>
          <a:xfrm rot="10799999">
            <a:off x="8024171" y="-692202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3177523" flipH="1">
            <a:off x="-163778" y="-76413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715950" y="445025"/>
            <a:ext cx="771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1595700" y="445025"/>
            <a:ext cx="59526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934099" y="2061082"/>
            <a:ext cx="2153100" cy="326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"/>
          </p:nvPr>
        </p:nvSpPr>
        <p:spPr>
          <a:xfrm>
            <a:off x="3984843" y="2061082"/>
            <a:ext cx="2153100" cy="326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3"/>
          </p:nvPr>
        </p:nvSpPr>
        <p:spPr>
          <a:xfrm>
            <a:off x="934099" y="3565717"/>
            <a:ext cx="2153100" cy="326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4"/>
          </p:nvPr>
        </p:nvSpPr>
        <p:spPr>
          <a:xfrm>
            <a:off x="3984843" y="3565717"/>
            <a:ext cx="2153100" cy="326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2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 flipH="1">
            <a:off x="-8" y="17143"/>
            <a:ext cx="3232416" cy="1501152"/>
            <a:chOff x="-4527333" y="-2055682"/>
            <a:chExt cx="3232416" cy="1501152"/>
          </a:xfrm>
        </p:grpSpPr>
        <p:sp>
          <p:nvSpPr>
            <p:cNvPr id="259" name="Google Shape;259;p13"/>
            <p:cNvSpPr/>
            <p:nvPr/>
          </p:nvSpPr>
          <p:spPr>
            <a:xfrm>
              <a:off x="-2428773" y="-2055682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3403397" y="-1993634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2252773" y="-1781666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2132357" y="-14316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3633509" y="-1717666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3940229" y="-14500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297221" y="-1430562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4527333" y="-2055682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1376101" y="-705346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9061" y="-1721346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1668709" y="-919554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-1976165" y="-1097922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7731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100899" y="36284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2159161">
            <a:off x="3170227" y="3682076"/>
            <a:ext cx="1841262" cy="237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7127896" y="-1078628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 rot="-10163960" flipH="1">
            <a:off x="8671089" y="1948116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10800000" flipH="1">
            <a:off x="3694987" y="-483147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10799999" flipH="1">
            <a:off x="-877047" y="-800819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7622477" flipH="1">
            <a:off x="6438425" y="3993403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>
            <a:off x="-221999" y="1948137"/>
            <a:ext cx="895567" cy="15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2743200" y="1251750"/>
            <a:ext cx="4076700" cy="14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1"/>
          </p:nvPr>
        </p:nvSpPr>
        <p:spPr>
          <a:xfrm>
            <a:off x="2743200" y="2835150"/>
            <a:ext cx="4076700" cy="10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1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78136" y="38189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4619142" flipH="1">
            <a:off x="7350439" y="2897764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7051696" y="-1002428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10800000" flipH="1">
            <a:off x="3618787" y="-406947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5199270" flipH="1">
            <a:off x="-584134" y="-138469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7622477" flipH="1">
            <a:off x="3861712" y="461205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5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2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8976476" flipH="1">
            <a:off x="7702914" y="-570296"/>
            <a:ext cx="1628251" cy="22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247940" flipH="1">
            <a:off x="7798114" y="288823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53592" flipH="1">
            <a:off x="-6328" y="2869122"/>
            <a:ext cx="2438750" cy="30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10800000" flipH="1">
            <a:off x="1532812" y="-340272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8728848" flipH="1">
            <a:off x="-584135" y="-242794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2865725" flipH="1">
            <a:off x="6404887" y="415485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1823524">
            <a:off x="7702914" y="3333267"/>
            <a:ext cx="1628251" cy="22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10552060">
            <a:off x="7798114" y="-282417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9746408">
            <a:off x="-6328" y="-913300"/>
            <a:ext cx="2438750" cy="30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7060718">
            <a:off x="-78063" y="3827150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5400001">
            <a:off x="3197290" y="3349748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7934275">
            <a:off x="6404887" y="-40411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8">
  <p:cSld name="One column text 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/>
          <p:nvPr/>
        </p:nvSpPr>
        <p:spPr>
          <a:xfrm rot="-899972">
            <a:off x="-401076" y="-3229310"/>
            <a:ext cx="10141274" cy="9655768"/>
          </a:xfrm>
          <a:custGeom>
            <a:avLst/>
            <a:gdLst/>
            <a:ahLst/>
            <a:cxnLst/>
            <a:rect l="l" t="t" r="r" b="b"/>
            <a:pathLst>
              <a:path w="36901" h="35134" extrusionOk="0">
                <a:moveTo>
                  <a:pt x="16413" y="0"/>
                </a:moveTo>
                <a:cubicBezTo>
                  <a:pt x="14194" y="0"/>
                  <a:pt x="12234" y="1225"/>
                  <a:pt x="12441" y="3892"/>
                </a:cubicBezTo>
                <a:cubicBezTo>
                  <a:pt x="12866" y="9400"/>
                  <a:pt x="14772" y="8130"/>
                  <a:pt x="21335" y="13002"/>
                </a:cubicBezTo>
                <a:cubicBezTo>
                  <a:pt x="27898" y="17869"/>
                  <a:pt x="27161" y="24121"/>
                  <a:pt x="24829" y="28536"/>
                </a:cubicBezTo>
                <a:cubicBezTo>
                  <a:pt x="23929" y="30233"/>
                  <a:pt x="22682" y="30988"/>
                  <a:pt x="21192" y="30988"/>
                </a:cubicBezTo>
                <a:cubicBezTo>
                  <a:pt x="18822" y="30988"/>
                  <a:pt x="15837" y="29081"/>
                  <a:pt x="12650" y="26027"/>
                </a:cubicBezTo>
                <a:cubicBezTo>
                  <a:pt x="7466" y="21046"/>
                  <a:pt x="10744" y="16706"/>
                  <a:pt x="8101" y="11624"/>
                </a:cubicBezTo>
                <a:cubicBezTo>
                  <a:pt x="7069" y="9644"/>
                  <a:pt x="5878" y="8962"/>
                  <a:pt x="4769" y="8962"/>
                </a:cubicBezTo>
                <a:cubicBezTo>
                  <a:pt x="3032" y="8962"/>
                  <a:pt x="1501" y="10639"/>
                  <a:pt x="1113" y="11624"/>
                </a:cubicBezTo>
                <a:cubicBezTo>
                  <a:pt x="1" y="14508"/>
                  <a:pt x="2275" y="15963"/>
                  <a:pt x="4073" y="19565"/>
                </a:cubicBezTo>
                <a:cubicBezTo>
                  <a:pt x="5862" y="23137"/>
                  <a:pt x="14933" y="35133"/>
                  <a:pt x="24165" y="35133"/>
                </a:cubicBezTo>
                <a:cubicBezTo>
                  <a:pt x="24245" y="35133"/>
                  <a:pt x="24324" y="35132"/>
                  <a:pt x="24404" y="35131"/>
                </a:cubicBezTo>
                <a:cubicBezTo>
                  <a:pt x="33724" y="34921"/>
                  <a:pt x="36901" y="24121"/>
                  <a:pt x="36265" y="22107"/>
                </a:cubicBezTo>
                <a:cubicBezTo>
                  <a:pt x="35630" y="20093"/>
                  <a:pt x="32453" y="19248"/>
                  <a:pt x="27479" y="16598"/>
                </a:cubicBezTo>
                <a:cubicBezTo>
                  <a:pt x="22498" y="13955"/>
                  <a:pt x="23349" y="8765"/>
                  <a:pt x="22078" y="3892"/>
                </a:cubicBezTo>
                <a:cubicBezTo>
                  <a:pt x="21424" y="1384"/>
                  <a:pt x="18772" y="0"/>
                  <a:pt x="16413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4266413" y="1957050"/>
            <a:ext cx="24168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1"/>
          </p:nvPr>
        </p:nvSpPr>
        <p:spPr>
          <a:xfrm>
            <a:off x="4266425" y="3009450"/>
            <a:ext cx="2134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46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AC866C-CCB2-45C8-88CC-B3F48655D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47AC6E2-B33D-469A-B52E-5AE3A4013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539E84-E432-4BC1-8837-8798B7FC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A3EF2B4-384A-45A1-BF0A-000A5181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B36418-C5EC-428E-B93C-42F4212B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603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BDB1EE-E9AC-4D4D-95BC-002ECB5FC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9764B6-047B-4136-BF67-F6D8025B4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5DB744-F674-413B-B679-BDD9D178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1EAACF-FC49-4722-9D36-D6ED0048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E1078F-E55F-45C8-880C-FFDEB8D9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490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erkshire Swash"/>
              <a:buNone/>
              <a:defRPr sz="38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itter"/>
              <a:buChar char="●"/>
              <a:defRPr sz="1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●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●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66" r:id="rId3"/>
    <p:sldLayoutId id="2147483677" r:id="rId4"/>
    <p:sldLayoutId id="2147483678" r:id="rId5"/>
    <p:sldLayoutId id="2147483679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A732131-C02A-40D2-B82D-1006D577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FF70EF-2585-4FB9-9A53-E9B666BB8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7FB6F0-AE6E-4BEA-8DC3-40E517509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B051-AF1B-4C46-A43E-82C200819347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745358-42ED-476A-BF49-077FA8E51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5FBEEE-4013-47F6-8206-9996A3330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C7F6F-0EB3-47CC-B838-D25D96B6A9E1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973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slide" Target="slide16.xml"/><Relationship Id="rId1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7.xml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29.gif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slide" Target="slide15.xml"/><Relationship Id="rId1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3">
            <a:alphaModFix/>
          </a:blip>
          <a:srcRect t="219" b="219"/>
          <a:stretch/>
        </p:blipFill>
        <p:spPr>
          <a:xfrm>
            <a:off x="5400427" y="1230125"/>
            <a:ext cx="3149699" cy="31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04687" y="539489"/>
            <a:ext cx="541188" cy="1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64" descr="jjjjj.png">
            <a:extLst>
              <a:ext uri="{FF2B5EF4-FFF2-40B4-BE49-F238E27FC236}">
                <a16:creationId xmlns:a16="http://schemas.microsoft.com/office/drawing/2014/main" id="{490C6CE7-40A1-4BAE-934F-C280BF032B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07" t="17379" r="24885"/>
          <a:stretch/>
        </p:blipFill>
        <p:spPr>
          <a:xfrm>
            <a:off x="7063427" y="119937"/>
            <a:ext cx="1961147" cy="709097"/>
          </a:xfrm>
          <a:prstGeom prst="rect">
            <a:avLst/>
          </a:prstGeom>
        </p:spPr>
      </p:pic>
      <p:sp>
        <p:nvSpPr>
          <p:cNvPr id="11" name="TextBox 367">
            <a:extLst>
              <a:ext uri="{FF2B5EF4-FFF2-40B4-BE49-F238E27FC236}">
                <a16:creationId xmlns:a16="http://schemas.microsoft.com/office/drawing/2014/main" id="{0A640212-9701-4D69-8214-6B55CD135C09}"/>
              </a:ext>
            </a:extLst>
          </p:cNvPr>
          <p:cNvSpPr txBox="1"/>
          <p:nvPr/>
        </p:nvSpPr>
        <p:spPr>
          <a:xfrm>
            <a:off x="218003" y="1064967"/>
            <a:ext cx="4643469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>
                <a:ln w="1143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/>
                </a:solidFill>
              </a:rPr>
              <a:t>اللغة العربية</a:t>
            </a:r>
          </a:p>
        </p:txBody>
      </p:sp>
      <p:sp>
        <p:nvSpPr>
          <p:cNvPr id="12" name="TextBox 369">
            <a:extLst>
              <a:ext uri="{FF2B5EF4-FFF2-40B4-BE49-F238E27FC236}">
                <a16:creationId xmlns:a16="http://schemas.microsoft.com/office/drawing/2014/main" id="{511B901C-CA22-4092-BEF2-0C3E2922FDC3}"/>
              </a:ext>
            </a:extLst>
          </p:cNvPr>
          <p:cNvSpPr txBox="1"/>
          <p:nvPr/>
        </p:nvSpPr>
        <p:spPr>
          <a:xfrm>
            <a:off x="-106593" y="2050668"/>
            <a:ext cx="5558230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ln w="1016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المجال : رحلة عبر الزمن</a:t>
            </a:r>
          </a:p>
          <a:p>
            <a:pPr algn="ctr"/>
            <a:r>
              <a:rPr lang="ar-KW" sz="3200" b="1" dirty="0">
                <a:ln w="1016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عنوان الدرس 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id="{C3C67AE0-8381-442F-847C-09DD84674408}"/>
              </a:ext>
            </a:extLst>
          </p:cNvPr>
          <p:cNvSpPr txBox="1"/>
          <p:nvPr/>
        </p:nvSpPr>
        <p:spPr>
          <a:xfrm>
            <a:off x="-106593" y="3204394"/>
            <a:ext cx="5317824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KW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الحظ والعبارات الثلاث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G_2538.PNG">
            <a:extLst>
              <a:ext uri="{FF2B5EF4-FFF2-40B4-BE49-F238E27FC236}">
                <a16:creationId xmlns:a16="http://schemas.microsoft.com/office/drawing/2014/main" id="{C0C592F6-D818-4EAF-B534-8C992D969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8" t="48543" r="6604" b="11383"/>
          <a:stretch/>
        </p:blipFill>
        <p:spPr>
          <a:xfrm>
            <a:off x="323385" y="200721"/>
            <a:ext cx="8385718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77EE4-F459-411D-A5E9-0279A5651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7082"/>
          <a:stretch/>
        </p:blipFill>
        <p:spPr bwMode="auto">
          <a:xfrm>
            <a:off x="55756" y="114299"/>
            <a:ext cx="9032488" cy="19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.pinimg.com/564x/26/2d/f4/262df457722fd0a4a82e6ee49ed400f8.jpg">
            <a:extLst>
              <a:ext uri="{FF2B5EF4-FFF2-40B4-BE49-F238E27FC236}">
                <a16:creationId xmlns:a16="http://schemas.microsoft.com/office/drawing/2014/main" id="{9F39715F-2E94-4D3E-A20F-D07EDEE95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 b="16237"/>
          <a:stretch/>
        </p:blipFill>
        <p:spPr bwMode="auto">
          <a:xfrm>
            <a:off x="2087865" y="2048659"/>
            <a:ext cx="4968269" cy="28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6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1342586" y="2491022"/>
            <a:ext cx="6235631" cy="75469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 أجيب على الأسئلة الآتية مع مجموعتي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2739607" y="1484379"/>
            <a:ext cx="3664786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3- الفهم والاستيعاب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90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B4FE1D6-104B-334A-F1AD-49B7F41E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" y="-27339"/>
            <a:ext cx="9100360" cy="5146346"/>
          </a:xfrm>
          <a:prstGeom prst="rect">
            <a:avLst/>
          </a:prstGeom>
        </p:spPr>
      </p:pic>
      <p:grpSp>
        <p:nvGrpSpPr>
          <p:cNvPr id="687" name="Google Shape;687;p31"/>
          <p:cNvGrpSpPr/>
          <p:nvPr/>
        </p:nvGrpSpPr>
        <p:grpSpPr>
          <a:xfrm>
            <a:off x="2549347" y="1380918"/>
            <a:ext cx="6595136" cy="3764320"/>
            <a:chOff x="2549347" y="1380918"/>
            <a:chExt cx="6595136" cy="3764320"/>
          </a:xfrm>
        </p:grpSpPr>
        <p:sp>
          <p:nvSpPr>
            <p:cNvPr id="688" name="Google Shape;688;p31"/>
            <p:cNvSpPr/>
            <p:nvPr/>
          </p:nvSpPr>
          <p:spPr>
            <a:xfrm>
              <a:off x="7578947" y="1380918"/>
              <a:ext cx="1039776" cy="1629952"/>
            </a:xfrm>
            <a:custGeom>
              <a:avLst/>
              <a:gdLst/>
              <a:ahLst/>
              <a:cxnLst/>
              <a:rect l="l" t="t" r="r" b="b"/>
              <a:pathLst>
                <a:path w="32493" h="50936" extrusionOk="0">
                  <a:moveTo>
                    <a:pt x="0" y="1"/>
                  </a:moveTo>
                  <a:lnTo>
                    <a:pt x="21050" y="50935"/>
                  </a:lnTo>
                  <a:cubicBezTo>
                    <a:pt x="32492" y="2165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5582499" y="1380918"/>
              <a:ext cx="2670080" cy="1766720"/>
            </a:xfrm>
            <a:custGeom>
              <a:avLst/>
              <a:gdLst/>
              <a:ahLst/>
              <a:cxnLst/>
              <a:rect l="l" t="t" r="r" b="b"/>
              <a:pathLst>
                <a:path w="83440" h="55210" extrusionOk="0">
                  <a:moveTo>
                    <a:pt x="62389" y="1"/>
                  </a:moveTo>
                  <a:lnTo>
                    <a:pt x="0" y="37255"/>
                  </a:lnTo>
                  <a:lnTo>
                    <a:pt x="10895" y="55210"/>
                  </a:lnTo>
                  <a:lnTo>
                    <a:pt x="83439" y="50935"/>
                  </a:lnTo>
                  <a:lnTo>
                    <a:pt x="62389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5616419" y="1451798"/>
              <a:ext cx="2578240" cy="1825760"/>
            </a:xfrm>
            <a:custGeom>
              <a:avLst/>
              <a:gdLst/>
              <a:ahLst/>
              <a:cxnLst/>
              <a:rect l="l" t="t" r="r" b="b"/>
              <a:pathLst>
                <a:path w="80570" h="57055" extrusionOk="0">
                  <a:moveTo>
                    <a:pt x="60377" y="0"/>
                  </a:moveTo>
                  <a:lnTo>
                    <a:pt x="0" y="35362"/>
                  </a:lnTo>
                  <a:lnTo>
                    <a:pt x="13788" y="57055"/>
                  </a:lnTo>
                  <a:lnTo>
                    <a:pt x="80570" y="48935"/>
                  </a:lnTo>
                  <a:lnTo>
                    <a:pt x="6037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7004771" y="2426006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1" y="2298"/>
                    <a:pt x="1" y="5132"/>
                  </a:cubicBezTo>
                  <a:cubicBezTo>
                    <a:pt x="1" y="7966"/>
                    <a:pt x="2298" y="10263"/>
                    <a:pt x="5132" y="10263"/>
                  </a:cubicBezTo>
                  <a:cubicBezTo>
                    <a:pt x="7966" y="10263"/>
                    <a:pt x="10252" y="7966"/>
                    <a:pt x="10252" y="5132"/>
                  </a:cubicBezTo>
                  <a:cubicBezTo>
                    <a:pt x="10252" y="2298"/>
                    <a:pt x="7966" y="0"/>
                    <a:pt x="5132" y="0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6768931" y="2419126"/>
              <a:ext cx="328064" cy="328480"/>
            </a:xfrm>
            <a:custGeom>
              <a:avLst/>
              <a:gdLst/>
              <a:ahLst/>
              <a:cxnLst/>
              <a:rect l="l" t="t" r="r" b="b"/>
              <a:pathLst>
                <a:path w="10252" h="10265" extrusionOk="0">
                  <a:moveTo>
                    <a:pt x="5120" y="1"/>
                  </a:moveTo>
                  <a:cubicBezTo>
                    <a:pt x="2298" y="1"/>
                    <a:pt x="1" y="2299"/>
                    <a:pt x="1" y="5133"/>
                  </a:cubicBezTo>
                  <a:cubicBezTo>
                    <a:pt x="1" y="7966"/>
                    <a:pt x="2298" y="10264"/>
                    <a:pt x="5120" y="10264"/>
                  </a:cubicBezTo>
                  <a:cubicBezTo>
                    <a:pt x="7954" y="10264"/>
                    <a:pt x="10252" y="7966"/>
                    <a:pt x="10252" y="5133"/>
                  </a:cubicBezTo>
                  <a:cubicBezTo>
                    <a:pt x="10252" y="2299"/>
                    <a:pt x="7954" y="1"/>
                    <a:pt x="5120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7353379" y="2651926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1"/>
                  </a:moveTo>
                  <a:cubicBezTo>
                    <a:pt x="2299" y="1"/>
                    <a:pt x="1" y="2287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64" y="7954"/>
                    <a:pt x="10264" y="5120"/>
                  </a:cubicBezTo>
                  <a:cubicBezTo>
                    <a:pt x="10264" y="2287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7148419" y="2559350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64"/>
                    <a:pt x="5132" y="10264"/>
                  </a:cubicBezTo>
                  <a:cubicBezTo>
                    <a:pt x="7954" y="10264"/>
                    <a:pt x="10251" y="7966"/>
                    <a:pt x="10251" y="5132"/>
                  </a:cubicBezTo>
                  <a:cubicBezTo>
                    <a:pt x="10251" y="2298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5302083" y="2869878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86"/>
                    <a:pt x="0" y="5120"/>
                  </a:cubicBezTo>
                  <a:cubicBezTo>
                    <a:pt x="0" y="7953"/>
                    <a:pt x="2298" y="10251"/>
                    <a:pt x="5132" y="10251"/>
                  </a:cubicBezTo>
                  <a:cubicBezTo>
                    <a:pt x="7954" y="10251"/>
                    <a:pt x="10252" y="7953"/>
                    <a:pt x="10252" y="5120"/>
                  </a:cubicBezTo>
                  <a:cubicBezTo>
                    <a:pt x="10252" y="2286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5124931" y="29876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4958435" y="3067222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52"/>
                    <a:pt x="5132" y="10252"/>
                  </a:cubicBezTo>
                  <a:cubicBezTo>
                    <a:pt x="7965" y="10252"/>
                    <a:pt x="10251" y="7966"/>
                    <a:pt x="10251" y="5132"/>
                  </a:cubicBezTo>
                  <a:cubicBezTo>
                    <a:pt x="10251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5235395" y="2984918"/>
              <a:ext cx="328096" cy="328448"/>
            </a:xfrm>
            <a:custGeom>
              <a:avLst/>
              <a:gdLst/>
              <a:ahLst/>
              <a:cxnLst/>
              <a:rect l="l" t="t" r="r" b="b"/>
              <a:pathLst>
                <a:path w="10253" h="10264" extrusionOk="0">
                  <a:moveTo>
                    <a:pt x="5132" y="1"/>
                  </a:moveTo>
                  <a:cubicBezTo>
                    <a:pt x="2299" y="1"/>
                    <a:pt x="1" y="2299"/>
                    <a:pt x="1" y="5132"/>
                  </a:cubicBezTo>
                  <a:cubicBezTo>
                    <a:pt x="1" y="7966"/>
                    <a:pt x="2299" y="10264"/>
                    <a:pt x="5132" y="10264"/>
                  </a:cubicBezTo>
                  <a:cubicBezTo>
                    <a:pt x="7954" y="10264"/>
                    <a:pt x="10252" y="7966"/>
                    <a:pt x="10252" y="5132"/>
                  </a:cubicBezTo>
                  <a:cubicBezTo>
                    <a:pt x="10252" y="2299"/>
                    <a:pt x="7954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5453347" y="2810806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1"/>
                  </a:moveTo>
                  <a:cubicBezTo>
                    <a:pt x="2298" y="1"/>
                    <a:pt x="0" y="2298"/>
                    <a:pt x="0" y="5132"/>
                  </a:cubicBezTo>
                  <a:cubicBezTo>
                    <a:pt x="0" y="7954"/>
                    <a:pt x="2298" y="10252"/>
                    <a:pt x="5132" y="10252"/>
                  </a:cubicBezTo>
                  <a:cubicBezTo>
                    <a:pt x="7966" y="10252"/>
                    <a:pt x="10252" y="7954"/>
                    <a:pt x="10252" y="5132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6861123" y="2498006"/>
              <a:ext cx="328096" cy="328064"/>
            </a:xfrm>
            <a:custGeom>
              <a:avLst/>
              <a:gdLst/>
              <a:ahLst/>
              <a:cxnLst/>
              <a:rect l="l" t="t" r="r" b="b"/>
              <a:pathLst>
                <a:path w="10253" h="10252" extrusionOk="0">
                  <a:moveTo>
                    <a:pt x="5132" y="1"/>
                  </a:moveTo>
                  <a:cubicBezTo>
                    <a:pt x="2299" y="1"/>
                    <a:pt x="1" y="2298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52" y="7954"/>
                    <a:pt x="10252" y="5120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7466147" y="2702614"/>
              <a:ext cx="61376" cy="61760"/>
            </a:xfrm>
            <a:custGeom>
              <a:avLst/>
              <a:gdLst/>
              <a:ahLst/>
              <a:cxnLst/>
              <a:rect l="l" t="t" r="r" b="b"/>
              <a:pathLst>
                <a:path w="1918" h="1930" extrusionOk="0">
                  <a:moveTo>
                    <a:pt x="953" y="0"/>
                  </a:moveTo>
                  <a:cubicBezTo>
                    <a:pt x="430" y="0"/>
                    <a:pt x="1" y="429"/>
                    <a:pt x="1" y="965"/>
                  </a:cubicBezTo>
                  <a:cubicBezTo>
                    <a:pt x="1" y="1489"/>
                    <a:pt x="430" y="1929"/>
                    <a:pt x="953" y="1929"/>
                  </a:cubicBezTo>
                  <a:cubicBezTo>
                    <a:pt x="1489" y="1929"/>
                    <a:pt x="1918" y="1489"/>
                    <a:pt x="1918" y="965"/>
                  </a:cubicBezTo>
                  <a:cubicBezTo>
                    <a:pt x="1918" y="429"/>
                    <a:pt x="1489" y="0"/>
                    <a:pt x="953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6584163" y="24020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6806275" y="246866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41" y="1"/>
                    <a:pt x="0" y="441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4857443" y="2392854"/>
              <a:ext cx="1754176" cy="1484032"/>
            </a:xfrm>
            <a:custGeom>
              <a:avLst/>
              <a:gdLst/>
              <a:ahLst/>
              <a:cxnLst/>
              <a:rect l="l" t="t" r="r" b="b"/>
              <a:pathLst>
                <a:path w="54818" h="4637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6576899" y="2392854"/>
              <a:ext cx="1675680" cy="1264576"/>
            </a:xfrm>
            <a:custGeom>
              <a:avLst/>
              <a:gdLst/>
              <a:ahLst/>
              <a:cxnLst/>
              <a:rect l="l" t="t" r="r" b="b"/>
              <a:pathLst>
                <a:path w="52365" h="39518" extrusionOk="0">
                  <a:moveTo>
                    <a:pt x="1" y="0"/>
                  </a:moveTo>
                  <a:lnTo>
                    <a:pt x="1084" y="30516"/>
                  </a:lnTo>
                  <a:lnTo>
                    <a:pt x="1561" y="30373"/>
                  </a:lnTo>
                  <a:lnTo>
                    <a:pt x="49745" y="39517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4926051" y="3369366"/>
              <a:ext cx="1711840" cy="960512"/>
            </a:xfrm>
            <a:custGeom>
              <a:avLst/>
              <a:gdLst/>
              <a:ahLst/>
              <a:cxnLst/>
              <a:rect l="l" t="t" r="r" b="b"/>
              <a:pathLst>
                <a:path w="53495" h="30016" extrusionOk="0">
                  <a:moveTo>
                    <a:pt x="52673" y="0"/>
                  </a:moveTo>
                  <a:lnTo>
                    <a:pt x="0" y="15859"/>
                  </a:lnTo>
                  <a:lnTo>
                    <a:pt x="1703" y="30016"/>
                  </a:lnTo>
                  <a:lnTo>
                    <a:pt x="53150" y="23253"/>
                  </a:lnTo>
                  <a:lnTo>
                    <a:pt x="53495" y="23277"/>
                  </a:lnTo>
                  <a:lnTo>
                    <a:pt x="52673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4980515" y="4113430"/>
              <a:ext cx="1677184" cy="558976"/>
            </a:xfrm>
            <a:custGeom>
              <a:avLst/>
              <a:gdLst/>
              <a:ahLst/>
              <a:cxnLst/>
              <a:rect l="l" t="t" r="r" b="b"/>
              <a:pathLst>
                <a:path w="52412" h="17468" extrusionOk="0">
                  <a:moveTo>
                    <a:pt x="51448" y="1"/>
                  </a:moveTo>
                  <a:lnTo>
                    <a:pt x="1" y="6764"/>
                  </a:lnTo>
                  <a:lnTo>
                    <a:pt x="1286" y="17467"/>
                  </a:lnTo>
                  <a:lnTo>
                    <a:pt x="52412" y="17467"/>
                  </a:lnTo>
                  <a:lnTo>
                    <a:pt x="51793" y="25"/>
                  </a:lnTo>
                  <a:lnTo>
                    <a:pt x="51448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6637859" y="4114198"/>
              <a:ext cx="1460800" cy="558208"/>
            </a:xfrm>
            <a:custGeom>
              <a:avLst/>
              <a:gdLst/>
              <a:ahLst/>
              <a:cxnLst/>
              <a:rect l="l" t="t" r="r" b="b"/>
              <a:pathLst>
                <a:path w="45650" h="17444" extrusionOk="0">
                  <a:moveTo>
                    <a:pt x="1" y="1"/>
                  </a:moveTo>
                  <a:lnTo>
                    <a:pt x="620" y="17443"/>
                  </a:lnTo>
                  <a:lnTo>
                    <a:pt x="43732" y="17443"/>
                  </a:lnTo>
                  <a:lnTo>
                    <a:pt x="45649" y="2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6621827" y="3370141"/>
              <a:ext cx="1557184" cy="834784"/>
            </a:xfrm>
            <a:custGeom>
              <a:avLst/>
              <a:gdLst/>
              <a:ahLst/>
              <a:cxnLst/>
              <a:rect l="l" t="t" r="r" b="b"/>
              <a:pathLst>
                <a:path w="48662" h="26087" extrusionOk="0">
                  <a:moveTo>
                    <a:pt x="477" y="0"/>
                  </a:moveTo>
                  <a:lnTo>
                    <a:pt x="0" y="143"/>
                  </a:lnTo>
                  <a:lnTo>
                    <a:pt x="822" y="23420"/>
                  </a:lnTo>
                  <a:lnTo>
                    <a:pt x="46470" y="26087"/>
                  </a:lnTo>
                  <a:lnTo>
                    <a:pt x="48661" y="9144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6643971" y="4283766"/>
              <a:ext cx="1432192" cy="388640"/>
            </a:xfrm>
            <a:custGeom>
              <a:avLst/>
              <a:gdLst/>
              <a:ahLst/>
              <a:cxnLst/>
              <a:rect l="l" t="t" r="r" b="b"/>
              <a:pathLst>
                <a:path w="44756" h="12145" extrusionOk="0">
                  <a:moveTo>
                    <a:pt x="0" y="0"/>
                  </a:moveTo>
                  <a:lnTo>
                    <a:pt x="429" y="12144"/>
                  </a:lnTo>
                  <a:lnTo>
                    <a:pt x="43541" y="12144"/>
                  </a:lnTo>
                  <a:lnTo>
                    <a:pt x="44756" y="2774"/>
                  </a:lnTo>
                  <a:lnTo>
                    <a:pt x="44756" y="2774"/>
                  </a:lnTo>
                  <a:cubicBezTo>
                    <a:pt x="43184" y="4298"/>
                    <a:pt x="41505" y="5715"/>
                    <a:pt x="39696" y="7013"/>
                  </a:cubicBezTo>
                  <a:cubicBezTo>
                    <a:pt x="35116" y="10555"/>
                    <a:pt x="29961" y="12100"/>
                    <a:pt x="24779" y="12100"/>
                  </a:cubicBezTo>
                  <a:cubicBezTo>
                    <a:pt x="15573" y="12100"/>
                    <a:pt x="6285" y="7222"/>
                    <a:pt x="0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4857443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3847" y="60532"/>
                  </a:lnTo>
                  <a:lnTo>
                    <a:pt x="5132" y="71235"/>
                  </a:lnTo>
                  <a:lnTo>
                    <a:pt x="56258" y="71235"/>
                  </a:lnTo>
                  <a:lnTo>
                    <a:pt x="55639" y="53793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4857443" y="3199062"/>
              <a:ext cx="1800256" cy="1473344"/>
            </a:xfrm>
            <a:custGeom>
              <a:avLst/>
              <a:gdLst/>
              <a:ahLst/>
              <a:cxnLst/>
              <a:rect l="l" t="t" r="r" b="b"/>
              <a:pathLst>
                <a:path w="56258" h="46042" extrusionOk="0">
                  <a:moveTo>
                    <a:pt x="6418" y="0"/>
                  </a:moveTo>
                  <a:lnTo>
                    <a:pt x="1" y="3417"/>
                  </a:lnTo>
                  <a:lnTo>
                    <a:pt x="2144" y="21181"/>
                  </a:lnTo>
                  <a:lnTo>
                    <a:pt x="3847" y="35338"/>
                  </a:lnTo>
                  <a:lnTo>
                    <a:pt x="5132" y="46041"/>
                  </a:lnTo>
                  <a:lnTo>
                    <a:pt x="56258" y="46041"/>
                  </a:lnTo>
                  <a:lnTo>
                    <a:pt x="55770" y="32421"/>
                  </a:lnTo>
                  <a:cubicBezTo>
                    <a:pt x="53502" y="32843"/>
                    <a:pt x="51156" y="33030"/>
                    <a:pt x="48794" y="33030"/>
                  </a:cubicBezTo>
                  <a:cubicBezTo>
                    <a:pt x="43370" y="33030"/>
                    <a:pt x="37861" y="32044"/>
                    <a:pt x="33017" y="30659"/>
                  </a:cubicBezTo>
                  <a:cubicBezTo>
                    <a:pt x="18503" y="27027"/>
                    <a:pt x="8371" y="14407"/>
                    <a:pt x="6418" y="0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4998051" y="3358678"/>
              <a:ext cx="3112800" cy="508288"/>
            </a:xfrm>
            <a:custGeom>
              <a:avLst/>
              <a:gdLst/>
              <a:ahLst/>
              <a:cxnLst/>
              <a:rect l="l" t="t" r="r" b="b"/>
              <a:pathLst>
                <a:path w="97275" h="15884" extrusionOk="0">
                  <a:moveTo>
                    <a:pt x="50399" y="1"/>
                  </a:moveTo>
                  <a:cubicBezTo>
                    <a:pt x="50340" y="13"/>
                    <a:pt x="50304" y="13"/>
                    <a:pt x="50245" y="25"/>
                  </a:cubicBezTo>
                  <a:cubicBezTo>
                    <a:pt x="50054" y="60"/>
                    <a:pt x="49721" y="144"/>
                    <a:pt x="49221" y="275"/>
                  </a:cubicBezTo>
                  <a:cubicBezTo>
                    <a:pt x="45518" y="1287"/>
                    <a:pt x="33219" y="5025"/>
                    <a:pt x="21836" y="8526"/>
                  </a:cubicBezTo>
                  <a:cubicBezTo>
                    <a:pt x="10454" y="12014"/>
                    <a:pt x="0" y="15265"/>
                    <a:pt x="0" y="15265"/>
                  </a:cubicBezTo>
                  <a:lnTo>
                    <a:pt x="191" y="15884"/>
                  </a:lnTo>
                  <a:cubicBezTo>
                    <a:pt x="191" y="15884"/>
                    <a:pt x="381" y="15824"/>
                    <a:pt x="738" y="15705"/>
                  </a:cubicBezTo>
                  <a:cubicBezTo>
                    <a:pt x="3441" y="14872"/>
                    <a:pt x="15597" y="11097"/>
                    <a:pt x="27218" y="7537"/>
                  </a:cubicBezTo>
                  <a:cubicBezTo>
                    <a:pt x="33028" y="5763"/>
                    <a:pt x="38708" y="4037"/>
                    <a:pt x="42994" y="2751"/>
                  </a:cubicBezTo>
                  <a:cubicBezTo>
                    <a:pt x="45149" y="2108"/>
                    <a:pt x="46947" y="1584"/>
                    <a:pt x="48244" y="1215"/>
                  </a:cubicBezTo>
                  <a:cubicBezTo>
                    <a:pt x="48887" y="1025"/>
                    <a:pt x="49411" y="882"/>
                    <a:pt x="49792" y="787"/>
                  </a:cubicBezTo>
                  <a:cubicBezTo>
                    <a:pt x="49983" y="739"/>
                    <a:pt x="50126" y="703"/>
                    <a:pt x="50245" y="679"/>
                  </a:cubicBezTo>
                  <a:cubicBezTo>
                    <a:pt x="50292" y="668"/>
                    <a:pt x="50328" y="656"/>
                    <a:pt x="50352" y="656"/>
                  </a:cubicBezTo>
                  <a:cubicBezTo>
                    <a:pt x="50388" y="668"/>
                    <a:pt x="50411" y="679"/>
                    <a:pt x="50447" y="679"/>
                  </a:cubicBezTo>
                  <a:cubicBezTo>
                    <a:pt x="50626" y="739"/>
                    <a:pt x="50947" y="810"/>
                    <a:pt x="51411" y="906"/>
                  </a:cubicBezTo>
                  <a:cubicBezTo>
                    <a:pt x="54900" y="1644"/>
                    <a:pt x="66330" y="3751"/>
                    <a:pt x="76891" y="5668"/>
                  </a:cubicBezTo>
                  <a:cubicBezTo>
                    <a:pt x="87464" y="7585"/>
                    <a:pt x="97167" y="9311"/>
                    <a:pt x="97167" y="9311"/>
                  </a:cubicBezTo>
                  <a:lnTo>
                    <a:pt x="97274" y="8680"/>
                  </a:lnTo>
                  <a:cubicBezTo>
                    <a:pt x="97274" y="8680"/>
                    <a:pt x="97096" y="8657"/>
                    <a:pt x="96750" y="8597"/>
                  </a:cubicBezTo>
                  <a:cubicBezTo>
                    <a:pt x="94191" y="8133"/>
                    <a:pt x="82665" y="6073"/>
                    <a:pt x="71747" y="4073"/>
                  </a:cubicBezTo>
                  <a:cubicBezTo>
                    <a:pt x="66294" y="3084"/>
                    <a:pt x="60996" y="2108"/>
                    <a:pt x="57055" y="1358"/>
                  </a:cubicBezTo>
                  <a:cubicBezTo>
                    <a:pt x="55079" y="989"/>
                    <a:pt x="53447" y="668"/>
                    <a:pt x="52304" y="441"/>
                  </a:cubicBezTo>
                  <a:cubicBezTo>
                    <a:pt x="51733" y="322"/>
                    <a:pt x="51281" y="227"/>
                    <a:pt x="50983" y="156"/>
                  </a:cubicBezTo>
                  <a:cubicBezTo>
                    <a:pt x="50828" y="120"/>
                    <a:pt x="50709" y="96"/>
                    <a:pt x="50638" y="72"/>
                  </a:cubicBezTo>
                  <a:cubicBezTo>
                    <a:pt x="50614" y="72"/>
                    <a:pt x="50590" y="60"/>
                    <a:pt x="50578" y="60"/>
                  </a:cubicBezTo>
                  <a:cubicBezTo>
                    <a:pt x="50578" y="60"/>
                    <a:pt x="50578" y="48"/>
                    <a:pt x="50578" y="48"/>
                  </a:cubicBezTo>
                  <a:cubicBezTo>
                    <a:pt x="50519" y="25"/>
                    <a:pt x="50483" y="13"/>
                    <a:pt x="50459" y="13"/>
                  </a:cubicBezTo>
                  <a:lnTo>
                    <a:pt x="50399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5004131" y="38669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5004899" y="4103158"/>
              <a:ext cx="3012608" cy="240832"/>
            </a:xfrm>
            <a:custGeom>
              <a:avLst/>
              <a:gdLst/>
              <a:ahLst/>
              <a:cxnLst/>
              <a:rect l="l" t="t" r="r" b="b"/>
              <a:pathLst>
                <a:path w="94144" h="7526" extrusionOk="0">
                  <a:moveTo>
                    <a:pt x="50674" y="1"/>
                  </a:moveTo>
                  <a:lnTo>
                    <a:pt x="1" y="6894"/>
                  </a:lnTo>
                  <a:lnTo>
                    <a:pt x="84" y="7525"/>
                  </a:lnTo>
                  <a:lnTo>
                    <a:pt x="50697" y="643"/>
                  </a:lnTo>
                  <a:lnTo>
                    <a:pt x="94108" y="3370"/>
                  </a:lnTo>
                  <a:lnTo>
                    <a:pt x="94143" y="2727"/>
                  </a:lnTo>
                  <a:lnTo>
                    <a:pt x="50674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5007555" y="434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4878019" y="2402774"/>
              <a:ext cx="1800256" cy="2279904"/>
            </a:xfrm>
            <a:custGeom>
              <a:avLst/>
              <a:gdLst/>
              <a:ahLst/>
              <a:cxnLst/>
              <a:rect l="l" t="t" r="r" b="b"/>
              <a:pathLst>
                <a:path w="56258" h="71247" extrusionOk="0">
                  <a:moveTo>
                    <a:pt x="53722" y="0"/>
                  </a:moveTo>
                  <a:lnTo>
                    <a:pt x="1" y="28611"/>
                  </a:lnTo>
                  <a:lnTo>
                    <a:pt x="5132" y="71247"/>
                  </a:lnTo>
                  <a:lnTo>
                    <a:pt x="7740" y="71247"/>
                  </a:lnTo>
                  <a:lnTo>
                    <a:pt x="3847" y="32302"/>
                  </a:lnTo>
                  <a:lnTo>
                    <a:pt x="45518" y="13073"/>
                  </a:lnTo>
                  <a:lnTo>
                    <a:pt x="49888" y="71247"/>
                  </a:lnTo>
                  <a:lnTo>
                    <a:pt x="56258" y="71247"/>
                  </a:lnTo>
                  <a:lnTo>
                    <a:pt x="53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6556323" y="2413046"/>
              <a:ext cx="1676064" cy="2279936"/>
            </a:xfrm>
            <a:custGeom>
              <a:avLst/>
              <a:gdLst/>
              <a:ahLst/>
              <a:cxnLst/>
              <a:rect l="l" t="t" r="r" b="b"/>
              <a:pathLst>
                <a:path w="52377" h="71248" extrusionOk="0">
                  <a:moveTo>
                    <a:pt x="1" y="0"/>
                  </a:moveTo>
                  <a:lnTo>
                    <a:pt x="2525" y="71247"/>
                  </a:lnTo>
                  <a:lnTo>
                    <a:pt x="8121" y="71247"/>
                  </a:lnTo>
                  <a:lnTo>
                    <a:pt x="7811" y="13550"/>
                  </a:lnTo>
                  <a:lnTo>
                    <a:pt x="45638" y="25087"/>
                  </a:lnTo>
                  <a:lnTo>
                    <a:pt x="40494" y="71247"/>
                  </a:lnTo>
                  <a:lnTo>
                    <a:pt x="45638" y="71247"/>
                  </a:lnTo>
                  <a:lnTo>
                    <a:pt x="52376" y="193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6576899" y="2392854"/>
              <a:ext cx="1675680" cy="2279552"/>
            </a:xfrm>
            <a:custGeom>
              <a:avLst/>
              <a:gdLst/>
              <a:ahLst/>
              <a:cxnLst/>
              <a:rect l="l" t="t" r="r" b="b"/>
              <a:pathLst>
                <a:path w="52365" h="71236" extrusionOk="0">
                  <a:moveTo>
                    <a:pt x="1" y="0"/>
                  </a:moveTo>
                  <a:lnTo>
                    <a:pt x="2525" y="71235"/>
                  </a:lnTo>
                  <a:lnTo>
                    <a:pt x="8121" y="71235"/>
                  </a:lnTo>
                  <a:lnTo>
                    <a:pt x="7811" y="13538"/>
                  </a:lnTo>
                  <a:lnTo>
                    <a:pt x="45637" y="25075"/>
                  </a:lnTo>
                  <a:lnTo>
                    <a:pt x="40494" y="71235"/>
                  </a:lnTo>
                  <a:lnTo>
                    <a:pt x="45637" y="71235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4857154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5132" y="71235"/>
                  </a:lnTo>
                  <a:lnTo>
                    <a:pt x="7740" y="71235"/>
                  </a:lnTo>
                  <a:lnTo>
                    <a:pt x="3847" y="32290"/>
                  </a:lnTo>
                  <a:lnTo>
                    <a:pt x="45518" y="13062"/>
                  </a:lnTo>
                  <a:lnTo>
                    <a:pt x="49900" y="71235"/>
                  </a:lnTo>
                  <a:lnTo>
                    <a:pt x="56258" y="71235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33333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4857443" y="3212374"/>
              <a:ext cx="247680" cy="1460032"/>
            </a:xfrm>
            <a:custGeom>
              <a:avLst/>
              <a:gdLst/>
              <a:ahLst/>
              <a:cxnLst/>
              <a:rect l="l" t="t" r="r" b="b"/>
              <a:pathLst>
                <a:path w="7740" h="45626" extrusionOk="0">
                  <a:moveTo>
                    <a:pt x="5621" y="1"/>
                  </a:moveTo>
                  <a:lnTo>
                    <a:pt x="1" y="3001"/>
                  </a:lnTo>
                  <a:lnTo>
                    <a:pt x="5132" y="45625"/>
                  </a:lnTo>
                  <a:lnTo>
                    <a:pt x="7740" y="45625"/>
                  </a:lnTo>
                  <a:lnTo>
                    <a:pt x="3847" y="6680"/>
                  </a:lnTo>
                  <a:lnTo>
                    <a:pt x="6930" y="5263"/>
                  </a:lnTo>
                  <a:cubicBezTo>
                    <a:pt x="6442" y="3525"/>
                    <a:pt x="6037" y="1763"/>
                    <a:pt x="5621" y="1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6421091" y="4001814"/>
              <a:ext cx="236608" cy="670592"/>
            </a:xfrm>
            <a:custGeom>
              <a:avLst/>
              <a:gdLst/>
              <a:ahLst/>
              <a:cxnLst/>
              <a:rect l="l" t="t" r="r" b="b"/>
              <a:pathLst>
                <a:path w="7394" h="20956" extrusionOk="0">
                  <a:moveTo>
                    <a:pt x="6656" y="0"/>
                  </a:moveTo>
                  <a:cubicBezTo>
                    <a:pt x="4989" y="2917"/>
                    <a:pt x="2691" y="5334"/>
                    <a:pt x="0" y="7275"/>
                  </a:cubicBezTo>
                  <a:lnTo>
                    <a:pt x="1036" y="20955"/>
                  </a:lnTo>
                  <a:lnTo>
                    <a:pt x="7394" y="20955"/>
                  </a:lnTo>
                  <a:lnTo>
                    <a:pt x="6656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5539459" y="2824918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51"/>
                    <a:pt x="5132" y="10251"/>
                  </a:cubicBezTo>
                  <a:cubicBezTo>
                    <a:pt x="7965" y="10251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6153987" y="2512118"/>
              <a:ext cx="165024" cy="106304"/>
            </a:xfrm>
            <a:custGeom>
              <a:avLst/>
              <a:gdLst/>
              <a:ahLst/>
              <a:cxnLst/>
              <a:rect l="l" t="t" r="r" b="b"/>
              <a:pathLst>
                <a:path w="5157" h="3322" extrusionOk="0">
                  <a:moveTo>
                    <a:pt x="2442" y="0"/>
                  </a:moveTo>
                  <a:lnTo>
                    <a:pt x="1" y="3322"/>
                  </a:lnTo>
                  <a:lnTo>
                    <a:pt x="5156" y="548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5469347" y="2512118"/>
              <a:ext cx="1018816" cy="1240544"/>
            </a:xfrm>
            <a:custGeom>
              <a:avLst/>
              <a:gdLst/>
              <a:ahLst/>
              <a:cxnLst/>
              <a:rect l="l" t="t" r="r" b="b"/>
              <a:pathLst>
                <a:path w="31838" h="38767" extrusionOk="0">
                  <a:moveTo>
                    <a:pt x="23837" y="0"/>
                  </a:moveTo>
                  <a:lnTo>
                    <a:pt x="881" y="12740"/>
                  </a:lnTo>
                  <a:lnTo>
                    <a:pt x="0" y="15050"/>
                  </a:lnTo>
                  <a:cubicBezTo>
                    <a:pt x="5656" y="31635"/>
                    <a:pt x="3560" y="38767"/>
                    <a:pt x="3560" y="38767"/>
                  </a:cubicBezTo>
                  <a:lnTo>
                    <a:pt x="24372" y="32230"/>
                  </a:lnTo>
                  <a:cubicBezTo>
                    <a:pt x="31838" y="27908"/>
                    <a:pt x="22837" y="2822"/>
                    <a:pt x="22837" y="2822"/>
                  </a:cubicBezTo>
                  <a:lnTo>
                    <a:pt x="23837" y="0"/>
                  </a:lnTo>
                  <a:close/>
                </a:path>
              </a:pathLst>
            </a:custGeom>
            <a:solidFill>
              <a:srgbClr val="F5D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6045411" y="3419638"/>
              <a:ext cx="232448" cy="137952"/>
            </a:xfrm>
            <a:custGeom>
              <a:avLst/>
              <a:gdLst/>
              <a:ahLst/>
              <a:cxnLst/>
              <a:rect l="l" t="t" r="r" b="b"/>
              <a:pathLst>
                <a:path w="7264" h="4311" extrusionOk="0">
                  <a:moveTo>
                    <a:pt x="5716" y="1"/>
                  </a:moveTo>
                  <a:lnTo>
                    <a:pt x="3370" y="1453"/>
                  </a:lnTo>
                  <a:lnTo>
                    <a:pt x="1" y="4311"/>
                  </a:lnTo>
                  <a:lnTo>
                    <a:pt x="1" y="4311"/>
                  </a:lnTo>
                  <a:lnTo>
                    <a:pt x="7263" y="1156"/>
                  </a:lnTo>
                  <a:lnTo>
                    <a:pt x="5716" y="1"/>
                  </a:lnTo>
                  <a:close/>
                </a:path>
              </a:pathLst>
            </a:custGeom>
            <a:solidFill>
              <a:srgbClr val="F0A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5550115" y="3419638"/>
              <a:ext cx="699168" cy="333024"/>
            </a:xfrm>
            <a:custGeom>
              <a:avLst/>
              <a:gdLst/>
              <a:ahLst/>
              <a:cxnLst/>
              <a:rect l="l" t="t" r="r" b="b"/>
              <a:pathLst>
                <a:path w="21849" h="10407" extrusionOk="0">
                  <a:moveTo>
                    <a:pt x="21194" y="1"/>
                  </a:moveTo>
                  <a:lnTo>
                    <a:pt x="762" y="7585"/>
                  </a:lnTo>
                  <a:lnTo>
                    <a:pt x="0" y="9002"/>
                  </a:lnTo>
                  <a:lnTo>
                    <a:pt x="1036" y="10407"/>
                  </a:lnTo>
                  <a:lnTo>
                    <a:pt x="21848" y="3870"/>
                  </a:lnTo>
                  <a:lnTo>
                    <a:pt x="20539" y="2120"/>
                  </a:lnTo>
                  <a:lnTo>
                    <a:pt x="21194" y="1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6139907" y="3083990"/>
              <a:ext cx="16032" cy="22880"/>
            </a:xfrm>
            <a:custGeom>
              <a:avLst/>
              <a:gdLst/>
              <a:ahLst/>
              <a:cxnLst/>
              <a:rect l="l" t="t" r="r" b="b"/>
              <a:pathLst>
                <a:path w="501" h="715" extrusionOk="0">
                  <a:moveTo>
                    <a:pt x="298" y="0"/>
                  </a:moveTo>
                  <a:lnTo>
                    <a:pt x="0" y="108"/>
                  </a:lnTo>
                  <a:cubicBezTo>
                    <a:pt x="72" y="310"/>
                    <a:pt x="131" y="512"/>
                    <a:pt x="191" y="715"/>
                  </a:cubicBezTo>
                  <a:lnTo>
                    <a:pt x="500" y="619"/>
                  </a:lnTo>
                  <a:cubicBezTo>
                    <a:pt x="441" y="417"/>
                    <a:pt x="369" y="215"/>
                    <a:pt x="29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6151331" y="3124374"/>
              <a:ext cx="13376" cy="21760"/>
            </a:xfrm>
            <a:custGeom>
              <a:avLst/>
              <a:gdLst/>
              <a:ahLst/>
              <a:cxnLst/>
              <a:rect l="l" t="t" r="r" b="b"/>
              <a:pathLst>
                <a:path w="418" h="680" extrusionOk="0">
                  <a:moveTo>
                    <a:pt x="310" y="0"/>
                  </a:moveTo>
                  <a:lnTo>
                    <a:pt x="1" y="60"/>
                  </a:lnTo>
                  <a:cubicBezTo>
                    <a:pt x="36" y="215"/>
                    <a:pt x="60" y="358"/>
                    <a:pt x="84" y="512"/>
                  </a:cubicBezTo>
                  <a:cubicBezTo>
                    <a:pt x="96" y="572"/>
                    <a:pt x="96" y="631"/>
                    <a:pt x="108" y="679"/>
                  </a:cubicBezTo>
                  <a:lnTo>
                    <a:pt x="417" y="643"/>
                  </a:lnTo>
                  <a:cubicBezTo>
                    <a:pt x="417" y="584"/>
                    <a:pt x="405" y="524"/>
                    <a:pt x="393" y="465"/>
                  </a:cubicBezTo>
                  <a:cubicBezTo>
                    <a:pt x="382" y="310"/>
                    <a:pt x="346" y="155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6120867" y="2803958"/>
              <a:ext cx="18304" cy="22880"/>
            </a:xfrm>
            <a:custGeom>
              <a:avLst/>
              <a:gdLst/>
              <a:ahLst/>
              <a:cxnLst/>
              <a:rect l="l" t="t" r="r" b="b"/>
              <a:pathLst>
                <a:path w="572" h="715" extrusionOk="0">
                  <a:moveTo>
                    <a:pt x="286" y="0"/>
                  </a:moveTo>
                  <a:lnTo>
                    <a:pt x="0" y="167"/>
                  </a:lnTo>
                  <a:cubicBezTo>
                    <a:pt x="107" y="346"/>
                    <a:pt x="202" y="524"/>
                    <a:pt x="274" y="715"/>
                  </a:cubicBezTo>
                  <a:lnTo>
                    <a:pt x="572" y="608"/>
                  </a:lnTo>
                  <a:cubicBezTo>
                    <a:pt x="500" y="393"/>
                    <a:pt x="393" y="191"/>
                    <a:pt x="286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6104483" y="277042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6114755" y="3006262"/>
              <a:ext cx="14880" cy="22496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322" y="0"/>
                  </a:moveTo>
                  <a:lnTo>
                    <a:pt x="1" y="60"/>
                  </a:lnTo>
                  <a:cubicBezTo>
                    <a:pt x="48" y="274"/>
                    <a:pt x="96" y="489"/>
                    <a:pt x="155" y="703"/>
                  </a:cubicBezTo>
                  <a:lnTo>
                    <a:pt x="465" y="608"/>
                  </a:lnTo>
                  <a:cubicBezTo>
                    <a:pt x="405" y="405"/>
                    <a:pt x="358" y="203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6115139" y="2924342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55" y="1"/>
                  </a:moveTo>
                  <a:cubicBezTo>
                    <a:pt x="96" y="215"/>
                    <a:pt x="48" y="429"/>
                    <a:pt x="0" y="632"/>
                  </a:cubicBezTo>
                  <a:lnTo>
                    <a:pt x="310" y="703"/>
                  </a:lnTo>
                  <a:cubicBezTo>
                    <a:pt x="358" y="501"/>
                    <a:pt x="405" y="298"/>
                    <a:pt x="465" y="84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6096835" y="2770422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39" y="1"/>
                  </a:moveTo>
                  <a:lnTo>
                    <a:pt x="1" y="203"/>
                  </a:lnTo>
                  <a:cubicBezTo>
                    <a:pt x="144" y="370"/>
                    <a:pt x="275" y="536"/>
                    <a:pt x="406" y="703"/>
                  </a:cubicBezTo>
                  <a:lnTo>
                    <a:pt x="656" y="501"/>
                  </a:lnTo>
                  <a:cubicBezTo>
                    <a:pt x="525" y="334"/>
                    <a:pt x="382" y="167"/>
                    <a:pt x="23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6111331" y="2965878"/>
              <a:ext cx="11072" cy="21376"/>
            </a:xfrm>
            <a:custGeom>
              <a:avLst/>
              <a:gdLst/>
              <a:ahLst/>
              <a:cxnLst/>
              <a:rect l="l" t="t" r="r" b="b"/>
              <a:pathLst>
                <a:path w="346" h="668" extrusionOk="0">
                  <a:moveTo>
                    <a:pt x="24" y="0"/>
                  </a:moveTo>
                  <a:cubicBezTo>
                    <a:pt x="0" y="227"/>
                    <a:pt x="0" y="441"/>
                    <a:pt x="24" y="667"/>
                  </a:cubicBezTo>
                  <a:lnTo>
                    <a:pt x="346" y="643"/>
                  </a:lnTo>
                  <a:cubicBezTo>
                    <a:pt x="322" y="441"/>
                    <a:pt x="322" y="227"/>
                    <a:pt x="334" y="24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6134179" y="2844726"/>
              <a:ext cx="11072" cy="21344"/>
            </a:xfrm>
            <a:custGeom>
              <a:avLst/>
              <a:gdLst/>
              <a:ahLst/>
              <a:cxnLst/>
              <a:rect l="l" t="t" r="r" b="b"/>
              <a:pathLst>
                <a:path w="346" h="667" extrusionOk="0">
                  <a:moveTo>
                    <a:pt x="322" y="0"/>
                  </a:moveTo>
                  <a:lnTo>
                    <a:pt x="1" y="36"/>
                  </a:lnTo>
                  <a:cubicBezTo>
                    <a:pt x="25" y="238"/>
                    <a:pt x="25" y="441"/>
                    <a:pt x="1" y="643"/>
                  </a:cubicBezTo>
                  <a:lnTo>
                    <a:pt x="322" y="667"/>
                  </a:lnTo>
                  <a:cubicBezTo>
                    <a:pt x="346" y="453"/>
                    <a:pt x="346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6070563" y="2738806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2" y="0"/>
                  </a:moveTo>
                  <a:lnTo>
                    <a:pt x="0" y="179"/>
                  </a:lnTo>
                  <a:cubicBezTo>
                    <a:pt x="131" y="358"/>
                    <a:pt x="262" y="536"/>
                    <a:pt x="405" y="703"/>
                  </a:cubicBezTo>
                  <a:lnTo>
                    <a:pt x="655" y="500"/>
                  </a:lnTo>
                  <a:cubicBezTo>
                    <a:pt x="512" y="334"/>
                    <a:pt x="381" y="167"/>
                    <a:pt x="26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125795" y="2884726"/>
              <a:ext cx="15296" cy="22496"/>
            </a:xfrm>
            <a:custGeom>
              <a:avLst/>
              <a:gdLst/>
              <a:ahLst/>
              <a:cxnLst/>
              <a:rect l="l" t="t" r="r" b="b"/>
              <a:pathLst>
                <a:path w="478" h="703" extrusionOk="0">
                  <a:moveTo>
                    <a:pt x="167" y="0"/>
                  </a:moveTo>
                  <a:cubicBezTo>
                    <a:pt x="120" y="215"/>
                    <a:pt x="60" y="417"/>
                    <a:pt x="1" y="620"/>
                  </a:cubicBezTo>
                  <a:lnTo>
                    <a:pt x="310" y="703"/>
                  </a:lnTo>
                  <a:cubicBezTo>
                    <a:pt x="370" y="500"/>
                    <a:pt x="429" y="286"/>
                    <a:pt x="477" y="7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6047715" y="2663350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cubicBezTo>
                    <a:pt x="12" y="227"/>
                    <a:pt x="0" y="441"/>
                    <a:pt x="12" y="668"/>
                  </a:cubicBezTo>
                  <a:lnTo>
                    <a:pt x="333" y="656"/>
                  </a:lnTo>
                  <a:cubicBezTo>
                    <a:pt x="321" y="453"/>
                    <a:pt x="333" y="251"/>
                    <a:pt x="357" y="4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6053795" y="2622582"/>
              <a:ext cx="16800" cy="22912"/>
            </a:xfrm>
            <a:custGeom>
              <a:avLst/>
              <a:gdLst/>
              <a:ahLst/>
              <a:cxnLst/>
              <a:rect l="l" t="t" r="r" b="b"/>
              <a:pathLst>
                <a:path w="525" h="716" extrusionOk="0">
                  <a:moveTo>
                    <a:pt x="227" y="1"/>
                  </a:moveTo>
                  <a:cubicBezTo>
                    <a:pt x="143" y="203"/>
                    <a:pt x="60" y="418"/>
                    <a:pt x="1" y="620"/>
                  </a:cubicBezTo>
                  <a:lnTo>
                    <a:pt x="310" y="715"/>
                  </a:lnTo>
                  <a:cubicBezTo>
                    <a:pt x="370" y="513"/>
                    <a:pt x="441" y="322"/>
                    <a:pt x="524" y="132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6051523" y="2703382"/>
              <a:ext cx="17152" cy="22880"/>
            </a:xfrm>
            <a:custGeom>
              <a:avLst/>
              <a:gdLst/>
              <a:ahLst/>
              <a:cxnLst/>
              <a:rect l="l" t="t" r="r" b="b"/>
              <a:pathLst>
                <a:path w="536" h="715" extrusionOk="0">
                  <a:moveTo>
                    <a:pt x="310" y="0"/>
                  </a:moveTo>
                  <a:lnTo>
                    <a:pt x="0" y="95"/>
                  </a:lnTo>
                  <a:lnTo>
                    <a:pt x="24" y="167"/>
                  </a:lnTo>
                  <a:cubicBezTo>
                    <a:pt x="83" y="357"/>
                    <a:pt x="155" y="548"/>
                    <a:pt x="250" y="714"/>
                  </a:cubicBezTo>
                  <a:lnTo>
                    <a:pt x="536" y="572"/>
                  </a:lnTo>
                  <a:cubicBezTo>
                    <a:pt x="453" y="417"/>
                    <a:pt x="381" y="250"/>
                    <a:pt x="333" y="71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5640803" y="3033686"/>
              <a:ext cx="21728" cy="21760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226" y="1"/>
                  </a:moveTo>
                  <a:lnTo>
                    <a:pt x="0" y="227"/>
                  </a:lnTo>
                  <a:cubicBezTo>
                    <a:pt x="143" y="382"/>
                    <a:pt x="298" y="525"/>
                    <a:pt x="453" y="679"/>
                  </a:cubicBezTo>
                  <a:lnTo>
                    <a:pt x="679" y="453"/>
                  </a:lnTo>
                  <a:cubicBezTo>
                    <a:pt x="524" y="298"/>
                    <a:pt x="369" y="156"/>
                    <a:pt x="22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6129987" y="280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5613347" y="3002838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3" y="0"/>
                  </a:moveTo>
                  <a:lnTo>
                    <a:pt x="1" y="191"/>
                  </a:lnTo>
                  <a:cubicBezTo>
                    <a:pt x="132" y="369"/>
                    <a:pt x="263" y="536"/>
                    <a:pt x="406" y="703"/>
                  </a:cubicBezTo>
                  <a:lnTo>
                    <a:pt x="656" y="500"/>
                  </a:lnTo>
                  <a:cubicBezTo>
                    <a:pt x="513" y="346"/>
                    <a:pt x="382" y="179"/>
                    <a:pt x="26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5576035" y="2930838"/>
              <a:ext cx="16768" cy="22880"/>
            </a:xfrm>
            <a:custGeom>
              <a:avLst/>
              <a:gdLst/>
              <a:ahLst/>
              <a:cxnLst/>
              <a:rect l="l" t="t" r="r" b="b"/>
              <a:pathLst>
                <a:path w="524" h="715" extrusionOk="0">
                  <a:moveTo>
                    <a:pt x="310" y="0"/>
                  </a:moveTo>
                  <a:lnTo>
                    <a:pt x="0" y="95"/>
                  </a:lnTo>
                  <a:cubicBezTo>
                    <a:pt x="72" y="310"/>
                    <a:pt x="143" y="512"/>
                    <a:pt x="226" y="714"/>
                  </a:cubicBezTo>
                  <a:lnTo>
                    <a:pt x="524" y="595"/>
                  </a:lnTo>
                  <a:cubicBezTo>
                    <a:pt x="441" y="405"/>
                    <a:pt x="369" y="202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5640419" y="3282102"/>
              <a:ext cx="17152" cy="23264"/>
            </a:xfrm>
            <a:custGeom>
              <a:avLst/>
              <a:gdLst/>
              <a:ahLst/>
              <a:cxnLst/>
              <a:rect l="l" t="t" r="r" b="b"/>
              <a:pathLst>
                <a:path w="536" h="727" extrusionOk="0">
                  <a:moveTo>
                    <a:pt x="238" y="1"/>
                  </a:moveTo>
                  <a:cubicBezTo>
                    <a:pt x="155" y="203"/>
                    <a:pt x="72" y="405"/>
                    <a:pt x="0" y="608"/>
                  </a:cubicBezTo>
                  <a:lnTo>
                    <a:pt x="298" y="727"/>
                  </a:lnTo>
                  <a:cubicBezTo>
                    <a:pt x="369" y="524"/>
                    <a:pt x="453" y="334"/>
                    <a:pt x="536" y="1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5622883" y="3362486"/>
              <a:ext cx="12224" cy="21760"/>
            </a:xfrm>
            <a:custGeom>
              <a:avLst/>
              <a:gdLst/>
              <a:ahLst/>
              <a:cxnLst/>
              <a:rect l="l" t="t" r="r" b="b"/>
              <a:pathLst>
                <a:path w="382" h="680" extrusionOk="0">
                  <a:moveTo>
                    <a:pt x="60" y="1"/>
                  </a:moveTo>
                  <a:cubicBezTo>
                    <a:pt x="36" y="227"/>
                    <a:pt x="12" y="441"/>
                    <a:pt x="1" y="668"/>
                  </a:cubicBezTo>
                  <a:lnTo>
                    <a:pt x="322" y="679"/>
                  </a:lnTo>
                  <a:cubicBezTo>
                    <a:pt x="334" y="465"/>
                    <a:pt x="346" y="251"/>
                    <a:pt x="382" y="48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6070179" y="2592118"/>
              <a:ext cx="18688" cy="16416"/>
            </a:xfrm>
            <a:custGeom>
              <a:avLst/>
              <a:gdLst/>
              <a:ahLst/>
              <a:cxnLst/>
              <a:rect l="l" t="t" r="r" b="b"/>
              <a:pathLst>
                <a:path w="584" h="513" extrusionOk="0">
                  <a:moveTo>
                    <a:pt x="584" y="0"/>
                  </a:moveTo>
                  <a:lnTo>
                    <a:pt x="36" y="298"/>
                  </a:lnTo>
                  <a:cubicBezTo>
                    <a:pt x="24" y="322"/>
                    <a:pt x="12" y="334"/>
                    <a:pt x="0" y="358"/>
                  </a:cubicBezTo>
                  <a:lnTo>
                    <a:pt x="286" y="512"/>
                  </a:lnTo>
                  <a:cubicBezTo>
                    <a:pt x="381" y="334"/>
                    <a:pt x="477" y="167"/>
                    <a:pt x="58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5626307" y="302530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5670115" y="3062646"/>
              <a:ext cx="21760" cy="22144"/>
            </a:xfrm>
            <a:custGeom>
              <a:avLst/>
              <a:gdLst/>
              <a:ahLst/>
              <a:cxnLst/>
              <a:rect l="l" t="t" r="r" b="b"/>
              <a:pathLst>
                <a:path w="680" h="692" extrusionOk="0">
                  <a:moveTo>
                    <a:pt x="227" y="1"/>
                  </a:moveTo>
                  <a:lnTo>
                    <a:pt x="1" y="227"/>
                  </a:lnTo>
                  <a:cubicBezTo>
                    <a:pt x="156" y="382"/>
                    <a:pt x="299" y="536"/>
                    <a:pt x="430" y="691"/>
                  </a:cubicBezTo>
                  <a:lnTo>
                    <a:pt x="680" y="477"/>
                  </a:lnTo>
                  <a:cubicBezTo>
                    <a:pt x="537" y="310"/>
                    <a:pt x="382" y="155"/>
                    <a:pt x="227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5696035" y="3094646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74" y="1"/>
                  </a:moveTo>
                  <a:lnTo>
                    <a:pt x="1" y="179"/>
                  </a:lnTo>
                  <a:cubicBezTo>
                    <a:pt x="120" y="358"/>
                    <a:pt x="215" y="537"/>
                    <a:pt x="298" y="715"/>
                  </a:cubicBezTo>
                  <a:lnTo>
                    <a:pt x="596" y="596"/>
                  </a:lnTo>
                  <a:cubicBezTo>
                    <a:pt x="501" y="382"/>
                    <a:pt x="393" y="191"/>
                    <a:pt x="274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5591651" y="2968534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86" y="1"/>
                  </a:moveTo>
                  <a:lnTo>
                    <a:pt x="0" y="144"/>
                  </a:lnTo>
                  <a:cubicBezTo>
                    <a:pt x="95" y="334"/>
                    <a:pt x="203" y="525"/>
                    <a:pt x="322" y="715"/>
                  </a:cubicBezTo>
                  <a:lnTo>
                    <a:pt x="596" y="548"/>
                  </a:lnTo>
                  <a:cubicBezTo>
                    <a:pt x="488" y="370"/>
                    <a:pt x="381" y="179"/>
                    <a:pt x="28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5683843" y="30847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5566883" y="2891574"/>
              <a:ext cx="13728" cy="22144"/>
            </a:xfrm>
            <a:custGeom>
              <a:avLst/>
              <a:gdLst/>
              <a:ahLst/>
              <a:cxnLst/>
              <a:rect l="l" t="t" r="r" b="b"/>
              <a:pathLst>
                <a:path w="429" h="692" extrusionOk="0">
                  <a:moveTo>
                    <a:pt x="310" y="1"/>
                  </a:moveTo>
                  <a:lnTo>
                    <a:pt x="0" y="48"/>
                  </a:lnTo>
                  <a:lnTo>
                    <a:pt x="0" y="84"/>
                  </a:lnTo>
                  <a:cubicBezTo>
                    <a:pt x="36" y="286"/>
                    <a:pt x="72" y="489"/>
                    <a:pt x="119" y="691"/>
                  </a:cubicBezTo>
                  <a:lnTo>
                    <a:pt x="429" y="620"/>
                  </a:lnTo>
                  <a:cubicBezTo>
                    <a:pt x="381" y="429"/>
                    <a:pt x="346" y="227"/>
                    <a:pt x="322" y="36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6126179" y="3045110"/>
              <a:ext cx="16416" cy="22912"/>
            </a:xfrm>
            <a:custGeom>
              <a:avLst/>
              <a:gdLst/>
              <a:ahLst/>
              <a:cxnLst/>
              <a:rect l="l" t="t" r="r" b="b"/>
              <a:pathLst>
                <a:path w="513" h="716" extrusionOk="0">
                  <a:moveTo>
                    <a:pt x="298" y="1"/>
                  </a:moveTo>
                  <a:lnTo>
                    <a:pt x="1" y="108"/>
                  </a:lnTo>
                  <a:cubicBezTo>
                    <a:pt x="60" y="310"/>
                    <a:pt x="132" y="513"/>
                    <a:pt x="215" y="715"/>
                  </a:cubicBezTo>
                  <a:lnTo>
                    <a:pt x="513" y="608"/>
                  </a:lnTo>
                  <a:cubicBezTo>
                    <a:pt x="441" y="406"/>
                    <a:pt x="370" y="203"/>
                    <a:pt x="29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5699459" y="3174294"/>
              <a:ext cx="17568" cy="22880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239" y="0"/>
                  </a:moveTo>
                  <a:cubicBezTo>
                    <a:pt x="179" y="191"/>
                    <a:pt x="96" y="381"/>
                    <a:pt x="1" y="572"/>
                  </a:cubicBezTo>
                  <a:lnTo>
                    <a:pt x="286" y="715"/>
                  </a:lnTo>
                  <a:cubicBezTo>
                    <a:pt x="394" y="524"/>
                    <a:pt x="477" y="310"/>
                    <a:pt x="548" y="107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5678499" y="3210486"/>
              <a:ext cx="19840" cy="22880"/>
            </a:xfrm>
            <a:custGeom>
              <a:avLst/>
              <a:gdLst/>
              <a:ahLst/>
              <a:cxnLst/>
              <a:rect l="l" t="t" r="r" b="b"/>
              <a:pathLst>
                <a:path w="620" h="715" extrusionOk="0">
                  <a:moveTo>
                    <a:pt x="346" y="0"/>
                  </a:moveTo>
                  <a:cubicBezTo>
                    <a:pt x="239" y="179"/>
                    <a:pt x="120" y="357"/>
                    <a:pt x="1" y="536"/>
                  </a:cubicBezTo>
                  <a:lnTo>
                    <a:pt x="275" y="715"/>
                  </a:lnTo>
                  <a:cubicBezTo>
                    <a:pt x="394" y="524"/>
                    <a:pt x="513" y="346"/>
                    <a:pt x="620" y="167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5740227" y="3440214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82" y="1"/>
                  </a:moveTo>
                  <a:cubicBezTo>
                    <a:pt x="263" y="179"/>
                    <a:pt x="132" y="346"/>
                    <a:pt x="1" y="489"/>
                  </a:cubicBezTo>
                  <a:lnTo>
                    <a:pt x="239" y="715"/>
                  </a:lnTo>
                  <a:cubicBezTo>
                    <a:pt x="382" y="548"/>
                    <a:pt x="525" y="370"/>
                    <a:pt x="644" y="179"/>
                  </a:cubicBezTo>
                  <a:lnTo>
                    <a:pt x="38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5781379" y="3368214"/>
              <a:ext cx="19072" cy="22880"/>
            </a:xfrm>
            <a:custGeom>
              <a:avLst/>
              <a:gdLst/>
              <a:ahLst/>
              <a:cxnLst/>
              <a:rect l="l" t="t" r="r" b="b"/>
              <a:pathLst>
                <a:path w="596" h="715" extrusionOk="0">
                  <a:moveTo>
                    <a:pt x="322" y="0"/>
                  </a:moveTo>
                  <a:cubicBezTo>
                    <a:pt x="215" y="179"/>
                    <a:pt x="108" y="370"/>
                    <a:pt x="1" y="560"/>
                  </a:cubicBezTo>
                  <a:lnTo>
                    <a:pt x="274" y="715"/>
                  </a:lnTo>
                  <a:cubicBezTo>
                    <a:pt x="382" y="524"/>
                    <a:pt x="489" y="346"/>
                    <a:pt x="596" y="167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5708227" y="3468406"/>
              <a:ext cx="22496" cy="16800"/>
            </a:xfrm>
            <a:custGeom>
              <a:avLst/>
              <a:gdLst/>
              <a:ahLst/>
              <a:cxnLst/>
              <a:rect l="l" t="t" r="r" b="b"/>
              <a:pathLst>
                <a:path w="703" h="525" extrusionOk="0">
                  <a:moveTo>
                    <a:pt x="536" y="1"/>
                  </a:moveTo>
                  <a:cubicBezTo>
                    <a:pt x="382" y="96"/>
                    <a:pt x="215" y="156"/>
                    <a:pt x="24" y="203"/>
                  </a:cubicBezTo>
                  <a:lnTo>
                    <a:pt x="1" y="203"/>
                  </a:lnTo>
                  <a:lnTo>
                    <a:pt x="60" y="525"/>
                  </a:lnTo>
                  <a:lnTo>
                    <a:pt x="96" y="513"/>
                  </a:lnTo>
                  <a:cubicBezTo>
                    <a:pt x="322" y="465"/>
                    <a:pt x="524" y="382"/>
                    <a:pt x="703" y="2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5710883" y="3134646"/>
              <a:ext cx="11488" cy="21760"/>
            </a:xfrm>
            <a:custGeom>
              <a:avLst/>
              <a:gdLst/>
              <a:ahLst/>
              <a:cxnLst/>
              <a:rect l="l" t="t" r="r" b="b"/>
              <a:pathLst>
                <a:path w="359" h="680" extrusionOk="0">
                  <a:moveTo>
                    <a:pt x="322" y="1"/>
                  </a:moveTo>
                  <a:lnTo>
                    <a:pt x="1" y="49"/>
                  </a:lnTo>
                  <a:lnTo>
                    <a:pt x="1" y="72"/>
                  </a:lnTo>
                  <a:cubicBezTo>
                    <a:pt x="13" y="120"/>
                    <a:pt x="25" y="168"/>
                    <a:pt x="25" y="215"/>
                  </a:cubicBezTo>
                  <a:cubicBezTo>
                    <a:pt x="37" y="358"/>
                    <a:pt x="37" y="501"/>
                    <a:pt x="13" y="644"/>
                  </a:cubicBezTo>
                  <a:lnTo>
                    <a:pt x="334" y="680"/>
                  </a:lnTo>
                  <a:cubicBezTo>
                    <a:pt x="358" y="525"/>
                    <a:pt x="358" y="358"/>
                    <a:pt x="346" y="191"/>
                  </a:cubicBezTo>
                  <a:cubicBezTo>
                    <a:pt x="334" y="132"/>
                    <a:pt x="334" y="84"/>
                    <a:pt x="322" y="2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5762339" y="3404790"/>
              <a:ext cx="18688" cy="22880"/>
            </a:xfrm>
            <a:custGeom>
              <a:avLst/>
              <a:gdLst/>
              <a:ahLst/>
              <a:cxnLst/>
              <a:rect l="l" t="t" r="r" b="b"/>
              <a:pathLst>
                <a:path w="584" h="715" extrusionOk="0">
                  <a:moveTo>
                    <a:pt x="298" y="0"/>
                  </a:moveTo>
                  <a:cubicBezTo>
                    <a:pt x="203" y="191"/>
                    <a:pt x="107" y="381"/>
                    <a:pt x="0" y="560"/>
                  </a:cubicBezTo>
                  <a:lnTo>
                    <a:pt x="286" y="715"/>
                  </a:lnTo>
                  <a:cubicBezTo>
                    <a:pt x="393" y="524"/>
                    <a:pt x="488" y="334"/>
                    <a:pt x="584" y="14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5803107" y="3333526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381" y="1"/>
                  </a:moveTo>
                  <a:cubicBezTo>
                    <a:pt x="250" y="180"/>
                    <a:pt x="119" y="358"/>
                    <a:pt x="0" y="537"/>
                  </a:cubicBezTo>
                  <a:lnTo>
                    <a:pt x="262" y="715"/>
                  </a:lnTo>
                  <a:cubicBezTo>
                    <a:pt x="381" y="537"/>
                    <a:pt x="512" y="370"/>
                    <a:pt x="631" y="191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5628611" y="3321718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67" y="1"/>
                  </a:moveTo>
                  <a:cubicBezTo>
                    <a:pt x="95" y="203"/>
                    <a:pt x="48" y="418"/>
                    <a:pt x="0" y="632"/>
                  </a:cubicBezTo>
                  <a:lnTo>
                    <a:pt x="310" y="703"/>
                  </a:lnTo>
                  <a:cubicBezTo>
                    <a:pt x="357" y="489"/>
                    <a:pt x="405" y="287"/>
                    <a:pt x="464" y="8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5636227" y="3440982"/>
              <a:ext cx="20608" cy="22496"/>
            </a:xfrm>
            <a:custGeom>
              <a:avLst/>
              <a:gdLst/>
              <a:ahLst/>
              <a:cxnLst/>
              <a:rect l="l" t="t" r="r" b="b"/>
              <a:pathLst>
                <a:path w="644" h="703" extrusionOk="0">
                  <a:moveTo>
                    <a:pt x="274" y="0"/>
                  </a:moveTo>
                  <a:lnTo>
                    <a:pt x="0" y="167"/>
                  </a:lnTo>
                  <a:cubicBezTo>
                    <a:pt x="119" y="358"/>
                    <a:pt x="250" y="548"/>
                    <a:pt x="417" y="703"/>
                  </a:cubicBezTo>
                  <a:lnTo>
                    <a:pt x="643" y="477"/>
                  </a:lnTo>
                  <a:cubicBezTo>
                    <a:pt x="500" y="334"/>
                    <a:pt x="381" y="179"/>
                    <a:pt x="27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5623651" y="3404022"/>
              <a:ext cx="14112" cy="22144"/>
            </a:xfrm>
            <a:custGeom>
              <a:avLst/>
              <a:gdLst/>
              <a:ahLst/>
              <a:cxnLst/>
              <a:rect l="l" t="t" r="r" b="b"/>
              <a:pathLst>
                <a:path w="441" h="692" extrusionOk="0">
                  <a:moveTo>
                    <a:pt x="322" y="1"/>
                  </a:moveTo>
                  <a:lnTo>
                    <a:pt x="0" y="36"/>
                  </a:lnTo>
                  <a:cubicBezTo>
                    <a:pt x="12" y="84"/>
                    <a:pt x="12" y="132"/>
                    <a:pt x="24" y="179"/>
                  </a:cubicBezTo>
                  <a:cubicBezTo>
                    <a:pt x="48" y="358"/>
                    <a:pt x="84" y="524"/>
                    <a:pt x="131" y="691"/>
                  </a:cubicBezTo>
                  <a:lnTo>
                    <a:pt x="441" y="596"/>
                  </a:lnTo>
                  <a:cubicBezTo>
                    <a:pt x="393" y="453"/>
                    <a:pt x="358" y="298"/>
                    <a:pt x="334" y="143"/>
                  </a:cubicBezTo>
                  <a:cubicBezTo>
                    <a:pt x="334" y="96"/>
                    <a:pt x="322" y="48"/>
                    <a:pt x="32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5628611" y="33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5667075" y="3468022"/>
              <a:ext cx="22528" cy="16800"/>
            </a:xfrm>
            <a:custGeom>
              <a:avLst/>
              <a:gdLst/>
              <a:ahLst/>
              <a:cxnLst/>
              <a:rect l="l" t="t" r="r" b="b"/>
              <a:pathLst>
                <a:path w="704" h="525" extrusionOk="0">
                  <a:moveTo>
                    <a:pt x="155" y="1"/>
                  </a:moveTo>
                  <a:lnTo>
                    <a:pt x="1" y="275"/>
                  </a:lnTo>
                  <a:cubicBezTo>
                    <a:pt x="203" y="394"/>
                    <a:pt x="417" y="477"/>
                    <a:pt x="644" y="525"/>
                  </a:cubicBezTo>
                  <a:lnTo>
                    <a:pt x="703" y="215"/>
                  </a:lnTo>
                  <a:cubicBezTo>
                    <a:pt x="513" y="179"/>
                    <a:pt x="334" y="96"/>
                    <a:pt x="155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5657187" y="3245142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322" y="1"/>
                  </a:moveTo>
                  <a:lnTo>
                    <a:pt x="274" y="84"/>
                  </a:lnTo>
                  <a:cubicBezTo>
                    <a:pt x="179" y="239"/>
                    <a:pt x="83" y="406"/>
                    <a:pt x="0" y="572"/>
                  </a:cubicBezTo>
                  <a:lnTo>
                    <a:pt x="286" y="715"/>
                  </a:lnTo>
                  <a:cubicBezTo>
                    <a:pt x="369" y="560"/>
                    <a:pt x="453" y="406"/>
                    <a:pt x="548" y="251"/>
                  </a:cubicBezTo>
                  <a:lnTo>
                    <a:pt x="595" y="1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6117795" y="3240182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70" y="1"/>
                  </a:moveTo>
                  <a:cubicBezTo>
                    <a:pt x="263" y="180"/>
                    <a:pt x="132" y="346"/>
                    <a:pt x="1" y="513"/>
                  </a:cubicBezTo>
                  <a:lnTo>
                    <a:pt x="251" y="715"/>
                  </a:lnTo>
                  <a:cubicBezTo>
                    <a:pt x="382" y="537"/>
                    <a:pt x="513" y="358"/>
                    <a:pt x="644" y="180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6058371" y="3299254"/>
              <a:ext cx="22880" cy="20224"/>
            </a:xfrm>
            <a:custGeom>
              <a:avLst/>
              <a:gdLst/>
              <a:ahLst/>
              <a:cxnLst/>
              <a:rect l="l" t="t" r="r" b="b"/>
              <a:pathLst>
                <a:path w="715" h="632" extrusionOk="0">
                  <a:moveTo>
                    <a:pt x="512" y="0"/>
                  </a:moveTo>
                  <a:cubicBezTo>
                    <a:pt x="358" y="131"/>
                    <a:pt x="179" y="250"/>
                    <a:pt x="0" y="369"/>
                  </a:cubicBezTo>
                  <a:lnTo>
                    <a:pt x="179" y="631"/>
                  </a:lnTo>
                  <a:cubicBezTo>
                    <a:pt x="358" y="524"/>
                    <a:pt x="548" y="393"/>
                    <a:pt x="715" y="262"/>
                  </a:cubicBezTo>
                  <a:lnTo>
                    <a:pt x="51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5980643" y="3320982"/>
              <a:ext cx="22880" cy="16032"/>
            </a:xfrm>
            <a:custGeom>
              <a:avLst/>
              <a:gdLst/>
              <a:ahLst/>
              <a:cxnLst/>
              <a:rect l="l" t="t" r="r" b="b"/>
              <a:pathLst>
                <a:path w="715" h="501" extrusionOk="0">
                  <a:moveTo>
                    <a:pt x="167" y="0"/>
                  </a:moveTo>
                  <a:lnTo>
                    <a:pt x="1" y="286"/>
                  </a:lnTo>
                  <a:cubicBezTo>
                    <a:pt x="215" y="405"/>
                    <a:pt x="441" y="476"/>
                    <a:pt x="679" y="500"/>
                  </a:cubicBezTo>
                  <a:lnTo>
                    <a:pt x="715" y="179"/>
                  </a:lnTo>
                  <a:cubicBezTo>
                    <a:pt x="524" y="167"/>
                    <a:pt x="334" y="107"/>
                    <a:pt x="167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5828259" y="3301526"/>
              <a:ext cx="21344" cy="22528"/>
            </a:xfrm>
            <a:custGeom>
              <a:avLst/>
              <a:gdLst/>
              <a:ahLst/>
              <a:cxnLst/>
              <a:rect l="l" t="t" r="r" b="b"/>
              <a:pathLst>
                <a:path w="667" h="704" extrusionOk="0">
                  <a:moveTo>
                    <a:pt x="429" y="1"/>
                  </a:moveTo>
                  <a:cubicBezTo>
                    <a:pt x="286" y="168"/>
                    <a:pt x="143" y="322"/>
                    <a:pt x="0" y="489"/>
                  </a:cubicBezTo>
                  <a:lnTo>
                    <a:pt x="250" y="703"/>
                  </a:lnTo>
                  <a:cubicBezTo>
                    <a:pt x="381" y="537"/>
                    <a:pt x="524" y="370"/>
                    <a:pt x="667" y="215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6089987" y="3271830"/>
              <a:ext cx="22144" cy="21728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453" y="0"/>
                  </a:moveTo>
                  <a:cubicBezTo>
                    <a:pt x="310" y="155"/>
                    <a:pt x="155" y="298"/>
                    <a:pt x="1" y="453"/>
                  </a:cubicBezTo>
                  <a:lnTo>
                    <a:pt x="227" y="679"/>
                  </a:lnTo>
                  <a:cubicBezTo>
                    <a:pt x="382" y="536"/>
                    <a:pt x="536" y="381"/>
                    <a:pt x="691" y="214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6153251" y="3165910"/>
              <a:ext cx="12576" cy="21728"/>
            </a:xfrm>
            <a:custGeom>
              <a:avLst/>
              <a:gdLst/>
              <a:ahLst/>
              <a:cxnLst/>
              <a:rect l="l" t="t" r="r" b="b"/>
              <a:pathLst>
                <a:path w="393" h="679" extrusionOk="0">
                  <a:moveTo>
                    <a:pt x="71" y="0"/>
                  </a:moveTo>
                  <a:cubicBezTo>
                    <a:pt x="71" y="84"/>
                    <a:pt x="60" y="167"/>
                    <a:pt x="60" y="238"/>
                  </a:cubicBezTo>
                  <a:cubicBezTo>
                    <a:pt x="48" y="369"/>
                    <a:pt x="24" y="500"/>
                    <a:pt x="0" y="619"/>
                  </a:cubicBezTo>
                  <a:lnTo>
                    <a:pt x="310" y="679"/>
                  </a:lnTo>
                  <a:cubicBezTo>
                    <a:pt x="345" y="548"/>
                    <a:pt x="357" y="405"/>
                    <a:pt x="369" y="274"/>
                  </a:cubicBezTo>
                  <a:cubicBezTo>
                    <a:pt x="381" y="179"/>
                    <a:pt x="393" y="95"/>
                    <a:pt x="393" y="1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6139907" y="3204758"/>
              <a:ext cx="17536" cy="22880"/>
            </a:xfrm>
            <a:custGeom>
              <a:avLst/>
              <a:gdLst/>
              <a:ahLst/>
              <a:cxnLst/>
              <a:rect l="l" t="t" r="r" b="b"/>
              <a:pathLst>
                <a:path w="548" h="715" extrusionOk="0">
                  <a:moveTo>
                    <a:pt x="250" y="1"/>
                  </a:moveTo>
                  <a:cubicBezTo>
                    <a:pt x="179" y="191"/>
                    <a:pt x="96" y="382"/>
                    <a:pt x="0" y="572"/>
                  </a:cubicBezTo>
                  <a:lnTo>
                    <a:pt x="286" y="715"/>
                  </a:lnTo>
                  <a:cubicBezTo>
                    <a:pt x="393" y="525"/>
                    <a:pt x="477" y="322"/>
                    <a:pt x="548" y="10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6022179" y="3320214"/>
              <a:ext cx="22880" cy="15648"/>
            </a:xfrm>
            <a:custGeom>
              <a:avLst/>
              <a:gdLst/>
              <a:ahLst/>
              <a:cxnLst/>
              <a:rect l="l" t="t" r="r" b="b"/>
              <a:pathLst>
                <a:path w="715" h="489" extrusionOk="0">
                  <a:moveTo>
                    <a:pt x="584" y="0"/>
                  </a:moveTo>
                  <a:cubicBezTo>
                    <a:pt x="393" y="84"/>
                    <a:pt x="191" y="143"/>
                    <a:pt x="0" y="179"/>
                  </a:cubicBezTo>
                  <a:lnTo>
                    <a:pt x="72" y="488"/>
                  </a:lnTo>
                  <a:cubicBezTo>
                    <a:pt x="286" y="453"/>
                    <a:pt x="500" y="381"/>
                    <a:pt x="715" y="286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5856451" y="3272214"/>
              <a:ext cx="22112" cy="21728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476" y="0"/>
                  </a:moveTo>
                  <a:cubicBezTo>
                    <a:pt x="310" y="143"/>
                    <a:pt x="155" y="298"/>
                    <a:pt x="0" y="452"/>
                  </a:cubicBezTo>
                  <a:lnTo>
                    <a:pt x="226" y="679"/>
                  </a:lnTo>
                  <a:cubicBezTo>
                    <a:pt x="381" y="524"/>
                    <a:pt x="536" y="381"/>
                    <a:pt x="691" y="238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5951299" y="3292758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263" y="1"/>
                  </a:moveTo>
                  <a:lnTo>
                    <a:pt x="1" y="180"/>
                  </a:lnTo>
                  <a:cubicBezTo>
                    <a:pt x="120" y="358"/>
                    <a:pt x="251" y="549"/>
                    <a:pt x="394" y="715"/>
                  </a:cubicBezTo>
                  <a:lnTo>
                    <a:pt x="632" y="501"/>
                  </a:lnTo>
                  <a:cubicBezTo>
                    <a:pt x="501" y="358"/>
                    <a:pt x="382" y="180"/>
                    <a:pt x="263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5888451" y="3252022"/>
              <a:ext cx="22112" cy="15648"/>
            </a:xfrm>
            <a:custGeom>
              <a:avLst/>
              <a:gdLst/>
              <a:ahLst/>
              <a:cxnLst/>
              <a:rect l="l" t="t" r="r" b="b"/>
              <a:pathLst>
                <a:path w="691" h="489" extrusionOk="0">
                  <a:moveTo>
                    <a:pt x="631" y="0"/>
                  </a:moveTo>
                  <a:cubicBezTo>
                    <a:pt x="596" y="0"/>
                    <a:pt x="560" y="12"/>
                    <a:pt x="536" y="12"/>
                  </a:cubicBezTo>
                  <a:cubicBezTo>
                    <a:pt x="334" y="36"/>
                    <a:pt x="167" y="119"/>
                    <a:pt x="0" y="214"/>
                  </a:cubicBezTo>
                  <a:lnTo>
                    <a:pt x="167" y="488"/>
                  </a:lnTo>
                  <a:cubicBezTo>
                    <a:pt x="310" y="405"/>
                    <a:pt x="441" y="345"/>
                    <a:pt x="584" y="333"/>
                  </a:cubicBezTo>
                  <a:lnTo>
                    <a:pt x="643" y="321"/>
                  </a:lnTo>
                  <a:lnTo>
                    <a:pt x="691" y="321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5849571" y="33084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5939875" y="32817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5926531" y="3259638"/>
              <a:ext cx="21376" cy="22112"/>
            </a:xfrm>
            <a:custGeom>
              <a:avLst/>
              <a:gdLst/>
              <a:ahLst/>
              <a:cxnLst/>
              <a:rect l="l" t="t" r="r" b="b"/>
              <a:pathLst>
                <a:path w="668" h="691" extrusionOk="0">
                  <a:moveTo>
                    <a:pt x="191" y="0"/>
                  </a:moveTo>
                  <a:lnTo>
                    <a:pt x="1" y="250"/>
                  </a:lnTo>
                  <a:cubicBezTo>
                    <a:pt x="144" y="357"/>
                    <a:pt x="287" y="512"/>
                    <a:pt x="418" y="691"/>
                  </a:cubicBezTo>
                  <a:lnTo>
                    <a:pt x="668" y="500"/>
                  </a:lnTo>
                  <a:cubicBezTo>
                    <a:pt x="525" y="310"/>
                    <a:pt x="382" y="131"/>
                    <a:pt x="191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5811107" y="2864150"/>
              <a:ext cx="11456" cy="20992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36" y="0"/>
                  </a:moveTo>
                  <a:lnTo>
                    <a:pt x="0" y="643"/>
                  </a:lnTo>
                  <a:lnTo>
                    <a:pt x="310" y="655"/>
                  </a:lnTo>
                  <a:lnTo>
                    <a:pt x="357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5876259" y="3141910"/>
              <a:ext cx="14112" cy="22112"/>
            </a:xfrm>
            <a:custGeom>
              <a:avLst/>
              <a:gdLst/>
              <a:ahLst/>
              <a:cxnLst/>
              <a:rect l="l" t="t" r="r" b="b"/>
              <a:pathLst>
                <a:path w="441" h="691" extrusionOk="0">
                  <a:moveTo>
                    <a:pt x="322" y="0"/>
                  </a:moveTo>
                  <a:lnTo>
                    <a:pt x="0" y="72"/>
                  </a:lnTo>
                  <a:cubicBezTo>
                    <a:pt x="48" y="286"/>
                    <a:pt x="95" y="488"/>
                    <a:pt x="131" y="691"/>
                  </a:cubicBezTo>
                  <a:lnTo>
                    <a:pt x="441" y="631"/>
                  </a:lnTo>
                  <a:cubicBezTo>
                    <a:pt x="405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5819107" y="2740694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36" y="1"/>
                  </a:moveTo>
                  <a:lnTo>
                    <a:pt x="0" y="644"/>
                  </a:lnTo>
                  <a:lnTo>
                    <a:pt x="322" y="668"/>
                  </a:lnTo>
                  <a:lnTo>
                    <a:pt x="357" y="2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5813763" y="2822998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lnTo>
                    <a:pt x="1" y="644"/>
                  </a:lnTo>
                  <a:lnTo>
                    <a:pt x="322" y="667"/>
                  </a:lnTo>
                  <a:lnTo>
                    <a:pt x="358" y="24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5816419" y="2782230"/>
              <a:ext cx="11488" cy="20992"/>
            </a:xfrm>
            <a:custGeom>
              <a:avLst/>
              <a:gdLst/>
              <a:ahLst/>
              <a:cxnLst/>
              <a:rect l="l" t="t" r="r" b="b"/>
              <a:pathLst>
                <a:path w="359" h="656" extrusionOk="0">
                  <a:moveTo>
                    <a:pt x="37" y="1"/>
                  </a:moveTo>
                  <a:lnTo>
                    <a:pt x="1" y="644"/>
                  </a:lnTo>
                  <a:lnTo>
                    <a:pt x="322" y="655"/>
                  </a:lnTo>
                  <a:lnTo>
                    <a:pt x="358" y="2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5877379" y="310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5867491" y="3101878"/>
              <a:ext cx="14496" cy="22144"/>
            </a:xfrm>
            <a:custGeom>
              <a:avLst/>
              <a:gdLst/>
              <a:ahLst/>
              <a:cxnLst/>
              <a:rect l="l" t="t" r="r" b="b"/>
              <a:pathLst>
                <a:path w="453" h="692" extrusionOk="0">
                  <a:moveTo>
                    <a:pt x="310" y="1"/>
                  </a:moveTo>
                  <a:lnTo>
                    <a:pt x="0" y="72"/>
                  </a:lnTo>
                  <a:cubicBezTo>
                    <a:pt x="48" y="275"/>
                    <a:pt x="96" y="489"/>
                    <a:pt x="143" y="692"/>
                  </a:cubicBezTo>
                  <a:lnTo>
                    <a:pt x="453" y="620"/>
                  </a:lnTo>
                  <a:cubicBezTo>
                    <a:pt x="405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5884259" y="3182294"/>
              <a:ext cx="13728" cy="22112"/>
            </a:xfrm>
            <a:custGeom>
              <a:avLst/>
              <a:gdLst/>
              <a:ahLst/>
              <a:cxnLst/>
              <a:rect l="l" t="t" r="r" b="b"/>
              <a:pathLst>
                <a:path w="429" h="691" extrusionOk="0">
                  <a:moveTo>
                    <a:pt x="322" y="0"/>
                  </a:moveTo>
                  <a:lnTo>
                    <a:pt x="0" y="60"/>
                  </a:lnTo>
                  <a:cubicBezTo>
                    <a:pt x="36" y="274"/>
                    <a:pt x="84" y="488"/>
                    <a:pt x="107" y="691"/>
                  </a:cubicBezTo>
                  <a:lnTo>
                    <a:pt x="429" y="643"/>
                  </a:lnTo>
                  <a:cubicBezTo>
                    <a:pt x="393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5886531" y="31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5894915" y="3264214"/>
              <a:ext cx="11072" cy="20960"/>
            </a:xfrm>
            <a:custGeom>
              <a:avLst/>
              <a:gdLst/>
              <a:ahLst/>
              <a:cxnLst/>
              <a:rect l="l" t="t" r="r" b="b"/>
              <a:pathLst>
                <a:path w="346" h="655" extrusionOk="0">
                  <a:moveTo>
                    <a:pt x="322" y="0"/>
                  </a:moveTo>
                  <a:lnTo>
                    <a:pt x="1" y="24"/>
                  </a:lnTo>
                  <a:cubicBezTo>
                    <a:pt x="24" y="250"/>
                    <a:pt x="24" y="464"/>
                    <a:pt x="24" y="655"/>
                  </a:cubicBezTo>
                  <a:lnTo>
                    <a:pt x="346" y="655"/>
                  </a:lnTo>
                  <a:cubicBezTo>
                    <a:pt x="346" y="452"/>
                    <a:pt x="346" y="238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5824803" y="2942646"/>
              <a:ext cx="15648" cy="22880"/>
            </a:xfrm>
            <a:custGeom>
              <a:avLst/>
              <a:gdLst/>
              <a:ahLst/>
              <a:cxnLst/>
              <a:rect l="l" t="t" r="r" b="b"/>
              <a:pathLst>
                <a:path w="489" h="715" extrusionOk="0">
                  <a:moveTo>
                    <a:pt x="310" y="0"/>
                  </a:moveTo>
                  <a:lnTo>
                    <a:pt x="1" y="95"/>
                  </a:lnTo>
                  <a:cubicBezTo>
                    <a:pt x="60" y="286"/>
                    <a:pt x="120" y="488"/>
                    <a:pt x="179" y="715"/>
                  </a:cubicBezTo>
                  <a:lnTo>
                    <a:pt x="489" y="619"/>
                  </a:lnTo>
                  <a:cubicBezTo>
                    <a:pt x="429" y="405"/>
                    <a:pt x="370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5836259" y="2982262"/>
              <a:ext cx="15648" cy="22496"/>
            </a:xfrm>
            <a:custGeom>
              <a:avLst/>
              <a:gdLst/>
              <a:ahLst/>
              <a:cxnLst/>
              <a:rect l="l" t="t" r="r" b="b"/>
              <a:pathLst>
                <a:path w="489" h="703" extrusionOk="0">
                  <a:moveTo>
                    <a:pt x="310" y="0"/>
                  </a:moveTo>
                  <a:lnTo>
                    <a:pt x="0" y="84"/>
                  </a:lnTo>
                  <a:cubicBezTo>
                    <a:pt x="60" y="286"/>
                    <a:pt x="119" y="500"/>
                    <a:pt x="179" y="703"/>
                  </a:cubicBezTo>
                  <a:lnTo>
                    <a:pt x="488" y="620"/>
                  </a:lnTo>
                  <a:cubicBezTo>
                    <a:pt x="429" y="405"/>
                    <a:pt x="369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5857187" y="302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5812995" y="2903382"/>
              <a:ext cx="16032" cy="2252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310" y="1"/>
                  </a:moveTo>
                  <a:lnTo>
                    <a:pt x="1" y="96"/>
                  </a:lnTo>
                  <a:cubicBezTo>
                    <a:pt x="48" y="239"/>
                    <a:pt x="108" y="453"/>
                    <a:pt x="191" y="703"/>
                  </a:cubicBezTo>
                  <a:lnTo>
                    <a:pt x="501" y="620"/>
                  </a:lnTo>
                  <a:cubicBezTo>
                    <a:pt x="417" y="358"/>
                    <a:pt x="358" y="144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5893763" y="3304950"/>
              <a:ext cx="10720" cy="5376"/>
            </a:xfrm>
            <a:custGeom>
              <a:avLst/>
              <a:gdLst/>
              <a:ahLst/>
              <a:cxnLst/>
              <a:rect l="l" t="t" r="r" b="b"/>
              <a:pathLst>
                <a:path w="335" h="168" extrusionOk="0">
                  <a:moveTo>
                    <a:pt x="25" y="1"/>
                  </a:moveTo>
                  <a:cubicBezTo>
                    <a:pt x="13" y="37"/>
                    <a:pt x="13" y="72"/>
                    <a:pt x="1" y="120"/>
                  </a:cubicBezTo>
                  <a:lnTo>
                    <a:pt x="322" y="168"/>
                  </a:lnTo>
                  <a:cubicBezTo>
                    <a:pt x="322" y="132"/>
                    <a:pt x="334" y="84"/>
                    <a:pt x="334" y="49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5890723" y="3223062"/>
              <a:ext cx="12992" cy="21728"/>
            </a:xfrm>
            <a:custGeom>
              <a:avLst/>
              <a:gdLst/>
              <a:ahLst/>
              <a:cxnLst/>
              <a:rect l="l" t="t" r="r" b="b"/>
              <a:pathLst>
                <a:path w="406" h="679" extrusionOk="0">
                  <a:moveTo>
                    <a:pt x="322" y="0"/>
                  </a:moveTo>
                  <a:lnTo>
                    <a:pt x="1" y="48"/>
                  </a:lnTo>
                  <a:cubicBezTo>
                    <a:pt x="36" y="262"/>
                    <a:pt x="60" y="476"/>
                    <a:pt x="84" y="679"/>
                  </a:cubicBezTo>
                  <a:lnTo>
                    <a:pt x="405" y="643"/>
                  </a:lnTo>
                  <a:cubicBezTo>
                    <a:pt x="382" y="441"/>
                    <a:pt x="358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5905219" y="3264214"/>
              <a:ext cx="32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5847299" y="3021878"/>
              <a:ext cx="15264" cy="22528"/>
            </a:xfrm>
            <a:custGeom>
              <a:avLst/>
              <a:gdLst/>
              <a:ahLst/>
              <a:cxnLst/>
              <a:rect l="l" t="t" r="r" b="b"/>
              <a:pathLst>
                <a:path w="477" h="704" extrusionOk="0">
                  <a:moveTo>
                    <a:pt x="310" y="1"/>
                  </a:moveTo>
                  <a:lnTo>
                    <a:pt x="0" y="84"/>
                  </a:lnTo>
                  <a:cubicBezTo>
                    <a:pt x="48" y="286"/>
                    <a:pt x="107" y="501"/>
                    <a:pt x="167" y="703"/>
                  </a:cubicBezTo>
                  <a:lnTo>
                    <a:pt x="477" y="632"/>
                  </a:lnTo>
                  <a:cubicBezTo>
                    <a:pt x="417" y="417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5857571" y="3061878"/>
              <a:ext cx="14912" cy="22528"/>
            </a:xfrm>
            <a:custGeom>
              <a:avLst/>
              <a:gdLst/>
              <a:ahLst/>
              <a:cxnLst/>
              <a:rect l="l" t="t" r="r" b="b"/>
              <a:pathLst>
                <a:path w="466" h="704" extrusionOk="0">
                  <a:moveTo>
                    <a:pt x="310" y="1"/>
                  </a:moveTo>
                  <a:lnTo>
                    <a:pt x="1" y="72"/>
                  </a:lnTo>
                  <a:cubicBezTo>
                    <a:pt x="48" y="287"/>
                    <a:pt x="108" y="489"/>
                    <a:pt x="156" y="703"/>
                  </a:cubicBezTo>
                  <a:lnTo>
                    <a:pt x="465" y="620"/>
                  </a:lnTo>
                  <a:cubicBezTo>
                    <a:pt x="418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5971107" y="2826806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86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5897571" y="2862230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61"/>
                  </a:lnTo>
                  <a:lnTo>
                    <a:pt x="715" y="28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5934531" y="2844726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84" y="0"/>
                  </a:moveTo>
                  <a:lnTo>
                    <a:pt x="1" y="274"/>
                  </a:lnTo>
                  <a:lnTo>
                    <a:pt x="144" y="560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5860259" y="2879766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4"/>
                  </a:lnTo>
                  <a:lnTo>
                    <a:pt x="143" y="560"/>
                  </a:lnTo>
                  <a:lnTo>
                    <a:pt x="726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6045795" y="2791766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84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6119715" y="275634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6082371" y="2774230"/>
              <a:ext cx="22880" cy="17952"/>
            </a:xfrm>
            <a:custGeom>
              <a:avLst/>
              <a:gdLst/>
              <a:ahLst/>
              <a:cxnLst/>
              <a:rect l="l" t="t" r="r" b="b"/>
              <a:pathLst>
                <a:path w="715" h="561" extrusionOk="0">
                  <a:moveTo>
                    <a:pt x="572" y="1"/>
                  </a:moveTo>
                  <a:lnTo>
                    <a:pt x="0" y="274"/>
                  </a:lnTo>
                  <a:lnTo>
                    <a:pt x="131" y="560"/>
                  </a:lnTo>
                  <a:lnTo>
                    <a:pt x="715" y="28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6008835" y="2809270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72"/>
                  </a:lnTo>
                  <a:lnTo>
                    <a:pt x="715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5600771" y="3002838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60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5637731" y="2985302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74"/>
                  </a:lnTo>
                  <a:lnTo>
                    <a:pt x="144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5823299" y="289730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5675075" y="2967766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84" y="1"/>
                  </a:moveTo>
                  <a:lnTo>
                    <a:pt x="1" y="275"/>
                  </a:lnTo>
                  <a:lnTo>
                    <a:pt x="144" y="561"/>
                  </a:lnTo>
                  <a:lnTo>
                    <a:pt x="715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5563843" y="3020726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0" y="275"/>
                  </a:lnTo>
                  <a:lnTo>
                    <a:pt x="131" y="572"/>
                  </a:lnTo>
                  <a:lnTo>
                    <a:pt x="714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5785955" y="2915190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5"/>
                  </a:lnTo>
                  <a:lnTo>
                    <a:pt x="143" y="560"/>
                  </a:lnTo>
                  <a:lnTo>
                    <a:pt x="727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5748995" y="2932342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84" y="1"/>
                  </a:moveTo>
                  <a:lnTo>
                    <a:pt x="1" y="275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712035" y="295026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958531" y="3141462"/>
              <a:ext cx="96064" cy="89696"/>
            </a:xfrm>
            <a:custGeom>
              <a:avLst/>
              <a:gdLst/>
              <a:ahLst/>
              <a:cxnLst/>
              <a:rect l="l" t="t" r="r" b="b"/>
              <a:pathLst>
                <a:path w="3002" h="2803" extrusionOk="0">
                  <a:moveTo>
                    <a:pt x="1516" y="322"/>
                  </a:moveTo>
                  <a:cubicBezTo>
                    <a:pt x="2043" y="322"/>
                    <a:pt x="2497" y="713"/>
                    <a:pt x="2573" y="1240"/>
                  </a:cubicBezTo>
                  <a:cubicBezTo>
                    <a:pt x="2656" y="1836"/>
                    <a:pt x="2251" y="2383"/>
                    <a:pt x="1656" y="2467"/>
                  </a:cubicBezTo>
                  <a:cubicBezTo>
                    <a:pt x="1600" y="2476"/>
                    <a:pt x="1544" y="2480"/>
                    <a:pt x="1489" y="2480"/>
                  </a:cubicBezTo>
                  <a:cubicBezTo>
                    <a:pt x="971" y="2480"/>
                    <a:pt x="516" y="2089"/>
                    <a:pt x="430" y="1562"/>
                  </a:cubicBezTo>
                  <a:cubicBezTo>
                    <a:pt x="346" y="967"/>
                    <a:pt x="751" y="419"/>
                    <a:pt x="1346" y="336"/>
                  </a:cubicBezTo>
                  <a:cubicBezTo>
                    <a:pt x="1404" y="326"/>
                    <a:pt x="1460" y="322"/>
                    <a:pt x="1516" y="322"/>
                  </a:cubicBezTo>
                  <a:close/>
                  <a:moveTo>
                    <a:pt x="1499" y="0"/>
                  </a:moveTo>
                  <a:cubicBezTo>
                    <a:pt x="1433" y="0"/>
                    <a:pt x="1366" y="5"/>
                    <a:pt x="1299" y="14"/>
                  </a:cubicBezTo>
                  <a:cubicBezTo>
                    <a:pt x="537" y="121"/>
                    <a:pt x="1" y="836"/>
                    <a:pt x="120" y="1598"/>
                  </a:cubicBezTo>
                  <a:cubicBezTo>
                    <a:pt x="218" y="2304"/>
                    <a:pt x="822" y="2802"/>
                    <a:pt x="1506" y="2802"/>
                  </a:cubicBezTo>
                  <a:cubicBezTo>
                    <a:pt x="1571" y="2802"/>
                    <a:pt x="1637" y="2798"/>
                    <a:pt x="1704" y="2788"/>
                  </a:cubicBezTo>
                  <a:cubicBezTo>
                    <a:pt x="2466" y="2681"/>
                    <a:pt x="3001" y="1967"/>
                    <a:pt x="2894" y="1205"/>
                  </a:cubicBezTo>
                  <a:cubicBezTo>
                    <a:pt x="2785" y="498"/>
                    <a:pt x="2191" y="0"/>
                    <a:pt x="1499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981795" y="2748566"/>
              <a:ext cx="32800" cy="30784"/>
            </a:xfrm>
            <a:custGeom>
              <a:avLst/>
              <a:gdLst/>
              <a:ahLst/>
              <a:cxnLst/>
              <a:rect l="l" t="t" r="r" b="b"/>
              <a:pathLst>
                <a:path w="1025" h="962" extrusionOk="0">
                  <a:moveTo>
                    <a:pt x="512" y="313"/>
                  </a:moveTo>
                  <a:cubicBezTo>
                    <a:pt x="595" y="313"/>
                    <a:pt x="656" y="370"/>
                    <a:pt x="667" y="457"/>
                  </a:cubicBezTo>
                  <a:cubicBezTo>
                    <a:pt x="679" y="541"/>
                    <a:pt x="619" y="624"/>
                    <a:pt x="536" y="636"/>
                  </a:cubicBezTo>
                  <a:cubicBezTo>
                    <a:pt x="529" y="637"/>
                    <a:pt x="522" y="637"/>
                    <a:pt x="515" y="637"/>
                  </a:cubicBezTo>
                  <a:cubicBezTo>
                    <a:pt x="439" y="637"/>
                    <a:pt x="368" y="581"/>
                    <a:pt x="357" y="505"/>
                  </a:cubicBezTo>
                  <a:cubicBezTo>
                    <a:pt x="346" y="410"/>
                    <a:pt x="405" y="326"/>
                    <a:pt x="488" y="314"/>
                  </a:cubicBezTo>
                  <a:cubicBezTo>
                    <a:pt x="496" y="313"/>
                    <a:pt x="504" y="313"/>
                    <a:pt x="512" y="313"/>
                  </a:cubicBezTo>
                  <a:close/>
                  <a:moveTo>
                    <a:pt x="508" y="0"/>
                  </a:moveTo>
                  <a:cubicBezTo>
                    <a:pt x="485" y="0"/>
                    <a:pt x="463" y="2"/>
                    <a:pt x="441" y="5"/>
                  </a:cubicBezTo>
                  <a:cubicBezTo>
                    <a:pt x="179" y="41"/>
                    <a:pt x="0" y="279"/>
                    <a:pt x="36" y="541"/>
                  </a:cubicBezTo>
                  <a:cubicBezTo>
                    <a:pt x="69" y="791"/>
                    <a:pt x="281" y="962"/>
                    <a:pt x="517" y="962"/>
                  </a:cubicBezTo>
                  <a:cubicBezTo>
                    <a:pt x="539" y="962"/>
                    <a:pt x="561" y="960"/>
                    <a:pt x="584" y="957"/>
                  </a:cubicBezTo>
                  <a:cubicBezTo>
                    <a:pt x="846" y="910"/>
                    <a:pt x="1024" y="672"/>
                    <a:pt x="988" y="410"/>
                  </a:cubicBezTo>
                  <a:cubicBezTo>
                    <a:pt x="956" y="170"/>
                    <a:pt x="744" y="0"/>
                    <a:pt x="50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5696803" y="3240182"/>
              <a:ext cx="96416" cy="90336"/>
            </a:xfrm>
            <a:custGeom>
              <a:avLst/>
              <a:gdLst/>
              <a:ahLst/>
              <a:cxnLst/>
              <a:rect l="l" t="t" r="r" b="b"/>
              <a:pathLst>
                <a:path w="3013" h="2823" extrusionOk="0">
                  <a:moveTo>
                    <a:pt x="1929" y="346"/>
                  </a:moveTo>
                  <a:lnTo>
                    <a:pt x="2644" y="1239"/>
                  </a:lnTo>
                  <a:lnTo>
                    <a:pt x="2212" y="2313"/>
                  </a:lnTo>
                  <a:lnTo>
                    <a:pt x="2212" y="2313"/>
                  </a:lnTo>
                  <a:lnTo>
                    <a:pt x="1084" y="2477"/>
                  </a:lnTo>
                  <a:lnTo>
                    <a:pt x="369" y="1573"/>
                  </a:lnTo>
                  <a:lnTo>
                    <a:pt x="798" y="513"/>
                  </a:lnTo>
                  <a:lnTo>
                    <a:pt x="1929" y="346"/>
                  </a:lnTo>
                  <a:close/>
                  <a:moveTo>
                    <a:pt x="2072" y="1"/>
                  </a:moveTo>
                  <a:lnTo>
                    <a:pt x="572" y="215"/>
                  </a:lnTo>
                  <a:lnTo>
                    <a:pt x="0" y="1632"/>
                  </a:lnTo>
                  <a:lnTo>
                    <a:pt x="941" y="2823"/>
                  </a:lnTo>
                  <a:lnTo>
                    <a:pt x="2358" y="2620"/>
                  </a:lnTo>
                  <a:lnTo>
                    <a:pt x="2453" y="2596"/>
                  </a:lnTo>
                  <a:lnTo>
                    <a:pt x="3013" y="1192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6853891" y="2487286"/>
              <a:ext cx="61376" cy="1089760"/>
            </a:xfrm>
            <a:custGeom>
              <a:avLst/>
              <a:gdLst/>
              <a:ahLst/>
              <a:cxnLst/>
              <a:rect l="l" t="t" r="r" b="b"/>
              <a:pathLst>
                <a:path w="1918" h="34055" extrusionOk="0">
                  <a:moveTo>
                    <a:pt x="110" y="0"/>
                  </a:moveTo>
                  <a:cubicBezTo>
                    <a:pt x="49" y="0"/>
                    <a:pt x="1" y="45"/>
                    <a:pt x="1" y="109"/>
                  </a:cubicBezTo>
                  <a:cubicBezTo>
                    <a:pt x="1" y="181"/>
                    <a:pt x="48" y="228"/>
                    <a:pt x="108" y="240"/>
                  </a:cubicBezTo>
                  <a:lnTo>
                    <a:pt x="1679" y="359"/>
                  </a:lnTo>
                  <a:lnTo>
                    <a:pt x="1679" y="33935"/>
                  </a:lnTo>
                  <a:cubicBezTo>
                    <a:pt x="1679" y="34006"/>
                    <a:pt x="1739" y="34054"/>
                    <a:pt x="1798" y="34054"/>
                  </a:cubicBezTo>
                  <a:cubicBezTo>
                    <a:pt x="1870" y="34054"/>
                    <a:pt x="1918" y="34006"/>
                    <a:pt x="1918" y="33935"/>
                  </a:cubicBezTo>
                  <a:lnTo>
                    <a:pt x="1918" y="145"/>
                  </a:lnTo>
                  <a:lnTo>
                    <a:pt x="132" y="2"/>
                  </a:ln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6883235" y="2472086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6883235" y="2556694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41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41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6883235" y="26416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6883235" y="27262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6883235" y="2810806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6883235" y="2895382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6883235" y="297995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30"/>
                    <a:pt x="0" y="965"/>
                  </a:cubicBezTo>
                  <a:cubicBezTo>
                    <a:pt x="0" y="1489"/>
                    <a:pt x="429" y="1930"/>
                    <a:pt x="965" y="1930"/>
                  </a:cubicBezTo>
                  <a:cubicBezTo>
                    <a:pt x="1501" y="1930"/>
                    <a:pt x="1929" y="1489"/>
                    <a:pt x="1929" y="965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6883235" y="3064566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6883235" y="314914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6883235" y="323371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6883235" y="3318294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6883235" y="34032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6883235" y="34878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30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6883235" y="247666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6883235" y="2561270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6883235" y="26462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4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6883235" y="27308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0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6883235" y="2815382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1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6883235" y="2899958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1279" y="1453"/>
                    <a:pt x="1272" y="1453"/>
                    <a:pt x="1265" y="1453"/>
                  </a:cubicBezTo>
                  <a:cubicBezTo>
                    <a:pt x="739" y="1453"/>
                    <a:pt x="322" y="1018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6883235" y="298453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cubicBezTo>
                    <a:pt x="191" y="168"/>
                    <a:pt x="0" y="477"/>
                    <a:pt x="0" y="822"/>
                  </a:cubicBezTo>
                  <a:cubicBezTo>
                    <a:pt x="0" y="1346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25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6883235" y="3069142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cubicBezTo>
                    <a:pt x="191" y="167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6883235" y="31537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67"/>
                    <a:pt x="0" y="476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6883235" y="323829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6883235" y="332287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1"/>
                  </a:cubicBezTo>
                  <a:cubicBezTo>
                    <a:pt x="322" y="322"/>
                    <a:pt x="381" y="155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6883235" y="34078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883235" y="34924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8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11"/>
                  </a:cubicBezTo>
                  <a:lnTo>
                    <a:pt x="1786" y="1311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7513411" y="2720886"/>
              <a:ext cx="61760" cy="501440"/>
            </a:xfrm>
            <a:custGeom>
              <a:avLst/>
              <a:gdLst/>
              <a:ahLst/>
              <a:cxnLst/>
              <a:rect l="l" t="t" r="r" b="b"/>
              <a:pathLst>
                <a:path w="1930" h="15670" extrusionOk="0">
                  <a:moveTo>
                    <a:pt x="131" y="1"/>
                  </a:moveTo>
                  <a:cubicBezTo>
                    <a:pt x="60" y="1"/>
                    <a:pt x="12" y="48"/>
                    <a:pt x="0" y="120"/>
                  </a:cubicBezTo>
                  <a:cubicBezTo>
                    <a:pt x="0" y="179"/>
                    <a:pt x="48" y="239"/>
                    <a:pt x="108" y="239"/>
                  </a:cubicBezTo>
                  <a:lnTo>
                    <a:pt x="1679" y="370"/>
                  </a:lnTo>
                  <a:lnTo>
                    <a:pt x="1679" y="15669"/>
                  </a:lnTo>
                  <a:lnTo>
                    <a:pt x="1929" y="15669"/>
                  </a:lnTo>
                  <a:lnTo>
                    <a:pt x="1929" y="14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7542755" y="2706038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0"/>
                  </a:moveTo>
                  <a:cubicBezTo>
                    <a:pt x="441" y="0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7542755" y="2790614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7542755" y="2875190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7542755" y="2959766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30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30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7542755" y="3044374"/>
              <a:ext cx="61728" cy="61728"/>
            </a:xfrm>
            <a:custGeom>
              <a:avLst/>
              <a:gdLst/>
              <a:ahLst/>
              <a:cxnLst/>
              <a:rect l="l" t="t" r="r" b="b"/>
              <a:pathLst>
                <a:path w="1929" h="1929" extrusionOk="0">
                  <a:moveTo>
                    <a:pt x="965" y="0"/>
                  </a:moveTo>
                  <a:cubicBezTo>
                    <a:pt x="441" y="0"/>
                    <a:pt x="0" y="441"/>
                    <a:pt x="0" y="965"/>
                  </a:cubicBezTo>
                  <a:cubicBezTo>
                    <a:pt x="0" y="1500"/>
                    <a:pt x="441" y="1929"/>
                    <a:pt x="965" y="1929"/>
                  </a:cubicBezTo>
                  <a:cubicBezTo>
                    <a:pt x="1500" y="1929"/>
                    <a:pt x="1929" y="1500"/>
                    <a:pt x="1929" y="965"/>
                  </a:cubicBezTo>
                  <a:cubicBezTo>
                    <a:pt x="1929" y="441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7542755" y="3129334"/>
              <a:ext cx="61728" cy="61376"/>
            </a:xfrm>
            <a:custGeom>
              <a:avLst/>
              <a:gdLst/>
              <a:ahLst/>
              <a:cxnLst/>
              <a:rect l="l" t="t" r="r" b="b"/>
              <a:pathLst>
                <a:path w="1929" h="1918" extrusionOk="0">
                  <a:moveTo>
                    <a:pt x="965" y="0"/>
                  </a:moveTo>
                  <a:cubicBezTo>
                    <a:pt x="441" y="0"/>
                    <a:pt x="0" y="429"/>
                    <a:pt x="0" y="953"/>
                  </a:cubicBezTo>
                  <a:cubicBezTo>
                    <a:pt x="0" y="1488"/>
                    <a:pt x="441" y="1917"/>
                    <a:pt x="965" y="1917"/>
                  </a:cubicBezTo>
                  <a:cubicBezTo>
                    <a:pt x="1500" y="1917"/>
                    <a:pt x="1929" y="1488"/>
                    <a:pt x="1929" y="953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7542755" y="271061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46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24"/>
                    <a:pt x="322" y="500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7542755" y="279519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7542755" y="2879766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7542755" y="296434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7542755" y="30489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80"/>
                    <a:pt x="0" y="477"/>
                    <a:pt x="0" y="823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3"/>
                  </a:cubicBezTo>
                  <a:lnTo>
                    <a:pt x="1786" y="1323"/>
                  </a:lnTo>
                  <a:cubicBezTo>
                    <a:pt x="1643" y="1418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7542755" y="313391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64"/>
                    <a:pt x="0" y="810"/>
                  </a:cubicBezTo>
                  <a:cubicBezTo>
                    <a:pt x="0" y="1345"/>
                    <a:pt x="441" y="1774"/>
                    <a:pt x="965" y="1774"/>
                  </a:cubicBezTo>
                  <a:cubicBezTo>
                    <a:pt x="1310" y="1774"/>
                    <a:pt x="1619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77" y="1453"/>
                    <a:pt x="1286" y="1453"/>
                  </a:cubicBezTo>
                  <a:cubicBezTo>
                    <a:pt x="762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2888067" y="4660566"/>
              <a:ext cx="206144" cy="148608"/>
            </a:xfrm>
            <a:custGeom>
              <a:avLst/>
              <a:gdLst/>
              <a:ahLst/>
              <a:cxnLst/>
              <a:rect l="l" t="t" r="r" b="b"/>
              <a:pathLst>
                <a:path w="6442" h="4644" extrusionOk="0">
                  <a:moveTo>
                    <a:pt x="2492" y="1"/>
                  </a:moveTo>
                  <a:cubicBezTo>
                    <a:pt x="1588" y="1"/>
                    <a:pt x="817" y="369"/>
                    <a:pt x="501" y="1048"/>
                  </a:cubicBezTo>
                  <a:cubicBezTo>
                    <a:pt x="0" y="2120"/>
                    <a:pt x="810" y="3560"/>
                    <a:pt x="2310" y="4263"/>
                  </a:cubicBezTo>
                  <a:cubicBezTo>
                    <a:pt x="2860" y="4520"/>
                    <a:pt x="3427" y="4643"/>
                    <a:pt x="3950" y="4643"/>
                  </a:cubicBezTo>
                  <a:cubicBezTo>
                    <a:pt x="4854" y="4643"/>
                    <a:pt x="5625" y="4275"/>
                    <a:pt x="5942" y="3596"/>
                  </a:cubicBezTo>
                  <a:cubicBezTo>
                    <a:pt x="6442" y="2524"/>
                    <a:pt x="5632" y="1084"/>
                    <a:pt x="4132" y="381"/>
                  </a:cubicBezTo>
                  <a:cubicBezTo>
                    <a:pt x="3582" y="124"/>
                    <a:pt x="3015" y="1"/>
                    <a:pt x="249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2884259" y="4667830"/>
              <a:ext cx="206144" cy="148576"/>
            </a:xfrm>
            <a:custGeom>
              <a:avLst/>
              <a:gdLst/>
              <a:ahLst/>
              <a:cxnLst/>
              <a:rect l="l" t="t" r="r" b="b"/>
              <a:pathLst>
                <a:path w="6442" h="4643" extrusionOk="0">
                  <a:moveTo>
                    <a:pt x="2487" y="0"/>
                  </a:moveTo>
                  <a:cubicBezTo>
                    <a:pt x="1584" y="0"/>
                    <a:pt x="817" y="368"/>
                    <a:pt x="500" y="1047"/>
                  </a:cubicBezTo>
                  <a:cubicBezTo>
                    <a:pt x="0" y="2119"/>
                    <a:pt x="810" y="3560"/>
                    <a:pt x="2310" y="4262"/>
                  </a:cubicBezTo>
                  <a:cubicBezTo>
                    <a:pt x="2860" y="4519"/>
                    <a:pt x="3427" y="4642"/>
                    <a:pt x="3950" y="4642"/>
                  </a:cubicBezTo>
                  <a:cubicBezTo>
                    <a:pt x="4854" y="4642"/>
                    <a:pt x="5625" y="4274"/>
                    <a:pt x="5942" y="3595"/>
                  </a:cubicBezTo>
                  <a:cubicBezTo>
                    <a:pt x="6442" y="2524"/>
                    <a:pt x="5632" y="1083"/>
                    <a:pt x="4132" y="381"/>
                  </a:cubicBezTo>
                  <a:cubicBezTo>
                    <a:pt x="3578" y="123"/>
                    <a:pt x="3010" y="0"/>
                    <a:pt x="2487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2586691" y="4874390"/>
              <a:ext cx="206912" cy="145408"/>
            </a:xfrm>
            <a:custGeom>
              <a:avLst/>
              <a:gdLst/>
              <a:ahLst/>
              <a:cxnLst/>
              <a:rect l="l" t="t" r="r" b="b"/>
              <a:pathLst>
                <a:path w="6466" h="4544" extrusionOk="0">
                  <a:moveTo>
                    <a:pt x="3882" y="0"/>
                  </a:moveTo>
                  <a:cubicBezTo>
                    <a:pt x="3428" y="0"/>
                    <a:pt x="2944" y="87"/>
                    <a:pt x="2465" y="272"/>
                  </a:cubicBezTo>
                  <a:cubicBezTo>
                    <a:pt x="917" y="867"/>
                    <a:pt x="1" y="2236"/>
                    <a:pt x="429" y="3343"/>
                  </a:cubicBezTo>
                  <a:cubicBezTo>
                    <a:pt x="717" y="4108"/>
                    <a:pt x="1567" y="4543"/>
                    <a:pt x="2579" y="4543"/>
                  </a:cubicBezTo>
                  <a:cubicBezTo>
                    <a:pt x="3033" y="4543"/>
                    <a:pt x="3519" y="4456"/>
                    <a:pt x="4001" y="4272"/>
                  </a:cubicBezTo>
                  <a:cubicBezTo>
                    <a:pt x="5549" y="3677"/>
                    <a:pt x="6466" y="2308"/>
                    <a:pt x="6037" y="1200"/>
                  </a:cubicBezTo>
                  <a:cubicBezTo>
                    <a:pt x="5749" y="435"/>
                    <a:pt x="4893" y="0"/>
                    <a:pt x="3882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2589347" y="4882006"/>
              <a:ext cx="206560" cy="145408"/>
            </a:xfrm>
            <a:custGeom>
              <a:avLst/>
              <a:gdLst/>
              <a:ahLst/>
              <a:cxnLst/>
              <a:rect l="l" t="t" r="r" b="b"/>
              <a:pathLst>
                <a:path w="6455" h="4544" extrusionOk="0">
                  <a:moveTo>
                    <a:pt x="3880" y="0"/>
                  </a:moveTo>
                  <a:cubicBezTo>
                    <a:pt x="3428" y="0"/>
                    <a:pt x="2944" y="88"/>
                    <a:pt x="2466" y="272"/>
                  </a:cubicBezTo>
                  <a:cubicBezTo>
                    <a:pt x="906" y="855"/>
                    <a:pt x="1" y="2236"/>
                    <a:pt x="418" y="3343"/>
                  </a:cubicBezTo>
                  <a:cubicBezTo>
                    <a:pt x="714" y="4108"/>
                    <a:pt x="1566" y="4544"/>
                    <a:pt x="2576" y="4544"/>
                  </a:cubicBezTo>
                  <a:cubicBezTo>
                    <a:pt x="3027" y="4544"/>
                    <a:pt x="3511" y="4456"/>
                    <a:pt x="3990" y="4272"/>
                  </a:cubicBezTo>
                  <a:cubicBezTo>
                    <a:pt x="5537" y="3677"/>
                    <a:pt x="6454" y="2296"/>
                    <a:pt x="6037" y="1200"/>
                  </a:cubicBezTo>
                  <a:cubicBezTo>
                    <a:pt x="5741" y="436"/>
                    <a:pt x="4889" y="0"/>
                    <a:pt x="388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2549347" y="4706646"/>
              <a:ext cx="983392" cy="438592"/>
            </a:xfrm>
            <a:custGeom>
              <a:avLst/>
              <a:gdLst/>
              <a:ahLst/>
              <a:cxnLst/>
              <a:rect l="l" t="t" r="r" b="b"/>
              <a:pathLst>
                <a:path w="30731" h="13706" extrusionOk="0">
                  <a:moveTo>
                    <a:pt x="14584" y="1"/>
                  </a:moveTo>
                  <a:cubicBezTo>
                    <a:pt x="14360" y="1"/>
                    <a:pt x="14134" y="9"/>
                    <a:pt x="13907" y="25"/>
                  </a:cubicBezTo>
                  <a:cubicBezTo>
                    <a:pt x="9133" y="382"/>
                    <a:pt x="4073" y="6823"/>
                    <a:pt x="1" y="13705"/>
                  </a:cubicBezTo>
                  <a:lnTo>
                    <a:pt x="30731" y="13705"/>
                  </a:lnTo>
                  <a:cubicBezTo>
                    <a:pt x="28301" y="9309"/>
                    <a:pt x="22264" y="1"/>
                    <a:pt x="14584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2800067" y="4789174"/>
              <a:ext cx="225184" cy="146080"/>
            </a:xfrm>
            <a:custGeom>
              <a:avLst/>
              <a:gdLst/>
              <a:ahLst/>
              <a:cxnLst/>
              <a:rect l="l" t="t" r="r" b="b"/>
              <a:pathLst>
                <a:path w="7037" h="4565" extrusionOk="0">
                  <a:moveTo>
                    <a:pt x="4046" y="0"/>
                  </a:moveTo>
                  <a:cubicBezTo>
                    <a:pt x="3731" y="0"/>
                    <a:pt x="3404" y="33"/>
                    <a:pt x="3072" y="101"/>
                  </a:cubicBezTo>
                  <a:cubicBezTo>
                    <a:pt x="1262" y="470"/>
                    <a:pt x="0" y="1756"/>
                    <a:pt x="250" y="2958"/>
                  </a:cubicBezTo>
                  <a:cubicBezTo>
                    <a:pt x="443" y="3934"/>
                    <a:pt x="1577" y="4565"/>
                    <a:pt x="2964" y="4565"/>
                  </a:cubicBezTo>
                  <a:cubicBezTo>
                    <a:pt x="3287" y="4565"/>
                    <a:pt x="3623" y="4530"/>
                    <a:pt x="3965" y="4459"/>
                  </a:cubicBezTo>
                  <a:cubicBezTo>
                    <a:pt x="5775" y="4089"/>
                    <a:pt x="7037" y="2815"/>
                    <a:pt x="6787" y="1613"/>
                  </a:cubicBezTo>
                  <a:cubicBezTo>
                    <a:pt x="6583" y="632"/>
                    <a:pt x="5437" y="0"/>
                    <a:pt x="40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802723" y="4776182"/>
              <a:ext cx="225216" cy="145984"/>
            </a:xfrm>
            <a:custGeom>
              <a:avLst/>
              <a:gdLst/>
              <a:ahLst/>
              <a:cxnLst/>
              <a:rect l="l" t="t" r="r" b="b"/>
              <a:pathLst>
                <a:path w="7038" h="4562" extrusionOk="0">
                  <a:moveTo>
                    <a:pt x="4061" y="0"/>
                  </a:moveTo>
                  <a:cubicBezTo>
                    <a:pt x="3742" y="0"/>
                    <a:pt x="3410" y="33"/>
                    <a:pt x="3072" y="102"/>
                  </a:cubicBezTo>
                  <a:cubicBezTo>
                    <a:pt x="1263" y="471"/>
                    <a:pt x="0" y="1745"/>
                    <a:pt x="251" y="2948"/>
                  </a:cubicBezTo>
                  <a:cubicBezTo>
                    <a:pt x="454" y="3936"/>
                    <a:pt x="1595" y="4561"/>
                    <a:pt x="2982" y="4561"/>
                  </a:cubicBezTo>
                  <a:cubicBezTo>
                    <a:pt x="3300" y="4561"/>
                    <a:pt x="3630" y="4529"/>
                    <a:pt x="3965" y="4460"/>
                  </a:cubicBezTo>
                  <a:cubicBezTo>
                    <a:pt x="5775" y="4091"/>
                    <a:pt x="7037" y="2817"/>
                    <a:pt x="6787" y="1614"/>
                  </a:cubicBezTo>
                  <a:cubicBezTo>
                    <a:pt x="6593" y="626"/>
                    <a:pt x="5454" y="0"/>
                    <a:pt x="4061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2771107" y="4974262"/>
              <a:ext cx="227488" cy="155840"/>
            </a:xfrm>
            <a:custGeom>
              <a:avLst/>
              <a:gdLst/>
              <a:ahLst/>
              <a:cxnLst/>
              <a:rect l="l" t="t" r="r" b="b"/>
              <a:pathLst>
                <a:path w="7109" h="4870" extrusionOk="0">
                  <a:moveTo>
                    <a:pt x="4477" y="1"/>
                  </a:moveTo>
                  <a:cubicBezTo>
                    <a:pt x="3911" y="1"/>
                    <a:pt x="3290" y="127"/>
                    <a:pt x="2679" y="389"/>
                  </a:cubicBezTo>
                  <a:cubicBezTo>
                    <a:pt x="977" y="1127"/>
                    <a:pt x="0" y="2627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15"/>
                  </a:cubicBezTo>
                  <a:cubicBezTo>
                    <a:pt x="6308" y="393"/>
                    <a:pt x="5477" y="1"/>
                    <a:pt x="4477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2771491" y="4961302"/>
              <a:ext cx="227488" cy="155872"/>
            </a:xfrm>
            <a:custGeom>
              <a:avLst/>
              <a:gdLst/>
              <a:ahLst/>
              <a:cxnLst/>
              <a:rect l="l" t="t" r="r" b="b"/>
              <a:pathLst>
                <a:path w="7109" h="4871" extrusionOk="0">
                  <a:moveTo>
                    <a:pt x="4481" y="1"/>
                  </a:moveTo>
                  <a:cubicBezTo>
                    <a:pt x="3913" y="1"/>
                    <a:pt x="3292" y="126"/>
                    <a:pt x="2679" y="389"/>
                  </a:cubicBezTo>
                  <a:cubicBezTo>
                    <a:pt x="988" y="1116"/>
                    <a:pt x="0" y="2628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04"/>
                  </a:cubicBezTo>
                  <a:cubicBezTo>
                    <a:pt x="6309" y="390"/>
                    <a:pt x="5479" y="1"/>
                    <a:pt x="4481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3053411" y="4760982"/>
              <a:ext cx="219104" cy="170624"/>
            </a:xfrm>
            <a:custGeom>
              <a:avLst/>
              <a:gdLst/>
              <a:ahLst/>
              <a:cxnLst/>
              <a:rect l="l" t="t" r="r" b="b"/>
              <a:pathLst>
                <a:path w="6847" h="5332" extrusionOk="0">
                  <a:moveTo>
                    <a:pt x="2311" y="0"/>
                  </a:moveTo>
                  <a:cubicBezTo>
                    <a:pt x="1638" y="0"/>
                    <a:pt x="1057" y="230"/>
                    <a:pt x="715" y="696"/>
                  </a:cubicBezTo>
                  <a:cubicBezTo>
                    <a:pt x="1" y="1696"/>
                    <a:pt x="620" y="3375"/>
                    <a:pt x="2108" y="4470"/>
                  </a:cubicBezTo>
                  <a:cubicBezTo>
                    <a:pt x="2893" y="5042"/>
                    <a:pt x="3763" y="5331"/>
                    <a:pt x="4517" y="5331"/>
                  </a:cubicBezTo>
                  <a:cubicBezTo>
                    <a:pt x="5194" y="5331"/>
                    <a:pt x="5777" y="5098"/>
                    <a:pt x="6121" y="4625"/>
                  </a:cubicBezTo>
                  <a:cubicBezTo>
                    <a:pt x="6847" y="3637"/>
                    <a:pt x="6216" y="1946"/>
                    <a:pt x="4728" y="863"/>
                  </a:cubicBezTo>
                  <a:cubicBezTo>
                    <a:pt x="3941" y="290"/>
                    <a:pt x="3067" y="0"/>
                    <a:pt x="2311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3055715" y="4748118"/>
              <a:ext cx="219104" cy="170592"/>
            </a:xfrm>
            <a:custGeom>
              <a:avLst/>
              <a:gdLst/>
              <a:ahLst/>
              <a:cxnLst/>
              <a:rect l="l" t="t" r="r" b="b"/>
              <a:pathLst>
                <a:path w="6847" h="5331" extrusionOk="0">
                  <a:moveTo>
                    <a:pt x="2324" y="0"/>
                  </a:moveTo>
                  <a:cubicBezTo>
                    <a:pt x="1650" y="0"/>
                    <a:pt x="1069" y="234"/>
                    <a:pt x="727" y="705"/>
                  </a:cubicBezTo>
                  <a:cubicBezTo>
                    <a:pt x="0" y="1693"/>
                    <a:pt x="631" y="3384"/>
                    <a:pt x="2120" y="4468"/>
                  </a:cubicBezTo>
                  <a:cubicBezTo>
                    <a:pt x="2906" y="5040"/>
                    <a:pt x="3780" y="5330"/>
                    <a:pt x="4536" y="5330"/>
                  </a:cubicBezTo>
                  <a:cubicBezTo>
                    <a:pt x="5209" y="5330"/>
                    <a:pt x="5790" y="5100"/>
                    <a:pt x="6132" y="4634"/>
                  </a:cubicBezTo>
                  <a:cubicBezTo>
                    <a:pt x="6846" y="3634"/>
                    <a:pt x="6227" y="1955"/>
                    <a:pt x="4739" y="872"/>
                  </a:cubicBezTo>
                  <a:cubicBezTo>
                    <a:pt x="3953" y="293"/>
                    <a:pt x="3080" y="0"/>
                    <a:pt x="232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2798147" y="4733334"/>
              <a:ext cx="734592" cy="411904"/>
            </a:xfrm>
            <a:custGeom>
              <a:avLst/>
              <a:gdLst/>
              <a:ahLst/>
              <a:cxnLst/>
              <a:rect l="l" t="t" r="r" b="b"/>
              <a:pathLst>
                <a:path w="22956" h="12872" extrusionOk="0">
                  <a:moveTo>
                    <a:pt x="10800" y="0"/>
                  </a:moveTo>
                  <a:cubicBezTo>
                    <a:pt x="8764" y="5513"/>
                    <a:pt x="4858" y="9966"/>
                    <a:pt x="1" y="12871"/>
                  </a:cubicBezTo>
                  <a:lnTo>
                    <a:pt x="22956" y="12871"/>
                  </a:lnTo>
                  <a:cubicBezTo>
                    <a:pt x="20968" y="9263"/>
                    <a:pt x="16562" y="2370"/>
                    <a:pt x="10800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8648771" y="2550966"/>
              <a:ext cx="307520" cy="471712"/>
            </a:xfrm>
            <a:custGeom>
              <a:avLst/>
              <a:gdLst/>
              <a:ahLst/>
              <a:cxnLst/>
              <a:rect l="l" t="t" r="r" b="b"/>
              <a:pathLst>
                <a:path w="9610" h="14741" extrusionOk="0">
                  <a:moveTo>
                    <a:pt x="1409" y="0"/>
                  </a:moveTo>
                  <a:cubicBezTo>
                    <a:pt x="1064" y="0"/>
                    <a:pt x="726" y="148"/>
                    <a:pt x="489" y="429"/>
                  </a:cubicBezTo>
                  <a:cubicBezTo>
                    <a:pt x="1" y="1001"/>
                    <a:pt x="144" y="1870"/>
                    <a:pt x="787" y="2263"/>
                  </a:cubicBezTo>
                  <a:lnTo>
                    <a:pt x="3966" y="4168"/>
                  </a:lnTo>
                  <a:cubicBezTo>
                    <a:pt x="6311" y="6013"/>
                    <a:pt x="7216" y="9156"/>
                    <a:pt x="6204" y="11966"/>
                  </a:cubicBezTo>
                  <a:lnTo>
                    <a:pt x="5216" y="14740"/>
                  </a:lnTo>
                  <a:lnTo>
                    <a:pt x="7609" y="12883"/>
                  </a:lnTo>
                  <a:lnTo>
                    <a:pt x="7835" y="12502"/>
                  </a:lnTo>
                  <a:cubicBezTo>
                    <a:pt x="9609" y="8430"/>
                    <a:pt x="8050" y="3680"/>
                    <a:pt x="4216" y="1453"/>
                  </a:cubicBezTo>
                  <a:lnTo>
                    <a:pt x="2025" y="167"/>
                  </a:lnTo>
                  <a:cubicBezTo>
                    <a:pt x="1831" y="55"/>
                    <a:pt x="1619" y="0"/>
                    <a:pt x="1409" y="0"/>
                  </a:cubicBezTo>
                  <a:close/>
                </a:path>
              </a:pathLst>
            </a:custGeom>
            <a:solidFill>
              <a:srgbClr val="EA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8523811" y="2607158"/>
              <a:ext cx="269024" cy="418944"/>
            </a:xfrm>
            <a:custGeom>
              <a:avLst/>
              <a:gdLst/>
              <a:ahLst/>
              <a:cxnLst/>
              <a:rect l="l" t="t" r="r" b="b"/>
              <a:pathLst>
                <a:path w="8407" h="13092" extrusionOk="0">
                  <a:moveTo>
                    <a:pt x="6532" y="1"/>
                  </a:moveTo>
                  <a:cubicBezTo>
                    <a:pt x="6096" y="1"/>
                    <a:pt x="5670" y="219"/>
                    <a:pt x="5430" y="614"/>
                  </a:cubicBezTo>
                  <a:cubicBezTo>
                    <a:pt x="3215" y="4257"/>
                    <a:pt x="1429" y="8103"/>
                    <a:pt x="1" y="12044"/>
                  </a:cubicBezTo>
                  <a:lnTo>
                    <a:pt x="2870" y="13092"/>
                  </a:lnTo>
                  <a:cubicBezTo>
                    <a:pt x="4239" y="9317"/>
                    <a:pt x="5942" y="5662"/>
                    <a:pt x="8037" y="2209"/>
                  </a:cubicBezTo>
                  <a:cubicBezTo>
                    <a:pt x="8407" y="1614"/>
                    <a:pt x="8228" y="840"/>
                    <a:pt x="7633" y="471"/>
                  </a:cubicBezTo>
                  <a:lnTo>
                    <a:pt x="7216" y="197"/>
                  </a:lnTo>
                  <a:cubicBezTo>
                    <a:pt x="7003" y="64"/>
                    <a:pt x="6766" y="1"/>
                    <a:pt x="6532" y="1"/>
                  </a:cubicBez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8550883" y="2609270"/>
              <a:ext cx="241952" cy="416832"/>
            </a:xfrm>
            <a:custGeom>
              <a:avLst/>
              <a:gdLst/>
              <a:ahLst/>
              <a:cxnLst/>
              <a:rect l="l" t="t" r="r" b="b"/>
              <a:pathLst>
                <a:path w="7561" h="13026" extrusionOk="0">
                  <a:moveTo>
                    <a:pt x="6096" y="0"/>
                  </a:moveTo>
                  <a:cubicBezTo>
                    <a:pt x="4941" y="1869"/>
                    <a:pt x="2119" y="6680"/>
                    <a:pt x="0" y="12287"/>
                  </a:cubicBezTo>
                  <a:lnTo>
                    <a:pt x="2024" y="13026"/>
                  </a:lnTo>
                  <a:cubicBezTo>
                    <a:pt x="3393" y="9251"/>
                    <a:pt x="5096" y="5596"/>
                    <a:pt x="7191" y="2143"/>
                  </a:cubicBezTo>
                  <a:cubicBezTo>
                    <a:pt x="7561" y="1548"/>
                    <a:pt x="7370" y="774"/>
                    <a:pt x="6787" y="405"/>
                  </a:cubicBezTo>
                  <a:lnTo>
                    <a:pt x="6370" y="131"/>
                  </a:lnTo>
                  <a:cubicBezTo>
                    <a:pt x="6287" y="84"/>
                    <a:pt x="6191" y="36"/>
                    <a:pt x="609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8372195" y="2896470"/>
              <a:ext cx="546368" cy="234432"/>
            </a:xfrm>
            <a:custGeom>
              <a:avLst/>
              <a:gdLst/>
              <a:ahLst/>
              <a:cxnLst/>
              <a:rect l="l" t="t" r="r" b="b"/>
              <a:pathLst>
                <a:path w="17074" h="7326" extrusionOk="0">
                  <a:moveTo>
                    <a:pt x="3935" y="1"/>
                  </a:moveTo>
                  <a:cubicBezTo>
                    <a:pt x="2468" y="1"/>
                    <a:pt x="1065" y="863"/>
                    <a:pt x="464" y="2312"/>
                  </a:cubicBezTo>
                  <a:cubicBezTo>
                    <a:pt x="0" y="3420"/>
                    <a:pt x="393" y="4705"/>
                    <a:pt x="1393" y="5348"/>
                  </a:cubicBezTo>
                  <a:lnTo>
                    <a:pt x="3941" y="7015"/>
                  </a:lnTo>
                  <a:lnTo>
                    <a:pt x="8537" y="7313"/>
                  </a:lnTo>
                  <a:cubicBezTo>
                    <a:pt x="8663" y="7321"/>
                    <a:pt x="8790" y="7325"/>
                    <a:pt x="8916" y="7325"/>
                  </a:cubicBezTo>
                  <a:cubicBezTo>
                    <a:pt x="11898" y="7325"/>
                    <a:pt x="14985" y="5080"/>
                    <a:pt x="16264" y="2396"/>
                  </a:cubicBezTo>
                  <a:lnTo>
                    <a:pt x="17074" y="336"/>
                  </a:lnTo>
                  <a:lnTo>
                    <a:pt x="14966" y="2181"/>
                  </a:lnTo>
                  <a:cubicBezTo>
                    <a:pt x="14187" y="2866"/>
                    <a:pt x="13203" y="3220"/>
                    <a:pt x="12210" y="3220"/>
                  </a:cubicBezTo>
                  <a:cubicBezTo>
                    <a:pt x="11563" y="3220"/>
                    <a:pt x="10912" y="3070"/>
                    <a:pt x="10311" y="2765"/>
                  </a:cubicBezTo>
                  <a:lnTo>
                    <a:pt x="5632" y="407"/>
                  </a:lnTo>
                  <a:cubicBezTo>
                    <a:pt x="5085" y="131"/>
                    <a:pt x="4506" y="1"/>
                    <a:pt x="3935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8316547" y="2981494"/>
              <a:ext cx="329984" cy="2159168"/>
            </a:xfrm>
            <a:custGeom>
              <a:avLst/>
              <a:gdLst/>
              <a:ahLst/>
              <a:cxnLst/>
              <a:rect l="l" t="t" r="r" b="b"/>
              <a:pathLst>
                <a:path w="10312" h="67474" extrusionOk="0">
                  <a:moveTo>
                    <a:pt x="5513" y="1"/>
                  </a:moveTo>
                  <a:cubicBezTo>
                    <a:pt x="2715" y="7704"/>
                    <a:pt x="1263" y="15764"/>
                    <a:pt x="632" y="23515"/>
                  </a:cubicBezTo>
                  <a:cubicBezTo>
                    <a:pt x="1" y="31266"/>
                    <a:pt x="191" y="38720"/>
                    <a:pt x="727" y="45209"/>
                  </a:cubicBezTo>
                  <a:cubicBezTo>
                    <a:pt x="1810" y="58186"/>
                    <a:pt x="4239" y="67366"/>
                    <a:pt x="4263" y="67473"/>
                  </a:cubicBezTo>
                  <a:lnTo>
                    <a:pt x="9192" y="66152"/>
                  </a:lnTo>
                  <a:lnTo>
                    <a:pt x="9180" y="66116"/>
                  </a:lnTo>
                  <a:cubicBezTo>
                    <a:pt x="9180" y="66080"/>
                    <a:pt x="9169" y="66021"/>
                    <a:pt x="9145" y="65949"/>
                  </a:cubicBezTo>
                  <a:cubicBezTo>
                    <a:pt x="9109" y="65806"/>
                    <a:pt x="9049" y="65592"/>
                    <a:pt x="8978" y="65294"/>
                  </a:cubicBezTo>
                  <a:cubicBezTo>
                    <a:pt x="8847" y="64723"/>
                    <a:pt x="8645" y="63854"/>
                    <a:pt x="8407" y="62746"/>
                  </a:cubicBezTo>
                  <a:cubicBezTo>
                    <a:pt x="7942" y="60532"/>
                    <a:pt x="7335" y="57329"/>
                    <a:pt x="6787" y="53436"/>
                  </a:cubicBezTo>
                  <a:cubicBezTo>
                    <a:pt x="5680" y="45637"/>
                    <a:pt x="4811" y="35029"/>
                    <a:pt x="5716" y="23932"/>
                  </a:cubicBezTo>
                  <a:cubicBezTo>
                    <a:pt x="6311" y="16526"/>
                    <a:pt x="7704" y="8906"/>
                    <a:pt x="10312" y="1739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8361891" y="2998646"/>
              <a:ext cx="267872" cy="2122560"/>
            </a:xfrm>
            <a:custGeom>
              <a:avLst/>
              <a:gdLst/>
              <a:ahLst/>
              <a:cxnLst/>
              <a:rect l="l" t="t" r="r" b="b"/>
              <a:pathLst>
                <a:path w="8371" h="66330" extrusionOk="0">
                  <a:moveTo>
                    <a:pt x="5501" y="0"/>
                  </a:moveTo>
                  <a:cubicBezTo>
                    <a:pt x="2715" y="7704"/>
                    <a:pt x="1263" y="15740"/>
                    <a:pt x="632" y="23479"/>
                  </a:cubicBezTo>
                  <a:cubicBezTo>
                    <a:pt x="1" y="31230"/>
                    <a:pt x="191" y="38684"/>
                    <a:pt x="727" y="45173"/>
                  </a:cubicBezTo>
                  <a:cubicBezTo>
                    <a:pt x="1596" y="55579"/>
                    <a:pt x="3322" y="63520"/>
                    <a:pt x="4001" y="66330"/>
                  </a:cubicBezTo>
                  <a:lnTo>
                    <a:pt x="7263" y="65461"/>
                  </a:lnTo>
                  <a:lnTo>
                    <a:pt x="7263" y="65449"/>
                  </a:lnTo>
                  <a:lnTo>
                    <a:pt x="7251" y="65413"/>
                  </a:lnTo>
                  <a:cubicBezTo>
                    <a:pt x="7240" y="65377"/>
                    <a:pt x="7228" y="65330"/>
                    <a:pt x="7216" y="65258"/>
                  </a:cubicBezTo>
                  <a:cubicBezTo>
                    <a:pt x="7168" y="65116"/>
                    <a:pt x="7121" y="64889"/>
                    <a:pt x="7049" y="64604"/>
                  </a:cubicBezTo>
                  <a:cubicBezTo>
                    <a:pt x="6906" y="64020"/>
                    <a:pt x="6716" y="63163"/>
                    <a:pt x="6478" y="62056"/>
                  </a:cubicBezTo>
                  <a:cubicBezTo>
                    <a:pt x="6013" y="59841"/>
                    <a:pt x="5394" y="56638"/>
                    <a:pt x="4846" y="52733"/>
                  </a:cubicBezTo>
                  <a:cubicBezTo>
                    <a:pt x="3739" y="44934"/>
                    <a:pt x="2870" y="34338"/>
                    <a:pt x="3775" y="23241"/>
                  </a:cubicBezTo>
                  <a:cubicBezTo>
                    <a:pt x="4382" y="15836"/>
                    <a:pt x="5775" y="8216"/>
                    <a:pt x="8371" y="1048"/>
                  </a:cubicBezTo>
                  <a:lnTo>
                    <a:pt x="5501" y="0"/>
                  </a:lnTo>
                  <a:close/>
                </a:path>
              </a:pathLst>
            </a:custGeom>
            <a:solidFill>
              <a:srgbClr val="231F2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8484579" y="2997878"/>
              <a:ext cx="127648" cy="243872"/>
            </a:xfrm>
            <a:custGeom>
              <a:avLst/>
              <a:gdLst/>
              <a:ahLst/>
              <a:cxnLst/>
              <a:rect l="l" t="t" r="r" b="b"/>
              <a:pathLst>
                <a:path w="3989" h="7621" extrusionOk="0">
                  <a:moveTo>
                    <a:pt x="1679" y="1"/>
                  </a:moveTo>
                  <a:cubicBezTo>
                    <a:pt x="1048" y="1727"/>
                    <a:pt x="500" y="3477"/>
                    <a:pt x="0" y="5239"/>
                  </a:cubicBezTo>
                  <a:cubicBezTo>
                    <a:pt x="620" y="6037"/>
                    <a:pt x="1262" y="6835"/>
                    <a:pt x="1905" y="7621"/>
                  </a:cubicBezTo>
                  <a:cubicBezTo>
                    <a:pt x="2489" y="5323"/>
                    <a:pt x="3179" y="3060"/>
                    <a:pt x="3989" y="834"/>
                  </a:cubicBezTo>
                  <a:lnTo>
                    <a:pt x="1679" y="1"/>
                  </a:ln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8432387" y="3306486"/>
              <a:ext cx="80800" cy="151296"/>
            </a:xfrm>
            <a:custGeom>
              <a:avLst/>
              <a:gdLst/>
              <a:ahLst/>
              <a:cxnLst/>
              <a:rect l="l" t="t" r="r" b="b"/>
              <a:pathLst>
                <a:path w="2525" h="4728" extrusionOk="0">
                  <a:moveTo>
                    <a:pt x="512" y="1"/>
                  </a:moveTo>
                  <a:cubicBezTo>
                    <a:pt x="322" y="798"/>
                    <a:pt x="167" y="1596"/>
                    <a:pt x="0" y="2394"/>
                  </a:cubicBezTo>
                  <a:cubicBezTo>
                    <a:pt x="655" y="3203"/>
                    <a:pt x="1369" y="3977"/>
                    <a:pt x="2096" y="4727"/>
                  </a:cubicBezTo>
                  <a:cubicBezTo>
                    <a:pt x="2227" y="3965"/>
                    <a:pt x="2370" y="3191"/>
                    <a:pt x="2524" y="2429"/>
                  </a:cubicBezTo>
                  <a:cubicBezTo>
                    <a:pt x="1846" y="1632"/>
                    <a:pt x="1167" y="810"/>
                    <a:pt x="512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8389699" y="3534326"/>
              <a:ext cx="88416" cy="209952"/>
            </a:xfrm>
            <a:custGeom>
              <a:avLst/>
              <a:gdLst/>
              <a:ahLst/>
              <a:cxnLst/>
              <a:rect l="l" t="t" r="r" b="b"/>
              <a:pathLst>
                <a:path w="2763" h="6561" extrusionOk="0">
                  <a:moveTo>
                    <a:pt x="525" y="1"/>
                  </a:moveTo>
                  <a:cubicBezTo>
                    <a:pt x="322" y="1394"/>
                    <a:pt x="156" y="2798"/>
                    <a:pt x="1" y="4180"/>
                  </a:cubicBezTo>
                  <a:cubicBezTo>
                    <a:pt x="763" y="4989"/>
                    <a:pt x="1537" y="5787"/>
                    <a:pt x="2334" y="6561"/>
                  </a:cubicBezTo>
                  <a:cubicBezTo>
                    <a:pt x="2334" y="6466"/>
                    <a:pt x="2346" y="6358"/>
                    <a:pt x="2358" y="6263"/>
                  </a:cubicBezTo>
                  <a:cubicBezTo>
                    <a:pt x="2465" y="4918"/>
                    <a:pt x="2596" y="3560"/>
                    <a:pt x="2763" y="2203"/>
                  </a:cubicBezTo>
                  <a:cubicBezTo>
                    <a:pt x="1989" y="1489"/>
                    <a:pt x="1239" y="763"/>
                    <a:pt x="525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8369507" y="3823126"/>
              <a:ext cx="86144" cy="293408"/>
            </a:xfrm>
            <a:custGeom>
              <a:avLst/>
              <a:gdLst/>
              <a:ahLst/>
              <a:cxnLst/>
              <a:rect l="l" t="t" r="r" b="b"/>
              <a:pathLst>
                <a:path w="2692" h="9169" extrusionOk="0">
                  <a:moveTo>
                    <a:pt x="227" y="0"/>
                  </a:moveTo>
                  <a:cubicBezTo>
                    <a:pt x="96" y="2239"/>
                    <a:pt x="25" y="4453"/>
                    <a:pt x="1" y="6608"/>
                  </a:cubicBezTo>
                  <a:cubicBezTo>
                    <a:pt x="763" y="7370"/>
                    <a:pt x="1572" y="8097"/>
                    <a:pt x="2299" y="8835"/>
                  </a:cubicBezTo>
                  <a:cubicBezTo>
                    <a:pt x="2406" y="8954"/>
                    <a:pt x="2525" y="9061"/>
                    <a:pt x="2632" y="9168"/>
                  </a:cubicBezTo>
                  <a:cubicBezTo>
                    <a:pt x="2596" y="6989"/>
                    <a:pt x="2608" y="4739"/>
                    <a:pt x="2692" y="2465"/>
                  </a:cubicBezTo>
                  <a:cubicBezTo>
                    <a:pt x="1834" y="1679"/>
                    <a:pt x="1001" y="870"/>
                    <a:pt x="2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369507" y="4084502"/>
              <a:ext cx="88064" cy="146336"/>
            </a:xfrm>
            <a:custGeom>
              <a:avLst/>
              <a:gdLst/>
              <a:ahLst/>
              <a:cxnLst/>
              <a:rect l="l" t="t" r="r" b="b"/>
              <a:pathLst>
                <a:path w="2752" h="4573" extrusionOk="0">
                  <a:moveTo>
                    <a:pt x="1" y="0"/>
                  </a:moveTo>
                  <a:cubicBezTo>
                    <a:pt x="1" y="750"/>
                    <a:pt x="13" y="1476"/>
                    <a:pt x="25" y="2203"/>
                  </a:cubicBezTo>
                  <a:cubicBezTo>
                    <a:pt x="906" y="3048"/>
                    <a:pt x="1858" y="3822"/>
                    <a:pt x="2751" y="4572"/>
                  </a:cubicBezTo>
                  <a:cubicBezTo>
                    <a:pt x="2715" y="3953"/>
                    <a:pt x="2692" y="3322"/>
                    <a:pt x="2680" y="2679"/>
                  </a:cubicBezTo>
                  <a:cubicBezTo>
                    <a:pt x="2060" y="2060"/>
                    <a:pt x="1441" y="1441"/>
                    <a:pt x="834" y="834"/>
                  </a:cubicBezTo>
                  <a:cubicBezTo>
                    <a:pt x="560" y="548"/>
                    <a:pt x="275" y="274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8371811" y="4206038"/>
              <a:ext cx="204608" cy="903744"/>
            </a:xfrm>
            <a:custGeom>
              <a:avLst/>
              <a:gdLst/>
              <a:ahLst/>
              <a:cxnLst/>
              <a:rect l="l" t="t" r="r" b="b"/>
              <a:pathLst>
                <a:path w="6394" h="28242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2584"/>
                    <a:pt x="226" y="5072"/>
                    <a:pt x="417" y="7442"/>
                  </a:cubicBezTo>
                  <a:cubicBezTo>
                    <a:pt x="1250" y="17431"/>
                    <a:pt x="2881" y="25158"/>
                    <a:pt x="3596" y="28242"/>
                  </a:cubicBezTo>
                  <a:lnTo>
                    <a:pt x="6394" y="27492"/>
                  </a:lnTo>
                  <a:lnTo>
                    <a:pt x="6382" y="27456"/>
                  </a:lnTo>
                  <a:cubicBezTo>
                    <a:pt x="6382" y="27420"/>
                    <a:pt x="6358" y="27361"/>
                    <a:pt x="6346" y="27289"/>
                  </a:cubicBezTo>
                  <a:cubicBezTo>
                    <a:pt x="6310" y="27146"/>
                    <a:pt x="6251" y="26920"/>
                    <a:pt x="6179" y="26634"/>
                  </a:cubicBezTo>
                  <a:cubicBezTo>
                    <a:pt x="6049" y="26051"/>
                    <a:pt x="5846" y="25194"/>
                    <a:pt x="5608" y="24086"/>
                  </a:cubicBezTo>
                  <a:cubicBezTo>
                    <a:pt x="5144" y="21872"/>
                    <a:pt x="4536" y="18669"/>
                    <a:pt x="3977" y="14776"/>
                  </a:cubicBezTo>
                  <a:cubicBezTo>
                    <a:pt x="3465" y="11156"/>
                    <a:pt x="3012" y="6942"/>
                    <a:pt x="2750" y="2358"/>
                  </a:cubicBezTo>
                  <a:cubicBezTo>
                    <a:pt x="2536" y="2167"/>
                    <a:pt x="2322" y="1989"/>
                    <a:pt x="2096" y="1798"/>
                  </a:cubicBezTo>
                  <a:cubicBezTo>
                    <a:pt x="1417" y="1215"/>
                    <a:pt x="691" y="619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8395811" y="2546134"/>
              <a:ext cx="538752" cy="458880"/>
            </a:xfrm>
            <a:custGeom>
              <a:avLst/>
              <a:gdLst/>
              <a:ahLst/>
              <a:cxnLst/>
              <a:rect l="l" t="t" r="r" b="b"/>
              <a:pathLst>
                <a:path w="16836" h="14340" extrusionOk="0">
                  <a:moveTo>
                    <a:pt x="9296" y="0"/>
                  </a:moveTo>
                  <a:cubicBezTo>
                    <a:pt x="9201" y="0"/>
                    <a:pt x="9106" y="11"/>
                    <a:pt x="9013" y="32"/>
                  </a:cubicBezTo>
                  <a:cubicBezTo>
                    <a:pt x="9013" y="32"/>
                    <a:pt x="8799" y="116"/>
                    <a:pt x="8644" y="259"/>
                  </a:cubicBezTo>
                  <a:cubicBezTo>
                    <a:pt x="8573" y="330"/>
                    <a:pt x="8501" y="413"/>
                    <a:pt x="8466" y="485"/>
                  </a:cubicBezTo>
                  <a:cubicBezTo>
                    <a:pt x="8418" y="544"/>
                    <a:pt x="8394" y="580"/>
                    <a:pt x="8394" y="580"/>
                  </a:cubicBezTo>
                  <a:cubicBezTo>
                    <a:pt x="8394" y="580"/>
                    <a:pt x="8430" y="556"/>
                    <a:pt x="8489" y="509"/>
                  </a:cubicBezTo>
                  <a:cubicBezTo>
                    <a:pt x="8549" y="461"/>
                    <a:pt x="8632" y="413"/>
                    <a:pt x="8716" y="366"/>
                  </a:cubicBezTo>
                  <a:cubicBezTo>
                    <a:pt x="8894" y="294"/>
                    <a:pt x="9073" y="283"/>
                    <a:pt x="9073" y="283"/>
                  </a:cubicBezTo>
                  <a:cubicBezTo>
                    <a:pt x="9151" y="264"/>
                    <a:pt x="9230" y="255"/>
                    <a:pt x="9309" y="255"/>
                  </a:cubicBezTo>
                  <a:cubicBezTo>
                    <a:pt x="9483" y="255"/>
                    <a:pt x="9655" y="300"/>
                    <a:pt x="9811" y="390"/>
                  </a:cubicBezTo>
                  <a:lnTo>
                    <a:pt x="12061" y="1711"/>
                  </a:lnTo>
                  <a:lnTo>
                    <a:pt x="12252" y="1830"/>
                  </a:lnTo>
                  <a:cubicBezTo>
                    <a:pt x="13573" y="2664"/>
                    <a:pt x="14609" y="3819"/>
                    <a:pt x="15300" y="5140"/>
                  </a:cubicBezTo>
                  <a:cubicBezTo>
                    <a:pt x="16252" y="6950"/>
                    <a:pt x="16574" y="9081"/>
                    <a:pt x="16097" y="11177"/>
                  </a:cubicBezTo>
                  <a:cubicBezTo>
                    <a:pt x="16086" y="11236"/>
                    <a:pt x="16062" y="11296"/>
                    <a:pt x="16014" y="11343"/>
                  </a:cubicBezTo>
                  <a:lnTo>
                    <a:pt x="14562" y="12796"/>
                  </a:lnTo>
                  <a:cubicBezTo>
                    <a:pt x="14240" y="13106"/>
                    <a:pt x="13883" y="13367"/>
                    <a:pt x="13502" y="13570"/>
                  </a:cubicBezTo>
                  <a:cubicBezTo>
                    <a:pt x="12871" y="13909"/>
                    <a:pt x="12165" y="14082"/>
                    <a:pt x="11454" y="14082"/>
                  </a:cubicBezTo>
                  <a:cubicBezTo>
                    <a:pt x="10743" y="14082"/>
                    <a:pt x="10025" y="13909"/>
                    <a:pt x="9370" y="13558"/>
                  </a:cubicBezTo>
                  <a:lnTo>
                    <a:pt x="5025" y="11236"/>
                  </a:lnTo>
                  <a:cubicBezTo>
                    <a:pt x="4450" y="10928"/>
                    <a:pt x="3825" y="10779"/>
                    <a:pt x="3206" y="10779"/>
                  </a:cubicBezTo>
                  <a:cubicBezTo>
                    <a:pt x="2581" y="10779"/>
                    <a:pt x="1962" y="10931"/>
                    <a:pt x="1405" y="11224"/>
                  </a:cubicBezTo>
                  <a:cubicBezTo>
                    <a:pt x="1203" y="11331"/>
                    <a:pt x="1000" y="11462"/>
                    <a:pt x="810" y="11617"/>
                  </a:cubicBezTo>
                  <a:cubicBezTo>
                    <a:pt x="810" y="11617"/>
                    <a:pt x="750" y="11665"/>
                    <a:pt x="667" y="11760"/>
                  </a:cubicBezTo>
                  <a:cubicBezTo>
                    <a:pt x="572" y="11855"/>
                    <a:pt x="465" y="11986"/>
                    <a:pt x="357" y="12129"/>
                  </a:cubicBezTo>
                  <a:cubicBezTo>
                    <a:pt x="262" y="12272"/>
                    <a:pt x="179" y="12415"/>
                    <a:pt x="107" y="12522"/>
                  </a:cubicBezTo>
                  <a:cubicBezTo>
                    <a:pt x="36" y="12629"/>
                    <a:pt x="0" y="12701"/>
                    <a:pt x="0" y="12701"/>
                  </a:cubicBezTo>
                  <a:cubicBezTo>
                    <a:pt x="0" y="12701"/>
                    <a:pt x="48" y="12641"/>
                    <a:pt x="143" y="12546"/>
                  </a:cubicBezTo>
                  <a:cubicBezTo>
                    <a:pt x="226" y="12451"/>
                    <a:pt x="334" y="12320"/>
                    <a:pt x="453" y="12213"/>
                  </a:cubicBezTo>
                  <a:cubicBezTo>
                    <a:pt x="584" y="12105"/>
                    <a:pt x="703" y="11998"/>
                    <a:pt x="810" y="11927"/>
                  </a:cubicBezTo>
                  <a:cubicBezTo>
                    <a:pt x="905" y="11855"/>
                    <a:pt x="977" y="11808"/>
                    <a:pt x="977" y="11808"/>
                  </a:cubicBezTo>
                  <a:cubicBezTo>
                    <a:pt x="1143" y="11677"/>
                    <a:pt x="1334" y="11558"/>
                    <a:pt x="1524" y="11451"/>
                  </a:cubicBezTo>
                  <a:cubicBezTo>
                    <a:pt x="2048" y="11180"/>
                    <a:pt x="2629" y="11037"/>
                    <a:pt x="3216" y="11037"/>
                  </a:cubicBezTo>
                  <a:cubicBezTo>
                    <a:pt x="3790" y="11037"/>
                    <a:pt x="4370" y="11174"/>
                    <a:pt x="4906" y="11462"/>
                  </a:cubicBezTo>
                  <a:lnTo>
                    <a:pt x="9251" y="13784"/>
                  </a:lnTo>
                  <a:cubicBezTo>
                    <a:pt x="9945" y="14158"/>
                    <a:pt x="10698" y="14339"/>
                    <a:pt x="11445" y="14339"/>
                  </a:cubicBezTo>
                  <a:cubicBezTo>
                    <a:pt x="12198" y="14339"/>
                    <a:pt x="12946" y="14155"/>
                    <a:pt x="13621" y="13796"/>
                  </a:cubicBezTo>
                  <a:cubicBezTo>
                    <a:pt x="14026" y="13582"/>
                    <a:pt x="14407" y="13308"/>
                    <a:pt x="14740" y="12975"/>
                  </a:cubicBezTo>
                  <a:lnTo>
                    <a:pt x="16193" y="11522"/>
                  </a:lnTo>
                  <a:cubicBezTo>
                    <a:pt x="16264" y="11451"/>
                    <a:pt x="16324" y="11355"/>
                    <a:pt x="16348" y="11248"/>
                  </a:cubicBezTo>
                  <a:lnTo>
                    <a:pt x="16348" y="11236"/>
                  </a:lnTo>
                  <a:cubicBezTo>
                    <a:pt x="16836" y="9081"/>
                    <a:pt x="16514" y="6879"/>
                    <a:pt x="15526" y="5021"/>
                  </a:cubicBezTo>
                  <a:cubicBezTo>
                    <a:pt x="14812" y="3664"/>
                    <a:pt x="13740" y="2473"/>
                    <a:pt x="12383" y="1616"/>
                  </a:cubicBezTo>
                  <a:lnTo>
                    <a:pt x="12192" y="1485"/>
                  </a:lnTo>
                  <a:lnTo>
                    <a:pt x="9942" y="175"/>
                  </a:lnTo>
                  <a:cubicBezTo>
                    <a:pt x="9742" y="59"/>
                    <a:pt x="9519" y="0"/>
                    <a:pt x="929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498947" y="3596022"/>
              <a:ext cx="297184" cy="213824"/>
            </a:xfrm>
            <a:custGeom>
              <a:avLst/>
              <a:gdLst/>
              <a:ahLst/>
              <a:cxnLst/>
              <a:rect l="l" t="t" r="r" b="b"/>
              <a:pathLst>
                <a:path w="9287" h="6682" extrusionOk="0">
                  <a:moveTo>
                    <a:pt x="3586" y="0"/>
                  </a:moveTo>
                  <a:cubicBezTo>
                    <a:pt x="2285" y="0"/>
                    <a:pt x="1179" y="529"/>
                    <a:pt x="726" y="1502"/>
                  </a:cubicBezTo>
                  <a:cubicBezTo>
                    <a:pt x="0" y="3049"/>
                    <a:pt x="1167" y="5121"/>
                    <a:pt x="3334" y="6133"/>
                  </a:cubicBezTo>
                  <a:cubicBezTo>
                    <a:pt x="4129" y="6504"/>
                    <a:pt x="4946" y="6682"/>
                    <a:pt x="5698" y="6682"/>
                  </a:cubicBezTo>
                  <a:cubicBezTo>
                    <a:pt x="6997" y="6682"/>
                    <a:pt x="8101" y="6153"/>
                    <a:pt x="8561" y="5181"/>
                  </a:cubicBezTo>
                  <a:cubicBezTo>
                    <a:pt x="9287" y="3633"/>
                    <a:pt x="8120" y="1561"/>
                    <a:pt x="5953" y="549"/>
                  </a:cubicBezTo>
                  <a:cubicBezTo>
                    <a:pt x="5158" y="178"/>
                    <a:pt x="4340" y="0"/>
                    <a:pt x="358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493219" y="3605942"/>
              <a:ext cx="296832" cy="214080"/>
            </a:xfrm>
            <a:custGeom>
              <a:avLst/>
              <a:gdLst/>
              <a:ahLst/>
              <a:cxnLst/>
              <a:rect l="l" t="t" r="r" b="b"/>
              <a:pathLst>
                <a:path w="9276" h="6690" extrusionOk="0">
                  <a:moveTo>
                    <a:pt x="3586" y="1"/>
                  </a:moveTo>
                  <a:cubicBezTo>
                    <a:pt x="2286" y="1"/>
                    <a:pt x="1175" y="532"/>
                    <a:pt x="715" y="1513"/>
                  </a:cubicBezTo>
                  <a:cubicBezTo>
                    <a:pt x="1" y="3049"/>
                    <a:pt x="1167" y="5121"/>
                    <a:pt x="3334" y="6133"/>
                  </a:cubicBezTo>
                  <a:cubicBezTo>
                    <a:pt x="4127" y="6509"/>
                    <a:pt x="4946" y="6690"/>
                    <a:pt x="5701" y="6690"/>
                  </a:cubicBezTo>
                  <a:cubicBezTo>
                    <a:pt x="6996" y="6690"/>
                    <a:pt x="8102" y="6158"/>
                    <a:pt x="8561" y="5180"/>
                  </a:cubicBezTo>
                  <a:cubicBezTo>
                    <a:pt x="9275" y="3644"/>
                    <a:pt x="8109" y="1573"/>
                    <a:pt x="5942" y="549"/>
                  </a:cubicBezTo>
                  <a:cubicBezTo>
                    <a:pt x="5153" y="178"/>
                    <a:pt x="4338" y="1"/>
                    <a:pt x="3586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064579" y="3903926"/>
              <a:ext cx="297600" cy="209280"/>
            </a:xfrm>
            <a:custGeom>
              <a:avLst/>
              <a:gdLst/>
              <a:ahLst/>
              <a:cxnLst/>
              <a:rect l="l" t="t" r="r" b="b"/>
              <a:pathLst>
                <a:path w="9300" h="6540" extrusionOk="0">
                  <a:moveTo>
                    <a:pt x="5596" y="1"/>
                  </a:moveTo>
                  <a:cubicBezTo>
                    <a:pt x="4943" y="1"/>
                    <a:pt x="4243" y="127"/>
                    <a:pt x="3549" y="392"/>
                  </a:cubicBezTo>
                  <a:cubicBezTo>
                    <a:pt x="1323" y="1238"/>
                    <a:pt x="1" y="3226"/>
                    <a:pt x="608" y="4810"/>
                  </a:cubicBezTo>
                  <a:cubicBezTo>
                    <a:pt x="1037" y="5914"/>
                    <a:pt x="2269" y="6539"/>
                    <a:pt x="3726" y="6539"/>
                  </a:cubicBezTo>
                  <a:cubicBezTo>
                    <a:pt x="4374" y="6539"/>
                    <a:pt x="5066" y="6415"/>
                    <a:pt x="5752" y="6155"/>
                  </a:cubicBezTo>
                  <a:cubicBezTo>
                    <a:pt x="7990" y="5298"/>
                    <a:pt x="9300" y="3309"/>
                    <a:pt x="8693" y="1726"/>
                  </a:cubicBezTo>
                  <a:cubicBezTo>
                    <a:pt x="8274" y="625"/>
                    <a:pt x="7050" y="1"/>
                    <a:pt x="5596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068035" y="3914966"/>
              <a:ext cx="297952" cy="209280"/>
            </a:xfrm>
            <a:custGeom>
              <a:avLst/>
              <a:gdLst/>
              <a:ahLst/>
              <a:cxnLst/>
              <a:rect l="l" t="t" r="r" b="b"/>
              <a:pathLst>
                <a:path w="9311" h="6540" extrusionOk="0">
                  <a:moveTo>
                    <a:pt x="5600" y="1"/>
                  </a:moveTo>
                  <a:cubicBezTo>
                    <a:pt x="4948" y="1"/>
                    <a:pt x="4250" y="127"/>
                    <a:pt x="3560" y="393"/>
                  </a:cubicBezTo>
                  <a:cubicBezTo>
                    <a:pt x="1322" y="1238"/>
                    <a:pt x="0" y="3226"/>
                    <a:pt x="619" y="4810"/>
                  </a:cubicBezTo>
                  <a:cubicBezTo>
                    <a:pt x="1040" y="5914"/>
                    <a:pt x="2270" y="6539"/>
                    <a:pt x="3729" y="6539"/>
                  </a:cubicBezTo>
                  <a:cubicBezTo>
                    <a:pt x="4379" y="6539"/>
                    <a:pt x="5074" y="6416"/>
                    <a:pt x="5763" y="6155"/>
                  </a:cubicBezTo>
                  <a:cubicBezTo>
                    <a:pt x="7989" y="5298"/>
                    <a:pt x="9311" y="3310"/>
                    <a:pt x="8704" y="1726"/>
                  </a:cubicBezTo>
                  <a:cubicBezTo>
                    <a:pt x="8276" y="625"/>
                    <a:pt x="7050" y="1"/>
                    <a:pt x="5600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3763235" y="4419318"/>
              <a:ext cx="281952" cy="233952"/>
            </a:xfrm>
            <a:custGeom>
              <a:avLst/>
              <a:gdLst/>
              <a:ahLst/>
              <a:cxnLst/>
              <a:rect l="l" t="t" r="r" b="b"/>
              <a:pathLst>
                <a:path w="8811" h="7311" extrusionOk="0">
                  <a:moveTo>
                    <a:pt x="5647" y="0"/>
                  </a:moveTo>
                  <a:cubicBezTo>
                    <a:pt x="4609" y="0"/>
                    <a:pt x="3429" y="441"/>
                    <a:pt x="2417" y="1300"/>
                  </a:cubicBezTo>
                  <a:cubicBezTo>
                    <a:pt x="595" y="2848"/>
                    <a:pt x="0" y="5158"/>
                    <a:pt x="1107" y="6456"/>
                  </a:cubicBezTo>
                  <a:cubicBezTo>
                    <a:pt x="1592" y="7030"/>
                    <a:pt x="2329" y="7311"/>
                    <a:pt x="3158" y="7311"/>
                  </a:cubicBezTo>
                  <a:cubicBezTo>
                    <a:pt x="4201" y="7311"/>
                    <a:pt x="5390" y="6866"/>
                    <a:pt x="6406" y="6003"/>
                  </a:cubicBezTo>
                  <a:cubicBezTo>
                    <a:pt x="8227" y="4468"/>
                    <a:pt x="8811" y="2158"/>
                    <a:pt x="7703" y="860"/>
                  </a:cubicBezTo>
                  <a:cubicBezTo>
                    <a:pt x="7216" y="283"/>
                    <a:pt x="6477" y="0"/>
                    <a:pt x="5647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770083" y="4428214"/>
              <a:ext cx="281984" cy="233856"/>
            </a:xfrm>
            <a:custGeom>
              <a:avLst/>
              <a:gdLst/>
              <a:ahLst/>
              <a:cxnLst/>
              <a:rect l="l" t="t" r="r" b="b"/>
              <a:pathLst>
                <a:path w="8812" h="7308" extrusionOk="0">
                  <a:moveTo>
                    <a:pt x="5658" y="1"/>
                  </a:moveTo>
                  <a:cubicBezTo>
                    <a:pt x="4618" y="1"/>
                    <a:pt x="3433" y="446"/>
                    <a:pt x="2417" y="1308"/>
                  </a:cubicBezTo>
                  <a:cubicBezTo>
                    <a:pt x="596" y="2844"/>
                    <a:pt x="0" y="5154"/>
                    <a:pt x="1108" y="6452"/>
                  </a:cubicBezTo>
                  <a:cubicBezTo>
                    <a:pt x="1593" y="7027"/>
                    <a:pt x="2330" y="7308"/>
                    <a:pt x="3159" y="7308"/>
                  </a:cubicBezTo>
                  <a:cubicBezTo>
                    <a:pt x="4199" y="7308"/>
                    <a:pt x="5386" y="6866"/>
                    <a:pt x="6406" y="6011"/>
                  </a:cubicBezTo>
                  <a:cubicBezTo>
                    <a:pt x="8228" y="4463"/>
                    <a:pt x="8811" y="2154"/>
                    <a:pt x="7704" y="856"/>
                  </a:cubicBezTo>
                  <a:cubicBezTo>
                    <a:pt x="7219" y="281"/>
                    <a:pt x="6484" y="1"/>
                    <a:pt x="565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3628739" y="3662710"/>
              <a:ext cx="1851296" cy="1410112"/>
            </a:xfrm>
            <a:custGeom>
              <a:avLst/>
              <a:gdLst/>
              <a:ahLst/>
              <a:cxnLst/>
              <a:rect l="l" t="t" r="r" b="b"/>
              <a:pathLst>
                <a:path w="57853" h="44066" extrusionOk="0">
                  <a:moveTo>
                    <a:pt x="32965" y="0"/>
                  </a:moveTo>
                  <a:cubicBezTo>
                    <a:pt x="32635" y="0"/>
                    <a:pt x="32303" y="12"/>
                    <a:pt x="31969" y="37"/>
                  </a:cubicBezTo>
                  <a:cubicBezTo>
                    <a:pt x="16967" y="1132"/>
                    <a:pt x="0" y="44066"/>
                    <a:pt x="0" y="44066"/>
                  </a:cubicBezTo>
                  <a:lnTo>
                    <a:pt x="57853" y="22956"/>
                  </a:lnTo>
                  <a:cubicBezTo>
                    <a:pt x="57853" y="22956"/>
                    <a:pt x="47439" y="0"/>
                    <a:pt x="32965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3628739" y="3706550"/>
              <a:ext cx="1851296" cy="1366272"/>
            </a:xfrm>
            <a:custGeom>
              <a:avLst/>
              <a:gdLst/>
              <a:ahLst/>
              <a:cxnLst/>
              <a:rect l="l" t="t" r="r" b="b"/>
              <a:pathLst>
                <a:path w="57853" h="42696" extrusionOk="0">
                  <a:moveTo>
                    <a:pt x="39124" y="0"/>
                  </a:moveTo>
                  <a:cubicBezTo>
                    <a:pt x="41565" y="2917"/>
                    <a:pt x="43601" y="6227"/>
                    <a:pt x="43744" y="9989"/>
                  </a:cubicBezTo>
                  <a:cubicBezTo>
                    <a:pt x="44101" y="20586"/>
                    <a:pt x="33969" y="27682"/>
                    <a:pt x="25206" y="31611"/>
                  </a:cubicBezTo>
                  <a:cubicBezTo>
                    <a:pt x="22405" y="32809"/>
                    <a:pt x="19570" y="33360"/>
                    <a:pt x="16787" y="33360"/>
                  </a:cubicBezTo>
                  <a:cubicBezTo>
                    <a:pt x="12850" y="33360"/>
                    <a:pt x="9017" y="32258"/>
                    <a:pt x="5537" y="30325"/>
                  </a:cubicBezTo>
                  <a:cubicBezTo>
                    <a:pt x="2131" y="37314"/>
                    <a:pt x="0" y="42696"/>
                    <a:pt x="0" y="42696"/>
                  </a:cubicBezTo>
                  <a:lnTo>
                    <a:pt x="57853" y="21586"/>
                  </a:lnTo>
                  <a:cubicBezTo>
                    <a:pt x="57853" y="21586"/>
                    <a:pt x="50304" y="4953"/>
                    <a:pt x="39124" y="0"/>
                  </a:cubicBezTo>
                  <a:close/>
                </a:path>
              </a:pathLst>
            </a:custGeom>
            <a:solidFill>
              <a:srgbClr val="513153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306915" y="3846998"/>
              <a:ext cx="324256" cy="210240"/>
            </a:xfrm>
            <a:custGeom>
              <a:avLst/>
              <a:gdLst/>
              <a:ahLst/>
              <a:cxnLst/>
              <a:rect l="l" t="t" r="r" b="b"/>
              <a:pathLst>
                <a:path w="10133" h="6570" extrusionOk="0">
                  <a:moveTo>
                    <a:pt x="5838" y="0"/>
                  </a:moveTo>
                  <a:cubicBezTo>
                    <a:pt x="5379" y="0"/>
                    <a:pt x="4902" y="48"/>
                    <a:pt x="4418" y="147"/>
                  </a:cubicBezTo>
                  <a:cubicBezTo>
                    <a:pt x="1822" y="683"/>
                    <a:pt x="0" y="2517"/>
                    <a:pt x="358" y="4255"/>
                  </a:cubicBezTo>
                  <a:cubicBezTo>
                    <a:pt x="648" y="5668"/>
                    <a:pt x="2284" y="6570"/>
                    <a:pt x="4287" y="6570"/>
                  </a:cubicBezTo>
                  <a:cubicBezTo>
                    <a:pt x="4747" y="6570"/>
                    <a:pt x="5228" y="6522"/>
                    <a:pt x="5715" y="6422"/>
                  </a:cubicBezTo>
                  <a:cubicBezTo>
                    <a:pt x="8311" y="5898"/>
                    <a:pt x="10133" y="4053"/>
                    <a:pt x="9775" y="2314"/>
                  </a:cubicBezTo>
                  <a:cubicBezTo>
                    <a:pt x="9485" y="909"/>
                    <a:pt x="7844" y="0"/>
                    <a:pt x="583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4311491" y="3828342"/>
              <a:ext cx="324256" cy="210432"/>
            </a:xfrm>
            <a:custGeom>
              <a:avLst/>
              <a:gdLst/>
              <a:ahLst/>
              <a:cxnLst/>
              <a:rect l="l" t="t" r="r" b="b"/>
              <a:pathLst>
                <a:path w="10133" h="6576" extrusionOk="0">
                  <a:moveTo>
                    <a:pt x="5832" y="0"/>
                  </a:moveTo>
                  <a:cubicBezTo>
                    <a:pt x="5375" y="0"/>
                    <a:pt x="4899" y="47"/>
                    <a:pt x="4417" y="147"/>
                  </a:cubicBezTo>
                  <a:cubicBezTo>
                    <a:pt x="1810" y="683"/>
                    <a:pt x="0" y="2516"/>
                    <a:pt x="346" y="4255"/>
                  </a:cubicBezTo>
                  <a:cubicBezTo>
                    <a:pt x="637" y="5673"/>
                    <a:pt x="2291" y="6576"/>
                    <a:pt x="4300" y="6576"/>
                  </a:cubicBezTo>
                  <a:cubicBezTo>
                    <a:pt x="4754" y="6576"/>
                    <a:pt x="5225" y="6530"/>
                    <a:pt x="5703" y="6433"/>
                  </a:cubicBezTo>
                  <a:cubicBezTo>
                    <a:pt x="8311" y="5898"/>
                    <a:pt x="10132" y="4052"/>
                    <a:pt x="9775" y="2326"/>
                  </a:cubicBezTo>
                  <a:cubicBezTo>
                    <a:pt x="9484" y="910"/>
                    <a:pt x="7836" y="0"/>
                    <a:pt x="583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975427" y="4137846"/>
              <a:ext cx="268640" cy="278720"/>
            </a:xfrm>
            <a:custGeom>
              <a:avLst/>
              <a:gdLst/>
              <a:ahLst/>
              <a:cxnLst/>
              <a:rect l="l" t="t" r="r" b="b"/>
              <a:pathLst>
                <a:path w="8395" h="8710" extrusionOk="0">
                  <a:moveTo>
                    <a:pt x="5586" y="0"/>
                  </a:moveTo>
                  <a:cubicBezTo>
                    <a:pt x="4249" y="0"/>
                    <a:pt x="2671" y="937"/>
                    <a:pt x="1561" y="2524"/>
                  </a:cubicBezTo>
                  <a:cubicBezTo>
                    <a:pt x="49" y="4715"/>
                    <a:pt x="1" y="7298"/>
                    <a:pt x="1465" y="8311"/>
                  </a:cubicBezTo>
                  <a:cubicBezTo>
                    <a:pt x="1859" y="8581"/>
                    <a:pt x="2322" y="8710"/>
                    <a:pt x="2818" y="8710"/>
                  </a:cubicBezTo>
                  <a:cubicBezTo>
                    <a:pt x="4155" y="8710"/>
                    <a:pt x="5732" y="7777"/>
                    <a:pt x="6835" y="6179"/>
                  </a:cubicBezTo>
                  <a:cubicBezTo>
                    <a:pt x="8347" y="4000"/>
                    <a:pt x="8395" y="1417"/>
                    <a:pt x="6942" y="405"/>
                  </a:cubicBezTo>
                  <a:cubicBezTo>
                    <a:pt x="6548" y="130"/>
                    <a:pt x="6084" y="0"/>
                    <a:pt x="558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966307" y="4121462"/>
              <a:ext cx="268256" cy="278880"/>
            </a:xfrm>
            <a:custGeom>
              <a:avLst/>
              <a:gdLst/>
              <a:ahLst/>
              <a:cxnLst/>
              <a:rect l="l" t="t" r="r" b="b"/>
              <a:pathLst>
                <a:path w="8383" h="8715" extrusionOk="0">
                  <a:moveTo>
                    <a:pt x="5575" y="0"/>
                  </a:moveTo>
                  <a:cubicBezTo>
                    <a:pt x="4238" y="0"/>
                    <a:pt x="2662" y="939"/>
                    <a:pt x="1560" y="2536"/>
                  </a:cubicBezTo>
                  <a:cubicBezTo>
                    <a:pt x="48" y="4715"/>
                    <a:pt x="0" y="7299"/>
                    <a:pt x="1453" y="8311"/>
                  </a:cubicBezTo>
                  <a:cubicBezTo>
                    <a:pt x="1847" y="8585"/>
                    <a:pt x="2311" y="8715"/>
                    <a:pt x="2808" y="8715"/>
                  </a:cubicBezTo>
                  <a:cubicBezTo>
                    <a:pt x="4144" y="8715"/>
                    <a:pt x="5720" y="7776"/>
                    <a:pt x="6822" y="6179"/>
                  </a:cubicBezTo>
                  <a:cubicBezTo>
                    <a:pt x="8335" y="4001"/>
                    <a:pt x="8382" y="1417"/>
                    <a:pt x="6930" y="405"/>
                  </a:cubicBezTo>
                  <a:cubicBezTo>
                    <a:pt x="6536" y="130"/>
                    <a:pt x="6072" y="0"/>
                    <a:pt x="557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4556099" y="4105430"/>
              <a:ext cx="327680" cy="224480"/>
            </a:xfrm>
            <a:custGeom>
              <a:avLst/>
              <a:gdLst/>
              <a:ahLst/>
              <a:cxnLst/>
              <a:rect l="l" t="t" r="r" b="b"/>
              <a:pathLst>
                <a:path w="10240" h="7015" extrusionOk="0">
                  <a:moveTo>
                    <a:pt x="6445" y="0"/>
                  </a:moveTo>
                  <a:cubicBezTo>
                    <a:pt x="5627" y="0"/>
                    <a:pt x="4729" y="181"/>
                    <a:pt x="3846" y="561"/>
                  </a:cubicBezTo>
                  <a:cubicBezTo>
                    <a:pt x="1405" y="1620"/>
                    <a:pt x="0" y="3787"/>
                    <a:pt x="703" y="5418"/>
                  </a:cubicBezTo>
                  <a:cubicBezTo>
                    <a:pt x="1151" y="6451"/>
                    <a:pt x="2350" y="7014"/>
                    <a:pt x="3794" y="7014"/>
                  </a:cubicBezTo>
                  <a:cubicBezTo>
                    <a:pt x="4613" y="7014"/>
                    <a:pt x="5510" y="6833"/>
                    <a:pt x="6394" y="6454"/>
                  </a:cubicBezTo>
                  <a:cubicBezTo>
                    <a:pt x="8834" y="5394"/>
                    <a:pt x="10239" y="3228"/>
                    <a:pt x="9537" y="1596"/>
                  </a:cubicBezTo>
                  <a:cubicBezTo>
                    <a:pt x="9089" y="563"/>
                    <a:pt x="7889" y="0"/>
                    <a:pt x="644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4556835" y="4086262"/>
              <a:ext cx="327328" cy="224480"/>
            </a:xfrm>
            <a:custGeom>
              <a:avLst/>
              <a:gdLst/>
              <a:ahLst/>
              <a:cxnLst/>
              <a:rect l="l" t="t" r="r" b="b"/>
              <a:pathLst>
                <a:path w="10229" h="7015" extrusionOk="0">
                  <a:moveTo>
                    <a:pt x="6447" y="1"/>
                  </a:moveTo>
                  <a:cubicBezTo>
                    <a:pt x="5627" y="1"/>
                    <a:pt x="4729" y="184"/>
                    <a:pt x="3847" y="564"/>
                  </a:cubicBezTo>
                  <a:cubicBezTo>
                    <a:pt x="1406" y="1624"/>
                    <a:pt x="1" y="3791"/>
                    <a:pt x="703" y="5410"/>
                  </a:cubicBezTo>
                  <a:cubicBezTo>
                    <a:pt x="1151" y="6449"/>
                    <a:pt x="2347" y="7015"/>
                    <a:pt x="3784" y="7015"/>
                  </a:cubicBezTo>
                  <a:cubicBezTo>
                    <a:pt x="4603" y="7015"/>
                    <a:pt x="5501" y="6831"/>
                    <a:pt x="6383" y="6446"/>
                  </a:cubicBezTo>
                  <a:cubicBezTo>
                    <a:pt x="8823" y="5398"/>
                    <a:pt x="10228" y="3219"/>
                    <a:pt x="9526" y="1600"/>
                  </a:cubicBezTo>
                  <a:cubicBezTo>
                    <a:pt x="9079" y="562"/>
                    <a:pt x="7883" y="1"/>
                    <a:pt x="644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5123395" y="4392534"/>
              <a:ext cx="324640" cy="211072"/>
            </a:xfrm>
            <a:custGeom>
              <a:avLst/>
              <a:gdLst/>
              <a:ahLst/>
              <a:cxnLst/>
              <a:rect l="l" t="t" r="r" b="b"/>
              <a:pathLst>
                <a:path w="10145" h="6596" extrusionOk="0">
                  <a:moveTo>
                    <a:pt x="5882" y="1"/>
                  </a:moveTo>
                  <a:cubicBezTo>
                    <a:pt x="5406" y="1"/>
                    <a:pt x="4910" y="52"/>
                    <a:pt x="4406" y="161"/>
                  </a:cubicBezTo>
                  <a:cubicBezTo>
                    <a:pt x="1810" y="721"/>
                    <a:pt x="0" y="2578"/>
                    <a:pt x="370" y="4304"/>
                  </a:cubicBezTo>
                  <a:cubicBezTo>
                    <a:pt x="677" y="5705"/>
                    <a:pt x="2298" y="6596"/>
                    <a:pt x="4275" y="6596"/>
                  </a:cubicBezTo>
                  <a:cubicBezTo>
                    <a:pt x="4751" y="6596"/>
                    <a:pt x="5247" y="6544"/>
                    <a:pt x="5751" y="6436"/>
                  </a:cubicBezTo>
                  <a:cubicBezTo>
                    <a:pt x="8347" y="5876"/>
                    <a:pt x="10145" y="4019"/>
                    <a:pt x="9775" y="2292"/>
                  </a:cubicBezTo>
                  <a:cubicBezTo>
                    <a:pt x="9478" y="891"/>
                    <a:pt x="7858" y="1"/>
                    <a:pt x="588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5127587" y="4374262"/>
              <a:ext cx="324640" cy="210912"/>
            </a:xfrm>
            <a:custGeom>
              <a:avLst/>
              <a:gdLst/>
              <a:ahLst/>
              <a:cxnLst/>
              <a:rect l="l" t="t" r="r" b="b"/>
              <a:pathLst>
                <a:path w="10145" h="6591" extrusionOk="0">
                  <a:moveTo>
                    <a:pt x="5882" y="0"/>
                  </a:moveTo>
                  <a:cubicBezTo>
                    <a:pt x="5406" y="0"/>
                    <a:pt x="4909" y="52"/>
                    <a:pt x="4406" y="161"/>
                  </a:cubicBezTo>
                  <a:cubicBezTo>
                    <a:pt x="1810" y="720"/>
                    <a:pt x="0" y="2577"/>
                    <a:pt x="370" y="4304"/>
                  </a:cubicBezTo>
                  <a:cubicBezTo>
                    <a:pt x="677" y="5707"/>
                    <a:pt x="2304" y="6591"/>
                    <a:pt x="4286" y="6591"/>
                  </a:cubicBezTo>
                  <a:cubicBezTo>
                    <a:pt x="4758" y="6591"/>
                    <a:pt x="5251" y="6541"/>
                    <a:pt x="5751" y="6435"/>
                  </a:cubicBezTo>
                  <a:cubicBezTo>
                    <a:pt x="8347" y="5876"/>
                    <a:pt x="10145" y="4018"/>
                    <a:pt x="9775" y="2292"/>
                  </a:cubicBezTo>
                  <a:cubicBezTo>
                    <a:pt x="9478" y="891"/>
                    <a:pt x="7858" y="0"/>
                    <a:pt x="588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3756739" y="4784374"/>
              <a:ext cx="325792" cy="230144"/>
            </a:xfrm>
            <a:custGeom>
              <a:avLst/>
              <a:gdLst/>
              <a:ahLst/>
              <a:cxnLst/>
              <a:rect l="l" t="t" r="r" b="b"/>
              <a:pathLst>
                <a:path w="10181" h="7192" extrusionOk="0">
                  <a:moveTo>
                    <a:pt x="6537" y="1"/>
                  </a:moveTo>
                  <a:cubicBezTo>
                    <a:pt x="5627" y="1"/>
                    <a:pt x="4612" y="242"/>
                    <a:pt x="3632" y="739"/>
                  </a:cubicBezTo>
                  <a:cubicBezTo>
                    <a:pt x="1263" y="1942"/>
                    <a:pt x="1" y="4204"/>
                    <a:pt x="810" y="5775"/>
                  </a:cubicBezTo>
                  <a:cubicBezTo>
                    <a:pt x="1279" y="6705"/>
                    <a:pt x="2358" y="7191"/>
                    <a:pt x="3649" y="7191"/>
                  </a:cubicBezTo>
                  <a:cubicBezTo>
                    <a:pt x="4558" y="7191"/>
                    <a:pt x="5571" y="6951"/>
                    <a:pt x="6549" y="6454"/>
                  </a:cubicBezTo>
                  <a:cubicBezTo>
                    <a:pt x="8907" y="5240"/>
                    <a:pt x="10181" y="2989"/>
                    <a:pt x="9371" y="1406"/>
                  </a:cubicBezTo>
                  <a:cubicBezTo>
                    <a:pt x="8903" y="484"/>
                    <a:pt x="7826" y="1"/>
                    <a:pt x="65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3755971" y="4765430"/>
              <a:ext cx="325792" cy="230208"/>
            </a:xfrm>
            <a:custGeom>
              <a:avLst/>
              <a:gdLst/>
              <a:ahLst/>
              <a:cxnLst/>
              <a:rect l="l" t="t" r="r" b="b"/>
              <a:pathLst>
                <a:path w="10181" h="7194" extrusionOk="0">
                  <a:moveTo>
                    <a:pt x="6542" y="1"/>
                  </a:moveTo>
                  <a:cubicBezTo>
                    <a:pt x="5631" y="1"/>
                    <a:pt x="4614" y="244"/>
                    <a:pt x="3632" y="748"/>
                  </a:cubicBezTo>
                  <a:cubicBezTo>
                    <a:pt x="1275" y="1950"/>
                    <a:pt x="1" y="4212"/>
                    <a:pt x="811" y="5784"/>
                  </a:cubicBezTo>
                  <a:cubicBezTo>
                    <a:pt x="1279" y="6706"/>
                    <a:pt x="2358" y="7194"/>
                    <a:pt x="3649" y="7194"/>
                  </a:cubicBezTo>
                  <a:cubicBezTo>
                    <a:pt x="4557" y="7194"/>
                    <a:pt x="5571" y="6952"/>
                    <a:pt x="6549" y="6451"/>
                  </a:cubicBezTo>
                  <a:cubicBezTo>
                    <a:pt x="8919" y="5248"/>
                    <a:pt x="10181" y="2986"/>
                    <a:pt x="9371" y="1414"/>
                  </a:cubicBezTo>
                  <a:cubicBezTo>
                    <a:pt x="8904" y="487"/>
                    <a:pt x="7829" y="1"/>
                    <a:pt x="654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4736675" y="3740662"/>
              <a:ext cx="315488" cy="245728"/>
            </a:xfrm>
            <a:custGeom>
              <a:avLst/>
              <a:gdLst/>
              <a:ahLst/>
              <a:cxnLst/>
              <a:rect l="l" t="t" r="r" b="b"/>
              <a:pathLst>
                <a:path w="9859" h="7679" extrusionOk="0">
                  <a:moveTo>
                    <a:pt x="3335" y="0"/>
                  </a:moveTo>
                  <a:cubicBezTo>
                    <a:pt x="2368" y="0"/>
                    <a:pt x="1536" y="333"/>
                    <a:pt x="1048" y="1006"/>
                  </a:cubicBezTo>
                  <a:cubicBezTo>
                    <a:pt x="1" y="2446"/>
                    <a:pt x="894" y="4863"/>
                    <a:pt x="3049" y="6435"/>
                  </a:cubicBezTo>
                  <a:cubicBezTo>
                    <a:pt x="4182" y="7260"/>
                    <a:pt x="5439" y="7679"/>
                    <a:pt x="6526" y="7679"/>
                  </a:cubicBezTo>
                  <a:cubicBezTo>
                    <a:pt x="7495" y="7679"/>
                    <a:pt x="8329" y="7346"/>
                    <a:pt x="8823" y="6673"/>
                  </a:cubicBezTo>
                  <a:cubicBezTo>
                    <a:pt x="9859" y="5233"/>
                    <a:pt x="8966" y="2816"/>
                    <a:pt x="6811" y="1244"/>
                  </a:cubicBezTo>
                  <a:cubicBezTo>
                    <a:pt x="5678" y="419"/>
                    <a:pt x="4421" y="0"/>
                    <a:pt x="333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4740099" y="3722102"/>
              <a:ext cx="315520" cy="245632"/>
            </a:xfrm>
            <a:custGeom>
              <a:avLst/>
              <a:gdLst/>
              <a:ahLst/>
              <a:cxnLst/>
              <a:rect l="l" t="t" r="r" b="b"/>
              <a:pathLst>
                <a:path w="9860" h="7676" extrusionOk="0">
                  <a:moveTo>
                    <a:pt x="3342" y="0"/>
                  </a:moveTo>
                  <a:cubicBezTo>
                    <a:pt x="2372" y="0"/>
                    <a:pt x="1537" y="335"/>
                    <a:pt x="1049" y="1014"/>
                  </a:cubicBezTo>
                  <a:cubicBezTo>
                    <a:pt x="1" y="2443"/>
                    <a:pt x="906" y="4872"/>
                    <a:pt x="3049" y="6432"/>
                  </a:cubicBezTo>
                  <a:cubicBezTo>
                    <a:pt x="4182" y="7257"/>
                    <a:pt x="5439" y="7675"/>
                    <a:pt x="6526" y="7675"/>
                  </a:cubicBezTo>
                  <a:cubicBezTo>
                    <a:pt x="7495" y="7675"/>
                    <a:pt x="8330" y="7343"/>
                    <a:pt x="8823" y="6670"/>
                  </a:cubicBezTo>
                  <a:cubicBezTo>
                    <a:pt x="9859" y="5241"/>
                    <a:pt x="8966" y="2812"/>
                    <a:pt x="6823" y="1252"/>
                  </a:cubicBezTo>
                  <a:cubicBezTo>
                    <a:pt x="5690" y="422"/>
                    <a:pt x="4431" y="0"/>
                    <a:pt x="334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5082243" y="4024790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3" y="1"/>
                  </a:moveTo>
                  <a:cubicBezTo>
                    <a:pt x="2536" y="1"/>
                    <a:pt x="2182" y="80"/>
                    <a:pt x="1858" y="247"/>
                  </a:cubicBezTo>
                  <a:cubicBezTo>
                    <a:pt x="286" y="1068"/>
                    <a:pt x="1" y="3640"/>
                    <a:pt x="1215" y="5998"/>
                  </a:cubicBezTo>
                  <a:cubicBezTo>
                    <a:pt x="2179" y="7868"/>
                    <a:pt x="3803" y="9042"/>
                    <a:pt x="5223" y="9042"/>
                  </a:cubicBezTo>
                  <a:cubicBezTo>
                    <a:pt x="5593" y="9042"/>
                    <a:pt x="5948" y="8963"/>
                    <a:pt x="6275" y="8796"/>
                  </a:cubicBezTo>
                  <a:cubicBezTo>
                    <a:pt x="7847" y="7986"/>
                    <a:pt x="8133" y="5414"/>
                    <a:pt x="6906" y="3057"/>
                  </a:cubicBezTo>
                  <a:cubicBezTo>
                    <a:pt x="5942" y="1176"/>
                    <a:pt x="4318" y="1"/>
                    <a:pt x="2903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5093667" y="4009942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4" y="0"/>
                  </a:moveTo>
                  <a:cubicBezTo>
                    <a:pt x="2536" y="0"/>
                    <a:pt x="2182" y="80"/>
                    <a:pt x="1858" y="247"/>
                  </a:cubicBezTo>
                  <a:cubicBezTo>
                    <a:pt x="287" y="1068"/>
                    <a:pt x="1" y="3640"/>
                    <a:pt x="1215" y="5997"/>
                  </a:cubicBezTo>
                  <a:cubicBezTo>
                    <a:pt x="2188" y="7868"/>
                    <a:pt x="3814" y="9042"/>
                    <a:pt x="5229" y="9042"/>
                  </a:cubicBezTo>
                  <a:cubicBezTo>
                    <a:pt x="5597" y="9042"/>
                    <a:pt x="5951" y="8962"/>
                    <a:pt x="6275" y="8795"/>
                  </a:cubicBezTo>
                  <a:cubicBezTo>
                    <a:pt x="7847" y="7986"/>
                    <a:pt x="8133" y="5414"/>
                    <a:pt x="6918" y="3056"/>
                  </a:cubicBezTo>
                  <a:cubicBezTo>
                    <a:pt x="5945" y="1176"/>
                    <a:pt x="4319" y="0"/>
                    <a:pt x="290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4205187" y="4352502"/>
              <a:ext cx="266720" cy="279520"/>
            </a:xfrm>
            <a:custGeom>
              <a:avLst/>
              <a:gdLst/>
              <a:ahLst/>
              <a:cxnLst/>
              <a:rect l="l" t="t" r="r" b="b"/>
              <a:pathLst>
                <a:path w="8335" h="8735" extrusionOk="0">
                  <a:moveTo>
                    <a:pt x="5539" y="1"/>
                  </a:moveTo>
                  <a:cubicBezTo>
                    <a:pt x="4196" y="1"/>
                    <a:pt x="2614" y="950"/>
                    <a:pt x="1512" y="2567"/>
                  </a:cubicBezTo>
                  <a:cubicBezTo>
                    <a:pt x="24" y="4758"/>
                    <a:pt x="0" y="7353"/>
                    <a:pt x="1465" y="8341"/>
                  </a:cubicBezTo>
                  <a:cubicBezTo>
                    <a:pt x="1855" y="8608"/>
                    <a:pt x="2313" y="8734"/>
                    <a:pt x="2802" y="8734"/>
                  </a:cubicBezTo>
                  <a:cubicBezTo>
                    <a:pt x="4147" y="8734"/>
                    <a:pt x="5731" y="7781"/>
                    <a:pt x="6823" y="6175"/>
                  </a:cubicBezTo>
                  <a:cubicBezTo>
                    <a:pt x="8311" y="3972"/>
                    <a:pt x="8335" y="1388"/>
                    <a:pt x="6870" y="388"/>
                  </a:cubicBezTo>
                  <a:cubicBezTo>
                    <a:pt x="6481" y="125"/>
                    <a:pt x="6026" y="1"/>
                    <a:pt x="553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4195267" y="4336182"/>
              <a:ext cx="266752" cy="279456"/>
            </a:xfrm>
            <a:custGeom>
              <a:avLst/>
              <a:gdLst/>
              <a:ahLst/>
              <a:cxnLst/>
              <a:rect l="l" t="t" r="r" b="b"/>
              <a:pathLst>
                <a:path w="8336" h="8733" extrusionOk="0">
                  <a:moveTo>
                    <a:pt x="5545" y="0"/>
                  </a:moveTo>
                  <a:cubicBezTo>
                    <a:pt x="4202" y="0"/>
                    <a:pt x="2619" y="955"/>
                    <a:pt x="1525" y="2565"/>
                  </a:cubicBezTo>
                  <a:cubicBezTo>
                    <a:pt x="25" y="4768"/>
                    <a:pt x="1" y="7351"/>
                    <a:pt x="1465" y="8339"/>
                  </a:cubicBezTo>
                  <a:cubicBezTo>
                    <a:pt x="1856" y="8606"/>
                    <a:pt x="2313" y="8732"/>
                    <a:pt x="2803" y="8732"/>
                  </a:cubicBezTo>
                  <a:cubicBezTo>
                    <a:pt x="4148" y="8732"/>
                    <a:pt x="5732" y="7779"/>
                    <a:pt x="6823" y="6173"/>
                  </a:cubicBezTo>
                  <a:cubicBezTo>
                    <a:pt x="8311" y="3970"/>
                    <a:pt x="8335" y="1386"/>
                    <a:pt x="6871" y="386"/>
                  </a:cubicBezTo>
                  <a:cubicBezTo>
                    <a:pt x="6483" y="124"/>
                    <a:pt x="6030" y="0"/>
                    <a:pt x="554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3628739" y="3700438"/>
              <a:ext cx="1851296" cy="1372384"/>
            </a:xfrm>
            <a:custGeom>
              <a:avLst/>
              <a:gdLst/>
              <a:ahLst/>
              <a:cxnLst/>
              <a:rect l="l" t="t" r="r" b="b"/>
              <a:pathLst>
                <a:path w="57853" h="42887" extrusionOk="0">
                  <a:moveTo>
                    <a:pt x="38696" y="1"/>
                  </a:moveTo>
                  <a:cubicBezTo>
                    <a:pt x="33969" y="12776"/>
                    <a:pt x="22301" y="21622"/>
                    <a:pt x="9109" y="23551"/>
                  </a:cubicBezTo>
                  <a:cubicBezTo>
                    <a:pt x="3679" y="33600"/>
                    <a:pt x="0" y="42887"/>
                    <a:pt x="0" y="42887"/>
                  </a:cubicBezTo>
                  <a:lnTo>
                    <a:pt x="57853" y="21777"/>
                  </a:lnTo>
                  <a:cubicBezTo>
                    <a:pt x="57853" y="21777"/>
                    <a:pt x="50114" y="4704"/>
                    <a:pt x="38696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8219779" y="3729942"/>
              <a:ext cx="297600" cy="212192"/>
            </a:xfrm>
            <a:custGeom>
              <a:avLst/>
              <a:gdLst/>
              <a:ahLst/>
              <a:cxnLst/>
              <a:rect l="l" t="t" r="r" b="b"/>
              <a:pathLst>
                <a:path w="9300" h="6631" extrusionOk="0">
                  <a:moveTo>
                    <a:pt x="5677" y="1"/>
                  </a:moveTo>
                  <a:cubicBezTo>
                    <a:pt x="4957" y="1"/>
                    <a:pt x="4178" y="161"/>
                    <a:pt x="3418" y="495"/>
                  </a:cubicBezTo>
                  <a:cubicBezTo>
                    <a:pt x="1227" y="1448"/>
                    <a:pt x="1" y="3484"/>
                    <a:pt x="691" y="5044"/>
                  </a:cubicBezTo>
                  <a:cubicBezTo>
                    <a:pt x="1135" y="6064"/>
                    <a:pt x="2282" y="6631"/>
                    <a:pt x="3636" y="6631"/>
                  </a:cubicBezTo>
                  <a:cubicBezTo>
                    <a:pt x="4351" y="6631"/>
                    <a:pt x="5125" y="6473"/>
                    <a:pt x="5882" y="6139"/>
                  </a:cubicBezTo>
                  <a:cubicBezTo>
                    <a:pt x="8073" y="5187"/>
                    <a:pt x="9299" y="3151"/>
                    <a:pt x="8621" y="1591"/>
                  </a:cubicBezTo>
                  <a:cubicBezTo>
                    <a:pt x="8178" y="565"/>
                    <a:pt x="7030" y="1"/>
                    <a:pt x="567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2913987" y="4254422"/>
              <a:ext cx="6230496" cy="890816"/>
            </a:xfrm>
            <a:custGeom>
              <a:avLst/>
              <a:gdLst/>
              <a:ahLst/>
              <a:cxnLst/>
              <a:rect l="l" t="t" r="r" b="b"/>
              <a:pathLst>
                <a:path w="194703" h="27838" extrusionOk="0">
                  <a:moveTo>
                    <a:pt x="90138" y="0"/>
                  </a:moveTo>
                  <a:cubicBezTo>
                    <a:pt x="52442" y="0"/>
                    <a:pt x="20960" y="14508"/>
                    <a:pt x="0" y="27837"/>
                  </a:cubicBezTo>
                  <a:lnTo>
                    <a:pt x="194703" y="27837"/>
                  </a:lnTo>
                  <a:lnTo>
                    <a:pt x="194703" y="26825"/>
                  </a:lnTo>
                  <a:cubicBezTo>
                    <a:pt x="172986" y="16490"/>
                    <a:pt x="144459" y="6203"/>
                    <a:pt x="110645" y="1441"/>
                  </a:cubicBezTo>
                  <a:cubicBezTo>
                    <a:pt x="103632" y="452"/>
                    <a:pt x="96788" y="0"/>
                    <a:pt x="90138" y="0"/>
                  </a:cubicBezTo>
                  <a:close/>
                </a:path>
              </a:pathLst>
            </a:custGeom>
            <a:solidFill>
              <a:srgbClr val="C6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2913987" y="4254582"/>
              <a:ext cx="3486176" cy="890656"/>
            </a:xfrm>
            <a:custGeom>
              <a:avLst/>
              <a:gdLst/>
              <a:ahLst/>
              <a:cxnLst/>
              <a:rect l="l" t="t" r="r" b="b"/>
              <a:pathLst>
                <a:path w="108943" h="27833" extrusionOk="0">
                  <a:moveTo>
                    <a:pt x="90150" y="1"/>
                  </a:moveTo>
                  <a:cubicBezTo>
                    <a:pt x="52449" y="1"/>
                    <a:pt x="20964" y="14512"/>
                    <a:pt x="0" y="27832"/>
                  </a:cubicBezTo>
                  <a:lnTo>
                    <a:pt x="50602" y="27832"/>
                  </a:lnTo>
                  <a:lnTo>
                    <a:pt x="108942" y="1210"/>
                  </a:lnTo>
                  <a:cubicBezTo>
                    <a:pt x="102527" y="382"/>
                    <a:pt x="96257" y="1"/>
                    <a:pt x="90150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6200483" y="4468918"/>
              <a:ext cx="2944000" cy="676320"/>
            </a:xfrm>
            <a:custGeom>
              <a:avLst/>
              <a:gdLst/>
              <a:ahLst/>
              <a:cxnLst/>
              <a:rect l="l" t="t" r="r" b="b"/>
              <a:pathLst>
                <a:path w="92000" h="21135" extrusionOk="0">
                  <a:moveTo>
                    <a:pt x="35398" y="0"/>
                  </a:moveTo>
                  <a:lnTo>
                    <a:pt x="0" y="21134"/>
                  </a:lnTo>
                  <a:lnTo>
                    <a:pt x="92000" y="21134"/>
                  </a:lnTo>
                  <a:lnTo>
                    <a:pt x="92000" y="20122"/>
                  </a:lnTo>
                  <a:cubicBezTo>
                    <a:pt x="76439" y="12716"/>
                    <a:pt x="57389" y="5346"/>
                    <a:pt x="35398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4875363" y="4359414"/>
              <a:ext cx="328064" cy="221920"/>
            </a:xfrm>
            <a:custGeom>
              <a:avLst/>
              <a:gdLst/>
              <a:ahLst/>
              <a:cxnLst/>
              <a:rect l="l" t="t" r="r" b="b"/>
              <a:pathLst>
                <a:path w="10252" h="6935" extrusionOk="0">
                  <a:moveTo>
                    <a:pt x="6390" y="1"/>
                  </a:moveTo>
                  <a:cubicBezTo>
                    <a:pt x="5616" y="1"/>
                    <a:pt x="4775" y="159"/>
                    <a:pt x="3941" y="494"/>
                  </a:cubicBezTo>
                  <a:cubicBezTo>
                    <a:pt x="1477" y="1470"/>
                    <a:pt x="0" y="3601"/>
                    <a:pt x="655" y="5244"/>
                  </a:cubicBezTo>
                  <a:cubicBezTo>
                    <a:pt x="1089" y="6332"/>
                    <a:pt x="2346" y="6934"/>
                    <a:pt x="3862" y="6934"/>
                  </a:cubicBezTo>
                  <a:cubicBezTo>
                    <a:pt x="4636" y="6934"/>
                    <a:pt x="5477" y="6777"/>
                    <a:pt x="6311" y="6447"/>
                  </a:cubicBezTo>
                  <a:cubicBezTo>
                    <a:pt x="8775" y="5470"/>
                    <a:pt x="10252" y="3339"/>
                    <a:pt x="9597" y="1696"/>
                  </a:cubicBezTo>
                  <a:cubicBezTo>
                    <a:pt x="9163" y="609"/>
                    <a:pt x="7906" y="1"/>
                    <a:pt x="6390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4876899" y="4340534"/>
              <a:ext cx="327680" cy="222016"/>
            </a:xfrm>
            <a:custGeom>
              <a:avLst/>
              <a:gdLst/>
              <a:ahLst/>
              <a:cxnLst/>
              <a:rect l="l" t="t" r="r" b="b"/>
              <a:pathLst>
                <a:path w="10240" h="6938" extrusionOk="0">
                  <a:moveTo>
                    <a:pt x="6384" y="1"/>
                  </a:moveTo>
                  <a:cubicBezTo>
                    <a:pt x="5609" y="1"/>
                    <a:pt x="4767" y="158"/>
                    <a:pt x="3929" y="488"/>
                  </a:cubicBezTo>
                  <a:cubicBezTo>
                    <a:pt x="1465" y="1476"/>
                    <a:pt x="0" y="3596"/>
                    <a:pt x="655" y="5251"/>
                  </a:cubicBezTo>
                  <a:cubicBezTo>
                    <a:pt x="1087" y="6335"/>
                    <a:pt x="2334" y="6937"/>
                    <a:pt x="3840" y="6937"/>
                  </a:cubicBezTo>
                  <a:cubicBezTo>
                    <a:pt x="4616" y="6937"/>
                    <a:pt x="5460" y="6777"/>
                    <a:pt x="6299" y="6441"/>
                  </a:cubicBezTo>
                  <a:cubicBezTo>
                    <a:pt x="8775" y="5465"/>
                    <a:pt x="10239" y="3334"/>
                    <a:pt x="9585" y="1691"/>
                  </a:cubicBezTo>
                  <a:cubicBezTo>
                    <a:pt x="9151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5416003" y="4407222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7" y="0"/>
                  </a:moveTo>
                  <a:cubicBezTo>
                    <a:pt x="5615" y="0"/>
                    <a:pt x="4775" y="158"/>
                    <a:pt x="3941" y="488"/>
                  </a:cubicBezTo>
                  <a:cubicBezTo>
                    <a:pt x="1465" y="1464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5"/>
                    <a:pt x="10240" y="3333"/>
                    <a:pt x="9585" y="1690"/>
                  </a:cubicBezTo>
                  <a:cubicBezTo>
                    <a:pt x="9152" y="603"/>
                    <a:pt x="7899" y="0"/>
                    <a:pt x="6387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1"/>
            <p:cNvSpPr/>
            <p:nvPr/>
          </p:nvSpPr>
          <p:spPr>
            <a:xfrm>
              <a:off x="5416387" y="4388566"/>
              <a:ext cx="328064" cy="221888"/>
            </a:xfrm>
            <a:custGeom>
              <a:avLst/>
              <a:gdLst/>
              <a:ahLst/>
              <a:cxnLst/>
              <a:rect l="l" t="t" r="r" b="b"/>
              <a:pathLst>
                <a:path w="10252" h="6934" extrusionOk="0">
                  <a:moveTo>
                    <a:pt x="6390" y="0"/>
                  </a:moveTo>
                  <a:cubicBezTo>
                    <a:pt x="5616" y="0"/>
                    <a:pt x="4775" y="157"/>
                    <a:pt x="3941" y="487"/>
                  </a:cubicBezTo>
                  <a:cubicBezTo>
                    <a:pt x="1477" y="1464"/>
                    <a:pt x="0" y="3595"/>
                    <a:pt x="655" y="5238"/>
                  </a:cubicBezTo>
                  <a:cubicBezTo>
                    <a:pt x="1089" y="6326"/>
                    <a:pt x="2346" y="6933"/>
                    <a:pt x="3862" y="6933"/>
                  </a:cubicBezTo>
                  <a:cubicBezTo>
                    <a:pt x="4636" y="6933"/>
                    <a:pt x="5477" y="6775"/>
                    <a:pt x="6311" y="6441"/>
                  </a:cubicBezTo>
                  <a:cubicBezTo>
                    <a:pt x="8775" y="5464"/>
                    <a:pt x="10252" y="3333"/>
                    <a:pt x="9597" y="1690"/>
                  </a:cubicBezTo>
                  <a:cubicBezTo>
                    <a:pt x="9163" y="602"/>
                    <a:pt x="7906" y="0"/>
                    <a:pt x="639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1"/>
            <p:cNvSpPr/>
            <p:nvPr/>
          </p:nvSpPr>
          <p:spPr>
            <a:xfrm>
              <a:off x="3973155" y="4776406"/>
              <a:ext cx="327680" cy="222112"/>
            </a:xfrm>
            <a:custGeom>
              <a:avLst/>
              <a:gdLst/>
              <a:ahLst/>
              <a:cxnLst/>
              <a:rect l="l" t="t" r="r" b="b"/>
              <a:pathLst>
                <a:path w="10240" h="6941" extrusionOk="0">
                  <a:moveTo>
                    <a:pt x="6384" y="1"/>
                  </a:moveTo>
                  <a:cubicBezTo>
                    <a:pt x="5610" y="1"/>
                    <a:pt x="4767" y="158"/>
                    <a:pt x="3930" y="488"/>
                  </a:cubicBezTo>
                  <a:cubicBezTo>
                    <a:pt x="1465" y="1476"/>
                    <a:pt x="0" y="3595"/>
                    <a:pt x="655" y="5250"/>
                  </a:cubicBezTo>
                  <a:cubicBezTo>
                    <a:pt x="1089" y="6338"/>
                    <a:pt x="2341" y="6940"/>
                    <a:pt x="3853" y="6940"/>
                  </a:cubicBezTo>
                  <a:cubicBezTo>
                    <a:pt x="4625" y="6940"/>
                    <a:pt x="5466" y="6783"/>
                    <a:pt x="6299" y="6453"/>
                  </a:cubicBezTo>
                  <a:cubicBezTo>
                    <a:pt x="8775" y="5465"/>
                    <a:pt x="10240" y="3334"/>
                    <a:pt x="9585" y="1690"/>
                  </a:cubicBezTo>
                  <a:cubicBezTo>
                    <a:pt x="9152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1"/>
            <p:cNvSpPr/>
            <p:nvPr/>
          </p:nvSpPr>
          <p:spPr>
            <a:xfrm>
              <a:off x="3973923" y="4757750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4" y="0"/>
                  </a:moveTo>
                  <a:cubicBezTo>
                    <a:pt x="5610" y="0"/>
                    <a:pt x="4767" y="157"/>
                    <a:pt x="3929" y="488"/>
                  </a:cubicBezTo>
                  <a:cubicBezTo>
                    <a:pt x="1465" y="1476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4"/>
                    <a:pt x="10240" y="3333"/>
                    <a:pt x="9585" y="1690"/>
                  </a:cubicBezTo>
                  <a:cubicBezTo>
                    <a:pt x="9151" y="603"/>
                    <a:pt x="7899" y="0"/>
                    <a:pt x="638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5843875" y="4315830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8"/>
                  </a:cubicBezTo>
                  <a:cubicBezTo>
                    <a:pt x="0" y="4106"/>
                    <a:pt x="1846" y="5927"/>
                    <a:pt x="4453" y="6428"/>
                  </a:cubicBezTo>
                  <a:cubicBezTo>
                    <a:pt x="4905" y="6514"/>
                    <a:pt x="5349" y="6555"/>
                    <a:pt x="5778" y="6555"/>
                  </a:cubicBezTo>
                  <a:cubicBezTo>
                    <a:pt x="7824" y="6555"/>
                    <a:pt x="9500" y="5615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1"/>
            <p:cNvSpPr/>
            <p:nvPr/>
          </p:nvSpPr>
          <p:spPr>
            <a:xfrm>
              <a:off x="5854915" y="4300598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7"/>
                  </a:cubicBezTo>
                  <a:cubicBezTo>
                    <a:pt x="0" y="4106"/>
                    <a:pt x="1846" y="5927"/>
                    <a:pt x="4453" y="6427"/>
                  </a:cubicBezTo>
                  <a:cubicBezTo>
                    <a:pt x="4905" y="6514"/>
                    <a:pt x="5350" y="6555"/>
                    <a:pt x="5778" y="6555"/>
                  </a:cubicBezTo>
                  <a:cubicBezTo>
                    <a:pt x="7824" y="6555"/>
                    <a:pt x="9500" y="5614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1"/>
            <p:cNvSpPr/>
            <p:nvPr/>
          </p:nvSpPr>
          <p:spPr>
            <a:xfrm>
              <a:off x="6898467" y="4782326"/>
              <a:ext cx="324640" cy="232704"/>
            </a:xfrm>
            <a:custGeom>
              <a:avLst/>
              <a:gdLst/>
              <a:ahLst/>
              <a:cxnLst/>
              <a:rect l="l" t="t" r="r" b="b"/>
              <a:pathLst>
                <a:path w="10145" h="7272" extrusionOk="0">
                  <a:moveTo>
                    <a:pt x="3593" y="0"/>
                  </a:moveTo>
                  <a:cubicBezTo>
                    <a:pt x="2361" y="0"/>
                    <a:pt x="1325" y="456"/>
                    <a:pt x="846" y="1339"/>
                  </a:cubicBezTo>
                  <a:cubicBezTo>
                    <a:pt x="1" y="2887"/>
                    <a:pt x="1203" y="5185"/>
                    <a:pt x="3537" y="6447"/>
                  </a:cubicBezTo>
                  <a:cubicBezTo>
                    <a:pt x="4552" y="7001"/>
                    <a:pt x="5613" y="7271"/>
                    <a:pt x="6557" y="7271"/>
                  </a:cubicBezTo>
                  <a:cubicBezTo>
                    <a:pt x="7784" y="7271"/>
                    <a:pt x="8815" y="6816"/>
                    <a:pt x="9299" y="5935"/>
                  </a:cubicBezTo>
                  <a:cubicBezTo>
                    <a:pt x="10145" y="4375"/>
                    <a:pt x="8942" y="2089"/>
                    <a:pt x="6609" y="815"/>
                  </a:cubicBezTo>
                  <a:cubicBezTo>
                    <a:pt x="5596" y="267"/>
                    <a:pt x="4537" y="0"/>
                    <a:pt x="35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1"/>
            <p:cNvSpPr/>
            <p:nvPr/>
          </p:nvSpPr>
          <p:spPr>
            <a:xfrm>
              <a:off x="6899619" y="4763318"/>
              <a:ext cx="324640" cy="232736"/>
            </a:xfrm>
            <a:custGeom>
              <a:avLst/>
              <a:gdLst/>
              <a:ahLst/>
              <a:cxnLst/>
              <a:rect l="l" t="t" r="r" b="b"/>
              <a:pathLst>
                <a:path w="10145" h="7273" extrusionOk="0">
                  <a:moveTo>
                    <a:pt x="3584" y="1"/>
                  </a:moveTo>
                  <a:cubicBezTo>
                    <a:pt x="2355" y="1"/>
                    <a:pt x="1323" y="456"/>
                    <a:pt x="846" y="1337"/>
                  </a:cubicBezTo>
                  <a:cubicBezTo>
                    <a:pt x="0" y="2897"/>
                    <a:pt x="1203" y="5183"/>
                    <a:pt x="3537" y="6457"/>
                  </a:cubicBezTo>
                  <a:cubicBezTo>
                    <a:pt x="4549" y="7005"/>
                    <a:pt x="5606" y="7272"/>
                    <a:pt x="6548" y="7272"/>
                  </a:cubicBezTo>
                  <a:cubicBezTo>
                    <a:pt x="7779" y="7272"/>
                    <a:pt x="8814" y="6816"/>
                    <a:pt x="9299" y="5933"/>
                  </a:cubicBezTo>
                  <a:cubicBezTo>
                    <a:pt x="10145" y="4385"/>
                    <a:pt x="8942" y="2088"/>
                    <a:pt x="6608" y="826"/>
                  </a:cubicBezTo>
                  <a:cubicBezTo>
                    <a:pt x="5593" y="271"/>
                    <a:pt x="4530" y="1"/>
                    <a:pt x="35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1"/>
            <p:cNvSpPr/>
            <p:nvPr/>
          </p:nvSpPr>
          <p:spPr>
            <a:xfrm>
              <a:off x="8225123" y="3740118"/>
              <a:ext cx="297568" cy="212320"/>
            </a:xfrm>
            <a:custGeom>
              <a:avLst/>
              <a:gdLst/>
              <a:ahLst/>
              <a:cxnLst/>
              <a:rect l="l" t="t" r="r" b="b"/>
              <a:pathLst>
                <a:path w="9299" h="6635" extrusionOk="0">
                  <a:moveTo>
                    <a:pt x="5664" y="0"/>
                  </a:moveTo>
                  <a:cubicBezTo>
                    <a:pt x="4949" y="0"/>
                    <a:pt x="4175" y="158"/>
                    <a:pt x="3417" y="487"/>
                  </a:cubicBezTo>
                  <a:cubicBezTo>
                    <a:pt x="1227" y="1451"/>
                    <a:pt x="0" y="3487"/>
                    <a:pt x="679" y="5047"/>
                  </a:cubicBezTo>
                  <a:cubicBezTo>
                    <a:pt x="1123" y="6067"/>
                    <a:pt x="2275" y="6634"/>
                    <a:pt x="3632" y="6634"/>
                  </a:cubicBezTo>
                  <a:cubicBezTo>
                    <a:pt x="4350" y="6634"/>
                    <a:pt x="5124" y="6476"/>
                    <a:pt x="5882" y="6142"/>
                  </a:cubicBezTo>
                  <a:cubicBezTo>
                    <a:pt x="8073" y="5190"/>
                    <a:pt x="9299" y="3154"/>
                    <a:pt x="8608" y="1582"/>
                  </a:cubicBezTo>
                  <a:cubicBezTo>
                    <a:pt x="8165" y="562"/>
                    <a:pt x="7018" y="0"/>
                    <a:pt x="566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1"/>
            <p:cNvSpPr/>
            <p:nvPr/>
          </p:nvSpPr>
          <p:spPr>
            <a:xfrm>
              <a:off x="7517219" y="3794646"/>
              <a:ext cx="1627264" cy="1350592"/>
            </a:xfrm>
            <a:custGeom>
              <a:avLst/>
              <a:gdLst/>
              <a:ahLst/>
              <a:cxnLst/>
              <a:rect l="l" t="t" r="r" b="b"/>
              <a:pathLst>
                <a:path w="50852" h="42206" extrusionOk="0">
                  <a:moveTo>
                    <a:pt x="25137" y="1"/>
                  </a:moveTo>
                  <a:cubicBezTo>
                    <a:pt x="10841" y="1"/>
                    <a:pt x="0" y="22286"/>
                    <a:pt x="0" y="22286"/>
                  </a:cubicBezTo>
                  <a:lnTo>
                    <a:pt x="50352" y="42205"/>
                  </a:lnTo>
                  <a:lnTo>
                    <a:pt x="50852" y="42205"/>
                  </a:lnTo>
                  <a:lnTo>
                    <a:pt x="50852" y="29799"/>
                  </a:lnTo>
                  <a:cubicBezTo>
                    <a:pt x="44863" y="17119"/>
                    <a:pt x="35529" y="974"/>
                    <a:pt x="26504" y="69"/>
                  </a:cubicBezTo>
                  <a:cubicBezTo>
                    <a:pt x="26045" y="23"/>
                    <a:pt x="25589" y="1"/>
                    <a:pt x="251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1"/>
            <p:cNvSpPr/>
            <p:nvPr/>
          </p:nvSpPr>
          <p:spPr>
            <a:xfrm>
              <a:off x="7517219" y="3833398"/>
              <a:ext cx="1627264" cy="1311840"/>
            </a:xfrm>
            <a:custGeom>
              <a:avLst/>
              <a:gdLst/>
              <a:ahLst/>
              <a:cxnLst/>
              <a:rect l="l" t="t" r="r" b="b"/>
              <a:pathLst>
                <a:path w="50852" h="40995" extrusionOk="0">
                  <a:moveTo>
                    <a:pt x="19312" y="1"/>
                  </a:moveTo>
                  <a:cubicBezTo>
                    <a:pt x="8001" y="4644"/>
                    <a:pt x="0" y="21075"/>
                    <a:pt x="0" y="21075"/>
                  </a:cubicBezTo>
                  <a:lnTo>
                    <a:pt x="50352" y="40994"/>
                  </a:lnTo>
                  <a:lnTo>
                    <a:pt x="50852" y="40994"/>
                  </a:lnTo>
                  <a:lnTo>
                    <a:pt x="50852" y="31814"/>
                  </a:lnTo>
                  <a:cubicBezTo>
                    <a:pt x="47830" y="33187"/>
                    <a:pt x="44597" y="33953"/>
                    <a:pt x="41302" y="33953"/>
                  </a:cubicBezTo>
                  <a:cubicBezTo>
                    <a:pt x="38340" y="33953"/>
                    <a:pt x="35327" y="33334"/>
                    <a:pt x="32374" y="31981"/>
                  </a:cubicBezTo>
                  <a:cubicBezTo>
                    <a:pt x="23718" y="27814"/>
                    <a:pt x="13788" y="20444"/>
                    <a:pt x="14431" y="9859"/>
                  </a:cubicBezTo>
                  <a:cubicBezTo>
                    <a:pt x="14657" y="6097"/>
                    <a:pt x="16800" y="2858"/>
                    <a:pt x="19312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1"/>
            <p:cNvSpPr/>
            <p:nvPr/>
          </p:nvSpPr>
          <p:spPr>
            <a:xfrm>
              <a:off x="8461731" y="3984086"/>
              <a:ext cx="326912" cy="227136"/>
            </a:xfrm>
            <a:custGeom>
              <a:avLst/>
              <a:gdLst/>
              <a:ahLst/>
              <a:cxnLst/>
              <a:rect l="l" t="t" r="r" b="b"/>
              <a:pathLst>
                <a:path w="10216" h="7098" extrusionOk="0">
                  <a:moveTo>
                    <a:pt x="3722" y="1"/>
                  </a:moveTo>
                  <a:cubicBezTo>
                    <a:pt x="2348" y="1"/>
                    <a:pt x="1204" y="530"/>
                    <a:pt x="750" y="1519"/>
                  </a:cubicBezTo>
                  <a:cubicBezTo>
                    <a:pt x="0" y="3126"/>
                    <a:pt x="1345" y="5341"/>
                    <a:pt x="3750" y="6460"/>
                  </a:cubicBezTo>
                  <a:cubicBezTo>
                    <a:pt x="4680" y="6890"/>
                    <a:pt x="5629" y="7097"/>
                    <a:pt x="6488" y="7097"/>
                  </a:cubicBezTo>
                  <a:cubicBezTo>
                    <a:pt x="7862" y="7097"/>
                    <a:pt x="9004" y="6568"/>
                    <a:pt x="9465" y="5579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7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8461731" y="3965430"/>
              <a:ext cx="326912" cy="226720"/>
            </a:xfrm>
            <a:custGeom>
              <a:avLst/>
              <a:gdLst/>
              <a:ahLst/>
              <a:cxnLst/>
              <a:rect l="l" t="t" r="r" b="b"/>
              <a:pathLst>
                <a:path w="10216" h="7085" extrusionOk="0">
                  <a:moveTo>
                    <a:pt x="3722" y="0"/>
                  </a:moveTo>
                  <a:cubicBezTo>
                    <a:pt x="2348" y="0"/>
                    <a:pt x="1204" y="529"/>
                    <a:pt x="750" y="1518"/>
                  </a:cubicBezTo>
                  <a:cubicBezTo>
                    <a:pt x="0" y="3126"/>
                    <a:pt x="1345" y="5328"/>
                    <a:pt x="3750" y="6448"/>
                  </a:cubicBezTo>
                  <a:cubicBezTo>
                    <a:pt x="4680" y="6878"/>
                    <a:pt x="5629" y="7085"/>
                    <a:pt x="6488" y="7085"/>
                  </a:cubicBezTo>
                  <a:cubicBezTo>
                    <a:pt x="7862" y="7085"/>
                    <a:pt x="9004" y="6556"/>
                    <a:pt x="9465" y="5567"/>
                  </a:cubicBezTo>
                  <a:cubicBezTo>
                    <a:pt x="10216" y="3959"/>
                    <a:pt x="8870" y="1757"/>
                    <a:pt x="6453" y="637"/>
                  </a:cubicBezTo>
                  <a:cubicBezTo>
                    <a:pt x="5528" y="207"/>
                    <a:pt x="4580" y="0"/>
                    <a:pt x="37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8752803" y="4298518"/>
              <a:ext cx="264832" cy="281024"/>
            </a:xfrm>
            <a:custGeom>
              <a:avLst/>
              <a:gdLst/>
              <a:ahLst/>
              <a:cxnLst/>
              <a:rect l="l" t="t" r="r" b="b"/>
              <a:pathLst>
                <a:path w="8276" h="8782" extrusionOk="0">
                  <a:moveTo>
                    <a:pt x="2802" y="1"/>
                  </a:moveTo>
                  <a:cubicBezTo>
                    <a:pt x="2330" y="1"/>
                    <a:pt x="1885" y="120"/>
                    <a:pt x="1501" y="373"/>
                  </a:cubicBezTo>
                  <a:cubicBezTo>
                    <a:pt x="24" y="1337"/>
                    <a:pt x="0" y="3921"/>
                    <a:pt x="1453" y="6147"/>
                  </a:cubicBezTo>
                  <a:cubicBezTo>
                    <a:pt x="2530" y="7798"/>
                    <a:pt x="4118" y="8781"/>
                    <a:pt x="5473" y="8781"/>
                  </a:cubicBezTo>
                  <a:cubicBezTo>
                    <a:pt x="5946" y="8781"/>
                    <a:pt x="6390" y="8662"/>
                    <a:pt x="6775" y="8409"/>
                  </a:cubicBezTo>
                  <a:cubicBezTo>
                    <a:pt x="8251" y="7445"/>
                    <a:pt x="8275" y="4861"/>
                    <a:pt x="6823" y="2635"/>
                  </a:cubicBezTo>
                  <a:cubicBezTo>
                    <a:pt x="5746" y="984"/>
                    <a:pt x="4158" y="1"/>
                    <a:pt x="280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8763075" y="4281974"/>
              <a:ext cx="264832" cy="280960"/>
            </a:xfrm>
            <a:custGeom>
              <a:avLst/>
              <a:gdLst/>
              <a:ahLst/>
              <a:cxnLst/>
              <a:rect l="l" t="t" r="r" b="b"/>
              <a:pathLst>
                <a:path w="8276" h="8780" extrusionOk="0">
                  <a:moveTo>
                    <a:pt x="2798" y="1"/>
                  </a:moveTo>
                  <a:cubicBezTo>
                    <a:pt x="2330" y="1"/>
                    <a:pt x="1892" y="118"/>
                    <a:pt x="1513" y="366"/>
                  </a:cubicBezTo>
                  <a:cubicBezTo>
                    <a:pt x="25" y="1342"/>
                    <a:pt x="1" y="3926"/>
                    <a:pt x="1453" y="6152"/>
                  </a:cubicBezTo>
                  <a:cubicBezTo>
                    <a:pt x="2542" y="7798"/>
                    <a:pt x="4130" y="8779"/>
                    <a:pt x="5484" y="8779"/>
                  </a:cubicBezTo>
                  <a:cubicBezTo>
                    <a:pt x="5953" y="8779"/>
                    <a:pt x="6393" y="8662"/>
                    <a:pt x="6776" y="8414"/>
                  </a:cubicBezTo>
                  <a:cubicBezTo>
                    <a:pt x="8252" y="7450"/>
                    <a:pt x="8276" y="4854"/>
                    <a:pt x="6823" y="2640"/>
                  </a:cubicBezTo>
                  <a:cubicBezTo>
                    <a:pt x="5743" y="985"/>
                    <a:pt x="4151" y="1"/>
                    <a:pt x="279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8107779" y="442031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18" y="0"/>
                  </a:moveTo>
                  <a:cubicBezTo>
                    <a:pt x="2346" y="0"/>
                    <a:pt x="1204" y="527"/>
                    <a:pt x="750" y="1508"/>
                  </a:cubicBezTo>
                  <a:cubicBezTo>
                    <a:pt x="0" y="3115"/>
                    <a:pt x="1346" y="5329"/>
                    <a:pt x="3762" y="6449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7"/>
                    <a:pt x="9466" y="5568"/>
                  </a:cubicBezTo>
                  <a:cubicBezTo>
                    <a:pt x="10216" y="3960"/>
                    <a:pt x="8870" y="1746"/>
                    <a:pt x="6453" y="638"/>
                  </a:cubicBezTo>
                  <a:cubicBezTo>
                    <a:pt x="5527" y="207"/>
                    <a:pt x="4577" y="0"/>
                    <a:pt x="371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8107779" y="440127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22" y="1"/>
                  </a:moveTo>
                  <a:cubicBezTo>
                    <a:pt x="2349" y="1"/>
                    <a:pt x="1204" y="530"/>
                    <a:pt x="750" y="1519"/>
                  </a:cubicBezTo>
                  <a:cubicBezTo>
                    <a:pt x="0" y="3127"/>
                    <a:pt x="1346" y="5329"/>
                    <a:pt x="3762" y="6448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6"/>
                    <a:pt x="9466" y="5567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8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7958019" y="3868310"/>
              <a:ext cx="317792" cy="242976"/>
            </a:xfrm>
            <a:custGeom>
              <a:avLst/>
              <a:gdLst/>
              <a:ahLst/>
              <a:cxnLst/>
              <a:rect l="l" t="t" r="r" b="b"/>
              <a:pathLst>
                <a:path w="9931" h="7593" extrusionOk="0">
                  <a:moveTo>
                    <a:pt x="6546" y="0"/>
                  </a:moveTo>
                  <a:cubicBezTo>
                    <a:pt x="5488" y="0"/>
                    <a:pt x="4271" y="385"/>
                    <a:pt x="3156" y="1148"/>
                  </a:cubicBezTo>
                  <a:cubicBezTo>
                    <a:pt x="965" y="2660"/>
                    <a:pt x="1" y="5065"/>
                    <a:pt x="1013" y="6518"/>
                  </a:cubicBezTo>
                  <a:cubicBezTo>
                    <a:pt x="1503" y="7236"/>
                    <a:pt x="2373" y="7593"/>
                    <a:pt x="3391" y="7593"/>
                  </a:cubicBezTo>
                  <a:cubicBezTo>
                    <a:pt x="4451" y="7593"/>
                    <a:pt x="5670" y="7206"/>
                    <a:pt x="6788" y="6435"/>
                  </a:cubicBezTo>
                  <a:cubicBezTo>
                    <a:pt x="8978" y="4934"/>
                    <a:pt x="9931" y="2529"/>
                    <a:pt x="8931" y="1077"/>
                  </a:cubicBezTo>
                  <a:cubicBezTo>
                    <a:pt x="8440" y="358"/>
                    <a:pt x="7567" y="0"/>
                    <a:pt x="65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7954979" y="3849686"/>
              <a:ext cx="317792" cy="242944"/>
            </a:xfrm>
            <a:custGeom>
              <a:avLst/>
              <a:gdLst/>
              <a:ahLst/>
              <a:cxnLst/>
              <a:rect l="l" t="t" r="r" b="b"/>
              <a:pathLst>
                <a:path w="9931" h="7592" extrusionOk="0">
                  <a:moveTo>
                    <a:pt x="6552" y="0"/>
                  </a:moveTo>
                  <a:cubicBezTo>
                    <a:pt x="5493" y="0"/>
                    <a:pt x="4273" y="388"/>
                    <a:pt x="3156" y="1159"/>
                  </a:cubicBezTo>
                  <a:cubicBezTo>
                    <a:pt x="965" y="2659"/>
                    <a:pt x="1" y="5064"/>
                    <a:pt x="1013" y="6517"/>
                  </a:cubicBezTo>
                  <a:cubicBezTo>
                    <a:pt x="1503" y="7234"/>
                    <a:pt x="2373" y="7592"/>
                    <a:pt x="3391" y="7592"/>
                  </a:cubicBezTo>
                  <a:cubicBezTo>
                    <a:pt x="4451" y="7592"/>
                    <a:pt x="5670" y="7204"/>
                    <a:pt x="6787" y="6433"/>
                  </a:cubicBezTo>
                  <a:cubicBezTo>
                    <a:pt x="8978" y="4933"/>
                    <a:pt x="9931" y="2528"/>
                    <a:pt x="8930" y="1075"/>
                  </a:cubicBezTo>
                  <a:cubicBezTo>
                    <a:pt x="8440" y="358"/>
                    <a:pt x="7570" y="0"/>
                    <a:pt x="655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7660483" y="4143798"/>
              <a:ext cx="261760" cy="287136"/>
            </a:xfrm>
            <a:custGeom>
              <a:avLst/>
              <a:gdLst/>
              <a:ahLst/>
              <a:cxnLst/>
              <a:rect l="l" t="t" r="r" b="b"/>
              <a:pathLst>
                <a:path w="8180" h="8973" extrusionOk="0">
                  <a:moveTo>
                    <a:pt x="5293" y="0"/>
                  </a:moveTo>
                  <a:cubicBezTo>
                    <a:pt x="3895" y="0"/>
                    <a:pt x="2277" y="1123"/>
                    <a:pt x="1274" y="2933"/>
                  </a:cubicBezTo>
                  <a:cubicBezTo>
                    <a:pt x="0" y="5267"/>
                    <a:pt x="214" y="7839"/>
                    <a:pt x="1762" y="8696"/>
                  </a:cubicBezTo>
                  <a:cubicBezTo>
                    <a:pt x="2104" y="8884"/>
                    <a:pt x="2480" y="8973"/>
                    <a:pt x="2874" y="8973"/>
                  </a:cubicBezTo>
                  <a:cubicBezTo>
                    <a:pt x="4276" y="8973"/>
                    <a:pt x="5890" y="7842"/>
                    <a:pt x="6894" y="6029"/>
                  </a:cubicBezTo>
                  <a:cubicBezTo>
                    <a:pt x="8180" y="3707"/>
                    <a:pt x="7954" y="1124"/>
                    <a:pt x="6406" y="278"/>
                  </a:cubicBezTo>
                  <a:cubicBezTo>
                    <a:pt x="6065" y="90"/>
                    <a:pt x="5688" y="0"/>
                    <a:pt x="52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7649411" y="4128758"/>
              <a:ext cx="261792" cy="287328"/>
            </a:xfrm>
            <a:custGeom>
              <a:avLst/>
              <a:gdLst/>
              <a:ahLst/>
              <a:cxnLst/>
              <a:rect l="l" t="t" r="r" b="b"/>
              <a:pathLst>
                <a:path w="8181" h="8979" extrusionOk="0">
                  <a:moveTo>
                    <a:pt x="5305" y="0"/>
                  </a:moveTo>
                  <a:cubicBezTo>
                    <a:pt x="3905" y="0"/>
                    <a:pt x="2283" y="1124"/>
                    <a:pt x="1287" y="2939"/>
                  </a:cubicBezTo>
                  <a:cubicBezTo>
                    <a:pt x="1" y="5273"/>
                    <a:pt x="215" y="7844"/>
                    <a:pt x="1775" y="8702"/>
                  </a:cubicBezTo>
                  <a:cubicBezTo>
                    <a:pt x="2114" y="8889"/>
                    <a:pt x="2489" y="8978"/>
                    <a:pt x="2881" y="8978"/>
                  </a:cubicBezTo>
                  <a:cubicBezTo>
                    <a:pt x="4280" y="8978"/>
                    <a:pt x="5900" y="7848"/>
                    <a:pt x="6895" y="6035"/>
                  </a:cubicBezTo>
                  <a:cubicBezTo>
                    <a:pt x="8180" y="3713"/>
                    <a:pt x="7966" y="1129"/>
                    <a:pt x="6406" y="272"/>
                  </a:cubicBezTo>
                  <a:cubicBezTo>
                    <a:pt x="6069" y="88"/>
                    <a:pt x="5695" y="0"/>
                    <a:pt x="530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1"/>
            <p:cNvSpPr/>
            <p:nvPr/>
          </p:nvSpPr>
          <p:spPr>
            <a:xfrm>
              <a:off x="8853763" y="4717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2" y="0"/>
                  </a:moveTo>
                  <a:cubicBezTo>
                    <a:pt x="2343" y="0"/>
                    <a:pt x="1912" y="114"/>
                    <a:pt x="1536" y="354"/>
                  </a:cubicBezTo>
                  <a:cubicBezTo>
                    <a:pt x="48" y="1307"/>
                    <a:pt x="1" y="3891"/>
                    <a:pt x="1429" y="6129"/>
                  </a:cubicBezTo>
                  <a:cubicBezTo>
                    <a:pt x="2498" y="7803"/>
                    <a:pt x="4093" y="8805"/>
                    <a:pt x="5456" y="8805"/>
                  </a:cubicBezTo>
                  <a:cubicBezTo>
                    <a:pt x="5916" y="8805"/>
                    <a:pt x="6349" y="8691"/>
                    <a:pt x="6728" y="8451"/>
                  </a:cubicBezTo>
                  <a:cubicBezTo>
                    <a:pt x="8216" y="7486"/>
                    <a:pt x="8263" y="4903"/>
                    <a:pt x="6823" y="2664"/>
                  </a:cubicBezTo>
                  <a:cubicBezTo>
                    <a:pt x="5755" y="999"/>
                    <a:pt x="4160" y="0"/>
                    <a:pt x="280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1"/>
            <p:cNvSpPr/>
            <p:nvPr/>
          </p:nvSpPr>
          <p:spPr>
            <a:xfrm>
              <a:off x="8863683" y="4701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7" y="1"/>
                  </a:moveTo>
                  <a:cubicBezTo>
                    <a:pt x="2348" y="1"/>
                    <a:pt x="1914" y="114"/>
                    <a:pt x="1536" y="354"/>
                  </a:cubicBezTo>
                  <a:cubicBezTo>
                    <a:pt x="48" y="1307"/>
                    <a:pt x="0" y="3902"/>
                    <a:pt x="1441" y="6129"/>
                  </a:cubicBezTo>
                  <a:cubicBezTo>
                    <a:pt x="2509" y="7803"/>
                    <a:pt x="4104" y="8804"/>
                    <a:pt x="5463" y="8804"/>
                  </a:cubicBezTo>
                  <a:cubicBezTo>
                    <a:pt x="5921" y="8804"/>
                    <a:pt x="6352" y="8691"/>
                    <a:pt x="6727" y="8451"/>
                  </a:cubicBezTo>
                  <a:cubicBezTo>
                    <a:pt x="8215" y="7498"/>
                    <a:pt x="8263" y="4914"/>
                    <a:pt x="6834" y="2676"/>
                  </a:cubicBezTo>
                  <a:cubicBezTo>
                    <a:pt x="5766" y="1002"/>
                    <a:pt x="4171" y="1"/>
                    <a:pt x="280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1"/>
            <p:cNvSpPr/>
            <p:nvPr/>
          </p:nvSpPr>
          <p:spPr>
            <a:xfrm>
              <a:off x="5353507" y="374043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1"/>
            <p:cNvSpPr/>
            <p:nvPr/>
          </p:nvSpPr>
          <p:spPr>
            <a:xfrm>
              <a:off x="7546179" y="4507542"/>
              <a:ext cx="325792" cy="212352"/>
            </a:xfrm>
            <a:custGeom>
              <a:avLst/>
              <a:gdLst/>
              <a:ahLst/>
              <a:cxnLst/>
              <a:rect l="l" t="t" r="r" b="b"/>
              <a:pathLst>
                <a:path w="10181" h="6636" extrusionOk="0">
                  <a:moveTo>
                    <a:pt x="4208" y="1"/>
                  </a:moveTo>
                  <a:cubicBezTo>
                    <a:pt x="2305" y="1"/>
                    <a:pt x="743" y="834"/>
                    <a:pt x="417" y="2187"/>
                  </a:cubicBezTo>
                  <a:cubicBezTo>
                    <a:pt x="0" y="3901"/>
                    <a:pt x="1751" y="5806"/>
                    <a:pt x="4322" y="6437"/>
                  </a:cubicBezTo>
                  <a:cubicBezTo>
                    <a:pt x="4882" y="6571"/>
                    <a:pt x="5434" y="6635"/>
                    <a:pt x="5960" y="6635"/>
                  </a:cubicBezTo>
                  <a:cubicBezTo>
                    <a:pt x="7864" y="6635"/>
                    <a:pt x="9425" y="5801"/>
                    <a:pt x="9752" y="4449"/>
                  </a:cubicBezTo>
                  <a:cubicBezTo>
                    <a:pt x="10180" y="2734"/>
                    <a:pt x="8418" y="829"/>
                    <a:pt x="5846" y="198"/>
                  </a:cubicBezTo>
                  <a:cubicBezTo>
                    <a:pt x="5287" y="64"/>
                    <a:pt x="4734" y="1"/>
                    <a:pt x="4208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1"/>
            <p:cNvSpPr/>
            <p:nvPr/>
          </p:nvSpPr>
          <p:spPr>
            <a:xfrm>
              <a:off x="7542371" y="4489110"/>
              <a:ext cx="325792" cy="212256"/>
            </a:xfrm>
            <a:custGeom>
              <a:avLst/>
              <a:gdLst/>
              <a:ahLst/>
              <a:cxnLst/>
              <a:rect l="l" t="t" r="r" b="b"/>
              <a:pathLst>
                <a:path w="10181" h="6633" extrusionOk="0">
                  <a:moveTo>
                    <a:pt x="4198" y="0"/>
                  </a:moveTo>
                  <a:cubicBezTo>
                    <a:pt x="2299" y="0"/>
                    <a:pt x="743" y="839"/>
                    <a:pt x="417" y="2179"/>
                  </a:cubicBezTo>
                  <a:cubicBezTo>
                    <a:pt x="0" y="3906"/>
                    <a:pt x="1750" y="5811"/>
                    <a:pt x="4334" y="6430"/>
                  </a:cubicBezTo>
                  <a:cubicBezTo>
                    <a:pt x="4897" y="6567"/>
                    <a:pt x="5453" y="6633"/>
                    <a:pt x="5982" y="6633"/>
                  </a:cubicBezTo>
                  <a:cubicBezTo>
                    <a:pt x="7881" y="6633"/>
                    <a:pt x="9437" y="5794"/>
                    <a:pt x="9763" y="4453"/>
                  </a:cubicBezTo>
                  <a:cubicBezTo>
                    <a:pt x="10180" y="2739"/>
                    <a:pt x="8430" y="834"/>
                    <a:pt x="5846" y="203"/>
                  </a:cubicBezTo>
                  <a:cubicBezTo>
                    <a:pt x="5283" y="65"/>
                    <a:pt x="4727" y="0"/>
                    <a:pt x="4198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6" name="Google Shape;946;p31"/>
          <p:cNvSpPr txBox="1">
            <a:spLocks noGrp="1"/>
          </p:cNvSpPr>
          <p:nvPr>
            <p:ph type="ctrTitle"/>
          </p:nvPr>
        </p:nvSpPr>
        <p:spPr>
          <a:xfrm>
            <a:off x="564639" y="2115622"/>
            <a:ext cx="4484100" cy="894752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/>
            <a:r>
              <a:rPr lang="ar-AE" sz="33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علينا الإجابة بصورة صحيحة لنستعيد الكنز من القراصنة </a:t>
            </a:r>
            <a:endParaRPr sz="3600" dirty="0">
              <a:solidFill>
                <a:schemeClr val="dk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947" name="Google Shape;947;p31"/>
          <p:cNvGrpSpPr/>
          <p:nvPr/>
        </p:nvGrpSpPr>
        <p:grpSpPr>
          <a:xfrm>
            <a:off x="349476" y="3931702"/>
            <a:ext cx="462176" cy="437792"/>
            <a:chOff x="349475" y="3931702"/>
            <a:chExt cx="462176" cy="437792"/>
          </a:xfrm>
        </p:grpSpPr>
        <p:sp>
          <p:nvSpPr>
            <p:cNvPr id="948" name="Google Shape;948;p31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1" name="Google Shape;951;p31"/>
          <p:cNvGrpSpPr/>
          <p:nvPr/>
        </p:nvGrpSpPr>
        <p:grpSpPr>
          <a:xfrm>
            <a:off x="7985091" y="426902"/>
            <a:ext cx="691552" cy="759744"/>
            <a:chOff x="6943641" y="462327"/>
            <a:chExt cx="691552" cy="759744"/>
          </a:xfrm>
        </p:grpSpPr>
        <p:sp>
          <p:nvSpPr>
            <p:cNvPr id="952" name="Google Shape;952;p31"/>
            <p:cNvSpPr/>
            <p:nvPr/>
          </p:nvSpPr>
          <p:spPr>
            <a:xfrm>
              <a:off x="7035475" y="588200"/>
              <a:ext cx="507900" cy="507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1"/>
            <p:cNvSpPr/>
            <p:nvPr/>
          </p:nvSpPr>
          <p:spPr>
            <a:xfrm>
              <a:off x="7090375" y="643150"/>
              <a:ext cx="398100" cy="398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54" name="Google Shape;954;p31"/>
            <p:cNvGrpSpPr/>
            <p:nvPr/>
          </p:nvGrpSpPr>
          <p:grpSpPr>
            <a:xfrm>
              <a:off x="6943641" y="462327"/>
              <a:ext cx="691552" cy="759744"/>
              <a:chOff x="7216391" y="426902"/>
              <a:chExt cx="691552" cy="759744"/>
            </a:xfrm>
          </p:grpSpPr>
          <p:sp>
            <p:nvSpPr>
              <p:cNvPr id="955" name="Google Shape;955;p31"/>
              <p:cNvSpPr/>
              <p:nvPr/>
            </p:nvSpPr>
            <p:spPr>
              <a:xfrm>
                <a:off x="7458311" y="482518"/>
                <a:ext cx="207680" cy="648512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20266" extrusionOk="0">
                    <a:moveTo>
                      <a:pt x="1" y="1"/>
                    </a:moveTo>
                    <a:lnTo>
                      <a:pt x="1906" y="10561"/>
                    </a:lnTo>
                    <a:lnTo>
                      <a:pt x="6490" y="20265"/>
                    </a:lnTo>
                    <a:lnTo>
                      <a:pt x="4573" y="970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1"/>
              <p:cNvSpPr/>
              <p:nvPr/>
            </p:nvSpPr>
            <p:spPr>
              <a:xfrm>
                <a:off x="7237735" y="703126"/>
                <a:ext cx="648480" cy="207680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6490" extrusionOk="0">
                    <a:moveTo>
                      <a:pt x="20264" y="0"/>
                    </a:moveTo>
                    <a:lnTo>
                      <a:pt x="9704" y="1905"/>
                    </a:lnTo>
                    <a:lnTo>
                      <a:pt x="0" y="6489"/>
                    </a:lnTo>
                    <a:lnTo>
                      <a:pt x="10561" y="4572"/>
                    </a:lnTo>
                    <a:lnTo>
                      <a:pt x="202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1"/>
              <p:cNvSpPr/>
              <p:nvPr/>
            </p:nvSpPr>
            <p:spPr>
              <a:xfrm>
                <a:off x="7366503" y="426902"/>
                <a:ext cx="390944" cy="759744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23742" extrusionOk="0">
                    <a:moveTo>
                      <a:pt x="12216" y="0"/>
                    </a:moveTo>
                    <a:lnTo>
                      <a:pt x="4870" y="11228"/>
                    </a:lnTo>
                    <a:lnTo>
                      <a:pt x="0" y="23741"/>
                    </a:lnTo>
                    <a:lnTo>
                      <a:pt x="7358" y="12514"/>
                    </a:lnTo>
                    <a:lnTo>
                      <a:pt x="12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1"/>
              <p:cNvSpPr/>
              <p:nvPr/>
            </p:nvSpPr>
            <p:spPr>
              <a:xfrm>
                <a:off x="7216391" y="628822"/>
                <a:ext cx="691552" cy="355904"/>
              </a:xfrm>
              <a:custGeom>
                <a:avLst/>
                <a:gdLst/>
                <a:ahLst/>
                <a:cxnLst/>
                <a:rect l="l" t="t" r="r" b="b"/>
                <a:pathLst>
                  <a:path w="21611" h="11122" extrusionOk="0">
                    <a:moveTo>
                      <a:pt x="0" y="1"/>
                    </a:moveTo>
                    <a:lnTo>
                      <a:pt x="10156" y="6811"/>
                    </a:lnTo>
                    <a:lnTo>
                      <a:pt x="21610" y="11121"/>
                    </a:lnTo>
                    <a:lnTo>
                      <a:pt x="11442" y="432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9" name="Google Shape;959;p31"/>
          <p:cNvGrpSpPr/>
          <p:nvPr/>
        </p:nvGrpSpPr>
        <p:grpSpPr>
          <a:xfrm>
            <a:off x="489435" y="173377"/>
            <a:ext cx="635357" cy="635357"/>
            <a:chOff x="3922789" y="109320"/>
            <a:chExt cx="683400" cy="683400"/>
          </a:xfrm>
        </p:grpSpPr>
        <p:sp>
          <p:nvSpPr>
            <p:cNvPr id="960" name="Google Shape;960;p31"/>
            <p:cNvSpPr/>
            <p:nvPr/>
          </p:nvSpPr>
          <p:spPr>
            <a:xfrm rot="1625691">
              <a:off x="4010573" y="197103"/>
              <a:ext cx="507833" cy="5078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1"/>
            <p:cNvSpPr/>
            <p:nvPr/>
          </p:nvSpPr>
          <p:spPr>
            <a:xfrm rot="1625197">
              <a:off x="4065546" y="251973"/>
              <a:ext cx="397947" cy="3979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62" name="Google Shape;962;p31"/>
            <p:cNvGrpSpPr/>
            <p:nvPr/>
          </p:nvGrpSpPr>
          <p:grpSpPr>
            <a:xfrm rot="1625114">
              <a:off x="4079249" y="423580"/>
              <a:ext cx="368338" cy="58798"/>
              <a:chOff x="4083986" y="424038"/>
              <a:chExt cx="368350" cy="58800"/>
            </a:xfrm>
          </p:grpSpPr>
          <p:sp>
            <p:nvSpPr>
              <p:cNvPr id="963" name="Google Shape;963;p31"/>
              <p:cNvSpPr/>
              <p:nvPr/>
            </p:nvSpPr>
            <p:spPr>
              <a:xfrm rot="-5400000" flipH="1">
                <a:off x="4141136" y="366888"/>
                <a:ext cx="58800" cy="173100"/>
              </a:xfrm>
              <a:prstGeom prst="triangle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1"/>
              <p:cNvSpPr/>
              <p:nvPr/>
            </p:nvSpPr>
            <p:spPr>
              <a:xfrm rot="5400000">
                <a:off x="4336386" y="366888"/>
                <a:ext cx="58800" cy="173100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1"/>
            <p:cNvSpPr/>
            <p:nvPr/>
          </p:nvSpPr>
          <p:spPr>
            <a:xfrm rot="1623036">
              <a:off x="4217071" y="403468"/>
              <a:ext cx="94992" cy="9499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B2CC5F44-8622-49E1-978E-06069CFD6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477" y="3315205"/>
            <a:ext cx="1092803" cy="544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8AF4F3-0CE7-4225-903D-5E366D8C4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042" y="994838"/>
            <a:ext cx="5015919" cy="10699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4215732-7312-EADC-A16C-CDDE8B872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0" y="-27339"/>
            <a:ext cx="9100360" cy="5146346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616176" y="337552"/>
            <a:ext cx="462176" cy="437792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34"/>
          <a:stretch/>
        </p:blipFill>
        <p:spPr>
          <a:xfrm>
            <a:off x="7616275" y="4419907"/>
            <a:ext cx="1444877" cy="325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CEF157-A835-40E8-83C6-157A72E0F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07433" y="2520313"/>
            <a:ext cx="1371719" cy="2162744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F455691-C969-435F-A0DC-D58BFC641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454" y="211475"/>
            <a:ext cx="411516" cy="402371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D7AA4924-BF49-4ED9-AE4F-476F1BEE6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8925" y="225805"/>
            <a:ext cx="397799" cy="402371"/>
          </a:xfrm>
          <a:prstGeom prst="rect">
            <a:avLst/>
          </a:prstGeom>
        </p:spPr>
      </p:pic>
      <p:grpSp>
        <p:nvGrpSpPr>
          <p:cNvPr id="29" name="Group 25">
            <a:extLst>
              <a:ext uri="{FF2B5EF4-FFF2-40B4-BE49-F238E27FC236}">
                <a16:creationId xmlns:a16="http://schemas.microsoft.com/office/drawing/2014/main" id="{87BA4F60-498F-492C-9DE0-4F55FE098297}"/>
              </a:ext>
            </a:extLst>
          </p:cNvPr>
          <p:cNvGrpSpPr/>
          <p:nvPr/>
        </p:nvGrpSpPr>
        <p:grpSpPr>
          <a:xfrm>
            <a:off x="122665" y="1761892"/>
            <a:ext cx="5029198" cy="2902198"/>
            <a:chOff x="1437802" y="2589903"/>
            <a:chExt cx="4179045" cy="2924820"/>
          </a:xfrm>
        </p:grpSpPr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E18713D8-42C6-4A89-AD25-5898C891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7802" y="2589903"/>
              <a:ext cx="4179045" cy="2924820"/>
            </a:xfrm>
            <a:prstGeom prst="rect">
              <a:avLst/>
            </a:prstGeom>
          </p:spPr>
        </p:pic>
        <p:sp>
          <p:nvSpPr>
            <p:cNvPr id="32" name="TextBox 24">
              <a:extLst>
                <a:ext uri="{FF2B5EF4-FFF2-40B4-BE49-F238E27FC236}">
                  <a16:creationId xmlns:a16="http://schemas.microsoft.com/office/drawing/2014/main" id="{28FECD32-718B-4F25-A796-A056FCAAC47F}"/>
                </a:ext>
              </a:extLst>
            </p:cNvPr>
            <p:cNvSpPr txBox="1"/>
            <p:nvPr/>
          </p:nvSpPr>
          <p:spPr>
            <a:xfrm>
              <a:off x="1746026" y="3221404"/>
              <a:ext cx="3568822" cy="183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استخدم الفتى العبارات الثلاث بما يناسب المواقف التي تعرض لها فلم يهمل تلك النصائح فكانت سبباً في نجاته وفوزه في المال </a:t>
              </a:r>
            </a:p>
          </p:txBody>
        </p:sp>
      </p:grpSp>
      <p:sp>
        <p:nvSpPr>
          <p:cNvPr id="33" name="TextBox 5">
            <a:extLst>
              <a:ext uri="{FF2B5EF4-FFF2-40B4-BE49-F238E27FC236}">
                <a16:creationId xmlns:a16="http://schemas.microsoft.com/office/drawing/2014/main" id="{F28E040F-A973-482B-88A8-D8E3E614B7C1}"/>
              </a:ext>
            </a:extLst>
          </p:cNvPr>
          <p:cNvSpPr txBox="1"/>
          <p:nvPr/>
        </p:nvSpPr>
        <p:spPr>
          <a:xfrm>
            <a:off x="-1127305" y="1219057"/>
            <a:ext cx="10148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r" defTabSz="685800" rtl="1">
              <a:buClrTx/>
              <a:buAutoNum type="arabic1Minus"/>
            </a:pPr>
            <a:r>
              <a:rPr lang="ar-KW" sz="2800" b="1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كيف استفاد الفتى من العبارات الثلاث التي تركها والده في الصندوق للتغلب على</a:t>
            </a:r>
          </a:p>
          <a:p>
            <a:pPr lvl="0" algn="r" defTabSz="685800" rtl="1">
              <a:buClrTx/>
            </a:pPr>
            <a:r>
              <a:rPr lang="ar-KW" sz="2800" b="1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المواقف التي تعرض لها ؟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9C95884A-0214-4740-AD7F-C063000A7A8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7754" y="2850814"/>
            <a:ext cx="2618046" cy="2216256"/>
          </a:xfrm>
          <a:prstGeom prst="rect">
            <a:avLst/>
          </a:prstGeom>
        </p:spPr>
      </p:pic>
      <p:pic>
        <p:nvPicPr>
          <p:cNvPr id="35" name="Picture 2" descr="Cofre-15.gif">
            <a:extLst>
              <a:ext uri="{FF2B5EF4-FFF2-40B4-BE49-F238E27FC236}">
                <a16:creationId xmlns:a16="http://schemas.microsoft.com/office/drawing/2014/main" id="{26CD3187-4AF4-4525-8492-C9A409D072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05" y="2096713"/>
            <a:ext cx="2902198" cy="29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C7989F8-55D0-C072-92BC-26CE27A0F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0" y="-38490"/>
            <a:ext cx="9100360" cy="5146346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616176" y="337552"/>
            <a:ext cx="462176" cy="437792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34"/>
          <a:stretch/>
        </p:blipFill>
        <p:spPr>
          <a:xfrm>
            <a:off x="7575088" y="3410985"/>
            <a:ext cx="1044263" cy="234894"/>
          </a:xfrm>
          <a:prstGeom prst="rect">
            <a:avLst/>
          </a:prstGeom>
        </p:spPr>
      </p:pic>
      <p:grpSp>
        <p:nvGrpSpPr>
          <p:cNvPr id="32" name="Google Shape;2369;p49">
            <a:extLst>
              <a:ext uri="{FF2B5EF4-FFF2-40B4-BE49-F238E27FC236}">
                <a16:creationId xmlns:a16="http://schemas.microsoft.com/office/drawing/2014/main" id="{64683E2A-6E10-4F85-A396-3308E33C5DC0}"/>
              </a:ext>
            </a:extLst>
          </p:cNvPr>
          <p:cNvGrpSpPr/>
          <p:nvPr/>
        </p:nvGrpSpPr>
        <p:grpSpPr>
          <a:xfrm>
            <a:off x="7803965" y="1911904"/>
            <a:ext cx="1307546" cy="1746299"/>
            <a:chOff x="9498450" y="1349925"/>
            <a:chExt cx="2083952" cy="2767023"/>
          </a:xfrm>
        </p:grpSpPr>
        <p:sp>
          <p:nvSpPr>
            <p:cNvPr id="33" name="Google Shape;2370;p49">
              <a:extLst>
                <a:ext uri="{FF2B5EF4-FFF2-40B4-BE49-F238E27FC236}">
                  <a16:creationId xmlns:a16="http://schemas.microsoft.com/office/drawing/2014/main" id="{157E0214-914F-4FE9-A347-A14E171862B2}"/>
                </a:ext>
              </a:extLst>
            </p:cNvPr>
            <p:cNvSpPr/>
            <p:nvPr/>
          </p:nvSpPr>
          <p:spPr>
            <a:xfrm flipH="1">
              <a:off x="9718035" y="1592751"/>
              <a:ext cx="348265" cy="977657"/>
            </a:xfrm>
            <a:custGeom>
              <a:avLst/>
              <a:gdLst/>
              <a:ahLst/>
              <a:cxnLst/>
              <a:rect l="l" t="t" r="r" b="b"/>
              <a:pathLst>
                <a:path w="10520" h="29532" extrusionOk="0">
                  <a:moveTo>
                    <a:pt x="1312" y="1"/>
                  </a:moveTo>
                  <a:cubicBezTo>
                    <a:pt x="498" y="1"/>
                    <a:pt x="0" y="49"/>
                    <a:pt x="0" y="49"/>
                  </a:cubicBezTo>
                  <a:cubicBezTo>
                    <a:pt x="5218" y="7759"/>
                    <a:pt x="6527" y="29516"/>
                    <a:pt x="6527" y="29516"/>
                  </a:cubicBezTo>
                  <a:cubicBezTo>
                    <a:pt x="6691" y="29527"/>
                    <a:pt x="6846" y="29532"/>
                    <a:pt x="6991" y="29532"/>
                  </a:cubicBezTo>
                  <a:cubicBezTo>
                    <a:pt x="8010" y="29532"/>
                    <a:pt x="8576" y="29305"/>
                    <a:pt x="8576" y="29305"/>
                  </a:cubicBezTo>
                  <a:cubicBezTo>
                    <a:pt x="8661" y="28819"/>
                    <a:pt x="8745" y="28334"/>
                    <a:pt x="8809" y="27869"/>
                  </a:cubicBezTo>
                  <a:cubicBezTo>
                    <a:pt x="10520" y="17117"/>
                    <a:pt x="9928" y="8709"/>
                    <a:pt x="9400" y="4485"/>
                  </a:cubicBezTo>
                  <a:cubicBezTo>
                    <a:pt x="9147" y="2499"/>
                    <a:pt x="7668" y="872"/>
                    <a:pt x="5682" y="450"/>
                  </a:cubicBezTo>
                  <a:cubicBezTo>
                    <a:pt x="5429" y="386"/>
                    <a:pt x="5154" y="344"/>
                    <a:pt x="4901" y="302"/>
                  </a:cubicBezTo>
                  <a:cubicBezTo>
                    <a:pt x="3484" y="59"/>
                    <a:pt x="2207" y="1"/>
                    <a:pt x="1312" y="1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71;p49">
              <a:extLst>
                <a:ext uri="{FF2B5EF4-FFF2-40B4-BE49-F238E27FC236}">
                  <a16:creationId xmlns:a16="http://schemas.microsoft.com/office/drawing/2014/main" id="{12C9942B-DB20-4CB1-89A7-E956934B7B23}"/>
                </a:ext>
              </a:extLst>
            </p:cNvPr>
            <p:cNvSpPr/>
            <p:nvPr/>
          </p:nvSpPr>
          <p:spPr>
            <a:xfrm flipH="1">
              <a:off x="9774678" y="1592751"/>
              <a:ext cx="291622" cy="977657"/>
            </a:xfrm>
            <a:custGeom>
              <a:avLst/>
              <a:gdLst/>
              <a:ahLst/>
              <a:cxnLst/>
              <a:rect l="l" t="t" r="r" b="b"/>
              <a:pathLst>
                <a:path w="8809" h="29532" extrusionOk="0">
                  <a:moveTo>
                    <a:pt x="1312" y="1"/>
                  </a:moveTo>
                  <a:cubicBezTo>
                    <a:pt x="498" y="1"/>
                    <a:pt x="0" y="49"/>
                    <a:pt x="0" y="49"/>
                  </a:cubicBezTo>
                  <a:cubicBezTo>
                    <a:pt x="5218" y="7759"/>
                    <a:pt x="6527" y="29516"/>
                    <a:pt x="6527" y="29516"/>
                  </a:cubicBezTo>
                  <a:cubicBezTo>
                    <a:pt x="6691" y="29527"/>
                    <a:pt x="6846" y="29532"/>
                    <a:pt x="6991" y="29532"/>
                  </a:cubicBezTo>
                  <a:cubicBezTo>
                    <a:pt x="8010" y="29532"/>
                    <a:pt x="8576" y="29305"/>
                    <a:pt x="8576" y="29305"/>
                  </a:cubicBezTo>
                  <a:cubicBezTo>
                    <a:pt x="8661" y="28819"/>
                    <a:pt x="8745" y="28334"/>
                    <a:pt x="8809" y="27869"/>
                  </a:cubicBezTo>
                  <a:cubicBezTo>
                    <a:pt x="8661" y="27869"/>
                    <a:pt x="8492" y="27869"/>
                    <a:pt x="8323" y="27890"/>
                  </a:cubicBezTo>
                  <a:cubicBezTo>
                    <a:pt x="8281" y="27890"/>
                    <a:pt x="8237" y="27891"/>
                    <a:pt x="8193" y="27891"/>
                  </a:cubicBezTo>
                  <a:cubicBezTo>
                    <a:pt x="7995" y="27891"/>
                    <a:pt x="7789" y="27876"/>
                    <a:pt x="7668" y="27721"/>
                  </a:cubicBezTo>
                  <a:cubicBezTo>
                    <a:pt x="7605" y="27636"/>
                    <a:pt x="7562" y="27510"/>
                    <a:pt x="7562" y="27383"/>
                  </a:cubicBezTo>
                  <a:cubicBezTo>
                    <a:pt x="7753" y="18448"/>
                    <a:pt x="6527" y="8857"/>
                    <a:pt x="4859" y="2689"/>
                  </a:cubicBezTo>
                  <a:cubicBezTo>
                    <a:pt x="4753" y="2245"/>
                    <a:pt x="4478" y="1844"/>
                    <a:pt x="4457" y="1400"/>
                  </a:cubicBezTo>
                  <a:cubicBezTo>
                    <a:pt x="4436" y="851"/>
                    <a:pt x="4626" y="513"/>
                    <a:pt x="4901" y="302"/>
                  </a:cubicBezTo>
                  <a:cubicBezTo>
                    <a:pt x="3484" y="59"/>
                    <a:pt x="2207" y="1"/>
                    <a:pt x="1312" y="1"/>
                  </a:cubicBezTo>
                  <a:close/>
                </a:path>
              </a:pathLst>
            </a:custGeom>
            <a:solidFill>
              <a:srgbClr val="0E1131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9">
              <a:extLst>
                <a:ext uri="{FF2B5EF4-FFF2-40B4-BE49-F238E27FC236}">
                  <a16:creationId xmlns:a16="http://schemas.microsoft.com/office/drawing/2014/main" id="{C70D89C5-8F4C-4D27-A5AA-132D4B8B7202}"/>
                </a:ext>
              </a:extLst>
            </p:cNvPr>
            <p:cNvSpPr/>
            <p:nvPr/>
          </p:nvSpPr>
          <p:spPr>
            <a:xfrm flipH="1">
              <a:off x="9560686" y="2516020"/>
              <a:ext cx="656671" cy="463007"/>
            </a:xfrm>
            <a:custGeom>
              <a:avLst/>
              <a:gdLst/>
              <a:ahLst/>
              <a:cxnLst/>
              <a:rect l="l" t="t" r="r" b="b"/>
              <a:pathLst>
                <a:path w="19836" h="13986" extrusionOk="0">
                  <a:moveTo>
                    <a:pt x="0" y="1"/>
                  </a:moveTo>
                  <a:cubicBezTo>
                    <a:pt x="0" y="1"/>
                    <a:pt x="148" y="3064"/>
                    <a:pt x="2493" y="6085"/>
                  </a:cubicBezTo>
                  <a:cubicBezTo>
                    <a:pt x="4859" y="9105"/>
                    <a:pt x="4986" y="13985"/>
                    <a:pt x="4986" y="13985"/>
                  </a:cubicBezTo>
                  <a:cubicBezTo>
                    <a:pt x="14196" y="12126"/>
                    <a:pt x="19836" y="11851"/>
                    <a:pt x="17977" y="6085"/>
                  </a:cubicBezTo>
                  <a:cubicBezTo>
                    <a:pt x="17031" y="3151"/>
                    <a:pt x="17048" y="2382"/>
                    <a:pt x="16344" y="2382"/>
                  </a:cubicBezTo>
                  <a:cubicBezTo>
                    <a:pt x="15664" y="2382"/>
                    <a:pt x="14312" y="3099"/>
                    <a:pt x="10773" y="3275"/>
                  </a:cubicBezTo>
                  <a:cubicBezTo>
                    <a:pt x="10434" y="3292"/>
                    <a:pt x="10103" y="3300"/>
                    <a:pt x="9780" y="3300"/>
                  </a:cubicBezTo>
                  <a:cubicBezTo>
                    <a:pt x="3242" y="330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9">
              <a:extLst>
                <a:ext uri="{FF2B5EF4-FFF2-40B4-BE49-F238E27FC236}">
                  <a16:creationId xmlns:a16="http://schemas.microsoft.com/office/drawing/2014/main" id="{DE49615E-DBF2-4DAD-B703-387EDE1BAE22}"/>
                </a:ext>
              </a:extLst>
            </p:cNvPr>
            <p:cNvSpPr/>
            <p:nvPr/>
          </p:nvSpPr>
          <p:spPr>
            <a:xfrm flipH="1">
              <a:off x="9560686" y="2516020"/>
              <a:ext cx="656671" cy="463007"/>
            </a:xfrm>
            <a:custGeom>
              <a:avLst/>
              <a:gdLst/>
              <a:ahLst/>
              <a:cxnLst/>
              <a:rect l="l" t="t" r="r" b="b"/>
              <a:pathLst>
                <a:path w="19836" h="13986" extrusionOk="0">
                  <a:moveTo>
                    <a:pt x="0" y="1"/>
                  </a:moveTo>
                  <a:cubicBezTo>
                    <a:pt x="0" y="1"/>
                    <a:pt x="148" y="3064"/>
                    <a:pt x="2493" y="6085"/>
                  </a:cubicBezTo>
                  <a:cubicBezTo>
                    <a:pt x="4859" y="9105"/>
                    <a:pt x="4986" y="13985"/>
                    <a:pt x="4986" y="13985"/>
                  </a:cubicBezTo>
                  <a:cubicBezTo>
                    <a:pt x="14196" y="12126"/>
                    <a:pt x="19836" y="11851"/>
                    <a:pt x="17977" y="6085"/>
                  </a:cubicBezTo>
                  <a:cubicBezTo>
                    <a:pt x="17031" y="3151"/>
                    <a:pt x="17048" y="2382"/>
                    <a:pt x="16344" y="2382"/>
                  </a:cubicBezTo>
                  <a:cubicBezTo>
                    <a:pt x="15664" y="2382"/>
                    <a:pt x="14312" y="3099"/>
                    <a:pt x="10773" y="3275"/>
                  </a:cubicBezTo>
                  <a:cubicBezTo>
                    <a:pt x="10434" y="3292"/>
                    <a:pt x="10103" y="3300"/>
                    <a:pt x="9780" y="3300"/>
                  </a:cubicBezTo>
                  <a:cubicBezTo>
                    <a:pt x="3242" y="330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9">
              <a:extLst>
                <a:ext uri="{FF2B5EF4-FFF2-40B4-BE49-F238E27FC236}">
                  <a16:creationId xmlns:a16="http://schemas.microsoft.com/office/drawing/2014/main" id="{4E698F5C-D764-44C8-A7F8-FFDD27F30068}"/>
                </a:ext>
              </a:extLst>
            </p:cNvPr>
            <p:cNvSpPr/>
            <p:nvPr/>
          </p:nvSpPr>
          <p:spPr>
            <a:xfrm flipH="1">
              <a:off x="9770474" y="2597855"/>
              <a:ext cx="91635" cy="329395"/>
            </a:xfrm>
            <a:custGeom>
              <a:avLst/>
              <a:gdLst/>
              <a:ahLst/>
              <a:cxnLst/>
              <a:rect l="l" t="t" r="r" b="b"/>
              <a:pathLst>
                <a:path w="2768" h="9950" extrusionOk="0">
                  <a:moveTo>
                    <a:pt x="2767" y="0"/>
                  </a:moveTo>
                  <a:lnTo>
                    <a:pt x="0" y="85"/>
                  </a:lnTo>
                  <a:lnTo>
                    <a:pt x="993" y="9950"/>
                  </a:lnTo>
                  <a:lnTo>
                    <a:pt x="2641" y="9781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9">
              <a:extLst>
                <a:ext uri="{FF2B5EF4-FFF2-40B4-BE49-F238E27FC236}">
                  <a16:creationId xmlns:a16="http://schemas.microsoft.com/office/drawing/2014/main" id="{B174CDB3-0841-458A-B48F-E0C3764D6AA6}"/>
                </a:ext>
              </a:extLst>
            </p:cNvPr>
            <p:cNvSpPr/>
            <p:nvPr/>
          </p:nvSpPr>
          <p:spPr>
            <a:xfrm flipH="1">
              <a:off x="9604949" y="2587163"/>
              <a:ext cx="413813" cy="181349"/>
            </a:xfrm>
            <a:custGeom>
              <a:avLst/>
              <a:gdLst/>
              <a:ahLst/>
              <a:cxnLst/>
              <a:rect l="l" t="t" r="r" b="b"/>
              <a:pathLst>
                <a:path w="12500" h="5478" extrusionOk="0">
                  <a:moveTo>
                    <a:pt x="10252" y="1"/>
                  </a:moveTo>
                  <a:cubicBezTo>
                    <a:pt x="9942" y="1"/>
                    <a:pt x="9594" y="42"/>
                    <a:pt x="9211" y="133"/>
                  </a:cubicBezTo>
                  <a:cubicBezTo>
                    <a:pt x="8640" y="260"/>
                    <a:pt x="8006" y="492"/>
                    <a:pt x="7288" y="852"/>
                  </a:cubicBezTo>
                  <a:cubicBezTo>
                    <a:pt x="7288" y="852"/>
                    <a:pt x="7499" y="2013"/>
                    <a:pt x="7373" y="2330"/>
                  </a:cubicBezTo>
                  <a:cubicBezTo>
                    <a:pt x="6992" y="3196"/>
                    <a:pt x="3570" y="3302"/>
                    <a:pt x="1775" y="3936"/>
                  </a:cubicBezTo>
                  <a:cubicBezTo>
                    <a:pt x="0" y="4548"/>
                    <a:pt x="1564" y="5478"/>
                    <a:pt x="3169" y="5478"/>
                  </a:cubicBezTo>
                  <a:lnTo>
                    <a:pt x="3423" y="5478"/>
                  </a:lnTo>
                  <a:cubicBezTo>
                    <a:pt x="4204" y="5457"/>
                    <a:pt x="5260" y="5351"/>
                    <a:pt x="6401" y="5140"/>
                  </a:cubicBezTo>
                  <a:cubicBezTo>
                    <a:pt x="7626" y="4928"/>
                    <a:pt x="8957" y="4569"/>
                    <a:pt x="10098" y="4062"/>
                  </a:cubicBezTo>
                  <a:cubicBezTo>
                    <a:pt x="11112" y="3640"/>
                    <a:pt x="11745" y="2964"/>
                    <a:pt x="12020" y="2309"/>
                  </a:cubicBezTo>
                  <a:cubicBezTo>
                    <a:pt x="12499" y="1155"/>
                    <a:pt x="11889" y="1"/>
                    <a:pt x="10252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9">
              <a:extLst>
                <a:ext uri="{FF2B5EF4-FFF2-40B4-BE49-F238E27FC236}">
                  <a16:creationId xmlns:a16="http://schemas.microsoft.com/office/drawing/2014/main" id="{D3D7DE80-D511-4C30-9C38-3F0F4F9F6803}"/>
                </a:ext>
              </a:extLst>
            </p:cNvPr>
            <p:cNvSpPr/>
            <p:nvPr/>
          </p:nvSpPr>
          <p:spPr>
            <a:xfrm flipH="1">
              <a:off x="9589356" y="2654531"/>
              <a:ext cx="402126" cy="171318"/>
            </a:xfrm>
            <a:custGeom>
              <a:avLst/>
              <a:gdLst/>
              <a:ahLst/>
              <a:cxnLst/>
              <a:rect l="l" t="t" r="r" b="b"/>
              <a:pathLst>
                <a:path w="12147" h="5175" extrusionOk="0">
                  <a:moveTo>
                    <a:pt x="9960" y="1"/>
                  </a:moveTo>
                  <a:cubicBezTo>
                    <a:pt x="9275" y="1"/>
                    <a:pt x="8414" y="185"/>
                    <a:pt x="7373" y="633"/>
                  </a:cubicBezTo>
                  <a:cubicBezTo>
                    <a:pt x="7267" y="697"/>
                    <a:pt x="7161" y="739"/>
                    <a:pt x="7035" y="802"/>
                  </a:cubicBezTo>
                  <a:cubicBezTo>
                    <a:pt x="7035" y="802"/>
                    <a:pt x="7035" y="823"/>
                    <a:pt x="7056" y="844"/>
                  </a:cubicBezTo>
                  <a:cubicBezTo>
                    <a:pt x="7077" y="1077"/>
                    <a:pt x="7225" y="1943"/>
                    <a:pt x="7098" y="2218"/>
                  </a:cubicBezTo>
                  <a:cubicBezTo>
                    <a:pt x="6971" y="2513"/>
                    <a:pt x="6380" y="2724"/>
                    <a:pt x="5598" y="2893"/>
                  </a:cubicBezTo>
                  <a:cubicBezTo>
                    <a:pt x="4690" y="3084"/>
                    <a:pt x="3570" y="3231"/>
                    <a:pt x="2599" y="3443"/>
                  </a:cubicBezTo>
                  <a:cubicBezTo>
                    <a:pt x="2197" y="3527"/>
                    <a:pt x="1838" y="3612"/>
                    <a:pt x="1521" y="3717"/>
                  </a:cubicBezTo>
                  <a:cubicBezTo>
                    <a:pt x="0" y="4224"/>
                    <a:pt x="909" y="4921"/>
                    <a:pt x="2197" y="5133"/>
                  </a:cubicBezTo>
                  <a:cubicBezTo>
                    <a:pt x="2408" y="5154"/>
                    <a:pt x="2662" y="5175"/>
                    <a:pt x="2915" y="5175"/>
                  </a:cubicBezTo>
                  <a:cubicBezTo>
                    <a:pt x="3612" y="5175"/>
                    <a:pt x="4584" y="5111"/>
                    <a:pt x="5640" y="4943"/>
                  </a:cubicBezTo>
                  <a:cubicBezTo>
                    <a:pt x="7013" y="4731"/>
                    <a:pt x="8534" y="4393"/>
                    <a:pt x="9844" y="3844"/>
                  </a:cubicBezTo>
                  <a:cubicBezTo>
                    <a:pt x="10647" y="3506"/>
                    <a:pt x="11217" y="3041"/>
                    <a:pt x="11555" y="2555"/>
                  </a:cubicBezTo>
                  <a:cubicBezTo>
                    <a:pt x="12147" y="1689"/>
                    <a:pt x="11999" y="739"/>
                    <a:pt x="11196" y="274"/>
                  </a:cubicBezTo>
                  <a:cubicBezTo>
                    <a:pt x="10881" y="103"/>
                    <a:pt x="10469" y="1"/>
                    <a:pt x="9960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9">
              <a:extLst>
                <a:ext uri="{FF2B5EF4-FFF2-40B4-BE49-F238E27FC236}">
                  <a16:creationId xmlns:a16="http://schemas.microsoft.com/office/drawing/2014/main" id="{DB560FD2-F5A9-4C0E-AD81-4F7D82D4E54F}"/>
                </a:ext>
              </a:extLst>
            </p:cNvPr>
            <p:cNvSpPr/>
            <p:nvPr/>
          </p:nvSpPr>
          <p:spPr>
            <a:xfrm flipH="1">
              <a:off x="9589357" y="2734911"/>
              <a:ext cx="350383" cy="148575"/>
            </a:xfrm>
            <a:custGeom>
              <a:avLst/>
              <a:gdLst/>
              <a:ahLst/>
              <a:cxnLst/>
              <a:rect l="l" t="t" r="r" b="b"/>
              <a:pathLst>
                <a:path w="10584" h="4488" extrusionOk="0">
                  <a:moveTo>
                    <a:pt x="9950" y="1"/>
                  </a:moveTo>
                  <a:cubicBezTo>
                    <a:pt x="9950" y="1"/>
                    <a:pt x="7668" y="1522"/>
                    <a:pt x="5535" y="1796"/>
                  </a:cubicBezTo>
                  <a:cubicBezTo>
                    <a:pt x="5049" y="1860"/>
                    <a:pt x="4521" y="1923"/>
                    <a:pt x="3972" y="2008"/>
                  </a:cubicBezTo>
                  <a:cubicBezTo>
                    <a:pt x="2704" y="2177"/>
                    <a:pt x="1374" y="2388"/>
                    <a:pt x="634" y="2705"/>
                  </a:cubicBezTo>
                  <a:cubicBezTo>
                    <a:pt x="233" y="2852"/>
                    <a:pt x="0" y="3043"/>
                    <a:pt x="0" y="3275"/>
                  </a:cubicBezTo>
                  <a:cubicBezTo>
                    <a:pt x="30" y="3785"/>
                    <a:pt x="1394" y="4488"/>
                    <a:pt x="3514" y="4488"/>
                  </a:cubicBezTo>
                  <a:cubicBezTo>
                    <a:pt x="4378" y="4488"/>
                    <a:pt x="5367" y="4371"/>
                    <a:pt x="6443" y="4078"/>
                  </a:cubicBezTo>
                  <a:cubicBezTo>
                    <a:pt x="10055" y="3106"/>
                    <a:pt x="10584" y="1648"/>
                    <a:pt x="9992" y="127"/>
                  </a:cubicBezTo>
                  <a:cubicBezTo>
                    <a:pt x="9971" y="85"/>
                    <a:pt x="9971" y="43"/>
                    <a:pt x="9950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9">
              <a:extLst>
                <a:ext uri="{FF2B5EF4-FFF2-40B4-BE49-F238E27FC236}">
                  <a16:creationId xmlns:a16="http://schemas.microsoft.com/office/drawing/2014/main" id="{8D9EA680-8CE8-419D-98BC-05398F54F4E6}"/>
                </a:ext>
              </a:extLst>
            </p:cNvPr>
            <p:cNvSpPr/>
            <p:nvPr/>
          </p:nvSpPr>
          <p:spPr>
            <a:xfrm flipH="1">
              <a:off x="9713831" y="2591566"/>
              <a:ext cx="304930" cy="291920"/>
            </a:xfrm>
            <a:custGeom>
              <a:avLst/>
              <a:gdLst/>
              <a:ahLst/>
              <a:cxnLst/>
              <a:rect l="l" t="t" r="r" b="b"/>
              <a:pathLst>
                <a:path w="9211" h="8818" extrusionOk="0">
                  <a:moveTo>
                    <a:pt x="9211" y="0"/>
                  </a:moveTo>
                  <a:lnTo>
                    <a:pt x="9211" y="0"/>
                  </a:lnTo>
                  <a:cubicBezTo>
                    <a:pt x="8640" y="127"/>
                    <a:pt x="8006" y="359"/>
                    <a:pt x="7288" y="719"/>
                  </a:cubicBezTo>
                  <a:cubicBezTo>
                    <a:pt x="7288" y="719"/>
                    <a:pt x="7499" y="1880"/>
                    <a:pt x="7373" y="2197"/>
                  </a:cubicBezTo>
                  <a:cubicBezTo>
                    <a:pt x="6992" y="3063"/>
                    <a:pt x="3570" y="3169"/>
                    <a:pt x="1775" y="3803"/>
                  </a:cubicBezTo>
                  <a:cubicBezTo>
                    <a:pt x="0" y="4415"/>
                    <a:pt x="1564" y="5345"/>
                    <a:pt x="3169" y="5345"/>
                  </a:cubicBezTo>
                  <a:lnTo>
                    <a:pt x="3423" y="5345"/>
                  </a:lnTo>
                  <a:cubicBezTo>
                    <a:pt x="3021" y="5429"/>
                    <a:pt x="2662" y="5514"/>
                    <a:pt x="2345" y="5619"/>
                  </a:cubicBezTo>
                  <a:cubicBezTo>
                    <a:pt x="824" y="6126"/>
                    <a:pt x="1733" y="6823"/>
                    <a:pt x="3021" y="7035"/>
                  </a:cubicBezTo>
                  <a:cubicBezTo>
                    <a:pt x="2620" y="7182"/>
                    <a:pt x="2387" y="7373"/>
                    <a:pt x="2387" y="7605"/>
                  </a:cubicBezTo>
                  <a:cubicBezTo>
                    <a:pt x="2417" y="8115"/>
                    <a:pt x="3781" y="8818"/>
                    <a:pt x="5901" y="8818"/>
                  </a:cubicBezTo>
                  <a:cubicBezTo>
                    <a:pt x="6765" y="8818"/>
                    <a:pt x="7754" y="8701"/>
                    <a:pt x="8830" y="8408"/>
                  </a:cubicBezTo>
                  <a:cubicBezTo>
                    <a:pt x="8197" y="8260"/>
                    <a:pt x="7521" y="8154"/>
                    <a:pt x="7035" y="7732"/>
                  </a:cubicBezTo>
                  <a:cubicBezTo>
                    <a:pt x="6760" y="7499"/>
                    <a:pt x="6570" y="7182"/>
                    <a:pt x="6464" y="6845"/>
                  </a:cubicBezTo>
                  <a:cubicBezTo>
                    <a:pt x="6422" y="6676"/>
                    <a:pt x="6380" y="6507"/>
                    <a:pt x="6359" y="6338"/>
                  </a:cubicBezTo>
                  <a:cubicBezTo>
                    <a:pt x="6317" y="5915"/>
                    <a:pt x="6338" y="5450"/>
                    <a:pt x="6401" y="5007"/>
                  </a:cubicBezTo>
                  <a:cubicBezTo>
                    <a:pt x="6401" y="4943"/>
                    <a:pt x="6401" y="4880"/>
                    <a:pt x="6422" y="4795"/>
                  </a:cubicBezTo>
                  <a:cubicBezTo>
                    <a:pt x="6422" y="4711"/>
                    <a:pt x="6443" y="4648"/>
                    <a:pt x="6443" y="4563"/>
                  </a:cubicBezTo>
                  <a:cubicBezTo>
                    <a:pt x="6528" y="4098"/>
                    <a:pt x="6612" y="3613"/>
                    <a:pt x="6950" y="3296"/>
                  </a:cubicBezTo>
                  <a:cubicBezTo>
                    <a:pt x="7183" y="3063"/>
                    <a:pt x="7499" y="2958"/>
                    <a:pt x="7774" y="2810"/>
                  </a:cubicBezTo>
                  <a:cubicBezTo>
                    <a:pt x="7816" y="2789"/>
                    <a:pt x="7837" y="2768"/>
                    <a:pt x="7880" y="2746"/>
                  </a:cubicBezTo>
                  <a:cubicBezTo>
                    <a:pt x="7985" y="2683"/>
                    <a:pt x="8112" y="2620"/>
                    <a:pt x="8197" y="2535"/>
                  </a:cubicBezTo>
                  <a:cubicBezTo>
                    <a:pt x="9063" y="1901"/>
                    <a:pt x="9189" y="972"/>
                    <a:pt x="9211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9">
              <a:extLst>
                <a:ext uri="{FF2B5EF4-FFF2-40B4-BE49-F238E27FC236}">
                  <a16:creationId xmlns:a16="http://schemas.microsoft.com/office/drawing/2014/main" id="{5074CCA5-916F-4515-AB80-8AA844348E84}"/>
                </a:ext>
              </a:extLst>
            </p:cNvPr>
            <p:cNvSpPr/>
            <p:nvPr/>
          </p:nvSpPr>
          <p:spPr>
            <a:xfrm flipH="1">
              <a:off x="9749486" y="2917949"/>
              <a:ext cx="101434" cy="85080"/>
            </a:xfrm>
            <a:custGeom>
              <a:avLst/>
              <a:gdLst/>
              <a:ahLst/>
              <a:cxnLst/>
              <a:rect l="l" t="t" r="r" b="b"/>
              <a:pathLst>
                <a:path w="3064" h="2570" extrusionOk="0">
                  <a:moveTo>
                    <a:pt x="2360" y="1"/>
                  </a:moveTo>
                  <a:cubicBezTo>
                    <a:pt x="2334" y="1"/>
                    <a:pt x="2308" y="2"/>
                    <a:pt x="2282" y="6"/>
                  </a:cubicBezTo>
                  <a:lnTo>
                    <a:pt x="676" y="133"/>
                  </a:lnTo>
                  <a:cubicBezTo>
                    <a:pt x="296" y="154"/>
                    <a:pt x="0" y="471"/>
                    <a:pt x="21" y="851"/>
                  </a:cubicBezTo>
                  <a:cubicBezTo>
                    <a:pt x="41" y="1576"/>
                    <a:pt x="349" y="2570"/>
                    <a:pt x="1567" y="2570"/>
                  </a:cubicBezTo>
                  <a:cubicBezTo>
                    <a:pt x="1627" y="2570"/>
                    <a:pt x="1689" y="2567"/>
                    <a:pt x="1753" y="2562"/>
                  </a:cubicBezTo>
                  <a:cubicBezTo>
                    <a:pt x="1922" y="2541"/>
                    <a:pt x="2049" y="2520"/>
                    <a:pt x="2176" y="2478"/>
                  </a:cubicBezTo>
                  <a:cubicBezTo>
                    <a:pt x="2831" y="2245"/>
                    <a:pt x="3021" y="1675"/>
                    <a:pt x="3063" y="1126"/>
                  </a:cubicBezTo>
                  <a:cubicBezTo>
                    <a:pt x="3063" y="957"/>
                    <a:pt x="3063" y="788"/>
                    <a:pt x="3042" y="640"/>
                  </a:cubicBezTo>
                  <a:cubicBezTo>
                    <a:pt x="3042" y="619"/>
                    <a:pt x="3042" y="598"/>
                    <a:pt x="3042" y="577"/>
                  </a:cubicBezTo>
                  <a:cubicBezTo>
                    <a:pt x="3000" y="365"/>
                    <a:pt x="2873" y="196"/>
                    <a:pt x="2704" y="91"/>
                  </a:cubicBezTo>
                  <a:cubicBezTo>
                    <a:pt x="2600" y="39"/>
                    <a:pt x="2481" y="1"/>
                    <a:pt x="236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9">
              <a:extLst>
                <a:ext uri="{FF2B5EF4-FFF2-40B4-BE49-F238E27FC236}">
                  <a16:creationId xmlns:a16="http://schemas.microsoft.com/office/drawing/2014/main" id="{F4EB5460-791E-46B8-8710-31641E9F19CF}"/>
                </a:ext>
              </a:extLst>
            </p:cNvPr>
            <p:cNvSpPr/>
            <p:nvPr/>
          </p:nvSpPr>
          <p:spPr>
            <a:xfrm flipH="1">
              <a:off x="9498450" y="2526315"/>
              <a:ext cx="497270" cy="433973"/>
            </a:xfrm>
            <a:custGeom>
              <a:avLst/>
              <a:gdLst/>
              <a:ahLst/>
              <a:cxnLst/>
              <a:rect l="l" t="t" r="r" b="b"/>
              <a:pathLst>
                <a:path w="15021" h="13109" extrusionOk="0">
                  <a:moveTo>
                    <a:pt x="583" y="0"/>
                  </a:moveTo>
                  <a:cubicBezTo>
                    <a:pt x="423" y="0"/>
                    <a:pt x="328" y="61"/>
                    <a:pt x="297" y="197"/>
                  </a:cubicBezTo>
                  <a:cubicBezTo>
                    <a:pt x="0" y="1365"/>
                    <a:pt x="2041" y="2644"/>
                    <a:pt x="4523" y="2644"/>
                  </a:cubicBezTo>
                  <a:cubicBezTo>
                    <a:pt x="4690" y="2644"/>
                    <a:pt x="4859" y="2638"/>
                    <a:pt x="5029" y="2626"/>
                  </a:cubicBezTo>
                  <a:cubicBezTo>
                    <a:pt x="7113" y="2481"/>
                    <a:pt x="8629" y="2002"/>
                    <a:pt x="9718" y="2002"/>
                  </a:cubicBezTo>
                  <a:cubicBezTo>
                    <a:pt x="10053" y="2002"/>
                    <a:pt x="10347" y="2047"/>
                    <a:pt x="10606" y="2161"/>
                  </a:cubicBezTo>
                  <a:cubicBezTo>
                    <a:pt x="11683" y="2626"/>
                    <a:pt x="12655" y="6112"/>
                    <a:pt x="11894" y="8858"/>
                  </a:cubicBezTo>
                  <a:cubicBezTo>
                    <a:pt x="11324" y="10991"/>
                    <a:pt x="8388" y="11709"/>
                    <a:pt x="7078" y="11921"/>
                  </a:cubicBezTo>
                  <a:cubicBezTo>
                    <a:pt x="6698" y="11984"/>
                    <a:pt x="6444" y="12005"/>
                    <a:pt x="6444" y="12005"/>
                  </a:cubicBezTo>
                  <a:lnTo>
                    <a:pt x="6444" y="13104"/>
                  </a:lnTo>
                  <a:cubicBezTo>
                    <a:pt x="6444" y="13104"/>
                    <a:pt x="6471" y="13109"/>
                    <a:pt x="6529" y="13109"/>
                  </a:cubicBezTo>
                  <a:cubicBezTo>
                    <a:pt x="6587" y="13109"/>
                    <a:pt x="6677" y="13104"/>
                    <a:pt x="6803" y="13083"/>
                  </a:cubicBezTo>
                  <a:cubicBezTo>
                    <a:pt x="6951" y="13040"/>
                    <a:pt x="7163" y="13019"/>
                    <a:pt x="7437" y="12956"/>
                  </a:cubicBezTo>
                  <a:cubicBezTo>
                    <a:pt x="8155" y="12787"/>
                    <a:pt x="9338" y="12470"/>
                    <a:pt x="11218" y="11836"/>
                  </a:cubicBezTo>
                  <a:cubicBezTo>
                    <a:pt x="15021" y="10527"/>
                    <a:pt x="15021" y="6006"/>
                    <a:pt x="13795" y="3006"/>
                  </a:cubicBezTo>
                  <a:cubicBezTo>
                    <a:pt x="12956" y="985"/>
                    <a:pt x="11368" y="546"/>
                    <a:pt x="9309" y="546"/>
                  </a:cubicBezTo>
                  <a:cubicBezTo>
                    <a:pt x="8313" y="546"/>
                    <a:pt x="7207" y="649"/>
                    <a:pt x="6022" y="725"/>
                  </a:cubicBezTo>
                  <a:cubicBezTo>
                    <a:pt x="5760" y="742"/>
                    <a:pt x="5506" y="749"/>
                    <a:pt x="5261" y="749"/>
                  </a:cubicBezTo>
                  <a:cubicBezTo>
                    <a:pt x="3042" y="749"/>
                    <a:pt x="1546" y="123"/>
                    <a:pt x="804" y="28"/>
                  </a:cubicBezTo>
                  <a:cubicBezTo>
                    <a:pt x="720" y="10"/>
                    <a:pt x="647" y="0"/>
                    <a:pt x="58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9">
              <a:extLst>
                <a:ext uri="{FF2B5EF4-FFF2-40B4-BE49-F238E27FC236}">
                  <a16:creationId xmlns:a16="http://schemas.microsoft.com/office/drawing/2014/main" id="{2B042FBC-63BC-4069-BD5C-CF44E4B7DC6D}"/>
                </a:ext>
              </a:extLst>
            </p:cNvPr>
            <p:cNvSpPr/>
            <p:nvPr/>
          </p:nvSpPr>
          <p:spPr>
            <a:xfrm flipH="1">
              <a:off x="9498450" y="2527209"/>
              <a:ext cx="470654" cy="472773"/>
            </a:xfrm>
            <a:custGeom>
              <a:avLst/>
              <a:gdLst/>
              <a:ahLst/>
              <a:cxnLst/>
              <a:rect l="l" t="t" r="r" b="b"/>
              <a:pathLst>
                <a:path w="14217" h="14281" extrusionOk="0">
                  <a:moveTo>
                    <a:pt x="0" y="1"/>
                  </a:moveTo>
                  <a:lnTo>
                    <a:pt x="0" y="1"/>
                  </a:lnTo>
                  <a:cubicBezTo>
                    <a:pt x="349" y="616"/>
                    <a:pt x="1235" y="1291"/>
                    <a:pt x="3394" y="1291"/>
                  </a:cubicBezTo>
                  <a:cubicBezTo>
                    <a:pt x="3459" y="1291"/>
                    <a:pt x="3524" y="1291"/>
                    <a:pt x="3591" y="1289"/>
                  </a:cubicBezTo>
                  <a:cubicBezTo>
                    <a:pt x="5774" y="1268"/>
                    <a:pt x="7202" y="1094"/>
                    <a:pt x="8331" y="1094"/>
                  </a:cubicBezTo>
                  <a:cubicBezTo>
                    <a:pt x="9387" y="1094"/>
                    <a:pt x="10182" y="1246"/>
                    <a:pt x="11090" y="1818"/>
                  </a:cubicBezTo>
                  <a:cubicBezTo>
                    <a:pt x="12991" y="2979"/>
                    <a:pt x="13308" y="7458"/>
                    <a:pt x="12485" y="9021"/>
                  </a:cubicBezTo>
                  <a:cubicBezTo>
                    <a:pt x="11682" y="10521"/>
                    <a:pt x="10626" y="11387"/>
                    <a:pt x="6612" y="12380"/>
                  </a:cubicBezTo>
                  <a:cubicBezTo>
                    <a:pt x="6401" y="12443"/>
                    <a:pt x="6211" y="12485"/>
                    <a:pt x="5999" y="12527"/>
                  </a:cubicBezTo>
                  <a:cubicBezTo>
                    <a:pt x="5999" y="12527"/>
                    <a:pt x="6021" y="12739"/>
                    <a:pt x="5999" y="13056"/>
                  </a:cubicBezTo>
                  <a:cubicBezTo>
                    <a:pt x="5978" y="13372"/>
                    <a:pt x="5915" y="13837"/>
                    <a:pt x="5746" y="14281"/>
                  </a:cubicBezTo>
                  <a:cubicBezTo>
                    <a:pt x="6401" y="14048"/>
                    <a:pt x="6591" y="13478"/>
                    <a:pt x="6633" y="12929"/>
                  </a:cubicBezTo>
                  <a:cubicBezTo>
                    <a:pt x="7351" y="12760"/>
                    <a:pt x="8534" y="12443"/>
                    <a:pt x="10414" y="11809"/>
                  </a:cubicBezTo>
                  <a:cubicBezTo>
                    <a:pt x="14217" y="10500"/>
                    <a:pt x="14217" y="5979"/>
                    <a:pt x="12991" y="2979"/>
                  </a:cubicBezTo>
                  <a:cubicBezTo>
                    <a:pt x="12152" y="958"/>
                    <a:pt x="10564" y="519"/>
                    <a:pt x="8505" y="519"/>
                  </a:cubicBezTo>
                  <a:cubicBezTo>
                    <a:pt x="7509" y="519"/>
                    <a:pt x="6403" y="622"/>
                    <a:pt x="5218" y="698"/>
                  </a:cubicBezTo>
                  <a:cubicBezTo>
                    <a:pt x="4956" y="715"/>
                    <a:pt x="4702" y="722"/>
                    <a:pt x="4457" y="722"/>
                  </a:cubicBezTo>
                  <a:cubicBezTo>
                    <a:pt x="2238" y="722"/>
                    <a:pt x="742" y="96"/>
                    <a:pt x="0" y="1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9">
              <a:extLst>
                <a:ext uri="{FF2B5EF4-FFF2-40B4-BE49-F238E27FC236}">
                  <a16:creationId xmlns:a16="http://schemas.microsoft.com/office/drawing/2014/main" id="{0BE20CC9-28EF-4E2E-AEA5-D686007588B3}"/>
                </a:ext>
              </a:extLst>
            </p:cNvPr>
            <p:cNvSpPr/>
            <p:nvPr/>
          </p:nvSpPr>
          <p:spPr>
            <a:xfrm flipH="1">
              <a:off x="10128534" y="1349925"/>
              <a:ext cx="667165" cy="557753"/>
            </a:xfrm>
            <a:custGeom>
              <a:avLst/>
              <a:gdLst/>
              <a:ahLst/>
              <a:cxnLst/>
              <a:rect l="l" t="t" r="r" b="b"/>
              <a:pathLst>
                <a:path w="20153" h="16848" extrusionOk="0">
                  <a:moveTo>
                    <a:pt x="13369" y="1"/>
                  </a:moveTo>
                  <a:cubicBezTo>
                    <a:pt x="12987" y="1"/>
                    <a:pt x="12593" y="39"/>
                    <a:pt x="12189" y="117"/>
                  </a:cubicBezTo>
                  <a:cubicBezTo>
                    <a:pt x="11492" y="265"/>
                    <a:pt x="10753" y="518"/>
                    <a:pt x="10014" y="898"/>
                  </a:cubicBezTo>
                  <a:cubicBezTo>
                    <a:pt x="6824" y="2567"/>
                    <a:pt x="5218" y="5503"/>
                    <a:pt x="5641" y="6412"/>
                  </a:cubicBezTo>
                  <a:cubicBezTo>
                    <a:pt x="6063" y="7341"/>
                    <a:pt x="6824" y="8968"/>
                    <a:pt x="5113" y="10130"/>
                  </a:cubicBezTo>
                  <a:cubicBezTo>
                    <a:pt x="3402" y="11291"/>
                    <a:pt x="466" y="11989"/>
                    <a:pt x="64" y="13087"/>
                  </a:cubicBezTo>
                  <a:cubicBezTo>
                    <a:pt x="1" y="13319"/>
                    <a:pt x="43" y="13573"/>
                    <a:pt x="149" y="13847"/>
                  </a:cubicBezTo>
                  <a:cubicBezTo>
                    <a:pt x="613" y="14883"/>
                    <a:pt x="2324" y="16192"/>
                    <a:pt x="3254" y="16847"/>
                  </a:cubicBezTo>
                  <a:cubicBezTo>
                    <a:pt x="3254" y="16847"/>
                    <a:pt x="5218" y="13383"/>
                    <a:pt x="9929" y="12136"/>
                  </a:cubicBezTo>
                  <a:cubicBezTo>
                    <a:pt x="10098" y="12094"/>
                    <a:pt x="10267" y="12052"/>
                    <a:pt x="10436" y="12010"/>
                  </a:cubicBezTo>
                  <a:cubicBezTo>
                    <a:pt x="11381" y="11803"/>
                    <a:pt x="12265" y="11721"/>
                    <a:pt x="13072" y="11721"/>
                  </a:cubicBezTo>
                  <a:cubicBezTo>
                    <a:pt x="16054" y="11721"/>
                    <a:pt x="17977" y="12834"/>
                    <a:pt x="17977" y="12834"/>
                  </a:cubicBezTo>
                  <a:cubicBezTo>
                    <a:pt x="18780" y="12369"/>
                    <a:pt x="20153" y="9580"/>
                    <a:pt x="20153" y="8419"/>
                  </a:cubicBezTo>
                  <a:cubicBezTo>
                    <a:pt x="20153" y="8228"/>
                    <a:pt x="20132" y="8017"/>
                    <a:pt x="20090" y="7764"/>
                  </a:cubicBezTo>
                  <a:cubicBezTo>
                    <a:pt x="20090" y="7743"/>
                    <a:pt x="20090" y="7743"/>
                    <a:pt x="20090" y="7743"/>
                  </a:cubicBezTo>
                  <a:cubicBezTo>
                    <a:pt x="20090" y="7721"/>
                    <a:pt x="20090" y="7721"/>
                    <a:pt x="20090" y="7700"/>
                  </a:cubicBezTo>
                  <a:cubicBezTo>
                    <a:pt x="19836" y="6412"/>
                    <a:pt x="19055" y="4384"/>
                    <a:pt x="17724" y="2377"/>
                  </a:cubicBezTo>
                  <a:cubicBezTo>
                    <a:pt x="16696" y="844"/>
                    <a:pt x="15166" y="1"/>
                    <a:pt x="1336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9">
              <a:extLst>
                <a:ext uri="{FF2B5EF4-FFF2-40B4-BE49-F238E27FC236}">
                  <a16:creationId xmlns:a16="http://schemas.microsoft.com/office/drawing/2014/main" id="{C0D98BD6-6BF5-436A-9AB7-D98C2C23B0F6}"/>
                </a:ext>
              </a:extLst>
            </p:cNvPr>
            <p:cNvSpPr/>
            <p:nvPr/>
          </p:nvSpPr>
          <p:spPr>
            <a:xfrm flipH="1">
              <a:off x="10392149" y="1353765"/>
              <a:ext cx="403550" cy="553913"/>
            </a:xfrm>
            <a:custGeom>
              <a:avLst/>
              <a:gdLst/>
              <a:ahLst/>
              <a:cxnLst/>
              <a:rect l="l" t="t" r="r" b="b"/>
              <a:pathLst>
                <a:path w="12190" h="16732" extrusionOk="0">
                  <a:moveTo>
                    <a:pt x="12189" y="1"/>
                  </a:moveTo>
                  <a:lnTo>
                    <a:pt x="12189" y="1"/>
                  </a:lnTo>
                  <a:cubicBezTo>
                    <a:pt x="11492" y="149"/>
                    <a:pt x="10753" y="402"/>
                    <a:pt x="10014" y="782"/>
                  </a:cubicBezTo>
                  <a:cubicBezTo>
                    <a:pt x="6824" y="2451"/>
                    <a:pt x="5218" y="5387"/>
                    <a:pt x="5641" y="6296"/>
                  </a:cubicBezTo>
                  <a:cubicBezTo>
                    <a:pt x="6063" y="7225"/>
                    <a:pt x="6824" y="8852"/>
                    <a:pt x="5113" y="10014"/>
                  </a:cubicBezTo>
                  <a:cubicBezTo>
                    <a:pt x="3402" y="11175"/>
                    <a:pt x="466" y="11873"/>
                    <a:pt x="64" y="12971"/>
                  </a:cubicBezTo>
                  <a:cubicBezTo>
                    <a:pt x="1" y="13203"/>
                    <a:pt x="43" y="13457"/>
                    <a:pt x="149" y="13731"/>
                  </a:cubicBezTo>
                  <a:cubicBezTo>
                    <a:pt x="613" y="14767"/>
                    <a:pt x="2324" y="16076"/>
                    <a:pt x="3254" y="16731"/>
                  </a:cubicBezTo>
                  <a:cubicBezTo>
                    <a:pt x="3254" y="16731"/>
                    <a:pt x="5218" y="13267"/>
                    <a:pt x="9929" y="12020"/>
                  </a:cubicBezTo>
                  <a:cubicBezTo>
                    <a:pt x="10098" y="11978"/>
                    <a:pt x="10267" y="11936"/>
                    <a:pt x="10436" y="11894"/>
                  </a:cubicBezTo>
                  <a:cubicBezTo>
                    <a:pt x="10373" y="11598"/>
                    <a:pt x="10309" y="11302"/>
                    <a:pt x="10204" y="11006"/>
                  </a:cubicBezTo>
                  <a:cubicBezTo>
                    <a:pt x="9781" y="9676"/>
                    <a:pt x="9063" y="8450"/>
                    <a:pt x="8556" y="7141"/>
                  </a:cubicBezTo>
                  <a:cubicBezTo>
                    <a:pt x="8049" y="5810"/>
                    <a:pt x="7796" y="4331"/>
                    <a:pt x="8324" y="3022"/>
                  </a:cubicBezTo>
                  <a:cubicBezTo>
                    <a:pt x="8345" y="2979"/>
                    <a:pt x="8366" y="2916"/>
                    <a:pt x="8387" y="2874"/>
                  </a:cubicBezTo>
                  <a:cubicBezTo>
                    <a:pt x="9105" y="1332"/>
                    <a:pt x="10626" y="550"/>
                    <a:pt x="12189" y="1"/>
                  </a:cubicBezTo>
                  <a:close/>
                </a:path>
              </a:pathLst>
            </a:custGeom>
            <a:solidFill>
              <a:srgbClr val="0C0E19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9">
              <a:extLst>
                <a:ext uri="{FF2B5EF4-FFF2-40B4-BE49-F238E27FC236}">
                  <a16:creationId xmlns:a16="http://schemas.microsoft.com/office/drawing/2014/main" id="{ED213F88-194C-4BE2-BB52-BE034E96EFCB}"/>
                </a:ext>
              </a:extLst>
            </p:cNvPr>
            <p:cNvSpPr/>
            <p:nvPr/>
          </p:nvSpPr>
          <p:spPr>
            <a:xfrm flipH="1">
              <a:off x="10130619" y="1349925"/>
              <a:ext cx="665079" cy="458438"/>
            </a:xfrm>
            <a:custGeom>
              <a:avLst/>
              <a:gdLst/>
              <a:ahLst/>
              <a:cxnLst/>
              <a:rect l="l" t="t" r="r" b="b"/>
              <a:pathLst>
                <a:path w="20090" h="13848" extrusionOk="0">
                  <a:moveTo>
                    <a:pt x="13369" y="1"/>
                  </a:moveTo>
                  <a:cubicBezTo>
                    <a:pt x="12987" y="1"/>
                    <a:pt x="12593" y="39"/>
                    <a:pt x="12189" y="117"/>
                  </a:cubicBezTo>
                  <a:cubicBezTo>
                    <a:pt x="11492" y="265"/>
                    <a:pt x="10753" y="518"/>
                    <a:pt x="10014" y="898"/>
                  </a:cubicBezTo>
                  <a:cubicBezTo>
                    <a:pt x="6824" y="2567"/>
                    <a:pt x="5218" y="5503"/>
                    <a:pt x="5641" y="6412"/>
                  </a:cubicBezTo>
                  <a:cubicBezTo>
                    <a:pt x="6063" y="7341"/>
                    <a:pt x="6824" y="8968"/>
                    <a:pt x="5113" y="10130"/>
                  </a:cubicBezTo>
                  <a:cubicBezTo>
                    <a:pt x="3402" y="11270"/>
                    <a:pt x="466" y="11989"/>
                    <a:pt x="64" y="13087"/>
                  </a:cubicBezTo>
                  <a:cubicBezTo>
                    <a:pt x="1" y="13319"/>
                    <a:pt x="43" y="13573"/>
                    <a:pt x="149" y="13847"/>
                  </a:cubicBezTo>
                  <a:cubicBezTo>
                    <a:pt x="275" y="13383"/>
                    <a:pt x="803" y="12707"/>
                    <a:pt x="2599" y="12094"/>
                  </a:cubicBezTo>
                  <a:cubicBezTo>
                    <a:pt x="5789" y="10996"/>
                    <a:pt x="7120" y="10087"/>
                    <a:pt x="6929" y="8609"/>
                  </a:cubicBezTo>
                  <a:cubicBezTo>
                    <a:pt x="6739" y="7151"/>
                    <a:pt x="5789" y="6771"/>
                    <a:pt x="6507" y="5292"/>
                  </a:cubicBezTo>
                  <a:cubicBezTo>
                    <a:pt x="6782" y="4701"/>
                    <a:pt x="7458" y="3835"/>
                    <a:pt x="8387" y="2990"/>
                  </a:cubicBezTo>
                  <a:cubicBezTo>
                    <a:pt x="9735" y="1766"/>
                    <a:pt x="11592" y="665"/>
                    <a:pt x="13438" y="665"/>
                  </a:cubicBezTo>
                  <a:cubicBezTo>
                    <a:pt x="13472" y="665"/>
                    <a:pt x="13507" y="665"/>
                    <a:pt x="13541" y="666"/>
                  </a:cubicBezTo>
                  <a:cubicBezTo>
                    <a:pt x="16668" y="772"/>
                    <a:pt x="19160" y="4405"/>
                    <a:pt x="20090" y="7743"/>
                  </a:cubicBezTo>
                  <a:cubicBezTo>
                    <a:pt x="20090" y="7721"/>
                    <a:pt x="20090" y="7721"/>
                    <a:pt x="20090" y="7700"/>
                  </a:cubicBezTo>
                  <a:cubicBezTo>
                    <a:pt x="19836" y="6412"/>
                    <a:pt x="19055" y="4384"/>
                    <a:pt x="17724" y="2377"/>
                  </a:cubicBezTo>
                  <a:cubicBezTo>
                    <a:pt x="16696" y="844"/>
                    <a:pt x="15166" y="1"/>
                    <a:pt x="13369" y="1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9">
              <a:extLst>
                <a:ext uri="{FF2B5EF4-FFF2-40B4-BE49-F238E27FC236}">
                  <a16:creationId xmlns:a16="http://schemas.microsoft.com/office/drawing/2014/main" id="{53F1E7FC-EF2D-46EC-9C98-C329C6E96210}"/>
                </a:ext>
              </a:extLst>
            </p:cNvPr>
            <p:cNvSpPr/>
            <p:nvPr/>
          </p:nvSpPr>
          <p:spPr>
            <a:xfrm flipH="1">
              <a:off x="10392149" y="1353765"/>
              <a:ext cx="403550" cy="454598"/>
            </a:xfrm>
            <a:custGeom>
              <a:avLst/>
              <a:gdLst/>
              <a:ahLst/>
              <a:cxnLst/>
              <a:rect l="l" t="t" r="r" b="b"/>
              <a:pathLst>
                <a:path w="12190" h="13732" extrusionOk="0">
                  <a:moveTo>
                    <a:pt x="12189" y="1"/>
                  </a:moveTo>
                  <a:lnTo>
                    <a:pt x="12189" y="1"/>
                  </a:lnTo>
                  <a:cubicBezTo>
                    <a:pt x="11492" y="149"/>
                    <a:pt x="10753" y="402"/>
                    <a:pt x="10014" y="782"/>
                  </a:cubicBezTo>
                  <a:cubicBezTo>
                    <a:pt x="6824" y="2451"/>
                    <a:pt x="5218" y="5387"/>
                    <a:pt x="5641" y="6296"/>
                  </a:cubicBezTo>
                  <a:cubicBezTo>
                    <a:pt x="6063" y="7225"/>
                    <a:pt x="6824" y="8852"/>
                    <a:pt x="5113" y="10014"/>
                  </a:cubicBezTo>
                  <a:cubicBezTo>
                    <a:pt x="3402" y="11154"/>
                    <a:pt x="466" y="11873"/>
                    <a:pt x="64" y="12971"/>
                  </a:cubicBezTo>
                  <a:cubicBezTo>
                    <a:pt x="1" y="13203"/>
                    <a:pt x="43" y="13457"/>
                    <a:pt x="149" y="13731"/>
                  </a:cubicBezTo>
                  <a:cubicBezTo>
                    <a:pt x="275" y="13267"/>
                    <a:pt x="803" y="12591"/>
                    <a:pt x="2599" y="11978"/>
                  </a:cubicBezTo>
                  <a:cubicBezTo>
                    <a:pt x="5789" y="10880"/>
                    <a:pt x="7120" y="9971"/>
                    <a:pt x="6929" y="8493"/>
                  </a:cubicBezTo>
                  <a:cubicBezTo>
                    <a:pt x="6739" y="7035"/>
                    <a:pt x="5789" y="6655"/>
                    <a:pt x="6507" y="5176"/>
                  </a:cubicBezTo>
                  <a:cubicBezTo>
                    <a:pt x="6782" y="4585"/>
                    <a:pt x="7458" y="3719"/>
                    <a:pt x="8387" y="2874"/>
                  </a:cubicBezTo>
                  <a:cubicBezTo>
                    <a:pt x="9105" y="1353"/>
                    <a:pt x="10626" y="550"/>
                    <a:pt x="12189" y="1"/>
                  </a:cubicBezTo>
                  <a:close/>
                </a:path>
              </a:pathLst>
            </a:custGeom>
            <a:solidFill>
              <a:srgbClr val="43120E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386;p49">
              <a:extLst>
                <a:ext uri="{FF2B5EF4-FFF2-40B4-BE49-F238E27FC236}">
                  <a16:creationId xmlns:a16="http://schemas.microsoft.com/office/drawing/2014/main" id="{22EA31B9-E449-4732-9A91-46E9316CDFB2}"/>
                </a:ext>
              </a:extLst>
            </p:cNvPr>
            <p:cNvSpPr/>
            <p:nvPr/>
          </p:nvSpPr>
          <p:spPr>
            <a:xfrm flipH="1">
              <a:off x="10243211" y="1427027"/>
              <a:ext cx="190950" cy="184296"/>
            </a:xfrm>
            <a:custGeom>
              <a:avLst/>
              <a:gdLst/>
              <a:ahLst/>
              <a:cxnLst/>
              <a:rect l="l" t="t" r="r" b="b"/>
              <a:pathLst>
                <a:path w="5768" h="5567" extrusionOk="0">
                  <a:moveTo>
                    <a:pt x="3025" y="0"/>
                  </a:moveTo>
                  <a:cubicBezTo>
                    <a:pt x="2011" y="0"/>
                    <a:pt x="980" y="471"/>
                    <a:pt x="656" y="1442"/>
                  </a:cubicBezTo>
                  <a:cubicBezTo>
                    <a:pt x="1" y="3407"/>
                    <a:pt x="2050" y="3808"/>
                    <a:pt x="2282" y="4019"/>
                  </a:cubicBezTo>
                  <a:cubicBezTo>
                    <a:pt x="2493" y="4252"/>
                    <a:pt x="1923" y="5371"/>
                    <a:pt x="2282" y="5414"/>
                  </a:cubicBezTo>
                  <a:cubicBezTo>
                    <a:pt x="2296" y="5416"/>
                    <a:pt x="2309" y="5417"/>
                    <a:pt x="2321" y="5417"/>
                  </a:cubicBezTo>
                  <a:cubicBezTo>
                    <a:pt x="2549" y="5417"/>
                    <a:pt x="2627" y="5019"/>
                    <a:pt x="2652" y="4823"/>
                  </a:cubicBezTo>
                  <a:lnTo>
                    <a:pt x="2652" y="4823"/>
                  </a:lnTo>
                  <a:cubicBezTo>
                    <a:pt x="2635" y="5051"/>
                    <a:pt x="2630" y="5567"/>
                    <a:pt x="2925" y="5567"/>
                  </a:cubicBezTo>
                  <a:cubicBezTo>
                    <a:pt x="2942" y="5567"/>
                    <a:pt x="2960" y="5565"/>
                    <a:pt x="2979" y="5561"/>
                  </a:cubicBezTo>
                  <a:cubicBezTo>
                    <a:pt x="3271" y="5503"/>
                    <a:pt x="3281" y="5162"/>
                    <a:pt x="3259" y="4957"/>
                  </a:cubicBezTo>
                  <a:lnTo>
                    <a:pt x="3259" y="4957"/>
                  </a:lnTo>
                  <a:cubicBezTo>
                    <a:pt x="3298" y="5144"/>
                    <a:pt x="3385" y="5433"/>
                    <a:pt x="3555" y="5433"/>
                  </a:cubicBezTo>
                  <a:cubicBezTo>
                    <a:pt x="3580" y="5433"/>
                    <a:pt x="3606" y="5427"/>
                    <a:pt x="3634" y="5414"/>
                  </a:cubicBezTo>
                  <a:cubicBezTo>
                    <a:pt x="3930" y="5287"/>
                    <a:pt x="3402" y="4104"/>
                    <a:pt x="3634" y="4019"/>
                  </a:cubicBezTo>
                  <a:cubicBezTo>
                    <a:pt x="3845" y="3935"/>
                    <a:pt x="5768" y="3322"/>
                    <a:pt x="5303" y="1442"/>
                  </a:cubicBezTo>
                  <a:cubicBezTo>
                    <a:pt x="5079" y="492"/>
                    <a:pt x="4061" y="0"/>
                    <a:pt x="3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387;p49">
              <a:extLst>
                <a:ext uri="{FF2B5EF4-FFF2-40B4-BE49-F238E27FC236}">
                  <a16:creationId xmlns:a16="http://schemas.microsoft.com/office/drawing/2014/main" id="{3E3F1AEE-AA90-40D9-86ED-FDDCFCD1685A}"/>
                </a:ext>
              </a:extLst>
            </p:cNvPr>
            <p:cNvSpPr/>
            <p:nvPr/>
          </p:nvSpPr>
          <p:spPr>
            <a:xfrm flipH="1">
              <a:off x="10344546" y="1478373"/>
              <a:ext cx="56941" cy="47572"/>
            </a:xfrm>
            <a:custGeom>
              <a:avLst/>
              <a:gdLst/>
              <a:ahLst/>
              <a:cxnLst/>
              <a:rect l="l" t="t" r="r" b="b"/>
              <a:pathLst>
                <a:path w="1720" h="1437" extrusionOk="0">
                  <a:moveTo>
                    <a:pt x="752" y="1"/>
                  </a:moveTo>
                  <a:cubicBezTo>
                    <a:pt x="678" y="1"/>
                    <a:pt x="605" y="25"/>
                    <a:pt x="535" y="81"/>
                  </a:cubicBezTo>
                  <a:cubicBezTo>
                    <a:pt x="1" y="486"/>
                    <a:pt x="638" y="1437"/>
                    <a:pt x="1118" y="1437"/>
                  </a:cubicBezTo>
                  <a:cubicBezTo>
                    <a:pt x="1189" y="1437"/>
                    <a:pt x="1257" y="1416"/>
                    <a:pt x="1316" y="1370"/>
                  </a:cubicBezTo>
                  <a:cubicBezTo>
                    <a:pt x="1719" y="1059"/>
                    <a:pt x="1233" y="1"/>
                    <a:pt x="75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88;p49">
              <a:extLst>
                <a:ext uri="{FF2B5EF4-FFF2-40B4-BE49-F238E27FC236}">
                  <a16:creationId xmlns:a16="http://schemas.microsoft.com/office/drawing/2014/main" id="{43FBAC4C-DF7B-47C3-8F38-EB6E984F6536}"/>
                </a:ext>
              </a:extLst>
            </p:cNvPr>
            <p:cNvSpPr/>
            <p:nvPr/>
          </p:nvSpPr>
          <p:spPr>
            <a:xfrm flipH="1">
              <a:off x="10267478" y="1478373"/>
              <a:ext cx="56245" cy="47572"/>
            </a:xfrm>
            <a:custGeom>
              <a:avLst/>
              <a:gdLst/>
              <a:ahLst/>
              <a:cxnLst/>
              <a:rect l="l" t="t" r="r" b="b"/>
              <a:pathLst>
                <a:path w="1699" h="1437" extrusionOk="0">
                  <a:moveTo>
                    <a:pt x="948" y="1"/>
                  </a:moveTo>
                  <a:cubicBezTo>
                    <a:pt x="471" y="1"/>
                    <a:pt x="1" y="1059"/>
                    <a:pt x="404" y="1370"/>
                  </a:cubicBezTo>
                  <a:cubicBezTo>
                    <a:pt x="464" y="1416"/>
                    <a:pt x="531" y="1437"/>
                    <a:pt x="601" y="1437"/>
                  </a:cubicBezTo>
                  <a:cubicBezTo>
                    <a:pt x="1077" y="1437"/>
                    <a:pt x="1698" y="486"/>
                    <a:pt x="1164" y="81"/>
                  </a:cubicBezTo>
                  <a:cubicBezTo>
                    <a:pt x="1094" y="25"/>
                    <a:pt x="1021" y="1"/>
                    <a:pt x="94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89;p49">
              <a:extLst>
                <a:ext uri="{FF2B5EF4-FFF2-40B4-BE49-F238E27FC236}">
                  <a16:creationId xmlns:a16="http://schemas.microsoft.com/office/drawing/2014/main" id="{177C38FB-C94D-4861-9D24-6D67988DD6EE}"/>
                </a:ext>
              </a:extLst>
            </p:cNvPr>
            <p:cNvSpPr/>
            <p:nvPr/>
          </p:nvSpPr>
          <p:spPr>
            <a:xfrm flipH="1">
              <a:off x="10227817" y="1574080"/>
              <a:ext cx="212633" cy="138081"/>
            </a:xfrm>
            <a:custGeom>
              <a:avLst/>
              <a:gdLst/>
              <a:ahLst/>
              <a:cxnLst/>
              <a:rect l="l" t="t" r="r" b="b"/>
              <a:pathLst>
                <a:path w="6423" h="4171" extrusionOk="0">
                  <a:moveTo>
                    <a:pt x="799" y="1"/>
                  </a:moveTo>
                  <a:cubicBezTo>
                    <a:pt x="767" y="1"/>
                    <a:pt x="734" y="7"/>
                    <a:pt x="698" y="21"/>
                  </a:cubicBezTo>
                  <a:cubicBezTo>
                    <a:pt x="254" y="190"/>
                    <a:pt x="909" y="972"/>
                    <a:pt x="909" y="972"/>
                  </a:cubicBezTo>
                  <a:cubicBezTo>
                    <a:pt x="909" y="972"/>
                    <a:pt x="1" y="1077"/>
                    <a:pt x="85" y="1542"/>
                  </a:cubicBezTo>
                  <a:cubicBezTo>
                    <a:pt x="106" y="1663"/>
                    <a:pt x="185" y="1708"/>
                    <a:pt x="293" y="1708"/>
                  </a:cubicBezTo>
                  <a:cubicBezTo>
                    <a:pt x="608" y="1708"/>
                    <a:pt x="1171" y="1329"/>
                    <a:pt x="1298" y="1329"/>
                  </a:cubicBezTo>
                  <a:cubicBezTo>
                    <a:pt x="1303" y="1329"/>
                    <a:pt x="1307" y="1330"/>
                    <a:pt x="1310" y="1331"/>
                  </a:cubicBezTo>
                  <a:cubicBezTo>
                    <a:pt x="1437" y="1373"/>
                    <a:pt x="4627" y="3126"/>
                    <a:pt x="4796" y="3253"/>
                  </a:cubicBezTo>
                  <a:cubicBezTo>
                    <a:pt x="4975" y="3373"/>
                    <a:pt x="4967" y="4170"/>
                    <a:pt x="5338" y="4170"/>
                  </a:cubicBezTo>
                  <a:cubicBezTo>
                    <a:pt x="5360" y="4170"/>
                    <a:pt x="5384" y="4167"/>
                    <a:pt x="5408" y="4161"/>
                  </a:cubicBezTo>
                  <a:cubicBezTo>
                    <a:pt x="5873" y="4077"/>
                    <a:pt x="5451" y="3295"/>
                    <a:pt x="5641" y="3253"/>
                  </a:cubicBezTo>
                  <a:cubicBezTo>
                    <a:pt x="5810" y="3211"/>
                    <a:pt x="6422" y="2852"/>
                    <a:pt x="6169" y="2556"/>
                  </a:cubicBezTo>
                  <a:cubicBezTo>
                    <a:pt x="6116" y="2494"/>
                    <a:pt x="6062" y="2470"/>
                    <a:pt x="6005" y="2470"/>
                  </a:cubicBezTo>
                  <a:cubicBezTo>
                    <a:pt x="5799" y="2470"/>
                    <a:pt x="5558" y="2789"/>
                    <a:pt x="5193" y="2789"/>
                  </a:cubicBezTo>
                  <a:cubicBezTo>
                    <a:pt x="5141" y="2789"/>
                    <a:pt x="5086" y="2782"/>
                    <a:pt x="5028" y="2767"/>
                  </a:cubicBezTo>
                  <a:cubicBezTo>
                    <a:pt x="4458" y="2640"/>
                    <a:pt x="1881" y="1457"/>
                    <a:pt x="1310" y="887"/>
                  </a:cubicBezTo>
                  <a:cubicBezTo>
                    <a:pt x="1213" y="810"/>
                    <a:pt x="1152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90;p49">
              <a:extLst>
                <a:ext uri="{FF2B5EF4-FFF2-40B4-BE49-F238E27FC236}">
                  <a16:creationId xmlns:a16="http://schemas.microsoft.com/office/drawing/2014/main" id="{A7C0342E-4DA3-4D47-9B3B-75389AA83BD8}"/>
                </a:ext>
              </a:extLst>
            </p:cNvPr>
            <p:cNvSpPr/>
            <p:nvPr/>
          </p:nvSpPr>
          <p:spPr>
            <a:xfrm flipH="1">
              <a:off x="10232022" y="1574080"/>
              <a:ext cx="212633" cy="138081"/>
            </a:xfrm>
            <a:custGeom>
              <a:avLst/>
              <a:gdLst/>
              <a:ahLst/>
              <a:cxnLst/>
              <a:rect l="l" t="t" r="r" b="b"/>
              <a:pathLst>
                <a:path w="6423" h="4171" extrusionOk="0">
                  <a:moveTo>
                    <a:pt x="5629" y="1"/>
                  </a:moveTo>
                  <a:cubicBezTo>
                    <a:pt x="5289" y="1"/>
                    <a:pt x="5210" y="810"/>
                    <a:pt x="5113" y="887"/>
                  </a:cubicBezTo>
                  <a:cubicBezTo>
                    <a:pt x="4543" y="1457"/>
                    <a:pt x="1966" y="2640"/>
                    <a:pt x="1395" y="2767"/>
                  </a:cubicBezTo>
                  <a:cubicBezTo>
                    <a:pt x="1340" y="2782"/>
                    <a:pt x="1287" y="2789"/>
                    <a:pt x="1236" y="2789"/>
                  </a:cubicBezTo>
                  <a:cubicBezTo>
                    <a:pt x="880" y="2789"/>
                    <a:pt x="632" y="2470"/>
                    <a:pt x="432" y="2470"/>
                  </a:cubicBezTo>
                  <a:cubicBezTo>
                    <a:pt x="376" y="2470"/>
                    <a:pt x="325" y="2494"/>
                    <a:pt x="276" y="2556"/>
                  </a:cubicBezTo>
                  <a:cubicBezTo>
                    <a:pt x="1" y="2852"/>
                    <a:pt x="614" y="3211"/>
                    <a:pt x="783" y="3253"/>
                  </a:cubicBezTo>
                  <a:cubicBezTo>
                    <a:pt x="973" y="3295"/>
                    <a:pt x="550" y="4077"/>
                    <a:pt x="1015" y="4161"/>
                  </a:cubicBezTo>
                  <a:cubicBezTo>
                    <a:pt x="1041" y="4167"/>
                    <a:pt x="1065" y="4170"/>
                    <a:pt x="1089" y="4170"/>
                  </a:cubicBezTo>
                  <a:cubicBezTo>
                    <a:pt x="1478" y="4170"/>
                    <a:pt x="1468" y="3373"/>
                    <a:pt x="1628" y="3253"/>
                  </a:cubicBezTo>
                  <a:cubicBezTo>
                    <a:pt x="1797" y="3126"/>
                    <a:pt x="4986" y="1373"/>
                    <a:pt x="5113" y="1331"/>
                  </a:cubicBezTo>
                  <a:cubicBezTo>
                    <a:pt x="5117" y="1330"/>
                    <a:pt x="5122" y="1329"/>
                    <a:pt x="5127" y="1329"/>
                  </a:cubicBezTo>
                  <a:cubicBezTo>
                    <a:pt x="5268" y="1329"/>
                    <a:pt x="5824" y="1708"/>
                    <a:pt x="6133" y="1708"/>
                  </a:cubicBezTo>
                  <a:cubicBezTo>
                    <a:pt x="6240" y="1708"/>
                    <a:pt x="6317" y="1663"/>
                    <a:pt x="6338" y="1542"/>
                  </a:cubicBezTo>
                  <a:cubicBezTo>
                    <a:pt x="6423" y="1077"/>
                    <a:pt x="5535" y="972"/>
                    <a:pt x="5535" y="972"/>
                  </a:cubicBezTo>
                  <a:cubicBezTo>
                    <a:pt x="5535" y="972"/>
                    <a:pt x="6169" y="190"/>
                    <a:pt x="5726" y="21"/>
                  </a:cubicBezTo>
                  <a:cubicBezTo>
                    <a:pt x="5691" y="7"/>
                    <a:pt x="5659" y="1"/>
                    <a:pt x="5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91;p49">
              <a:extLst>
                <a:ext uri="{FF2B5EF4-FFF2-40B4-BE49-F238E27FC236}">
                  <a16:creationId xmlns:a16="http://schemas.microsoft.com/office/drawing/2014/main" id="{4A9DEA9F-E90E-4F97-89B2-08F368E51B06}"/>
                </a:ext>
              </a:extLst>
            </p:cNvPr>
            <p:cNvSpPr/>
            <p:nvPr/>
          </p:nvSpPr>
          <p:spPr>
            <a:xfrm flipH="1">
              <a:off x="10285155" y="3511855"/>
              <a:ext cx="174165" cy="117523"/>
            </a:xfrm>
            <a:custGeom>
              <a:avLst/>
              <a:gdLst/>
              <a:ahLst/>
              <a:cxnLst/>
              <a:rect l="l" t="t" r="r" b="b"/>
              <a:pathLst>
                <a:path w="5261" h="3550" extrusionOk="0">
                  <a:moveTo>
                    <a:pt x="5260" y="1"/>
                  </a:moveTo>
                  <a:lnTo>
                    <a:pt x="5260" y="1"/>
                  </a:lnTo>
                  <a:cubicBezTo>
                    <a:pt x="5260" y="1"/>
                    <a:pt x="4236" y="694"/>
                    <a:pt x="1268" y="694"/>
                  </a:cubicBezTo>
                  <a:cubicBezTo>
                    <a:pt x="880" y="694"/>
                    <a:pt x="458" y="682"/>
                    <a:pt x="0" y="655"/>
                  </a:cubicBezTo>
                  <a:lnTo>
                    <a:pt x="0" y="655"/>
                  </a:lnTo>
                  <a:cubicBezTo>
                    <a:pt x="0" y="655"/>
                    <a:pt x="381" y="2240"/>
                    <a:pt x="1859" y="3338"/>
                  </a:cubicBezTo>
                  <a:cubicBezTo>
                    <a:pt x="1902" y="3380"/>
                    <a:pt x="1965" y="3401"/>
                    <a:pt x="2007" y="3444"/>
                  </a:cubicBezTo>
                  <a:cubicBezTo>
                    <a:pt x="2007" y="3444"/>
                    <a:pt x="2387" y="3549"/>
                    <a:pt x="2915" y="3549"/>
                  </a:cubicBezTo>
                  <a:cubicBezTo>
                    <a:pt x="3232" y="3549"/>
                    <a:pt x="3613" y="3486"/>
                    <a:pt x="3972" y="3338"/>
                  </a:cubicBezTo>
                  <a:cubicBezTo>
                    <a:pt x="3972" y="3338"/>
                    <a:pt x="3993" y="3296"/>
                    <a:pt x="4056" y="3232"/>
                  </a:cubicBezTo>
                  <a:cubicBezTo>
                    <a:pt x="4246" y="2958"/>
                    <a:pt x="4796" y="2071"/>
                    <a:pt x="5112" y="824"/>
                  </a:cubicBezTo>
                  <a:cubicBezTo>
                    <a:pt x="5176" y="550"/>
                    <a:pt x="5218" y="296"/>
                    <a:pt x="5260" y="1"/>
                  </a:cubicBezTo>
                  <a:close/>
                </a:path>
              </a:pathLst>
            </a:custGeom>
            <a:solidFill>
              <a:srgbClr val="8C3A2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92;p49">
              <a:extLst>
                <a:ext uri="{FF2B5EF4-FFF2-40B4-BE49-F238E27FC236}">
                  <a16:creationId xmlns:a16="http://schemas.microsoft.com/office/drawing/2014/main" id="{92D8AE6B-828C-4B0A-A2F4-8DB4A1429037}"/>
                </a:ext>
              </a:extLst>
            </p:cNvPr>
            <p:cNvSpPr/>
            <p:nvPr/>
          </p:nvSpPr>
          <p:spPr>
            <a:xfrm flipH="1">
              <a:off x="10331304" y="3644010"/>
              <a:ext cx="52505" cy="177774"/>
            </a:xfrm>
            <a:custGeom>
              <a:avLst/>
              <a:gdLst/>
              <a:ahLst/>
              <a:cxnLst/>
              <a:rect l="l" t="t" r="r" b="b"/>
              <a:pathLst>
                <a:path w="1586" h="5370" extrusionOk="0">
                  <a:moveTo>
                    <a:pt x="1" y="1"/>
                  </a:moveTo>
                  <a:cubicBezTo>
                    <a:pt x="1" y="22"/>
                    <a:pt x="1" y="107"/>
                    <a:pt x="22" y="276"/>
                  </a:cubicBezTo>
                  <a:cubicBezTo>
                    <a:pt x="106" y="1163"/>
                    <a:pt x="381" y="4036"/>
                    <a:pt x="465" y="4986"/>
                  </a:cubicBezTo>
                  <a:cubicBezTo>
                    <a:pt x="487" y="5155"/>
                    <a:pt x="571" y="5303"/>
                    <a:pt x="719" y="5345"/>
                  </a:cubicBezTo>
                  <a:cubicBezTo>
                    <a:pt x="780" y="5358"/>
                    <a:pt x="848" y="5370"/>
                    <a:pt x="919" y="5370"/>
                  </a:cubicBezTo>
                  <a:cubicBezTo>
                    <a:pt x="971" y="5370"/>
                    <a:pt x="1025" y="5363"/>
                    <a:pt x="1078" y="5345"/>
                  </a:cubicBezTo>
                  <a:lnTo>
                    <a:pt x="1099" y="5345"/>
                  </a:lnTo>
                  <a:cubicBezTo>
                    <a:pt x="1247" y="5303"/>
                    <a:pt x="1374" y="5155"/>
                    <a:pt x="1374" y="4965"/>
                  </a:cubicBezTo>
                  <a:lnTo>
                    <a:pt x="1585" y="233"/>
                  </a:lnTo>
                  <a:lnTo>
                    <a:pt x="1585" y="22"/>
                  </a:lnTo>
                  <a:lnTo>
                    <a:pt x="656" y="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3A2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93;p49">
              <a:extLst>
                <a:ext uri="{FF2B5EF4-FFF2-40B4-BE49-F238E27FC236}">
                  <a16:creationId xmlns:a16="http://schemas.microsoft.com/office/drawing/2014/main" id="{2CA7C78E-170C-4747-9BF4-805B3FD5A4CB}"/>
                </a:ext>
              </a:extLst>
            </p:cNvPr>
            <p:cNvSpPr/>
            <p:nvPr/>
          </p:nvSpPr>
          <p:spPr>
            <a:xfrm flipH="1">
              <a:off x="10310348" y="3617460"/>
              <a:ext cx="98620" cy="36382"/>
            </a:xfrm>
            <a:custGeom>
              <a:avLst/>
              <a:gdLst/>
              <a:ahLst/>
              <a:cxnLst/>
              <a:rect l="l" t="t" r="r" b="b"/>
              <a:pathLst>
                <a:path w="2979" h="1099" extrusionOk="0">
                  <a:moveTo>
                    <a:pt x="1373" y="0"/>
                  </a:moveTo>
                  <a:cubicBezTo>
                    <a:pt x="888" y="21"/>
                    <a:pt x="423" y="64"/>
                    <a:pt x="338" y="148"/>
                  </a:cubicBezTo>
                  <a:cubicBezTo>
                    <a:pt x="169" y="296"/>
                    <a:pt x="0" y="845"/>
                    <a:pt x="465" y="1014"/>
                  </a:cubicBezTo>
                  <a:cubicBezTo>
                    <a:pt x="528" y="1035"/>
                    <a:pt x="655" y="1056"/>
                    <a:pt x="782" y="1078"/>
                  </a:cubicBezTo>
                  <a:cubicBezTo>
                    <a:pt x="972" y="1099"/>
                    <a:pt x="1183" y="1099"/>
                    <a:pt x="1416" y="1099"/>
                  </a:cubicBezTo>
                  <a:cubicBezTo>
                    <a:pt x="1754" y="1099"/>
                    <a:pt x="2092" y="1056"/>
                    <a:pt x="2345" y="1035"/>
                  </a:cubicBezTo>
                  <a:cubicBezTo>
                    <a:pt x="2535" y="1014"/>
                    <a:pt x="2683" y="972"/>
                    <a:pt x="2746" y="930"/>
                  </a:cubicBezTo>
                  <a:cubicBezTo>
                    <a:pt x="2979" y="782"/>
                    <a:pt x="2873" y="148"/>
                    <a:pt x="2535" y="42"/>
                  </a:cubicBezTo>
                  <a:cubicBezTo>
                    <a:pt x="2345" y="0"/>
                    <a:pt x="1859" y="0"/>
                    <a:pt x="1373" y="0"/>
                  </a:cubicBezTo>
                  <a:close/>
                </a:path>
              </a:pathLst>
            </a:custGeom>
            <a:solidFill>
              <a:srgbClr val="68211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94;p49">
              <a:extLst>
                <a:ext uri="{FF2B5EF4-FFF2-40B4-BE49-F238E27FC236}">
                  <a16:creationId xmlns:a16="http://schemas.microsoft.com/office/drawing/2014/main" id="{9A814D57-09E0-447E-9000-9823907BE242}"/>
                </a:ext>
              </a:extLst>
            </p:cNvPr>
            <p:cNvSpPr/>
            <p:nvPr/>
          </p:nvSpPr>
          <p:spPr>
            <a:xfrm flipH="1">
              <a:off x="10285155" y="3511855"/>
              <a:ext cx="174165" cy="309929"/>
            </a:xfrm>
            <a:custGeom>
              <a:avLst/>
              <a:gdLst/>
              <a:ahLst/>
              <a:cxnLst/>
              <a:rect l="l" t="t" r="r" b="b"/>
              <a:pathLst>
                <a:path w="5261" h="9362" extrusionOk="0">
                  <a:moveTo>
                    <a:pt x="5260" y="1"/>
                  </a:moveTo>
                  <a:lnTo>
                    <a:pt x="5260" y="1"/>
                  </a:lnTo>
                  <a:cubicBezTo>
                    <a:pt x="5260" y="1"/>
                    <a:pt x="4236" y="694"/>
                    <a:pt x="1268" y="694"/>
                  </a:cubicBezTo>
                  <a:cubicBezTo>
                    <a:pt x="880" y="694"/>
                    <a:pt x="458" y="682"/>
                    <a:pt x="0" y="655"/>
                  </a:cubicBezTo>
                  <a:lnTo>
                    <a:pt x="0" y="655"/>
                  </a:lnTo>
                  <a:cubicBezTo>
                    <a:pt x="0" y="655"/>
                    <a:pt x="381" y="2240"/>
                    <a:pt x="1859" y="3338"/>
                  </a:cubicBezTo>
                  <a:cubicBezTo>
                    <a:pt x="1690" y="3486"/>
                    <a:pt x="1521" y="4035"/>
                    <a:pt x="1986" y="4204"/>
                  </a:cubicBezTo>
                  <a:cubicBezTo>
                    <a:pt x="2049" y="4225"/>
                    <a:pt x="2176" y="4246"/>
                    <a:pt x="2303" y="4268"/>
                  </a:cubicBezTo>
                  <a:cubicBezTo>
                    <a:pt x="2387" y="5155"/>
                    <a:pt x="2662" y="8028"/>
                    <a:pt x="2746" y="8978"/>
                  </a:cubicBezTo>
                  <a:cubicBezTo>
                    <a:pt x="2768" y="9147"/>
                    <a:pt x="2852" y="9295"/>
                    <a:pt x="3000" y="9337"/>
                  </a:cubicBezTo>
                  <a:cubicBezTo>
                    <a:pt x="3061" y="9350"/>
                    <a:pt x="3129" y="9362"/>
                    <a:pt x="3200" y="9362"/>
                  </a:cubicBezTo>
                  <a:cubicBezTo>
                    <a:pt x="3252" y="9362"/>
                    <a:pt x="3306" y="9355"/>
                    <a:pt x="3359" y="9337"/>
                  </a:cubicBezTo>
                  <a:cubicBezTo>
                    <a:pt x="3253" y="8387"/>
                    <a:pt x="3127" y="7500"/>
                    <a:pt x="3106" y="7119"/>
                  </a:cubicBezTo>
                  <a:cubicBezTo>
                    <a:pt x="3063" y="6190"/>
                    <a:pt x="3000" y="5239"/>
                    <a:pt x="2937" y="4289"/>
                  </a:cubicBezTo>
                  <a:cubicBezTo>
                    <a:pt x="2937" y="4183"/>
                    <a:pt x="2937" y="4099"/>
                    <a:pt x="2937" y="4014"/>
                  </a:cubicBezTo>
                  <a:cubicBezTo>
                    <a:pt x="2915" y="3845"/>
                    <a:pt x="2915" y="3697"/>
                    <a:pt x="2915" y="3549"/>
                  </a:cubicBezTo>
                  <a:cubicBezTo>
                    <a:pt x="2894" y="3423"/>
                    <a:pt x="2894" y="3317"/>
                    <a:pt x="2894" y="3190"/>
                  </a:cubicBezTo>
                  <a:cubicBezTo>
                    <a:pt x="2873" y="2620"/>
                    <a:pt x="2894" y="2050"/>
                    <a:pt x="2915" y="1500"/>
                  </a:cubicBezTo>
                  <a:cubicBezTo>
                    <a:pt x="3718" y="1226"/>
                    <a:pt x="4436" y="1057"/>
                    <a:pt x="5112" y="824"/>
                  </a:cubicBezTo>
                  <a:cubicBezTo>
                    <a:pt x="5176" y="550"/>
                    <a:pt x="5218" y="296"/>
                    <a:pt x="5260" y="1"/>
                  </a:cubicBezTo>
                  <a:close/>
                </a:path>
              </a:pathLst>
            </a:custGeom>
            <a:solidFill>
              <a:srgbClr val="43120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95;p49">
              <a:extLst>
                <a:ext uri="{FF2B5EF4-FFF2-40B4-BE49-F238E27FC236}">
                  <a16:creationId xmlns:a16="http://schemas.microsoft.com/office/drawing/2014/main" id="{446A24C2-D215-4B35-8476-6DA911843C40}"/>
                </a:ext>
              </a:extLst>
            </p:cNvPr>
            <p:cNvSpPr/>
            <p:nvPr/>
          </p:nvSpPr>
          <p:spPr>
            <a:xfrm flipH="1">
              <a:off x="10967676" y="3554527"/>
              <a:ext cx="614727" cy="351840"/>
            </a:xfrm>
            <a:custGeom>
              <a:avLst/>
              <a:gdLst/>
              <a:ahLst/>
              <a:cxnLst/>
              <a:rect l="l" t="t" r="r" b="b"/>
              <a:pathLst>
                <a:path w="18569" h="10628" extrusionOk="0">
                  <a:moveTo>
                    <a:pt x="18568" y="0"/>
                  </a:moveTo>
                  <a:lnTo>
                    <a:pt x="15062" y="1035"/>
                  </a:lnTo>
                  <a:cubicBezTo>
                    <a:pt x="13351" y="2091"/>
                    <a:pt x="7795" y="4542"/>
                    <a:pt x="3951" y="6844"/>
                  </a:cubicBezTo>
                  <a:cubicBezTo>
                    <a:pt x="64" y="9126"/>
                    <a:pt x="0" y="9569"/>
                    <a:pt x="275" y="10330"/>
                  </a:cubicBezTo>
                  <a:cubicBezTo>
                    <a:pt x="344" y="10521"/>
                    <a:pt x="617" y="10628"/>
                    <a:pt x="1069" y="10628"/>
                  </a:cubicBezTo>
                  <a:cubicBezTo>
                    <a:pt x="2270" y="10628"/>
                    <a:pt x="4741" y="9875"/>
                    <a:pt x="8070" y="7943"/>
                  </a:cubicBezTo>
                  <a:cubicBezTo>
                    <a:pt x="8323" y="7795"/>
                    <a:pt x="8577" y="7647"/>
                    <a:pt x="8830" y="7499"/>
                  </a:cubicBezTo>
                  <a:cubicBezTo>
                    <a:pt x="9443" y="7119"/>
                    <a:pt x="10076" y="6717"/>
                    <a:pt x="10689" y="6295"/>
                  </a:cubicBezTo>
                  <a:cubicBezTo>
                    <a:pt x="10731" y="6274"/>
                    <a:pt x="10752" y="6253"/>
                    <a:pt x="10795" y="6232"/>
                  </a:cubicBezTo>
                  <a:cubicBezTo>
                    <a:pt x="10816" y="6211"/>
                    <a:pt x="10816" y="6211"/>
                    <a:pt x="10816" y="6211"/>
                  </a:cubicBezTo>
                  <a:cubicBezTo>
                    <a:pt x="12611" y="4985"/>
                    <a:pt x="14259" y="3697"/>
                    <a:pt x="15569" y="2619"/>
                  </a:cubicBezTo>
                  <a:cubicBezTo>
                    <a:pt x="15632" y="2556"/>
                    <a:pt x="15674" y="2514"/>
                    <a:pt x="15738" y="2472"/>
                  </a:cubicBezTo>
                  <a:cubicBezTo>
                    <a:pt x="15864" y="2366"/>
                    <a:pt x="16012" y="2260"/>
                    <a:pt x="16139" y="2134"/>
                  </a:cubicBezTo>
                  <a:cubicBezTo>
                    <a:pt x="16371" y="1943"/>
                    <a:pt x="16604" y="1753"/>
                    <a:pt x="16794" y="1584"/>
                  </a:cubicBezTo>
                  <a:lnTo>
                    <a:pt x="16815" y="1584"/>
                  </a:lnTo>
                  <a:cubicBezTo>
                    <a:pt x="17892" y="634"/>
                    <a:pt x="18568" y="0"/>
                    <a:pt x="18568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96;p49">
              <a:extLst>
                <a:ext uri="{FF2B5EF4-FFF2-40B4-BE49-F238E27FC236}">
                  <a16:creationId xmlns:a16="http://schemas.microsoft.com/office/drawing/2014/main" id="{A4B24596-01CA-480D-B908-784427B74FC0}"/>
                </a:ext>
              </a:extLst>
            </p:cNvPr>
            <p:cNvSpPr/>
            <p:nvPr/>
          </p:nvSpPr>
          <p:spPr>
            <a:xfrm flipH="1">
              <a:off x="10911728" y="3553799"/>
              <a:ext cx="623135" cy="464827"/>
            </a:xfrm>
            <a:custGeom>
              <a:avLst/>
              <a:gdLst/>
              <a:ahLst/>
              <a:cxnLst/>
              <a:rect l="l" t="t" r="r" b="b"/>
              <a:pathLst>
                <a:path w="18823" h="14041" extrusionOk="0">
                  <a:moveTo>
                    <a:pt x="17259" y="1"/>
                  </a:moveTo>
                  <a:cubicBezTo>
                    <a:pt x="17259" y="22"/>
                    <a:pt x="17238" y="22"/>
                    <a:pt x="17217" y="43"/>
                  </a:cubicBezTo>
                  <a:cubicBezTo>
                    <a:pt x="17069" y="191"/>
                    <a:pt x="16435" y="719"/>
                    <a:pt x="15527" y="1480"/>
                  </a:cubicBezTo>
                  <a:cubicBezTo>
                    <a:pt x="15273" y="1691"/>
                    <a:pt x="15020" y="1902"/>
                    <a:pt x="14745" y="2134"/>
                  </a:cubicBezTo>
                  <a:cubicBezTo>
                    <a:pt x="14597" y="2261"/>
                    <a:pt x="14450" y="2388"/>
                    <a:pt x="14302" y="2494"/>
                  </a:cubicBezTo>
                  <a:cubicBezTo>
                    <a:pt x="14238" y="2536"/>
                    <a:pt x="14196" y="2578"/>
                    <a:pt x="14133" y="2641"/>
                  </a:cubicBezTo>
                  <a:cubicBezTo>
                    <a:pt x="12802" y="3719"/>
                    <a:pt x="11133" y="5007"/>
                    <a:pt x="9380" y="6233"/>
                  </a:cubicBezTo>
                  <a:cubicBezTo>
                    <a:pt x="9380" y="6233"/>
                    <a:pt x="9380" y="6233"/>
                    <a:pt x="9359" y="6254"/>
                  </a:cubicBezTo>
                  <a:cubicBezTo>
                    <a:pt x="9316" y="6275"/>
                    <a:pt x="9295" y="6296"/>
                    <a:pt x="9253" y="6317"/>
                  </a:cubicBezTo>
                  <a:cubicBezTo>
                    <a:pt x="8366" y="6951"/>
                    <a:pt x="7436" y="7542"/>
                    <a:pt x="6528" y="8113"/>
                  </a:cubicBezTo>
                  <a:cubicBezTo>
                    <a:pt x="3148" y="10204"/>
                    <a:pt x="1" y="11957"/>
                    <a:pt x="297" y="13203"/>
                  </a:cubicBezTo>
                  <a:cubicBezTo>
                    <a:pt x="426" y="13733"/>
                    <a:pt x="986" y="14041"/>
                    <a:pt x="1873" y="14041"/>
                  </a:cubicBezTo>
                  <a:cubicBezTo>
                    <a:pt x="2720" y="14041"/>
                    <a:pt x="3866" y="13759"/>
                    <a:pt x="5218" y="13119"/>
                  </a:cubicBezTo>
                  <a:cubicBezTo>
                    <a:pt x="6507" y="12506"/>
                    <a:pt x="7986" y="11577"/>
                    <a:pt x="9549" y="10246"/>
                  </a:cubicBezTo>
                  <a:cubicBezTo>
                    <a:pt x="9591" y="10225"/>
                    <a:pt x="9612" y="10204"/>
                    <a:pt x="9654" y="10162"/>
                  </a:cubicBezTo>
                  <a:cubicBezTo>
                    <a:pt x="9866" y="9993"/>
                    <a:pt x="10077" y="9781"/>
                    <a:pt x="10309" y="9591"/>
                  </a:cubicBezTo>
                  <a:cubicBezTo>
                    <a:pt x="14112" y="6190"/>
                    <a:pt x="16351" y="3613"/>
                    <a:pt x="17660" y="1987"/>
                  </a:cubicBezTo>
                  <a:cubicBezTo>
                    <a:pt x="17724" y="1902"/>
                    <a:pt x="17787" y="1818"/>
                    <a:pt x="17851" y="1754"/>
                  </a:cubicBezTo>
                  <a:cubicBezTo>
                    <a:pt x="17851" y="1733"/>
                    <a:pt x="17872" y="1712"/>
                    <a:pt x="17893" y="1691"/>
                  </a:cubicBezTo>
                  <a:cubicBezTo>
                    <a:pt x="18273" y="1226"/>
                    <a:pt x="18548" y="846"/>
                    <a:pt x="18759" y="571"/>
                  </a:cubicBezTo>
                  <a:cubicBezTo>
                    <a:pt x="18801" y="529"/>
                    <a:pt x="18822" y="508"/>
                    <a:pt x="18822" y="508"/>
                  </a:cubicBezTo>
                  <a:lnTo>
                    <a:pt x="18717" y="466"/>
                  </a:lnTo>
                  <a:lnTo>
                    <a:pt x="17386" y="43"/>
                  </a:lnTo>
                  <a:lnTo>
                    <a:pt x="17322" y="22"/>
                  </a:lnTo>
                  <a:lnTo>
                    <a:pt x="17259" y="1"/>
                  </a:ln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97;p49">
              <a:extLst>
                <a:ext uri="{FF2B5EF4-FFF2-40B4-BE49-F238E27FC236}">
                  <a16:creationId xmlns:a16="http://schemas.microsoft.com/office/drawing/2014/main" id="{93B211EF-150F-49A2-80DC-32645A232F60}"/>
                </a:ext>
              </a:extLst>
            </p:cNvPr>
            <p:cNvSpPr/>
            <p:nvPr/>
          </p:nvSpPr>
          <p:spPr>
            <a:xfrm flipH="1">
              <a:off x="10876075" y="3570583"/>
              <a:ext cx="551794" cy="546365"/>
            </a:xfrm>
            <a:custGeom>
              <a:avLst/>
              <a:gdLst/>
              <a:ahLst/>
              <a:cxnLst/>
              <a:rect l="l" t="t" r="r" b="b"/>
              <a:pathLst>
                <a:path w="16668" h="16504" extrusionOk="0">
                  <a:moveTo>
                    <a:pt x="15590" y="1"/>
                  </a:moveTo>
                  <a:cubicBezTo>
                    <a:pt x="15590" y="1"/>
                    <a:pt x="15569" y="22"/>
                    <a:pt x="15527" y="64"/>
                  </a:cubicBezTo>
                  <a:cubicBezTo>
                    <a:pt x="15421" y="191"/>
                    <a:pt x="15189" y="487"/>
                    <a:pt x="14851" y="867"/>
                  </a:cubicBezTo>
                  <a:cubicBezTo>
                    <a:pt x="14534" y="1247"/>
                    <a:pt x="14133" y="1691"/>
                    <a:pt x="13668" y="2219"/>
                  </a:cubicBezTo>
                  <a:cubicBezTo>
                    <a:pt x="13668" y="2219"/>
                    <a:pt x="13647" y="2219"/>
                    <a:pt x="13647" y="2240"/>
                  </a:cubicBezTo>
                  <a:cubicBezTo>
                    <a:pt x="11746" y="4374"/>
                    <a:pt x="8767" y="7606"/>
                    <a:pt x="6422" y="9655"/>
                  </a:cubicBezTo>
                  <a:cubicBezTo>
                    <a:pt x="6380" y="9697"/>
                    <a:pt x="6359" y="9718"/>
                    <a:pt x="6317" y="9739"/>
                  </a:cubicBezTo>
                  <a:cubicBezTo>
                    <a:pt x="4648" y="11176"/>
                    <a:pt x="3190" y="12295"/>
                    <a:pt x="2113" y="13225"/>
                  </a:cubicBezTo>
                  <a:cubicBezTo>
                    <a:pt x="719" y="14386"/>
                    <a:pt x="1" y="15210"/>
                    <a:pt x="318" y="15950"/>
                  </a:cubicBezTo>
                  <a:cubicBezTo>
                    <a:pt x="483" y="16307"/>
                    <a:pt x="908" y="16504"/>
                    <a:pt x="1535" y="16504"/>
                  </a:cubicBezTo>
                  <a:cubicBezTo>
                    <a:pt x="1870" y="16504"/>
                    <a:pt x="2263" y="16448"/>
                    <a:pt x="2705" y="16330"/>
                  </a:cubicBezTo>
                  <a:cubicBezTo>
                    <a:pt x="4373" y="15865"/>
                    <a:pt x="6739" y="14513"/>
                    <a:pt x="9211" y="11936"/>
                  </a:cubicBezTo>
                  <a:cubicBezTo>
                    <a:pt x="12717" y="8303"/>
                    <a:pt x="14830" y="3993"/>
                    <a:pt x="16013" y="1775"/>
                  </a:cubicBezTo>
                  <a:cubicBezTo>
                    <a:pt x="16013" y="1775"/>
                    <a:pt x="16013" y="1775"/>
                    <a:pt x="16034" y="1754"/>
                  </a:cubicBezTo>
                  <a:cubicBezTo>
                    <a:pt x="16287" y="1268"/>
                    <a:pt x="16499" y="888"/>
                    <a:pt x="16668" y="656"/>
                  </a:cubicBezTo>
                  <a:cubicBezTo>
                    <a:pt x="16668" y="635"/>
                    <a:pt x="16668" y="635"/>
                    <a:pt x="16668" y="635"/>
                  </a:cubicBezTo>
                  <a:lnTo>
                    <a:pt x="15590" y="1"/>
                  </a:ln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98;p49">
              <a:extLst>
                <a:ext uri="{FF2B5EF4-FFF2-40B4-BE49-F238E27FC236}">
                  <a16:creationId xmlns:a16="http://schemas.microsoft.com/office/drawing/2014/main" id="{0D7926BA-8329-41D4-9335-5C039B9C4A1E}"/>
                </a:ext>
              </a:extLst>
            </p:cNvPr>
            <p:cNvSpPr/>
            <p:nvPr/>
          </p:nvSpPr>
          <p:spPr>
            <a:xfrm flipH="1">
              <a:off x="11312431" y="3809072"/>
              <a:ext cx="223823" cy="203894"/>
            </a:xfrm>
            <a:custGeom>
              <a:avLst/>
              <a:gdLst/>
              <a:ahLst/>
              <a:cxnLst/>
              <a:rect l="l" t="t" r="r" b="b"/>
              <a:pathLst>
                <a:path w="6761" h="6159" extrusionOk="0">
                  <a:moveTo>
                    <a:pt x="6760" y="0"/>
                  </a:moveTo>
                  <a:lnTo>
                    <a:pt x="6760" y="0"/>
                  </a:lnTo>
                  <a:cubicBezTo>
                    <a:pt x="3275" y="2176"/>
                    <a:pt x="1" y="3993"/>
                    <a:pt x="296" y="5281"/>
                  </a:cubicBezTo>
                  <a:cubicBezTo>
                    <a:pt x="426" y="5834"/>
                    <a:pt x="1012" y="6158"/>
                    <a:pt x="1939" y="6158"/>
                  </a:cubicBezTo>
                  <a:cubicBezTo>
                    <a:pt x="2820" y="6158"/>
                    <a:pt x="4009" y="5866"/>
                    <a:pt x="5408" y="5197"/>
                  </a:cubicBezTo>
                  <a:cubicBezTo>
                    <a:pt x="5324" y="5007"/>
                    <a:pt x="5218" y="4816"/>
                    <a:pt x="5134" y="4626"/>
                  </a:cubicBezTo>
                  <a:cubicBezTo>
                    <a:pt x="4753" y="3697"/>
                    <a:pt x="5070" y="2641"/>
                    <a:pt x="5535" y="1775"/>
                  </a:cubicBezTo>
                  <a:cubicBezTo>
                    <a:pt x="5873" y="1120"/>
                    <a:pt x="6295" y="528"/>
                    <a:pt x="6760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99;p49">
              <a:extLst>
                <a:ext uri="{FF2B5EF4-FFF2-40B4-BE49-F238E27FC236}">
                  <a16:creationId xmlns:a16="http://schemas.microsoft.com/office/drawing/2014/main" id="{154949BA-12EA-4A05-AEE4-897E6DED2ED6}"/>
                </a:ext>
              </a:extLst>
            </p:cNvPr>
            <p:cNvSpPr/>
            <p:nvPr/>
          </p:nvSpPr>
          <p:spPr>
            <a:xfrm flipH="1">
              <a:off x="11335506" y="3995090"/>
              <a:ext cx="93058" cy="112756"/>
            </a:xfrm>
            <a:custGeom>
              <a:avLst/>
              <a:gdLst/>
              <a:ahLst/>
              <a:cxnLst/>
              <a:rect l="l" t="t" r="r" b="b"/>
              <a:pathLst>
                <a:path w="2811" h="3406" extrusionOk="0">
                  <a:moveTo>
                    <a:pt x="2198" y="0"/>
                  </a:moveTo>
                  <a:lnTo>
                    <a:pt x="2198" y="0"/>
                  </a:lnTo>
                  <a:cubicBezTo>
                    <a:pt x="761" y="1204"/>
                    <a:pt x="1" y="2070"/>
                    <a:pt x="339" y="2831"/>
                  </a:cubicBezTo>
                  <a:cubicBezTo>
                    <a:pt x="518" y="3204"/>
                    <a:pt x="969" y="3405"/>
                    <a:pt x="1620" y="3405"/>
                  </a:cubicBezTo>
                  <a:cubicBezTo>
                    <a:pt x="1964" y="3405"/>
                    <a:pt x="2365" y="3349"/>
                    <a:pt x="2810" y="3232"/>
                  </a:cubicBezTo>
                  <a:cubicBezTo>
                    <a:pt x="2451" y="2831"/>
                    <a:pt x="2155" y="2387"/>
                    <a:pt x="2071" y="1859"/>
                  </a:cubicBezTo>
                  <a:cubicBezTo>
                    <a:pt x="1986" y="1246"/>
                    <a:pt x="2219" y="613"/>
                    <a:pt x="2198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00;p49">
              <a:extLst>
                <a:ext uri="{FF2B5EF4-FFF2-40B4-BE49-F238E27FC236}">
                  <a16:creationId xmlns:a16="http://schemas.microsoft.com/office/drawing/2014/main" id="{94AB9E9C-E06E-4208-ABC4-6256973A32D9}"/>
                </a:ext>
              </a:extLst>
            </p:cNvPr>
            <p:cNvSpPr/>
            <p:nvPr/>
          </p:nvSpPr>
          <p:spPr>
            <a:xfrm flipH="1">
              <a:off x="10827114" y="3344707"/>
              <a:ext cx="274176" cy="286193"/>
            </a:xfrm>
            <a:custGeom>
              <a:avLst/>
              <a:gdLst/>
              <a:ahLst/>
              <a:cxnLst/>
              <a:rect l="l" t="t" r="r" b="b"/>
              <a:pathLst>
                <a:path w="8282" h="8645" extrusionOk="0">
                  <a:moveTo>
                    <a:pt x="7690" y="1"/>
                  </a:moveTo>
                  <a:cubicBezTo>
                    <a:pt x="7626" y="106"/>
                    <a:pt x="6232" y="2895"/>
                    <a:pt x="3549" y="5050"/>
                  </a:cubicBezTo>
                  <a:cubicBezTo>
                    <a:pt x="2050" y="6275"/>
                    <a:pt x="1057" y="6908"/>
                    <a:pt x="529" y="7373"/>
                  </a:cubicBezTo>
                  <a:cubicBezTo>
                    <a:pt x="106" y="7753"/>
                    <a:pt x="1" y="8028"/>
                    <a:pt x="191" y="8408"/>
                  </a:cubicBezTo>
                  <a:cubicBezTo>
                    <a:pt x="271" y="8569"/>
                    <a:pt x="423" y="8644"/>
                    <a:pt x="629" y="8644"/>
                  </a:cubicBezTo>
                  <a:cubicBezTo>
                    <a:pt x="1017" y="8644"/>
                    <a:pt x="1598" y="8378"/>
                    <a:pt x="2261" y="7922"/>
                  </a:cubicBezTo>
                  <a:lnTo>
                    <a:pt x="2282" y="7922"/>
                  </a:lnTo>
                  <a:cubicBezTo>
                    <a:pt x="2324" y="7880"/>
                    <a:pt x="2366" y="7838"/>
                    <a:pt x="2430" y="7796"/>
                  </a:cubicBezTo>
                  <a:cubicBezTo>
                    <a:pt x="2958" y="7415"/>
                    <a:pt x="3549" y="6930"/>
                    <a:pt x="4120" y="6359"/>
                  </a:cubicBezTo>
                  <a:cubicBezTo>
                    <a:pt x="4141" y="6338"/>
                    <a:pt x="4162" y="6338"/>
                    <a:pt x="4162" y="6317"/>
                  </a:cubicBezTo>
                  <a:cubicBezTo>
                    <a:pt x="4563" y="5916"/>
                    <a:pt x="4944" y="5514"/>
                    <a:pt x="5324" y="5050"/>
                  </a:cubicBezTo>
                  <a:cubicBezTo>
                    <a:pt x="7352" y="2620"/>
                    <a:pt x="8239" y="149"/>
                    <a:pt x="8281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01;p49">
              <a:extLst>
                <a:ext uri="{FF2B5EF4-FFF2-40B4-BE49-F238E27FC236}">
                  <a16:creationId xmlns:a16="http://schemas.microsoft.com/office/drawing/2014/main" id="{317C5F04-8E76-4149-A846-F9D6E2C2E3A4}"/>
                </a:ext>
              </a:extLst>
            </p:cNvPr>
            <p:cNvSpPr/>
            <p:nvPr/>
          </p:nvSpPr>
          <p:spPr>
            <a:xfrm flipH="1">
              <a:off x="10807549" y="3344707"/>
              <a:ext cx="248288" cy="327210"/>
            </a:xfrm>
            <a:custGeom>
              <a:avLst/>
              <a:gdLst/>
              <a:ahLst/>
              <a:cxnLst/>
              <a:rect l="l" t="t" r="r" b="b"/>
              <a:pathLst>
                <a:path w="7500" h="9884" extrusionOk="0">
                  <a:moveTo>
                    <a:pt x="6908" y="1"/>
                  </a:moveTo>
                  <a:cubicBezTo>
                    <a:pt x="6824" y="191"/>
                    <a:pt x="5451" y="3064"/>
                    <a:pt x="3951" y="5050"/>
                  </a:cubicBezTo>
                  <a:cubicBezTo>
                    <a:pt x="3613" y="5493"/>
                    <a:pt x="3233" y="5916"/>
                    <a:pt x="2852" y="6338"/>
                  </a:cubicBezTo>
                  <a:cubicBezTo>
                    <a:pt x="2683" y="6528"/>
                    <a:pt x="2493" y="6718"/>
                    <a:pt x="2324" y="6908"/>
                  </a:cubicBezTo>
                  <a:cubicBezTo>
                    <a:pt x="1078" y="8176"/>
                    <a:pt x="1" y="9211"/>
                    <a:pt x="487" y="9718"/>
                  </a:cubicBezTo>
                  <a:cubicBezTo>
                    <a:pt x="605" y="9831"/>
                    <a:pt x="750" y="9884"/>
                    <a:pt x="917" y="9884"/>
                  </a:cubicBezTo>
                  <a:cubicBezTo>
                    <a:pt x="1312" y="9884"/>
                    <a:pt x="1829" y="9583"/>
                    <a:pt x="2409" y="9063"/>
                  </a:cubicBezTo>
                  <a:cubicBezTo>
                    <a:pt x="2409" y="9042"/>
                    <a:pt x="2430" y="9042"/>
                    <a:pt x="2430" y="9042"/>
                  </a:cubicBezTo>
                  <a:cubicBezTo>
                    <a:pt x="2705" y="8788"/>
                    <a:pt x="2979" y="8514"/>
                    <a:pt x="3275" y="8176"/>
                  </a:cubicBezTo>
                  <a:cubicBezTo>
                    <a:pt x="3296" y="8134"/>
                    <a:pt x="3338" y="8091"/>
                    <a:pt x="3381" y="8070"/>
                  </a:cubicBezTo>
                  <a:cubicBezTo>
                    <a:pt x="3381" y="8049"/>
                    <a:pt x="3402" y="8028"/>
                    <a:pt x="3423" y="8007"/>
                  </a:cubicBezTo>
                  <a:cubicBezTo>
                    <a:pt x="3740" y="7648"/>
                    <a:pt x="4035" y="7246"/>
                    <a:pt x="4352" y="6824"/>
                  </a:cubicBezTo>
                  <a:cubicBezTo>
                    <a:pt x="4394" y="6761"/>
                    <a:pt x="4437" y="6718"/>
                    <a:pt x="4479" y="6655"/>
                  </a:cubicBezTo>
                  <a:cubicBezTo>
                    <a:pt x="5113" y="5789"/>
                    <a:pt x="5704" y="4606"/>
                    <a:pt x="6211" y="3486"/>
                  </a:cubicBezTo>
                  <a:cubicBezTo>
                    <a:pt x="6655" y="2472"/>
                    <a:pt x="7014" y="1501"/>
                    <a:pt x="7246" y="846"/>
                  </a:cubicBezTo>
                  <a:cubicBezTo>
                    <a:pt x="7310" y="656"/>
                    <a:pt x="7373" y="487"/>
                    <a:pt x="7415" y="360"/>
                  </a:cubicBezTo>
                  <a:cubicBezTo>
                    <a:pt x="7436" y="318"/>
                    <a:pt x="7457" y="275"/>
                    <a:pt x="7457" y="233"/>
                  </a:cubicBezTo>
                  <a:cubicBezTo>
                    <a:pt x="7500" y="149"/>
                    <a:pt x="7500" y="106"/>
                    <a:pt x="7500" y="106"/>
                  </a:cubicBezTo>
                  <a:lnTo>
                    <a:pt x="6929" y="1"/>
                  </a:ln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02;p49">
              <a:extLst>
                <a:ext uri="{FF2B5EF4-FFF2-40B4-BE49-F238E27FC236}">
                  <a16:creationId xmlns:a16="http://schemas.microsoft.com/office/drawing/2014/main" id="{9BDE40D7-B2C6-4B5D-9488-AC3A2FE14918}"/>
                </a:ext>
              </a:extLst>
            </p:cNvPr>
            <p:cNvSpPr/>
            <p:nvPr/>
          </p:nvSpPr>
          <p:spPr>
            <a:xfrm flipH="1">
              <a:off x="10790765" y="3348216"/>
              <a:ext cx="200716" cy="354919"/>
            </a:xfrm>
            <a:custGeom>
              <a:avLst/>
              <a:gdLst/>
              <a:ahLst/>
              <a:cxnLst/>
              <a:rect l="l" t="t" r="r" b="b"/>
              <a:pathLst>
                <a:path w="6063" h="10721" extrusionOk="0">
                  <a:moveTo>
                    <a:pt x="5556" y="0"/>
                  </a:moveTo>
                  <a:cubicBezTo>
                    <a:pt x="5556" y="0"/>
                    <a:pt x="5556" y="43"/>
                    <a:pt x="5513" y="127"/>
                  </a:cubicBezTo>
                  <a:cubicBezTo>
                    <a:pt x="5513" y="169"/>
                    <a:pt x="5492" y="212"/>
                    <a:pt x="5471" y="254"/>
                  </a:cubicBezTo>
                  <a:cubicBezTo>
                    <a:pt x="5429" y="381"/>
                    <a:pt x="5366" y="550"/>
                    <a:pt x="5302" y="740"/>
                  </a:cubicBezTo>
                  <a:cubicBezTo>
                    <a:pt x="5070" y="1374"/>
                    <a:pt x="4711" y="2324"/>
                    <a:pt x="4204" y="3359"/>
                  </a:cubicBezTo>
                  <a:cubicBezTo>
                    <a:pt x="3887" y="4035"/>
                    <a:pt x="3507" y="4775"/>
                    <a:pt x="3084" y="5450"/>
                  </a:cubicBezTo>
                  <a:cubicBezTo>
                    <a:pt x="2831" y="5873"/>
                    <a:pt x="2556" y="6295"/>
                    <a:pt x="2303" y="6676"/>
                  </a:cubicBezTo>
                  <a:cubicBezTo>
                    <a:pt x="2070" y="6993"/>
                    <a:pt x="1859" y="7309"/>
                    <a:pt x="1669" y="7584"/>
                  </a:cubicBezTo>
                  <a:cubicBezTo>
                    <a:pt x="1542" y="7753"/>
                    <a:pt x="1437" y="7922"/>
                    <a:pt x="1331" y="8070"/>
                  </a:cubicBezTo>
                  <a:cubicBezTo>
                    <a:pt x="1310" y="8112"/>
                    <a:pt x="1268" y="8154"/>
                    <a:pt x="1246" y="8197"/>
                  </a:cubicBezTo>
                  <a:cubicBezTo>
                    <a:pt x="465" y="9316"/>
                    <a:pt x="0" y="10140"/>
                    <a:pt x="380" y="10541"/>
                  </a:cubicBezTo>
                  <a:cubicBezTo>
                    <a:pt x="491" y="10661"/>
                    <a:pt x="616" y="10721"/>
                    <a:pt x="756" y="10721"/>
                  </a:cubicBezTo>
                  <a:cubicBezTo>
                    <a:pt x="1254" y="10721"/>
                    <a:pt x="1939" y="9961"/>
                    <a:pt x="2831" y="8492"/>
                  </a:cubicBezTo>
                  <a:cubicBezTo>
                    <a:pt x="2831" y="8492"/>
                    <a:pt x="2831" y="8492"/>
                    <a:pt x="2852" y="8471"/>
                  </a:cubicBezTo>
                  <a:cubicBezTo>
                    <a:pt x="3042" y="8133"/>
                    <a:pt x="3253" y="7774"/>
                    <a:pt x="3486" y="7373"/>
                  </a:cubicBezTo>
                  <a:cubicBezTo>
                    <a:pt x="3486" y="7352"/>
                    <a:pt x="3486" y="7352"/>
                    <a:pt x="3486" y="7352"/>
                  </a:cubicBezTo>
                  <a:cubicBezTo>
                    <a:pt x="3591" y="7162"/>
                    <a:pt x="3697" y="6971"/>
                    <a:pt x="3802" y="6781"/>
                  </a:cubicBezTo>
                  <a:cubicBezTo>
                    <a:pt x="4309" y="5831"/>
                    <a:pt x="4711" y="4817"/>
                    <a:pt x="5049" y="3887"/>
                  </a:cubicBezTo>
                  <a:cubicBezTo>
                    <a:pt x="5767" y="1754"/>
                    <a:pt x="6063" y="0"/>
                    <a:pt x="6063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03;p49">
              <a:extLst>
                <a:ext uri="{FF2B5EF4-FFF2-40B4-BE49-F238E27FC236}">
                  <a16:creationId xmlns:a16="http://schemas.microsoft.com/office/drawing/2014/main" id="{6D97CF34-C6EB-4986-B783-FDCD6A1382C7}"/>
                </a:ext>
              </a:extLst>
            </p:cNvPr>
            <p:cNvSpPr/>
            <p:nvPr/>
          </p:nvSpPr>
          <p:spPr>
            <a:xfrm flipH="1">
              <a:off x="10790762" y="3344707"/>
              <a:ext cx="791640" cy="561395"/>
            </a:xfrm>
            <a:custGeom>
              <a:avLst/>
              <a:gdLst/>
              <a:ahLst/>
              <a:cxnLst/>
              <a:rect l="l" t="t" r="r" b="b"/>
              <a:pathLst>
                <a:path w="23913" h="16958" extrusionOk="0">
                  <a:moveTo>
                    <a:pt x="22223" y="1"/>
                  </a:moveTo>
                  <a:cubicBezTo>
                    <a:pt x="22159" y="106"/>
                    <a:pt x="20765" y="2895"/>
                    <a:pt x="18082" y="5050"/>
                  </a:cubicBezTo>
                  <a:cubicBezTo>
                    <a:pt x="16583" y="6275"/>
                    <a:pt x="15590" y="6908"/>
                    <a:pt x="15062" y="7373"/>
                  </a:cubicBezTo>
                  <a:cubicBezTo>
                    <a:pt x="13351" y="8429"/>
                    <a:pt x="7795" y="10880"/>
                    <a:pt x="3951" y="13182"/>
                  </a:cubicBezTo>
                  <a:cubicBezTo>
                    <a:pt x="64" y="15464"/>
                    <a:pt x="0" y="15907"/>
                    <a:pt x="275" y="16647"/>
                  </a:cubicBezTo>
                  <a:cubicBezTo>
                    <a:pt x="345" y="16846"/>
                    <a:pt x="624" y="16957"/>
                    <a:pt x="1089" y="16957"/>
                  </a:cubicBezTo>
                  <a:cubicBezTo>
                    <a:pt x="2296" y="16957"/>
                    <a:pt x="4759" y="16203"/>
                    <a:pt x="8070" y="14281"/>
                  </a:cubicBezTo>
                  <a:cubicBezTo>
                    <a:pt x="8999" y="13224"/>
                    <a:pt x="10119" y="12358"/>
                    <a:pt x="11281" y="11577"/>
                  </a:cubicBezTo>
                  <a:cubicBezTo>
                    <a:pt x="12907" y="10499"/>
                    <a:pt x="14576" y="9549"/>
                    <a:pt x="16139" y="8472"/>
                  </a:cubicBezTo>
                  <a:cubicBezTo>
                    <a:pt x="16160" y="8472"/>
                    <a:pt x="16160" y="8472"/>
                    <a:pt x="16181" y="8450"/>
                  </a:cubicBezTo>
                  <a:cubicBezTo>
                    <a:pt x="16878" y="7965"/>
                    <a:pt x="17575" y="7458"/>
                    <a:pt x="18230" y="6908"/>
                  </a:cubicBezTo>
                  <a:cubicBezTo>
                    <a:pt x="18420" y="6718"/>
                    <a:pt x="18632" y="6549"/>
                    <a:pt x="18822" y="6359"/>
                  </a:cubicBezTo>
                  <a:cubicBezTo>
                    <a:pt x="19434" y="5768"/>
                    <a:pt x="20026" y="5113"/>
                    <a:pt x="20533" y="4395"/>
                  </a:cubicBezTo>
                  <a:cubicBezTo>
                    <a:pt x="21079" y="3646"/>
                    <a:pt x="21406" y="3370"/>
                    <a:pt x="21718" y="3370"/>
                  </a:cubicBezTo>
                  <a:cubicBezTo>
                    <a:pt x="21829" y="3370"/>
                    <a:pt x="21938" y="3404"/>
                    <a:pt x="22054" y="3465"/>
                  </a:cubicBezTo>
                  <a:cubicBezTo>
                    <a:pt x="22075" y="3465"/>
                    <a:pt x="22096" y="3486"/>
                    <a:pt x="22117" y="3486"/>
                  </a:cubicBezTo>
                  <a:cubicBezTo>
                    <a:pt x="22328" y="3613"/>
                    <a:pt x="22561" y="3803"/>
                    <a:pt x="22899" y="3993"/>
                  </a:cubicBezTo>
                  <a:cubicBezTo>
                    <a:pt x="23617" y="1860"/>
                    <a:pt x="23913" y="106"/>
                    <a:pt x="23913" y="106"/>
                  </a:cubicBezTo>
                  <a:lnTo>
                    <a:pt x="23406" y="106"/>
                  </a:lnTo>
                  <a:lnTo>
                    <a:pt x="22835" y="1"/>
                  </a:ln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04;p49">
              <a:extLst>
                <a:ext uri="{FF2B5EF4-FFF2-40B4-BE49-F238E27FC236}">
                  <a16:creationId xmlns:a16="http://schemas.microsoft.com/office/drawing/2014/main" id="{DF1C789A-E129-4D02-9BF1-46B329C02444}"/>
                </a:ext>
              </a:extLst>
            </p:cNvPr>
            <p:cNvSpPr/>
            <p:nvPr/>
          </p:nvSpPr>
          <p:spPr>
            <a:xfrm flipH="1">
              <a:off x="10865583" y="3802782"/>
              <a:ext cx="32211" cy="34992"/>
            </a:xfrm>
            <a:custGeom>
              <a:avLst/>
              <a:gdLst/>
              <a:ahLst/>
              <a:cxnLst/>
              <a:rect l="l" t="t" r="r" b="b"/>
              <a:pathLst>
                <a:path w="973" h="1057" extrusionOk="0">
                  <a:moveTo>
                    <a:pt x="381" y="0"/>
                  </a:moveTo>
                  <a:cubicBezTo>
                    <a:pt x="381" y="0"/>
                    <a:pt x="1" y="444"/>
                    <a:pt x="43" y="1056"/>
                  </a:cubicBezTo>
                  <a:cubicBezTo>
                    <a:pt x="43" y="1056"/>
                    <a:pt x="381" y="613"/>
                    <a:pt x="972" y="528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05;p49">
              <a:extLst>
                <a:ext uri="{FF2B5EF4-FFF2-40B4-BE49-F238E27FC236}">
                  <a16:creationId xmlns:a16="http://schemas.microsoft.com/office/drawing/2014/main" id="{4A19C8BA-5562-4634-BF7B-91F96258F376}"/>
                </a:ext>
              </a:extLst>
            </p:cNvPr>
            <p:cNvSpPr/>
            <p:nvPr/>
          </p:nvSpPr>
          <p:spPr>
            <a:xfrm flipH="1">
              <a:off x="10608259" y="3732467"/>
              <a:ext cx="43699" cy="24001"/>
            </a:xfrm>
            <a:custGeom>
              <a:avLst/>
              <a:gdLst/>
              <a:ahLst/>
              <a:cxnLst/>
              <a:rect l="l" t="t" r="r" b="b"/>
              <a:pathLst>
                <a:path w="1320" h="725" extrusionOk="0">
                  <a:moveTo>
                    <a:pt x="400" y="0"/>
                  </a:moveTo>
                  <a:cubicBezTo>
                    <a:pt x="221" y="0"/>
                    <a:pt x="95" y="33"/>
                    <a:pt x="95" y="33"/>
                  </a:cubicBezTo>
                  <a:cubicBezTo>
                    <a:pt x="95" y="33"/>
                    <a:pt x="0" y="725"/>
                    <a:pt x="246" y="725"/>
                  </a:cubicBezTo>
                  <a:cubicBezTo>
                    <a:pt x="285" y="725"/>
                    <a:pt x="333" y="707"/>
                    <a:pt x="391" y="667"/>
                  </a:cubicBezTo>
                  <a:cubicBezTo>
                    <a:pt x="665" y="497"/>
                    <a:pt x="956" y="464"/>
                    <a:pt x="1138" y="464"/>
                  </a:cubicBezTo>
                  <a:cubicBezTo>
                    <a:pt x="1249" y="464"/>
                    <a:pt x="1320" y="476"/>
                    <a:pt x="1320" y="476"/>
                  </a:cubicBezTo>
                  <a:cubicBezTo>
                    <a:pt x="1076" y="78"/>
                    <a:pt x="676" y="0"/>
                    <a:pt x="400" y="0"/>
                  </a:cubicBez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06;p49">
              <a:extLst>
                <a:ext uri="{FF2B5EF4-FFF2-40B4-BE49-F238E27FC236}">
                  <a16:creationId xmlns:a16="http://schemas.microsoft.com/office/drawing/2014/main" id="{71DF6B18-E929-4823-B286-263C2AEEA26B}"/>
                </a:ext>
              </a:extLst>
            </p:cNvPr>
            <p:cNvSpPr/>
            <p:nvPr/>
          </p:nvSpPr>
          <p:spPr>
            <a:xfrm flipH="1">
              <a:off x="10600546" y="3781099"/>
              <a:ext cx="32211" cy="32178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170" y="0"/>
                  </a:moveTo>
                  <a:lnTo>
                    <a:pt x="1" y="655"/>
                  </a:lnTo>
                  <a:cubicBezTo>
                    <a:pt x="1" y="655"/>
                    <a:pt x="43" y="651"/>
                    <a:pt x="111" y="651"/>
                  </a:cubicBezTo>
                  <a:cubicBezTo>
                    <a:pt x="315" y="651"/>
                    <a:pt x="751" y="687"/>
                    <a:pt x="972" y="972"/>
                  </a:cubicBezTo>
                  <a:cubicBezTo>
                    <a:pt x="972" y="972"/>
                    <a:pt x="867" y="42"/>
                    <a:pt x="170" y="0"/>
                  </a:cubicBez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407;p49">
              <a:extLst>
                <a:ext uri="{FF2B5EF4-FFF2-40B4-BE49-F238E27FC236}">
                  <a16:creationId xmlns:a16="http://schemas.microsoft.com/office/drawing/2014/main" id="{FACABE00-A3FC-47B2-8C6B-C719F831D98D}"/>
                </a:ext>
              </a:extLst>
            </p:cNvPr>
            <p:cNvSpPr/>
            <p:nvPr/>
          </p:nvSpPr>
          <p:spPr>
            <a:xfrm flipH="1">
              <a:off x="10615243" y="3588493"/>
              <a:ext cx="276063" cy="236006"/>
            </a:xfrm>
            <a:custGeom>
              <a:avLst/>
              <a:gdLst/>
              <a:ahLst/>
              <a:cxnLst/>
              <a:rect l="l" t="t" r="r" b="b"/>
              <a:pathLst>
                <a:path w="8339" h="7129" extrusionOk="0">
                  <a:moveTo>
                    <a:pt x="4572" y="0"/>
                  </a:moveTo>
                  <a:cubicBezTo>
                    <a:pt x="4253" y="0"/>
                    <a:pt x="3839" y="389"/>
                    <a:pt x="3839" y="389"/>
                  </a:cubicBezTo>
                  <a:cubicBezTo>
                    <a:pt x="3839" y="389"/>
                    <a:pt x="3163" y="4382"/>
                    <a:pt x="3058" y="4910"/>
                  </a:cubicBezTo>
                  <a:cubicBezTo>
                    <a:pt x="2952" y="5438"/>
                    <a:pt x="2551" y="5523"/>
                    <a:pt x="1706" y="5628"/>
                  </a:cubicBezTo>
                  <a:cubicBezTo>
                    <a:pt x="840" y="5713"/>
                    <a:pt x="143" y="5734"/>
                    <a:pt x="58" y="6452"/>
                  </a:cubicBezTo>
                  <a:cubicBezTo>
                    <a:pt x="0" y="6943"/>
                    <a:pt x="388" y="7128"/>
                    <a:pt x="828" y="7128"/>
                  </a:cubicBezTo>
                  <a:cubicBezTo>
                    <a:pt x="1030" y="7128"/>
                    <a:pt x="1245" y="7089"/>
                    <a:pt x="1431" y="7022"/>
                  </a:cubicBezTo>
                  <a:cubicBezTo>
                    <a:pt x="1958" y="6841"/>
                    <a:pt x="2500" y="6253"/>
                    <a:pt x="3528" y="6253"/>
                  </a:cubicBezTo>
                  <a:cubicBezTo>
                    <a:pt x="3696" y="6253"/>
                    <a:pt x="3876" y="6269"/>
                    <a:pt x="4072" y="6304"/>
                  </a:cubicBezTo>
                  <a:cubicBezTo>
                    <a:pt x="5223" y="6527"/>
                    <a:pt x="6094" y="6974"/>
                    <a:pt x="6880" y="6974"/>
                  </a:cubicBezTo>
                  <a:cubicBezTo>
                    <a:pt x="7060" y="6974"/>
                    <a:pt x="7236" y="6951"/>
                    <a:pt x="7409" y="6896"/>
                  </a:cubicBezTo>
                  <a:cubicBezTo>
                    <a:pt x="7642" y="6832"/>
                    <a:pt x="7811" y="6727"/>
                    <a:pt x="7937" y="6600"/>
                  </a:cubicBezTo>
                  <a:cubicBezTo>
                    <a:pt x="8339" y="6177"/>
                    <a:pt x="8254" y="5565"/>
                    <a:pt x="7663" y="5438"/>
                  </a:cubicBezTo>
                  <a:cubicBezTo>
                    <a:pt x="7663" y="5438"/>
                    <a:pt x="8064" y="4783"/>
                    <a:pt x="7599" y="4403"/>
                  </a:cubicBezTo>
                  <a:cubicBezTo>
                    <a:pt x="7439" y="4265"/>
                    <a:pt x="7258" y="4208"/>
                    <a:pt x="7066" y="4208"/>
                  </a:cubicBezTo>
                  <a:cubicBezTo>
                    <a:pt x="6727" y="4208"/>
                    <a:pt x="6350" y="4385"/>
                    <a:pt x="5973" y="4614"/>
                  </a:cubicBezTo>
                  <a:cubicBezTo>
                    <a:pt x="5551" y="4890"/>
                    <a:pt x="5166" y="5128"/>
                    <a:pt x="4781" y="5128"/>
                  </a:cubicBezTo>
                  <a:cubicBezTo>
                    <a:pt x="4665" y="5128"/>
                    <a:pt x="4548" y="5107"/>
                    <a:pt x="4431" y="5058"/>
                  </a:cubicBezTo>
                  <a:cubicBezTo>
                    <a:pt x="4135" y="4931"/>
                    <a:pt x="4367" y="3833"/>
                    <a:pt x="4621" y="2713"/>
                  </a:cubicBezTo>
                  <a:cubicBezTo>
                    <a:pt x="4769" y="1931"/>
                    <a:pt x="4938" y="1129"/>
                    <a:pt x="4938" y="622"/>
                  </a:cubicBezTo>
                  <a:cubicBezTo>
                    <a:pt x="4930" y="147"/>
                    <a:pt x="4769" y="0"/>
                    <a:pt x="4572" y="0"/>
                  </a:cubicBezTo>
                  <a:close/>
                </a:path>
              </a:pathLst>
            </a:custGeom>
            <a:solidFill>
              <a:srgbClr val="FFC70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408;p49">
              <a:extLst>
                <a:ext uri="{FF2B5EF4-FFF2-40B4-BE49-F238E27FC236}">
                  <a16:creationId xmlns:a16="http://schemas.microsoft.com/office/drawing/2014/main" id="{8C5A8F54-C7A1-4558-972F-F1CA83F88A8F}"/>
                </a:ext>
              </a:extLst>
            </p:cNvPr>
            <p:cNvSpPr/>
            <p:nvPr/>
          </p:nvSpPr>
          <p:spPr>
            <a:xfrm flipH="1">
              <a:off x="10628518" y="3588493"/>
              <a:ext cx="262787" cy="236006"/>
            </a:xfrm>
            <a:custGeom>
              <a:avLst/>
              <a:gdLst/>
              <a:ahLst/>
              <a:cxnLst/>
              <a:rect l="l" t="t" r="r" b="b"/>
              <a:pathLst>
                <a:path w="7938" h="7129" extrusionOk="0">
                  <a:moveTo>
                    <a:pt x="4572" y="0"/>
                  </a:moveTo>
                  <a:cubicBezTo>
                    <a:pt x="4253" y="0"/>
                    <a:pt x="3839" y="389"/>
                    <a:pt x="3839" y="389"/>
                  </a:cubicBezTo>
                  <a:cubicBezTo>
                    <a:pt x="3839" y="389"/>
                    <a:pt x="3163" y="4382"/>
                    <a:pt x="3058" y="4910"/>
                  </a:cubicBezTo>
                  <a:cubicBezTo>
                    <a:pt x="2952" y="5438"/>
                    <a:pt x="2551" y="5523"/>
                    <a:pt x="1706" y="5628"/>
                  </a:cubicBezTo>
                  <a:cubicBezTo>
                    <a:pt x="840" y="5713"/>
                    <a:pt x="143" y="5734"/>
                    <a:pt x="58" y="6452"/>
                  </a:cubicBezTo>
                  <a:cubicBezTo>
                    <a:pt x="0" y="6943"/>
                    <a:pt x="388" y="7128"/>
                    <a:pt x="828" y="7128"/>
                  </a:cubicBezTo>
                  <a:cubicBezTo>
                    <a:pt x="1030" y="7128"/>
                    <a:pt x="1245" y="7089"/>
                    <a:pt x="1431" y="7022"/>
                  </a:cubicBezTo>
                  <a:cubicBezTo>
                    <a:pt x="1958" y="6841"/>
                    <a:pt x="2500" y="6253"/>
                    <a:pt x="3528" y="6253"/>
                  </a:cubicBezTo>
                  <a:cubicBezTo>
                    <a:pt x="3696" y="6253"/>
                    <a:pt x="3876" y="6269"/>
                    <a:pt x="4072" y="6304"/>
                  </a:cubicBezTo>
                  <a:cubicBezTo>
                    <a:pt x="5223" y="6527"/>
                    <a:pt x="6094" y="6974"/>
                    <a:pt x="6880" y="6974"/>
                  </a:cubicBezTo>
                  <a:cubicBezTo>
                    <a:pt x="7060" y="6974"/>
                    <a:pt x="7236" y="6951"/>
                    <a:pt x="7409" y="6896"/>
                  </a:cubicBezTo>
                  <a:cubicBezTo>
                    <a:pt x="7642" y="6832"/>
                    <a:pt x="7811" y="6727"/>
                    <a:pt x="7937" y="6600"/>
                  </a:cubicBezTo>
                  <a:cubicBezTo>
                    <a:pt x="7811" y="6558"/>
                    <a:pt x="7663" y="6536"/>
                    <a:pt x="7536" y="6515"/>
                  </a:cubicBezTo>
                  <a:cubicBezTo>
                    <a:pt x="6416" y="6304"/>
                    <a:pt x="5276" y="6093"/>
                    <a:pt x="4135" y="5882"/>
                  </a:cubicBezTo>
                  <a:cubicBezTo>
                    <a:pt x="3945" y="5860"/>
                    <a:pt x="3734" y="5818"/>
                    <a:pt x="3607" y="5670"/>
                  </a:cubicBezTo>
                  <a:cubicBezTo>
                    <a:pt x="3501" y="5544"/>
                    <a:pt x="3480" y="5375"/>
                    <a:pt x="3480" y="5227"/>
                  </a:cubicBezTo>
                  <a:cubicBezTo>
                    <a:pt x="3396" y="4128"/>
                    <a:pt x="3924" y="3368"/>
                    <a:pt x="4621" y="2713"/>
                  </a:cubicBezTo>
                  <a:cubicBezTo>
                    <a:pt x="4769" y="1931"/>
                    <a:pt x="4938" y="1129"/>
                    <a:pt x="4938" y="622"/>
                  </a:cubicBezTo>
                  <a:cubicBezTo>
                    <a:pt x="4930" y="147"/>
                    <a:pt x="4769" y="0"/>
                    <a:pt x="4572" y="0"/>
                  </a:cubicBezTo>
                  <a:close/>
                </a:path>
              </a:pathLst>
            </a:custGeom>
            <a:solidFill>
              <a:srgbClr val="991B1F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409;p49">
              <a:extLst>
                <a:ext uri="{FF2B5EF4-FFF2-40B4-BE49-F238E27FC236}">
                  <a16:creationId xmlns:a16="http://schemas.microsoft.com/office/drawing/2014/main" id="{8814D601-842E-4DEB-92AB-B851816E4937}"/>
                </a:ext>
              </a:extLst>
            </p:cNvPr>
            <p:cNvSpPr/>
            <p:nvPr/>
          </p:nvSpPr>
          <p:spPr>
            <a:xfrm flipH="1">
              <a:off x="9983765" y="1729541"/>
              <a:ext cx="936408" cy="1936411"/>
            </a:xfrm>
            <a:custGeom>
              <a:avLst/>
              <a:gdLst/>
              <a:ahLst/>
              <a:cxnLst/>
              <a:rect l="l" t="t" r="r" b="b"/>
              <a:pathLst>
                <a:path w="28286" h="58493" extrusionOk="0">
                  <a:moveTo>
                    <a:pt x="16780" y="1"/>
                  </a:moveTo>
                  <a:cubicBezTo>
                    <a:pt x="16211" y="1"/>
                    <a:pt x="15601" y="49"/>
                    <a:pt x="14956" y="162"/>
                  </a:cubicBezTo>
                  <a:cubicBezTo>
                    <a:pt x="14365" y="247"/>
                    <a:pt x="13774" y="416"/>
                    <a:pt x="13140" y="627"/>
                  </a:cubicBezTo>
                  <a:cubicBezTo>
                    <a:pt x="9675" y="1810"/>
                    <a:pt x="7436" y="3901"/>
                    <a:pt x="6422" y="6542"/>
                  </a:cubicBezTo>
                  <a:cubicBezTo>
                    <a:pt x="6275" y="6901"/>
                    <a:pt x="6169" y="7260"/>
                    <a:pt x="6063" y="7640"/>
                  </a:cubicBezTo>
                  <a:cubicBezTo>
                    <a:pt x="5915" y="8274"/>
                    <a:pt x="5810" y="8929"/>
                    <a:pt x="5768" y="9626"/>
                  </a:cubicBezTo>
                  <a:cubicBezTo>
                    <a:pt x="5556" y="13724"/>
                    <a:pt x="6591" y="11929"/>
                    <a:pt x="6781" y="18266"/>
                  </a:cubicBezTo>
                  <a:cubicBezTo>
                    <a:pt x="6950" y="24582"/>
                    <a:pt x="2282" y="27666"/>
                    <a:pt x="1141" y="38270"/>
                  </a:cubicBezTo>
                  <a:cubicBezTo>
                    <a:pt x="1" y="48874"/>
                    <a:pt x="4035" y="53310"/>
                    <a:pt x="4035" y="53310"/>
                  </a:cubicBezTo>
                  <a:cubicBezTo>
                    <a:pt x="3233" y="55972"/>
                    <a:pt x="4627" y="56732"/>
                    <a:pt x="4479" y="56838"/>
                  </a:cubicBezTo>
                  <a:cubicBezTo>
                    <a:pt x="4352" y="56944"/>
                    <a:pt x="3000" y="57662"/>
                    <a:pt x="3592" y="57937"/>
                  </a:cubicBezTo>
                  <a:cubicBezTo>
                    <a:pt x="3668" y="57973"/>
                    <a:pt x="3746" y="57989"/>
                    <a:pt x="3824" y="57989"/>
                  </a:cubicBezTo>
                  <a:cubicBezTo>
                    <a:pt x="4331" y="57989"/>
                    <a:pt x="4847" y="57313"/>
                    <a:pt x="4901" y="57239"/>
                  </a:cubicBezTo>
                  <a:lnTo>
                    <a:pt x="4901" y="57239"/>
                  </a:lnTo>
                  <a:cubicBezTo>
                    <a:pt x="4859" y="57345"/>
                    <a:pt x="4373" y="58380"/>
                    <a:pt x="5070" y="58401"/>
                  </a:cubicBezTo>
                  <a:cubicBezTo>
                    <a:pt x="5084" y="58402"/>
                    <a:pt x="5098" y="58403"/>
                    <a:pt x="5112" y="58403"/>
                  </a:cubicBezTo>
                  <a:cubicBezTo>
                    <a:pt x="5773" y="58403"/>
                    <a:pt x="5915" y="57408"/>
                    <a:pt x="5915" y="57408"/>
                  </a:cubicBezTo>
                  <a:cubicBezTo>
                    <a:pt x="5915" y="57408"/>
                    <a:pt x="6214" y="58493"/>
                    <a:pt x="6703" y="58493"/>
                  </a:cubicBezTo>
                  <a:cubicBezTo>
                    <a:pt x="6781" y="58493"/>
                    <a:pt x="6863" y="58465"/>
                    <a:pt x="6950" y="58401"/>
                  </a:cubicBezTo>
                  <a:cubicBezTo>
                    <a:pt x="7584" y="57937"/>
                    <a:pt x="6634" y="56901"/>
                    <a:pt x="6634" y="56901"/>
                  </a:cubicBezTo>
                  <a:cubicBezTo>
                    <a:pt x="7922" y="56226"/>
                    <a:pt x="8704" y="54367"/>
                    <a:pt x="8704" y="54367"/>
                  </a:cubicBezTo>
                  <a:cubicBezTo>
                    <a:pt x="8704" y="54367"/>
                    <a:pt x="10457" y="54514"/>
                    <a:pt x="12506" y="54620"/>
                  </a:cubicBezTo>
                  <a:cubicBezTo>
                    <a:pt x="13486" y="54671"/>
                    <a:pt x="14535" y="54707"/>
                    <a:pt x="15479" y="54707"/>
                  </a:cubicBezTo>
                  <a:cubicBezTo>
                    <a:pt x="16488" y="54707"/>
                    <a:pt x="17378" y="54666"/>
                    <a:pt x="17935" y="54557"/>
                  </a:cubicBezTo>
                  <a:cubicBezTo>
                    <a:pt x="20132" y="54113"/>
                    <a:pt x="20871" y="52339"/>
                    <a:pt x="24589" y="46741"/>
                  </a:cubicBezTo>
                  <a:cubicBezTo>
                    <a:pt x="28286" y="41122"/>
                    <a:pt x="28032" y="37742"/>
                    <a:pt x="26617" y="33306"/>
                  </a:cubicBezTo>
                  <a:cubicBezTo>
                    <a:pt x="25180" y="28891"/>
                    <a:pt x="22624" y="25469"/>
                    <a:pt x="21399" y="22617"/>
                  </a:cubicBezTo>
                  <a:cubicBezTo>
                    <a:pt x="20195" y="19744"/>
                    <a:pt x="19519" y="16027"/>
                    <a:pt x="19878" y="12562"/>
                  </a:cubicBezTo>
                  <a:cubicBezTo>
                    <a:pt x="20111" y="10281"/>
                    <a:pt x="21822" y="7809"/>
                    <a:pt x="22329" y="5443"/>
                  </a:cubicBezTo>
                  <a:cubicBezTo>
                    <a:pt x="22498" y="4662"/>
                    <a:pt x="22413" y="3606"/>
                    <a:pt x="22181" y="2740"/>
                  </a:cubicBezTo>
                  <a:cubicBezTo>
                    <a:pt x="22117" y="2465"/>
                    <a:pt x="22012" y="2190"/>
                    <a:pt x="21927" y="1979"/>
                  </a:cubicBezTo>
                  <a:cubicBezTo>
                    <a:pt x="21822" y="1726"/>
                    <a:pt x="21695" y="1535"/>
                    <a:pt x="21589" y="1409"/>
                  </a:cubicBezTo>
                  <a:cubicBezTo>
                    <a:pt x="21293" y="1094"/>
                    <a:pt x="19495" y="1"/>
                    <a:pt x="16780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410;p49">
              <a:extLst>
                <a:ext uri="{FF2B5EF4-FFF2-40B4-BE49-F238E27FC236}">
                  <a16:creationId xmlns:a16="http://schemas.microsoft.com/office/drawing/2014/main" id="{6B5061C7-B61F-438E-92B6-9F7EFD953730}"/>
                </a:ext>
              </a:extLst>
            </p:cNvPr>
            <p:cNvSpPr/>
            <p:nvPr/>
          </p:nvSpPr>
          <p:spPr>
            <a:xfrm flipH="1">
              <a:off x="10368379" y="1734904"/>
              <a:ext cx="551794" cy="1931048"/>
            </a:xfrm>
            <a:custGeom>
              <a:avLst/>
              <a:gdLst/>
              <a:ahLst/>
              <a:cxnLst/>
              <a:rect l="l" t="t" r="r" b="b"/>
              <a:pathLst>
                <a:path w="16668" h="58331" extrusionOk="0">
                  <a:moveTo>
                    <a:pt x="14956" y="0"/>
                  </a:moveTo>
                  <a:cubicBezTo>
                    <a:pt x="14365" y="85"/>
                    <a:pt x="13774" y="254"/>
                    <a:pt x="13140" y="465"/>
                  </a:cubicBezTo>
                  <a:cubicBezTo>
                    <a:pt x="9675" y="1648"/>
                    <a:pt x="7436" y="3739"/>
                    <a:pt x="6422" y="6380"/>
                  </a:cubicBezTo>
                  <a:cubicBezTo>
                    <a:pt x="6275" y="6739"/>
                    <a:pt x="6169" y="7098"/>
                    <a:pt x="6063" y="7478"/>
                  </a:cubicBezTo>
                  <a:cubicBezTo>
                    <a:pt x="5915" y="8112"/>
                    <a:pt x="5810" y="8767"/>
                    <a:pt x="5768" y="9464"/>
                  </a:cubicBezTo>
                  <a:cubicBezTo>
                    <a:pt x="5556" y="13562"/>
                    <a:pt x="6591" y="11767"/>
                    <a:pt x="6781" y="18104"/>
                  </a:cubicBezTo>
                  <a:cubicBezTo>
                    <a:pt x="6950" y="24420"/>
                    <a:pt x="2282" y="27504"/>
                    <a:pt x="1141" y="38108"/>
                  </a:cubicBezTo>
                  <a:cubicBezTo>
                    <a:pt x="1" y="48712"/>
                    <a:pt x="4035" y="53148"/>
                    <a:pt x="4035" y="53148"/>
                  </a:cubicBezTo>
                  <a:cubicBezTo>
                    <a:pt x="3233" y="55810"/>
                    <a:pt x="4627" y="56570"/>
                    <a:pt x="4479" y="56676"/>
                  </a:cubicBezTo>
                  <a:cubicBezTo>
                    <a:pt x="4352" y="56782"/>
                    <a:pt x="2979" y="57500"/>
                    <a:pt x="3592" y="57775"/>
                  </a:cubicBezTo>
                  <a:cubicBezTo>
                    <a:pt x="3668" y="57811"/>
                    <a:pt x="3746" y="57827"/>
                    <a:pt x="3824" y="57827"/>
                  </a:cubicBezTo>
                  <a:cubicBezTo>
                    <a:pt x="4331" y="57827"/>
                    <a:pt x="4847" y="57151"/>
                    <a:pt x="4901" y="57077"/>
                  </a:cubicBezTo>
                  <a:lnTo>
                    <a:pt x="4901" y="57077"/>
                  </a:lnTo>
                  <a:cubicBezTo>
                    <a:pt x="4859" y="57183"/>
                    <a:pt x="4373" y="58218"/>
                    <a:pt x="5070" y="58239"/>
                  </a:cubicBezTo>
                  <a:cubicBezTo>
                    <a:pt x="5084" y="58240"/>
                    <a:pt x="5098" y="58241"/>
                    <a:pt x="5112" y="58241"/>
                  </a:cubicBezTo>
                  <a:cubicBezTo>
                    <a:pt x="5773" y="58241"/>
                    <a:pt x="5915" y="57246"/>
                    <a:pt x="5915" y="57246"/>
                  </a:cubicBezTo>
                  <a:cubicBezTo>
                    <a:pt x="5915" y="57246"/>
                    <a:pt x="6214" y="58331"/>
                    <a:pt x="6703" y="58331"/>
                  </a:cubicBezTo>
                  <a:cubicBezTo>
                    <a:pt x="6781" y="58331"/>
                    <a:pt x="6863" y="58303"/>
                    <a:pt x="6950" y="58239"/>
                  </a:cubicBezTo>
                  <a:cubicBezTo>
                    <a:pt x="7584" y="57775"/>
                    <a:pt x="6634" y="56739"/>
                    <a:pt x="6634" y="56739"/>
                  </a:cubicBezTo>
                  <a:cubicBezTo>
                    <a:pt x="7922" y="56064"/>
                    <a:pt x="8704" y="54205"/>
                    <a:pt x="8704" y="54205"/>
                  </a:cubicBezTo>
                  <a:cubicBezTo>
                    <a:pt x="8704" y="54205"/>
                    <a:pt x="10457" y="54352"/>
                    <a:pt x="12506" y="54458"/>
                  </a:cubicBezTo>
                  <a:cubicBezTo>
                    <a:pt x="11957" y="52029"/>
                    <a:pt x="12041" y="49452"/>
                    <a:pt x="12738" y="47044"/>
                  </a:cubicBezTo>
                  <a:cubicBezTo>
                    <a:pt x="13457" y="44551"/>
                    <a:pt x="14809" y="42291"/>
                    <a:pt x="15611" y="39840"/>
                  </a:cubicBezTo>
                  <a:cubicBezTo>
                    <a:pt x="16499" y="37115"/>
                    <a:pt x="16667" y="34158"/>
                    <a:pt x="16139" y="31348"/>
                  </a:cubicBezTo>
                  <a:cubicBezTo>
                    <a:pt x="15421" y="27588"/>
                    <a:pt x="13457" y="24166"/>
                    <a:pt x="12696" y="20406"/>
                  </a:cubicBezTo>
                  <a:cubicBezTo>
                    <a:pt x="12189" y="17956"/>
                    <a:pt x="12210" y="15442"/>
                    <a:pt x="12231" y="12949"/>
                  </a:cubicBezTo>
                  <a:cubicBezTo>
                    <a:pt x="12253" y="10246"/>
                    <a:pt x="12274" y="7542"/>
                    <a:pt x="12886" y="4901"/>
                  </a:cubicBezTo>
                  <a:cubicBezTo>
                    <a:pt x="13267" y="3169"/>
                    <a:pt x="13943" y="1458"/>
                    <a:pt x="14956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411;p49">
              <a:extLst>
                <a:ext uri="{FF2B5EF4-FFF2-40B4-BE49-F238E27FC236}">
                  <a16:creationId xmlns:a16="http://schemas.microsoft.com/office/drawing/2014/main" id="{0978927D-4FFE-4D94-9A1C-434E09DDE3AB}"/>
                </a:ext>
              </a:extLst>
            </p:cNvPr>
            <p:cNvSpPr/>
            <p:nvPr/>
          </p:nvSpPr>
          <p:spPr>
            <a:xfrm flipH="1">
              <a:off x="10371889" y="1827201"/>
              <a:ext cx="258749" cy="218394"/>
            </a:xfrm>
            <a:custGeom>
              <a:avLst/>
              <a:gdLst/>
              <a:ahLst/>
              <a:cxnLst/>
              <a:rect l="l" t="t" r="r" b="b"/>
              <a:pathLst>
                <a:path w="7816" h="6597" extrusionOk="0">
                  <a:moveTo>
                    <a:pt x="6506" y="1"/>
                  </a:moveTo>
                  <a:lnTo>
                    <a:pt x="6506" y="1"/>
                  </a:lnTo>
                  <a:cubicBezTo>
                    <a:pt x="6506" y="1"/>
                    <a:pt x="3126" y="677"/>
                    <a:pt x="0" y="2472"/>
                  </a:cubicBezTo>
                  <a:cubicBezTo>
                    <a:pt x="0" y="2472"/>
                    <a:pt x="249" y="6597"/>
                    <a:pt x="3154" y="6597"/>
                  </a:cubicBezTo>
                  <a:cubicBezTo>
                    <a:pt x="3523" y="6597"/>
                    <a:pt x="3934" y="6530"/>
                    <a:pt x="4394" y="6380"/>
                  </a:cubicBezTo>
                  <a:cubicBezTo>
                    <a:pt x="7816" y="5261"/>
                    <a:pt x="6506" y="1"/>
                    <a:pt x="650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412;p49">
              <a:extLst>
                <a:ext uri="{FF2B5EF4-FFF2-40B4-BE49-F238E27FC236}">
                  <a16:creationId xmlns:a16="http://schemas.microsoft.com/office/drawing/2014/main" id="{FBCA0CFC-644A-4D89-8FD3-074770EB8146}"/>
                </a:ext>
              </a:extLst>
            </p:cNvPr>
            <p:cNvSpPr/>
            <p:nvPr/>
          </p:nvSpPr>
          <p:spPr>
            <a:xfrm flipH="1">
              <a:off x="10185872" y="1794792"/>
              <a:ext cx="533586" cy="187705"/>
            </a:xfrm>
            <a:custGeom>
              <a:avLst/>
              <a:gdLst/>
              <a:ahLst/>
              <a:cxnLst/>
              <a:rect l="l" t="t" r="r" b="b"/>
              <a:pathLst>
                <a:path w="16118" h="5670" extrusionOk="0">
                  <a:moveTo>
                    <a:pt x="15322" y="0"/>
                  </a:moveTo>
                  <a:cubicBezTo>
                    <a:pt x="12792" y="0"/>
                    <a:pt x="6612" y="487"/>
                    <a:pt x="359" y="4571"/>
                  </a:cubicBezTo>
                  <a:cubicBezTo>
                    <a:pt x="212" y="4930"/>
                    <a:pt x="106" y="5289"/>
                    <a:pt x="0" y="5669"/>
                  </a:cubicBezTo>
                  <a:cubicBezTo>
                    <a:pt x="1742" y="4596"/>
                    <a:pt x="8453" y="747"/>
                    <a:pt x="15240" y="747"/>
                  </a:cubicBezTo>
                  <a:cubicBezTo>
                    <a:pt x="15533" y="747"/>
                    <a:pt x="15825" y="754"/>
                    <a:pt x="16118" y="769"/>
                  </a:cubicBezTo>
                  <a:cubicBezTo>
                    <a:pt x="16054" y="494"/>
                    <a:pt x="15949" y="219"/>
                    <a:pt x="15864" y="8"/>
                  </a:cubicBezTo>
                  <a:cubicBezTo>
                    <a:pt x="15709" y="3"/>
                    <a:pt x="15528" y="0"/>
                    <a:pt x="15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413;p49">
              <a:extLst>
                <a:ext uri="{FF2B5EF4-FFF2-40B4-BE49-F238E27FC236}">
                  <a16:creationId xmlns:a16="http://schemas.microsoft.com/office/drawing/2014/main" id="{48210DF9-A8BC-42F9-86A5-6B091852FFC8}"/>
                </a:ext>
              </a:extLst>
            </p:cNvPr>
            <p:cNvSpPr/>
            <p:nvPr/>
          </p:nvSpPr>
          <p:spPr>
            <a:xfrm flipH="1">
              <a:off x="10190772" y="1724278"/>
              <a:ext cx="509122" cy="189692"/>
            </a:xfrm>
            <a:custGeom>
              <a:avLst/>
              <a:gdLst/>
              <a:ahLst/>
              <a:cxnLst/>
              <a:rect l="l" t="t" r="r" b="b"/>
              <a:pathLst>
                <a:path w="15379" h="5730" extrusionOk="0">
                  <a:moveTo>
                    <a:pt x="10336" y="0"/>
                  </a:moveTo>
                  <a:cubicBezTo>
                    <a:pt x="9762" y="0"/>
                    <a:pt x="9129" y="40"/>
                    <a:pt x="8429" y="131"/>
                  </a:cubicBezTo>
                  <a:cubicBezTo>
                    <a:pt x="7943" y="195"/>
                    <a:pt x="7436" y="279"/>
                    <a:pt x="6887" y="406"/>
                  </a:cubicBezTo>
                  <a:cubicBezTo>
                    <a:pt x="2029" y="1441"/>
                    <a:pt x="64" y="5581"/>
                    <a:pt x="1" y="5729"/>
                  </a:cubicBezTo>
                  <a:cubicBezTo>
                    <a:pt x="127" y="5645"/>
                    <a:pt x="3127" y="4018"/>
                    <a:pt x="6951" y="2877"/>
                  </a:cubicBezTo>
                  <a:cubicBezTo>
                    <a:pt x="9019" y="2260"/>
                    <a:pt x="11351" y="1775"/>
                    <a:pt x="13603" y="1775"/>
                  </a:cubicBezTo>
                  <a:cubicBezTo>
                    <a:pt x="14203" y="1775"/>
                    <a:pt x="14797" y="1809"/>
                    <a:pt x="15379" y="1885"/>
                  </a:cubicBezTo>
                  <a:cubicBezTo>
                    <a:pt x="15379" y="1885"/>
                    <a:pt x="14284" y="0"/>
                    <a:pt x="10336" y="0"/>
                  </a:cubicBezTo>
                  <a:close/>
                </a:path>
              </a:pathLst>
            </a:custGeom>
            <a:solidFill>
              <a:srgbClr val="E6595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414;p49">
              <a:extLst>
                <a:ext uri="{FF2B5EF4-FFF2-40B4-BE49-F238E27FC236}">
                  <a16:creationId xmlns:a16="http://schemas.microsoft.com/office/drawing/2014/main" id="{B8472DC9-FF59-456C-AEF6-4311A678096F}"/>
                </a:ext>
              </a:extLst>
            </p:cNvPr>
            <p:cNvSpPr/>
            <p:nvPr/>
          </p:nvSpPr>
          <p:spPr>
            <a:xfrm flipH="1">
              <a:off x="10420818" y="1728614"/>
              <a:ext cx="279075" cy="185355"/>
            </a:xfrm>
            <a:custGeom>
              <a:avLst/>
              <a:gdLst/>
              <a:ahLst/>
              <a:cxnLst/>
              <a:rect l="l" t="t" r="r" b="b"/>
              <a:pathLst>
                <a:path w="8430" h="5599" extrusionOk="0">
                  <a:moveTo>
                    <a:pt x="8429" y="0"/>
                  </a:moveTo>
                  <a:lnTo>
                    <a:pt x="8429" y="0"/>
                  </a:lnTo>
                  <a:cubicBezTo>
                    <a:pt x="7943" y="64"/>
                    <a:pt x="7436" y="148"/>
                    <a:pt x="6887" y="275"/>
                  </a:cubicBezTo>
                  <a:cubicBezTo>
                    <a:pt x="2029" y="1310"/>
                    <a:pt x="64" y="5450"/>
                    <a:pt x="1" y="5598"/>
                  </a:cubicBezTo>
                  <a:cubicBezTo>
                    <a:pt x="127" y="5514"/>
                    <a:pt x="3127" y="3887"/>
                    <a:pt x="6951" y="2746"/>
                  </a:cubicBezTo>
                  <a:cubicBezTo>
                    <a:pt x="7331" y="1775"/>
                    <a:pt x="7817" y="845"/>
                    <a:pt x="8429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415;p49">
              <a:extLst>
                <a:ext uri="{FF2B5EF4-FFF2-40B4-BE49-F238E27FC236}">
                  <a16:creationId xmlns:a16="http://schemas.microsoft.com/office/drawing/2014/main" id="{6F18EA60-697D-41C4-9789-A2E0AF060C4D}"/>
                </a:ext>
              </a:extLst>
            </p:cNvPr>
            <p:cNvSpPr/>
            <p:nvPr/>
          </p:nvSpPr>
          <p:spPr>
            <a:xfrm flipH="1">
              <a:off x="10687975" y="1904403"/>
              <a:ext cx="163671" cy="48896"/>
            </a:xfrm>
            <a:custGeom>
              <a:avLst/>
              <a:gdLst/>
              <a:ahLst/>
              <a:cxnLst/>
              <a:rect l="l" t="t" r="r" b="b"/>
              <a:pathLst>
                <a:path w="4944" h="1477" extrusionOk="0">
                  <a:moveTo>
                    <a:pt x="4083" y="0"/>
                  </a:moveTo>
                  <a:cubicBezTo>
                    <a:pt x="2245" y="0"/>
                    <a:pt x="1" y="1091"/>
                    <a:pt x="1" y="1091"/>
                  </a:cubicBezTo>
                  <a:cubicBezTo>
                    <a:pt x="644" y="1368"/>
                    <a:pt x="1242" y="1477"/>
                    <a:pt x="1785" y="1477"/>
                  </a:cubicBezTo>
                  <a:cubicBezTo>
                    <a:pt x="3720" y="1477"/>
                    <a:pt x="4944" y="98"/>
                    <a:pt x="4944" y="98"/>
                  </a:cubicBezTo>
                  <a:cubicBezTo>
                    <a:pt x="4676" y="30"/>
                    <a:pt x="4385" y="0"/>
                    <a:pt x="4083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416;p49">
              <a:extLst>
                <a:ext uri="{FF2B5EF4-FFF2-40B4-BE49-F238E27FC236}">
                  <a16:creationId xmlns:a16="http://schemas.microsoft.com/office/drawing/2014/main" id="{4D607F36-F7C4-40E2-8D04-16492BB7EACE}"/>
                </a:ext>
              </a:extLst>
            </p:cNvPr>
            <p:cNvSpPr/>
            <p:nvPr/>
          </p:nvSpPr>
          <p:spPr>
            <a:xfrm flipH="1">
              <a:off x="10687975" y="1848256"/>
              <a:ext cx="201411" cy="61443"/>
            </a:xfrm>
            <a:custGeom>
              <a:avLst/>
              <a:gdLst/>
              <a:ahLst/>
              <a:cxnLst/>
              <a:rect l="l" t="t" r="r" b="b"/>
              <a:pathLst>
                <a:path w="6084" h="1856" extrusionOk="0">
                  <a:moveTo>
                    <a:pt x="940" y="0"/>
                  </a:moveTo>
                  <a:cubicBezTo>
                    <a:pt x="370" y="0"/>
                    <a:pt x="0" y="41"/>
                    <a:pt x="0" y="41"/>
                  </a:cubicBezTo>
                  <a:cubicBezTo>
                    <a:pt x="2196" y="1599"/>
                    <a:pt x="4183" y="1856"/>
                    <a:pt x="5254" y="1856"/>
                  </a:cubicBezTo>
                  <a:cubicBezTo>
                    <a:pt x="5779" y="1856"/>
                    <a:pt x="6084" y="1794"/>
                    <a:pt x="6084" y="1794"/>
                  </a:cubicBezTo>
                  <a:cubicBezTo>
                    <a:pt x="4789" y="231"/>
                    <a:pt x="2298" y="0"/>
                    <a:pt x="940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417;p49">
              <a:extLst>
                <a:ext uri="{FF2B5EF4-FFF2-40B4-BE49-F238E27FC236}">
                  <a16:creationId xmlns:a16="http://schemas.microsoft.com/office/drawing/2014/main" id="{E28AFD28-9124-4F1D-B078-BA3256A82BCB}"/>
                </a:ext>
              </a:extLst>
            </p:cNvPr>
            <p:cNvSpPr/>
            <p:nvPr/>
          </p:nvSpPr>
          <p:spPr>
            <a:xfrm flipH="1">
              <a:off x="10191468" y="2029308"/>
              <a:ext cx="300726" cy="234251"/>
            </a:xfrm>
            <a:custGeom>
              <a:avLst/>
              <a:gdLst/>
              <a:ahLst/>
              <a:cxnLst/>
              <a:rect l="l" t="t" r="r" b="b"/>
              <a:pathLst>
                <a:path w="9084" h="7076" extrusionOk="0">
                  <a:moveTo>
                    <a:pt x="233" y="1"/>
                  </a:moveTo>
                  <a:cubicBezTo>
                    <a:pt x="1" y="2388"/>
                    <a:pt x="1162" y="4247"/>
                    <a:pt x="3613" y="6063"/>
                  </a:cubicBezTo>
                  <a:cubicBezTo>
                    <a:pt x="4686" y="6852"/>
                    <a:pt x="5859" y="7075"/>
                    <a:pt x="6843" y="7075"/>
                  </a:cubicBezTo>
                  <a:cubicBezTo>
                    <a:pt x="8124" y="7075"/>
                    <a:pt x="9084" y="6697"/>
                    <a:pt x="9084" y="6697"/>
                  </a:cubicBezTo>
                  <a:lnTo>
                    <a:pt x="9084" y="6697"/>
                  </a:lnTo>
                  <a:cubicBezTo>
                    <a:pt x="9045" y="6700"/>
                    <a:pt x="9008" y="6702"/>
                    <a:pt x="8971" y="6702"/>
                  </a:cubicBezTo>
                  <a:cubicBezTo>
                    <a:pt x="7276" y="6702"/>
                    <a:pt x="7478" y="3423"/>
                    <a:pt x="7478" y="3423"/>
                  </a:cubicBezTo>
                  <a:lnTo>
                    <a:pt x="7478" y="3423"/>
                  </a:lnTo>
                  <a:cubicBezTo>
                    <a:pt x="7125" y="3496"/>
                    <a:pt x="6778" y="3529"/>
                    <a:pt x="6438" y="3529"/>
                  </a:cubicBezTo>
                  <a:cubicBezTo>
                    <a:pt x="2936" y="3529"/>
                    <a:pt x="233" y="1"/>
                    <a:pt x="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418;p49">
              <a:extLst>
                <a:ext uri="{FF2B5EF4-FFF2-40B4-BE49-F238E27FC236}">
                  <a16:creationId xmlns:a16="http://schemas.microsoft.com/office/drawing/2014/main" id="{F12AF2A3-71B0-4ED6-BBCC-D5AF23EBCE97}"/>
                </a:ext>
              </a:extLst>
            </p:cNvPr>
            <p:cNvSpPr/>
            <p:nvPr/>
          </p:nvSpPr>
          <p:spPr>
            <a:xfrm flipH="1">
              <a:off x="10046004" y="1885996"/>
              <a:ext cx="446884" cy="351674"/>
            </a:xfrm>
            <a:custGeom>
              <a:avLst/>
              <a:gdLst/>
              <a:ahLst/>
              <a:cxnLst/>
              <a:rect l="l" t="t" r="r" b="b"/>
              <a:pathLst>
                <a:path w="13499" h="10623" extrusionOk="0">
                  <a:moveTo>
                    <a:pt x="7609" y="0"/>
                  </a:moveTo>
                  <a:cubicBezTo>
                    <a:pt x="4510" y="0"/>
                    <a:pt x="3178" y="2770"/>
                    <a:pt x="2261" y="3780"/>
                  </a:cubicBezTo>
                  <a:cubicBezTo>
                    <a:pt x="1841" y="4243"/>
                    <a:pt x="1446" y="4375"/>
                    <a:pt x="1119" y="4375"/>
                  </a:cubicBezTo>
                  <a:cubicBezTo>
                    <a:pt x="677" y="4375"/>
                    <a:pt x="359" y="4134"/>
                    <a:pt x="272" y="4134"/>
                  </a:cubicBezTo>
                  <a:cubicBezTo>
                    <a:pt x="264" y="4134"/>
                    <a:pt x="258" y="4135"/>
                    <a:pt x="254" y="4140"/>
                  </a:cubicBezTo>
                  <a:cubicBezTo>
                    <a:pt x="64" y="4351"/>
                    <a:pt x="0" y="5132"/>
                    <a:pt x="2789" y="6928"/>
                  </a:cubicBezTo>
                  <a:cubicBezTo>
                    <a:pt x="4433" y="7974"/>
                    <a:pt x="5989" y="8110"/>
                    <a:pt x="7323" y="8110"/>
                  </a:cubicBezTo>
                  <a:cubicBezTo>
                    <a:pt x="7789" y="8110"/>
                    <a:pt x="8228" y="8093"/>
                    <a:pt x="8634" y="8093"/>
                  </a:cubicBezTo>
                  <a:cubicBezTo>
                    <a:pt x="9036" y="8093"/>
                    <a:pt x="9406" y="8109"/>
                    <a:pt x="9739" y="8174"/>
                  </a:cubicBezTo>
                  <a:cubicBezTo>
                    <a:pt x="11303" y="8475"/>
                    <a:pt x="10640" y="10622"/>
                    <a:pt x="10948" y="10622"/>
                  </a:cubicBezTo>
                  <a:cubicBezTo>
                    <a:pt x="10964" y="10622"/>
                    <a:pt x="10984" y="10616"/>
                    <a:pt x="11006" y="10603"/>
                  </a:cubicBezTo>
                  <a:cubicBezTo>
                    <a:pt x="11133" y="10519"/>
                    <a:pt x="11407" y="10181"/>
                    <a:pt x="11724" y="9695"/>
                  </a:cubicBezTo>
                  <a:cubicBezTo>
                    <a:pt x="12062" y="9146"/>
                    <a:pt x="12442" y="8385"/>
                    <a:pt x="12759" y="7562"/>
                  </a:cubicBezTo>
                  <a:cubicBezTo>
                    <a:pt x="12971" y="6970"/>
                    <a:pt x="13161" y="6315"/>
                    <a:pt x="13245" y="5682"/>
                  </a:cubicBezTo>
                  <a:cubicBezTo>
                    <a:pt x="13499" y="3886"/>
                    <a:pt x="13161" y="2069"/>
                    <a:pt x="11112" y="950"/>
                  </a:cubicBezTo>
                  <a:cubicBezTo>
                    <a:pt x="10626" y="675"/>
                    <a:pt x="10013" y="422"/>
                    <a:pt x="9295" y="253"/>
                  </a:cubicBezTo>
                  <a:cubicBezTo>
                    <a:pt x="9168" y="210"/>
                    <a:pt x="9041" y="168"/>
                    <a:pt x="8894" y="147"/>
                  </a:cubicBezTo>
                  <a:cubicBezTo>
                    <a:pt x="8434" y="46"/>
                    <a:pt x="8007" y="0"/>
                    <a:pt x="7609" y="0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419;p49">
              <a:extLst>
                <a:ext uri="{FF2B5EF4-FFF2-40B4-BE49-F238E27FC236}">
                  <a16:creationId xmlns:a16="http://schemas.microsoft.com/office/drawing/2014/main" id="{AF74CE3F-7566-4DEC-B40B-7B158F3D5872}"/>
                </a:ext>
              </a:extLst>
            </p:cNvPr>
            <p:cNvSpPr/>
            <p:nvPr/>
          </p:nvSpPr>
          <p:spPr>
            <a:xfrm flipH="1">
              <a:off x="10189448" y="2023018"/>
              <a:ext cx="309035" cy="304632"/>
            </a:xfrm>
            <a:custGeom>
              <a:avLst/>
              <a:gdLst/>
              <a:ahLst/>
              <a:cxnLst/>
              <a:rect l="l" t="t" r="r" b="b"/>
              <a:pathLst>
                <a:path w="9335" h="9202" extrusionOk="0">
                  <a:moveTo>
                    <a:pt x="423" y="1"/>
                  </a:moveTo>
                  <a:cubicBezTo>
                    <a:pt x="0" y="719"/>
                    <a:pt x="254" y="5852"/>
                    <a:pt x="1775" y="7647"/>
                  </a:cubicBezTo>
                  <a:cubicBezTo>
                    <a:pt x="2743" y="8762"/>
                    <a:pt x="4045" y="9201"/>
                    <a:pt x="5314" y="9201"/>
                  </a:cubicBezTo>
                  <a:cubicBezTo>
                    <a:pt x="6065" y="9201"/>
                    <a:pt x="6805" y="9047"/>
                    <a:pt x="7457" y="8788"/>
                  </a:cubicBezTo>
                  <a:cubicBezTo>
                    <a:pt x="7499" y="8767"/>
                    <a:pt x="7542" y="8746"/>
                    <a:pt x="7584" y="8725"/>
                  </a:cubicBezTo>
                  <a:cubicBezTo>
                    <a:pt x="9196" y="8013"/>
                    <a:pt x="9335" y="6887"/>
                    <a:pt x="9276" y="6887"/>
                  </a:cubicBezTo>
                  <a:cubicBezTo>
                    <a:pt x="9275" y="6887"/>
                    <a:pt x="9274" y="6887"/>
                    <a:pt x="9274" y="6887"/>
                  </a:cubicBezTo>
                  <a:cubicBezTo>
                    <a:pt x="9242" y="6908"/>
                    <a:pt x="8519" y="7051"/>
                    <a:pt x="7550" y="7051"/>
                  </a:cubicBezTo>
                  <a:cubicBezTo>
                    <a:pt x="6581" y="7051"/>
                    <a:pt x="5366" y="6908"/>
                    <a:pt x="4352" y="6359"/>
                  </a:cubicBezTo>
                  <a:cubicBezTo>
                    <a:pt x="2958" y="5598"/>
                    <a:pt x="1902" y="4437"/>
                    <a:pt x="1289" y="3423"/>
                  </a:cubicBezTo>
                  <a:cubicBezTo>
                    <a:pt x="993" y="2958"/>
                    <a:pt x="803" y="2535"/>
                    <a:pt x="698" y="2176"/>
                  </a:cubicBezTo>
                  <a:cubicBezTo>
                    <a:pt x="423" y="1078"/>
                    <a:pt x="423" y="1"/>
                    <a:pt x="423" y="1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420;p49">
              <a:extLst>
                <a:ext uri="{FF2B5EF4-FFF2-40B4-BE49-F238E27FC236}">
                  <a16:creationId xmlns:a16="http://schemas.microsoft.com/office/drawing/2014/main" id="{6C6FC874-C634-4795-9AAB-BC505067FB50}"/>
                </a:ext>
              </a:extLst>
            </p:cNvPr>
            <p:cNvSpPr/>
            <p:nvPr/>
          </p:nvSpPr>
          <p:spPr>
            <a:xfrm flipH="1">
              <a:off x="10104037" y="1885996"/>
              <a:ext cx="388851" cy="351674"/>
            </a:xfrm>
            <a:custGeom>
              <a:avLst/>
              <a:gdLst/>
              <a:ahLst/>
              <a:cxnLst/>
              <a:rect l="l" t="t" r="r" b="b"/>
              <a:pathLst>
                <a:path w="11746" h="10623" extrusionOk="0">
                  <a:moveTo>
                    <a:pt x="7609" y="0"/>
                  </a:moveTo>
                  <a:cubicBezTo>
                    <a:pt x="4510" y="0"/>
                    <a:pt x="3178" y="2770"/>
                    <a:pt x="2261" y="3780"/>
                  </a:cubicBezTo>
                  <a:cubicBezTo>
                    <a:pt x="1841" y="4243"/>
                    <a:pt x="1446" y="4375"/>
                    <a:pt x="1119" y="4375"/>
                  </a:cubicBezTo>
                  <a:cubicBezTo>
                    <a:pt x="677" y="4375"/>
                    <a:pt x="359" y="4134"/>
                    <a:pt x="272" y="4134"/>
                  </a:cubicBezTo>
                  <a:cubicBezTo>
                    <a:pt x="264" y="4134"/>
                    <a:pt x="258" y="4135"/>
                    <a:pt x="254" y="4140"/>
                  </a:cubicBezTo>
                  <a:cubicBezTo>
                    <a:pt x="64" y="4351"/>
                    <a:pt x="0" y="5132"/>
                    <a:pt x="2789" y="6928"/>
                  </a:cubicBezTo>
                  <a:cubicBezTo>
                    <a:pt x="4433" y="7974"/>
                    <a:pt x="5989" y="8110"/>
                    <a:pt x="7323" y="8110"/>
                  </a:cubicBezTo>
                  <a:cubicBezTo>
                    <a:pt x="7789" y="8110"/>
                    <a:pt x="8228" y="8093"/>
                    <a:pt x="8634" y="8093"/>
                  </a:cubicBezTo>
                  <a:cubicBezTo>
                    <a:pt x="9036" y="8093"/>
                    <a:pt x="9406" y="8109"/>
                    <a:pt x="9739" y="8174"/>
                  </a:cubicBezTo>
                  <a:cubicBezTo>
                    <a:pt x="11303" y="8475"/>
                    <a:pt x="10640" y="10622"/>
                    <a:pt x="10948" y="10622"/>
                  </a:cubicBezTo>
                  <a:cubicBezTo>
                    <a:pt x="10964" y="10622"/>
                    <a:pt x="10984" y="10616"/>
                    <a:pt x="11006" y="10603"/>
                  </a:cubicBezTo>
                  <a:cubicBezTo>
                    <a:pt x="11133" y="10519"/>
                    <a:pt x="11407" y="10181"/>
                    <a:pt x="11724" y="9695"/>
                  </a:cubicBezTo>
                  <a:cubicBezTo>
                    <a:pt x="11006" y="8723"/>
                    <a:pt x="11745" y="7076"/>
                    <a:pt x="10964" y="6104"/>
                  </a:cubicBezTo>
                  <a:cubicBezTo>
                    <a:pt x="10499" y="5525"/>
                    <a:pt x="9771" y="5462"/>
                    <a:pt x="8996" y="5462"/>
                  </a:cubicBezTo>
                  <a:cubicBezTo>
                    <a:pt x="8779" y="5462"/>
                    <a:pt x="8559" y="5467"/>
                    <a:pt x="8340" y="5467"/>
                  </a:cubicBezTo>
                  <a:cubicBezTo>
                    <a:pt x="7739" y="5467"/>
                    <a:pt x="7145" y="5430"/>
                    <a:pt x="6654" y="5153"/>
                  </a:cubicBezTo>
                  <a:cubicBezTo>
                    <a:pt x="5746" y="4646"/>
                    <a:pt x="5450" y="3358"/>
                    <a:pt x="5873" y="2386"/>
                  </a:cubicBezTo>
                  <a:cubicBezTo>
                    <a:pt x="6274" y="1436"/>
                    <a:pt x="7225" y="781"/>
                    <a:pt x="8239" y="485"/>
                  </a:cubicBezTo>
                  <a:cubicBezTo>
                    <a:pt x="8556" y="379"/>
                    <a:pt x="8936" y="295"/>
                    <a:pt x="9295" y="253"/>
                  </a:cubicBezTo>
                  <a:cubicBezTo>
                    <a:pt x="9168" y="210"/>
                    <a:pt x="9041" y="168"/>
                    <a:pt x="8894" y="147"/>
                  </a:cubicBezTo>
                  <a:cubicBezTo>
                    <a:pt x="8434" y="46"/>
                    <a:pt x="8007" y="0"/>
                    <a:pt x="7609" y="0"/>
                  </a:cubicBezTo>
                  <a:close/>
                </a:path>
              </a:pathLst>
            </a:custGeom>
            <a:solidFill>
              <a:srgbClr val="C82027">
                <a:alpha val="376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421;p49">
              <a:extLst>
                <a:ext uri="{FF2B5EF4-FFF2-40B4-BE49-F238E27FC236}">
                  <a16:creationId xmlns:a16="http://schemas.microsoft.com/office/drawing/2014/main" id="{3EF9C3D1-4D7E-498C-9C80-09DD259F13C7}"/>
                </a:ext>
              </a:extLst>
            </p:cNvPr>
            <p:cNvSpPr/>
            <p:nvPr/>
          </p:nvSpPr>
          <p:spPr>
            <a:xfrm flipH="1">
              <a:off x="10247415" y="2023018"/>
              <a:ext cx="251068" cy="304632"/>
            </a:xfrm>
            <a:custGeom>
              <a:avLst/>
              <a:gdLst/>
              <a:ahLst/>
              <a:cxnLst/>
              <a:rect l="l" t="t" r="r" b="b"/>
              <a:pathLst>
                <a:path w="7584" h="9202" extrusionOk="0">
                  <a:moveTo>
                    <a:pt x="423" y="1"/>
                  </a:moveTo>
                  <a:cubicBezTo>
                    <a:pt x="0" y="719"/>
                    <a:pt x="254" y="5852"/>
                    <a:pt x="1775" y="7647"/>
                  </a:cubicBezTo>
                  <a:cubicBezTo>
                    <a:pt x="2743" y="8762"/>
                    <a:pt x="4045" y="9201"/>
                    <a:pt x="5314" y="9201"/>
                  </a:cubicBezTo>
                  <a:cubicBezTo>
                    <a:pt x="6065" y="9201"/>
                    <a:pt x="6805" y="9047"/>
                    <a:pt x="7457" y="8788"/>
                  </a:cubicBezTo>
                  <a:cubicBezTo>
                    <a:pt x="7499" y="8767"/>
                    <a:pt x="7542" y="8746"/>
                    <a:pt x="7584" y="8725"/>
                  </a:cubicBezTo>
                  <a:cubicBezTo>
                    <a:pt x="7304" y="8581"/>
                    <a:pt x="6975" y="8540"/>
                    <a:pt x="6623" y="8540"/>
                  </a:cubicBezTo>
                  <a:cubicBezTo>
                    <a:pt x="6152" y="8540"/>
                    <a:pt x="5639" y="8614"/>
                    <a:pt x="5146" y="8614"/>
                  </a:cubicBezTo>
                  <a:cubicBezTo>
                    <a:pt x="4925" y="8614"/>
                    <a:pt x="4707" y="8599"/>
                    <a:pt x="4500" y="8556"/>
                  </a:cubicBezTo>
                  <a:cubicBezTo>
                    <a:pt x="3275" y="8302"/>
                    <a:pt x="2514" y="7077"/>
                    <a:pt x="2028" y="5894"/>
                  </a:cubicBezTo>
                  <a:cubicBezTo>
                    <a:pt x="1669" y="5049"/>
                    <a:pt x="1416" y="4246"/>
                    <a:pt x="1289" y="3423"/>
                  </a:cubicBezTo>
                  <a:cubicBezTo>
                    <a:pt x="993" y="2958"/>
                    <a:pt x="803" y="2535"/>
                    <a:pt x="698" y="2176"/>
                  </a:cubicBezTo>
                  <a:cubicBezTo>
                    <a:pt x="423" y="1078"/>
                    <a:pt x="423" y="1"/>
                    <a:pt x="423" y="1"/>
                  </a:cubicBezTo>
                  <a:close/>
                </a:path>
              </a:pathLst>
            </a:custGeom>
            <a:solidFill>
              <a:srgbClr val="C82027">
                <a:alpha val="3765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422;p49">
              <a:extLst>
                <a:ext uri="{FF2B5EF4-FFF2-40B4-BE49-F238E27FC236}">
                  <a16:creationId xmlns:a16="http://schemas.microsoft.com/office/drawing/2014/main" id="{22260BE5-5DCB-4768-9865-B97C05F99403}"/>
                </a:ext>
              </a:extLst>
            </p:cNvPr>
            <p:cNvSpPr/>
            <p:nvPr/>
          </p:nvSpPr>
          <p:spPr>
            <a:xfrm flipH="1">
              <a:off x="10046006" y="1917413"/>
              <a:ext cx="144801" cy="218923"/>
            </a:xfrm>
            <a:custGeom>
              <a:avLst/>
              <a:gdLst/>
              <a:ahLst/>
              <a:cxnLst/>
              <a:rect l="l" t="t" r="r" b="b"/>
              <a:pathLst>
                <a:path w="4374" h="6613" extrusionOk="0">
                  <a:moveTo>
                    <a:pt x="1987" y="1"/>
                  </a:moveTo>
                  <a:cubicBezTo>
                    <a:pt x="1" y="466"/>
                    <a:pt x="3064" y="2430"/>
                    <a:pt x="3233" y="3930"/>
                  </a:cubicBezTo>
                  <a:cubicBezTo>
                    <a:pt x="3296" y="4479"/>
                    <a:pt x="3191" y="5007"/>
                    <a:pt x="3212" y="5535"/>
                  </a:cubicBezTo>
                  <a:cubicBezTo>
                    <a:pt x="3233" y="5916"/>
                    <a:pt x="3360" y="6338"/>
                    <a:pt x="3634" y="6613"/>
                  </a:cubicBezTo>
                  <a:cubicBezTo>
                    <a:pt x="3846" y="6021"/>
                    <a:pt x="4036" y="5366"/>
                    <a:pt x="4120" y="4733"/>
                  </a:cubicBezTo>
                  <a:cubicBezTo>
                    <a:pt x="4374" y="2937"/>
                    <a:pt x="4036" y="1120"/>
                    <a:pt x="1987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423;p49">
              <a:extLst>
                <a:ext uri="{FF2B5EF4-FFF2-40B4-BE49-F238E27FC236}">
                  <a16:creationId xmlns:a16="http://schemas.microsoft.com/office/drawing/2014/main" id="{03BAC1FF-C6FD-4135-AA40-2ADA60828E50}"/>
                </a:ext>
              </a:extLst>
            </p:cNvPr>
            <p:cNvSpPr/>
            <p:nvPr/>
          </p:nvSpPr>
          <p:spPr>
            <a:xfrm flipH="1">
              <a:off x="10826420" y="2973003"/>
              <a:ext cx="123813" cy="410237"/>
            </a:xfrm>
            <a:custGeom>
              <a:avLst/>
              <a:gdLst/>
              <a:ahLst/>
              <a:cxnLst/>
              <a:rect l="l" t="t" r="r" b="b"/>
              <a:pathLst>
                <a:path w="3740" h="12392" extrusionOk="0">
                  <a:moveTo>
                    <a:pt x="2867" y="0"/>
                  </a:moveTo>
                  <a:cubicBezTo>
                    <a:pt x="1894" y="0"/>
                    <a:pt x="1579" y="1981"/>
                    <a:pt x="1458" y="2568"/>
                  </a:cubicBezTo>
                  <a:cubicBezTo>
                    <a:pt x="1458" y="2568"/>
                    <a:pt x="1120" y="4089"/>
                    <a:pt x="803" y="5927"/>
                  </a:cubicBezTo>
                  <a:cubicBezTo>
                    <a:pt x="359" y="8609"/>
                    <a:pt x="0" y="11989"/>
                    <a:pt x="930" y="12370"/>
                  </a:cubicBezTo>
                  <a:cubicBezTo>
                    <a:pt x="968" y="12384"/>
                    <a:pt x="1007" y="12391"/>
                    <a:pt x="1046" y="12391"/>
                  </a:cubicBezTo>
                  <a:cubicBezTo>
                    <a:pt x="1349" y="12391"/>
                    <a:pt x="1665" y="11966"/>
                    <a:pt x="1965" y="11292"/>
                  </a:cubicBezTo>
                  <a:cubicBezTo>
                    <a:pt x="2430" y="10257"/>
                    <a:pt x="2873" y="8588"/>
                    <a:pt x="3190" y="6856"/>
                  </a:cubicBezTo>
                  <a:cubicBezTo>
                    <a:pt x="3275" y="6476"/>
                    <a:pt x="3338" y="6096"/>
                    <a:pt x="3380" y="5716"/>
                  </a:cubicBezTo>
                  <a:cubicBezTo>
                    <a:pt x="3613" y="4279"/>
                    <a:pt x="3739" y="2864"/>
                    <a:pt x="3718" y="1829"/>
                  </a:cubicBezTo>
                  <a:cubicBezTo>
                    <a:pt x="3718" y="1617"/>
                    <a:pt x="3718" y="1427"/>
                    <a:pt x="3697" y="1258"/>
                  </a:cubicBezTo>
                  <a:cubicBezTo>
                    <a:pt x="3655" y="772"/>
                    <a:pt x="3570" y="413"/>
                    <a:pt x="3444" y="244"/>
                  </a:cubicBezTo>
                  <a:cubicBezTo>
                    <a:pt x="3401" y="202"/>
                    <a:pt x="3359" y="160"/>
                    <a:pt x="3317" y="139"/>
                  </a:cubicBezTo>
                  <a:cubicBezTo>
                    <a:pt x="3211" y="75"/>
                    <a:pt x="3106" y="33"/>
                    <a:pt x="3000" y="12"/>
                  </a:cubicBezTo>
                  <a:cubicBezTo>
                    <a:pt x="2954" y="4"/>
                    <a:pt x="2910" y="0"/>
                    <a:pt x="2867" y="0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424;p49">
              <a:extLst>
                <a:ext uri="{FF2B5EF4-FFF2-40B4-BE49-F238E27FC236}">
                  <a16:creationId xmlns:a16="http://schemas.microsoft.com/office/drawing/2014/main" id="{09864052-A2B9-4F34-A548-9D8BF034E78C}"/>
                </a:ext>
              </a:extLst>
            </p:cNvPr>
            <p:cNvSpPr/>
            <p:nvPr/>
          </p:nvSpPr>
          <p:spPr>
            <a:xfrm flipH="1">
              <a:off x="10732733" y="2947512"/>
              <a:ext cx="155196" cy="456750"/>
            </a:xfrm>
            <a:custGeom>
              <a:avLst/>
              <a:gdLst/>
              <a:ahLst/>
              <a:cxnLst/>
              <a:rect l="l" t="t" r="r" b="b"/>
              <a:pathLst>
                <a:path w="4688" h="13797" extrusionOk="0">
                  <a:moveTo>
                    <a:pt x="3463" y="0"/>
                  </a:moveTo>
                  <a:cubicBezTo>
                    <a:pt x="2808" y="0"/>
                    <a:pt x="2280" y="993"/>
                    <a:pt x="1836" y="2599"/>
                  </a:cubicBezTo>
                  <a:cubicBezTo>
                    <a:pt x="1625" y="3401"/>
                    <a:pt x="1435" y="4331"/>
                    <a:pt x="1245" y="5387"/>
                  </a:cubicBezTo>
                  <a:cubicBezTo>
                    <a:pt x="1224" y="5535"/>
                    <a:pt x="1181" y="5704"/>
                    <a:pt x="1160" y="5852"/>
                  </a:cubicBezTo>
                  <a:cubicBezTo>
                    <a:pt x="1076" y="6359"/>
                    <a:pt x="970" y="6887"/>
                    <a:pt x="864" y="7436"/>
                  </a:cubicBezTo>
                  <a:cubicBezTo>
                    <a:pt x="548" y="9105"/>
                    <a:pt x="167" y="10816"/>
                    <a:pt x="83" y="12062"/>
                  </a:cubicBezTo>
                  <a:cubicBezTo>
                    <a:pt x="1" y="13109"/>
                    <a:pt x="118" y="13796"/>
                    <a:pt x="628" y="13796"/>
                  </a:cubicBezTo>
                  <a:cubicBezTo>
                    <a:pt x="643" y="13796"/>
                    <a:pt x="659" y="13796"/>
                    <a:pt x="674" y="13794"/>
                  </a:cubicBezTo>
                  <a:cubicBezTo>
                    <a:pt x="886" y="13794"/>
                    <a:pt x="1160" y="13562"/>
                    <a:pt x="1435" y="13203"/>
                  </a:cubicBezTo>
                  <a:cubicBezTo>
                    <a:pt x="1477" y="13118"/>
                    <a:pt x="1540" y="13055"/>
                    <a:pt x="1604" y="12949"/>
                  </a:cubicBezTo>
                  <a:cubicBezTo>
                    <a:pt x="2385" y="11788"/>
                    <a:pt x="3252" y="9527"/>
                    <a:pt x="3864" y="7225"/>
                  </a:cubicBezTo>
                  <a:cubicBezTo>
                    <a:pt x="4118" y="6190"/>
                    <a:pt x="4329" y="5155"/>
                    <a:pt x="4456" y="4204"/>
                  </a:cubicBezTo>
                  <a:cubicBezTo>
                    <a:pt x="4477" y="4141"/>
                    <a:pt x="4477" y="4098"/>
                    <a:pt x="4477" y="4035"/>
                  </a:cubicBezTo>
                  <a:cubicBezTo>
                    <a:pt x="4582" y="3232"/>
                    <a:pt x="4625" y="2578"/>
                    <a:pt x="4646" y="2071"/>
                  </a:cubicBezTo>
                  <a:cubicBezTo>
                    <a:pt x="4688" y="1479"/>
                    <a:pt x="4667" y="1057"/>
                    <a:pt x="4603" y="761"/>
                  </a:cubicBezTo>
                  <a:cubicBezTo>
                    <a:pt x="4456" y="0"/>
                    <a:pt x="4054" y="0"/>
                    <a:pt x="3463" y="0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2425;p49">
              <a:extLst>
                <a:ext uri="{FF2B5EF4-FFF2-40B4-BE49-F238E27FC236}">
                  <a16:creationId xmlns:a16="http://schemas.microsoft.com/office/drawing/2014/main" id="{4D9A74B8-BEC6-477C-8FD8-7005274C2E74}"/>
                </a:ext>
              </a:extLst>
            </p:cNvPr>
            <p:cNvSpPr/>
            <p:nvPr/>
          </p:nvSpPr>
          <p:spPr>
            <a:xfrm flipH="1">
              <a:off x="10623619" y="2960688"/>
              <a:ext cx="220314" cy="447050"/>
            </a:xfrm>
            <a:custGeom>
              <a:avLst/>
              <a:gdLst/>
              <a:ahLst/>
              <a:cxnLst/>
              <a:rect l="l" t="t" r="r" b="b"/>
              <a:pathLst>
                <a:path w="6655" h="13504" extrusionOk="0">
                  <a:moveTo>
                    <a:pt x="5629" y="1"/>
                  </a:moveTo>
                  <a:cubicBezTo>
                    <a:pt x="5150" y="1"/>
                    <a:pt x="4138" y="1782"/>
                    <a:pt x="3127" y="3806"/>
                  </a:cubicBezTo>
                  <a:cubicBezTo>
                    <a:pt x="2831" y="4398"/>
                    <a:pt x="2556" y="4989"/>
                    <a:pt x="2282" y="5581"/>
                  </a:cubicBezTo>
                  <a:cubicBezTo>
                    <a:pt x="1732" y="6742"/>
                    <a:pt x="1225" y="7862"/>
                    <a:pt x="909" y="8580"/>
                  </a:cubicBezTo>
                  <a:cubicBezTo>
                    <a:pt x="317" y="9911"/>
                    <a:pt x="0" y="11495"/>
                    <a:pt x="64" y="12488"/>
                  </a:cubicBezTo>
                  <a:cubicBezTo>
                    <a:pt x="64" y="12594"/>
                    <a:pt x="85" y="12699"/>
                    <a:pt x="106" y="12805"/>
                  </a:cubicBezTo>
                  <a:cubicBezTo>
                    <a:pt x="183" y="13240"/>
                    <a:pt x="364" y="13503"/>
                    <a:pt x="664" y="13503"/>
                  </a:cubicBezTo>
                  <a:cubicBezTo>
                    <a:pt x="772" y="13503"/>
                    <a:pt x="895" y="13469"/>
                    <a:pt x="1035" y="13396"/>
                  </a:cubicBezTo>
                  <a:cubicBezTo>
                    <a:pt x="1183" y="13333"/>
                    <a:pt x="1394" y="13101"/>
                    <a:pt x="1648" y="12784"/>
                  </a:cubicBezTo>
                  <a:cubicBezTo>
                    <a:pt x="2451" y="11749"/>
                    <a:pt x="3697" y="9615"/>
                    <a:pt x="4732" y="7376"/>
                  </a:cubicBezTo>
                  <a:cubicBezTo>
                    <a:pt x="5154" y="6489"/>
                    <a:pt x="5556" y="5581"/>
                    <a:pt x="5852" y="4714"/>
                  </a:cubicBezTo>
                  <a:cubicBezTo>
                    <a:pt x="6443" y="3109"/>
                    <a:pt x="6654" y="2032"/>
                    <a:pt x="6612" y="1335"/>
                  </a:cubicBezTo>
                  <a:cubicBezTo>
                    <a:pt x="6591" y="595"/>
                    <a:pt x="6295" y="257"/>
                    <a:pt x="5936" y="88"/>
                  </a:cubicBezTo>
                  <a:cubicBezTo>
                    <a:pt x="5852" y="67"/>
                    <a:pt x="5767" y="25"/>
                    <a:pt x="5661" y="4"/>
                  </a:cubicBezTo>
                  <a:cubicBezTo>
                    <a:pt x="5651" y="2"/>
                    <a:pt x="5640" y="1"/>
                    <a:pt x="5629" y="1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26;p49">
              <a:extLst>
                <a:ext uri="{FF2B5EF4-FFF2-40B4-BE49-F238E27FC236}">
                  <a16:creationId xmlns:a16="http://schemas.microsoft.com/office/drawing/2014/main" id="{1DF07B3C-1087-4658-A98F-4AABEEA197C3}"/>
                </a:ext>
              </a:extLst>
            </p:cNvPr>
            <p:cNvSpPr/>
            <p:nvPr/>
          </p:nvSpPr>
          <p:spPr>
            <a:xfrm flipH="1">
              <a:off x="10785171" y="2712366"/>
              <a:ext cx="191943" cy="463338"/>
            </a:xfrm>
            <a:custGeom>
              <a:avLst/>
              <a:gdLst/>
              <a:ahLst/>
              <a:cxnLst/>
              <a:rect l="l" t="t" r="r" b="b"/>
              <a:pathLst>
                <a:path w="5798" h="13996" extrusionOk="0">
                  <a:moveTo>
                    <a:pt x="4750" y="0"/>
                  </a:moveTo>
                  <a:cubicBezTo>
                    <a:pt x="4211" y="0"/>
                    <a:pt x="3552" y="599"/>
                    <a:pt x="2988" y="2055"/>
                  </a:cubicBezTo>
                  <a:cubicBezTo>
                    <a:pt x="2650" y="2963"/>
                    <a:pt x="2249" y="4209"/>
                    <a:pt x="1869" y="5561"/>
                  </a:cubicBezTo>
                  <a:cubicBezTo>
                    <a:pt x="833" y="9372"/>
                    <a:pt x="1" y="13995"/>
                    <a:pt x="1203" y="13995"/>
                  </a:cubicBezTo>
                  <a:cubicBezTo>
                    <a:pt x="1227" y="13995"/>
                    <a:pt x="1252" y="13994"/>
                    <a:pt x="1277" y="13990"/>
                  </a:cubicBezTo>
                  <a:cubicBezTo>
                    <a:pt x="1383" y="13969"/>
                    <a:pt x="1488" y="13905"/>
                    <a:pt x="1615" y="13800"/>
                  </a:cubicBezTo>
                  <a:cubicBezTo>
                    <a:pt x="2122" y="13335"/>
                    <a:pt x="2714" y="12173"/>
                    <a:pt x="3305" y="10737"/>
                  </a:cubicBezTo>
                  <a:cubicBezTo>
                    <a:pt x="3622" y="9913"/>
                    <a:pt x="3939" y="9026"/>
                    <a:pt x="4256" y="8117"/>
                  </a:cubicBezTo>
                  <a:cubicBezTo>
                    <a:pt x="4425" y="7568"/>
                    <a:pt x="4594" y="7019"/>
                    <a:pt x="4763" y="6491"/>
                  </a:cubicBezTo>
                  <a:cubicBezTo>
                    <a:pt x="4932" y="5899"/>
                    <a:pt x="5101" y="5350"/>
                    <a:pt x="5227" y="4822"/>
                  </a:cubicBezTo>
                  <a:cubicBezTo>
                    <a:pt x="5439" y="4019"/>
                    <a:pt x="5608" y="3343"/>
                    <a:pt x="5692" y="2815"/>
                  </a:cubicBezTo>
                  <a:cubicBezTo>
                    <a:pt x="5755" y="2477"/>
                    <a:pt x="5798" y="2182"/>
                    <a:pt x="5798" y="1886"/>
                  </a:cubicBezTo>
                  <a:lnTo>
                    <a:pt x="5798" y="1822"/>
                  </a:lnTo>
                  <a:cubicBezTo>
                    <a:pt x="5798" y="1759"/>
                    <a:pt x="5777" y="1696"/>
                    <a:pt x="5777" y="1632"/>
                  </a:cubicBezTo>
                  <a:cubicBezTo>
                    <a:pt x="5755" y="1041"/>
                    <a:pt x="5586" y="597"/>
                    <a:pt x="5354" y="302"/>
                  </a:cubicBezTo>
                  <a:cubicBezTo>
                    <a:pt x="5185" y="107"/>
                    <a:pt x="4978" y="0"/>
                    <a:pt x="4750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27;p49">
              <a:extLst>
                <a:ext uri="{FF2B5EF4-FFF2-40B4-BE49-F238E27FC236}">
                  <a16:creationId xmlns:a16="http://schemas.microsoft.com/office/drawing/2014/main" id="{C52FF505-79B1-443E-93B5-06D65B7A879D}"/>
                </a:ext>
              </a:extLst>
            </p:cNvPr>
            <p:cNvSpPr/>
            <p:nvPr/>
          </p:nvSpPr>
          <p:spPr>
            <a:xfrm flipH="1">
              <a:off x="10654406" y="2684293"/>
              <a:ext cx="242494" cy="515379"/>
            </a:xfrm>
            <a:custGeom>
              <a:avLst/>
              <a:gdLst/>
              <a:ahLst/>
              <a:cxnLst/>
              <a:rect l="l" t="t" r="r" b="b"/>
              <a:pathLst>
                <a:path w="7325" h="15568" extrusionOk="0">
                  <a:moveTo>
                    <a:pt x="5459" y="1"/>
                  </a:moveTo>
                  <a:cubicBezTo>
                    <a:pt x="4390" y="1"/>
                    <a:pt x="2965" y="3151"/>
                    <a:pt x="1938" y="6621"/>
                  </a:cubicBezTo>
                  <a:cubicBezTo>
                    <a:pt x="929" y="10100"/>
                    <a:pt x="1" y="15567"/>
                    <a:pt x="1578" y="15567"/>
                  </a:cubicBezTo>
                  <a:cubicBezTo>
                    <a:pt x="1619" y="15567"/>
                    <a:pt x="1662" y="15564"/>
                    <a:pt x="1706" y="15556"/>
                  </a:cubicBezTo>
                  <a:cubicBezTo>
                    <a:pt x="2910" y="15366"/>
                    <a:pt x="4853" y="11036"/>
                    <a:pt x="6078" y="6198"/>
                  </a:cubicBezTo>
                  <a:cubicBezTo>
                    <a:pt x="7325" y="1340"/>
                    <a:pt x="6649" y="199"/>
                    <a:pt x="5550" y="9"/>
                  </a:cubicBezTo>
                  <a:cubicBezTo>
                    <a:pt x="5520" y="3"/>
                    <a:pt x="5489" y="1"/>
                    <a:pt x="5459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28;p49">
              <a:extLst>
                <a:ext uri="{FF2B5EF4-FFF2-40B4-BE49-F238E27FC236}">
                  <a16:creationId xmlns:a16="http://schemas.microsoft.com/office/drawing/2014/main" id="{BF1631C9-3D78-46FE-82E5-FA989DE6BCF6}"/>
                </a:ext>
              </a:extLst>
            </p:cNvPr>
            <p:cNvSpPr/>
            <p:nvPr/>
          </p:nvSpPr>
          <p:spPr>
            <a:xfrm flipH="1">
              <a:off x="10559991" y="2693629"/>
              <a:ext cx="234284" cy="500117"/>
            </a:xfrm>
            <a:custGeom>
              <a:avLst/>
              <a:gdLst/>
              <a:ahLst/>
              <a:cxnLst/>
              <a:rect l="l" t="t" r="r" b="b"/>
              <a:pathLst>
                <a:path w="7077" h="15107" extrusionOk="0">
                  <a:moveTo>
                    <a:pt x="5273" y="1"/>
                  </a:moveTo>
                  <a:cubicBezTo>
                    <a:pt x="3825" y="1"/>
                    <a:pt x="2404" y="6142"/>
                    <a:pt x="1817" y="8282"/>
                  </a:cubicBezTo>
                  <a:cubicBezTo>
                    <a:pt x="1230" y="10418"/>
                    <a:pt x="1" y="15106"/>
                    <a:pt x="1460" y="15106"/>
                  </a:cubicBezTo>
                  <a:cubicBezTo>
                    <a:pt x="1473" y="15106"/>
                    <a:pt x="1486" y="15106"/>
                    <a:pt x="1500" y="15105"/>
                  </a:cubicBezTo>
                  <a:cubicBezTo>
                    <a:pt x="2556" y="15063"/>
                    <a:pt x="5366" y="9866"/>
                    <a:pt x="6210" y="5958"/>
                  </a:cubicBezTo>
                  <a:cubicBezTo>
                    <a:pt x="7077" y="2050"/>
                    <a:pt x="6760" y="107"/>
                    <a:pt x="5302" y="1"/>
                  </a:cubicBezTo>
                  <a:cubicBezTo>
                    <a:pt x="5292" y="1"/>
                    <a:pt x="5282" y="1"/>
                    <a:pt x="5273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29;p49">
              <a:extLst>
                <a:ext uri="{FF2B5EF4-FFF2-40B4-BE49-F238E27FC236}">
                  <a16:creationId xmlns:a16="http://schemas.microsoft.com/office/drawing/2014/main" id="{CE70EEA7-224A-421F-955E-402986129B4B}"/>
                </a:ext>
              </a:extLst>
            </p:cNvPr>
            <p:cNvSpPr/>
            <p:nvPr/>
          </p:nvSpPr>
          <p:spPr>
            <a:xfrm flipH="1">
              <a:off x="10511029" y="2716935"/>
              <a:ext cx="225213" cy="488133"/>
            </a:xfrm>
            <a:custGeom>
              <a:avLst/>
              <a:gdLst/>
              <a:ahLst/>
              <a:cxnLst/>
              <a:rect l="l" t="t" r="r" b="b"/>
              <a:pathLst>
                <a:path w="6803" h="14745" extrusionOk="0">
                  <a:moveTo>
                    <a:pt x="5455" y="0"/>
                  </a:moveTo>
                  <a:cubicBezTo>
                    <a:pt x="4263" y="0"/>
                    <a:pt x="3060" y="6434"/>
                    <a:pt x="2176" y="9331"/>
                  </a:cubicBezTo>
                  <a:cubicBezTo>
                    <a:pt x="1268" y="12289"/>
                    <a:pt x="0" y="14528"/>
                    <a:pt x="1521" y="14739"/>
                  </a:cubicBezTo>
                  <a:cubicBezTo>
                    <a:pt x="1543" y="14742"/>
                    <a:pt x="1566" y="14744"/>
                    <a:pt x="1589" y="14744"/>
                  </a:cubicBezTo>
                  <a:cubicBezTo>
                    <a:pt x="2857" y="14744"/>
                    <a:pt x="5295" y="9668"/>
                    <a:pt x="6042" y="6099"/>
                  </a:cubicBezTo>
                  <a:cubicBezTo>
                    <a:pt x="6802" y="2487"/>
                    <a:pt x="6781" y="396"/>
                    <a:pt x="5556" y="16"/>
                  </a:cubicBezTo>
                  <a:cubicBezTo>
                    <a:pt x="5522" y="5"/>
                    <a:pt x="5489" y="0"/>
                    <a:pt x="5455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30;p49">
              <a:extLst>
                <a:ext uri="{FF2B5EF4-FFF2-40B4-BE49-F238E27FC236}">
                  <a16:creationId xmlns:a16="http://schemas.microsoft.com/office/drawing/2014/main" id="{1EFF0856-4F6F-4994-B9C7-EB9E70E4CF0F}"/>
                </a:ext>
              </a:extLst>
            </p:cNvPr>
            <p:cNvSpPr/>
            <p:nvPr/>
          </p:nvSpPr>
          <p:spPr>
            <a:xfrm flipH="1">
              <a:off x="10616634" y="2484040"/>
              <a:ext cx="233589" cy="443508"/>
            </a:xfrm>
            <a:custGeom>
              <a:avLst/>
              <a:gdLst/>
              <a:ahLst/>
              <a:cxnLst/>
              <a:rect l="l" t="t" r="r" b="b"/>
              <a:pathLst>
                <a:path w="7056" h="13397" extrusionOk="0">
                  <a:moveTo>
                    <a:pt x="5954" y="0"/>
                  </a:moveTo>
                  <a:cubicBezTo>
                    <a:pt x="5626" y="0"/>
                    <a:pt x="5316" y="163"/>
                    <a:pt x="5006" y="460"/>
                  </a:cubicBezTo>
                  <a:cubicBezTo>
                    <a:pt x="4014" y="1453"/>
                    <a:pt x="3042" y="3945"/>
                    <a:pt x="1521" y="7199"/>
                  </a:cubicBezTo>
                  <a:cubicBezTo>
                    <a:pt x="1289" y="7705"/>
                    <a:pt x="1035" y="8234"/>
                    <a:pt x="761" y="8762"/>
                  </a:cubicBezTo>
                  <a:cubicBezTo>
                    <a:pt x="296" y="9733"/>
                    <a:pt x="63" y="10663"/>
                    <a:pt x="42" y="11423"/>
                  </a:cubicBezTo>
                  <a:cubicBezTo>
                    <a:pt x="0" y="12142"/>
                    <a:pt x="127" y="12733"/>
                    <a:pt x="423" y="13071"/>
                  </a:cubicBezTo>
                  <a:cubicBezTo>
                    <a:pt x="549" y="13240"/>
                    <a:pt x="718" y="13346"/>
                    <a:pt x="930" y="13388"/>
                  </a:cubicBezTo>
                  <a:cubicBezTo>
                    <a:pt x="968" y="13394"/>
                    <a:pt x="1008" y="13397"/>
                    <a:pt x="1049" y="13397"/>
                  </a:cubicBezTo>
                  <a:cubicBezTo>
                    <a:pt x="1300" y="13397"/>
                    <a:pt x="1598" y="13283"/>
                    <a:pt x="1944" y="13029"/>
                  </a:cubicBezTo>
                  <a:cubicBezTo>
                    <a:pt x="2155" y="12860"/>
                    <a:pt x="2387" y="12627"/>
                    <a:pt x="2619" y="12332"/>
                  </a:cubicBezTo>
                  <a:cubicBezTo>
                    <a:pt x="3190" y="11635"/>
                    <a:pt x="3739" y="10768"/>
                    <a:pt x="4246" y="9839"/>
                  </a:cubicBezTo>
                  <a:cubicBezTo>
                    <a:pt x="4626" y="9142"/>
                    <a:pt x="4985" y="8381"/>
                    <a:pt x="5302" y="7621"/>
                  </a:cubicBezTo>
                  <a:cubicBezTo>
                    <a:pt x="6168" y="5614"/>
                    <a:pt x="6760" y="3565"/>
                    <a:pt x="6929" y="2108"/>
                  </a:cubicBezTo>
                  <a:cubicBezTo>
                    <a:pt x="7056" y="1136"/>
                    <a:pt x="6971" y="439"/>
                    <a:pt x="6654" y="228"/>
                  </a:cubicBezTo>
                  <a:cubicBezTo>
                    <a:pt x="6633" y="206"/>
                    <a:pt x="6633" y="206"/>
                    <a:pt x="6612" y="206"/>
                  </a:cubicBezTo>
                  <a:cubicBezTo>
                    <a:pt x="6382" y="67"/>
                    <a:pt x="6164" y="0"/>
                    <a:pt x="5954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31;p49">
              <a:extLst>
                <a:ext uri="{FF2B5EF4-FFF2-40B4-BE49-F238E27FC236}">
                  <a16:creationId xmlns:a16="http://schemas.microsoft.com/office/drawing/2014/main" id="{12A75436-E7ED-408F-88C0-5756698017BA}"/>
                </a:ext>
              </a:extLst>
            </p:cNvPr>
            <p:cNvSpPr/>
            <p:nvPr/>
          </p:nvSpPr>
          <p:spPr>
            <a:xfrm flipH="1">
              <a:off x="10675361" y="2493243"/>
              <a:ext cx="290298" cy="410204"/>
            </a:xfrm>
            <a:custGeom>
              <a:avLst/>
              <a:gdLst/>
              <a:ahLst/>
              <a:cxnLst/>
              <a:rect l="l" t="t" r="r" b="b"/>
              <a:pathLst>
                <a:path w="8769" h="12391" extrusionOk="0">
                  <a:moveTo>
                    <a:pt x="8013" y="0"/>
                  </a:moveTo>
                  <a:cubicBezTo>
                    <a:pt x="5559" y="0"/>
                    <a:pt x="1" y="10418"/>
                    <a:pt x="1523" y="12180"/>
                  </a:cubicBezTo>
                  <a:cubicBezTo>
                    <a:pt x="1586" y="12244"/>
                    <a:pt x="1649" y="12307"/>
                    <a:pt x="1734" y="12349"/>
                  </a:cubicBezTo>
                  <a:cubicBezTo>
                    <a:pt x="1792" y="12377"/>
                    <a:pt x="1855" y="12390"/>
                    <a:pt x="1923" y="12390"/>
                  </a:cubicBezTo>
                  <a:cubicBezTo>
                    <a:pt x="2326" y="12390"/>
                    <a:pt x="2894" y="11922"/>
                    <a:pt x="3508" y="11145"/>
                  </a:cubicBezTo>
                  <a:cubicBezTo>
                    <a:pt x="4121" y="10406"/>
                    <a:pt x="4797" y="9371"/>
                    <a:pt x="5431" y="8251"/>
                  </a:cubicBezTo>
                  <a:cubicBezTo>
                    <a:pt x="5557" y="8040"/>
                    <a:pt x="5663" y="7829"/>
                    <a:pt x="5790" y="7618"/>
                  </a:cubicBezTo>
                  <a:cubicBezTo>
                    <a:pt x="5790" y="7618"/>
                    <a:pt x="5790" y="7618"/>
                    <a:pt x="5790" y="7596"/>
                  </a:cubicBezTo>
                  <a:cubicBezTo>
                    <a:pt x="6402" y="6519"/>
                    <a:pt x="6951" y="5378"/>
                    <a:pt x="7416" y="4301"/>
                  </a:cubicBezTo>
                  <a:cubicBezTo>
                    <a:pt x="8282" y="2337"/>
                    <a:pt x="8768" y="668"/>
                    <a:pt x="8493" y="182"/>
                  </a:cubicBezTo>
                  <a:cubicBezTo>
                    <a:pt x="8472" y="140"/>
                    <a:pt x="8430" y="119"/>
                    <a:pt x="8388" y="97"/>
                  </a:cubicBezTo>
                  <a:cubicBezTo>
                    <a:pt x="8274" y="31"/>
                    <a:pt x="8148" y="0"/>
                    <a:pt x="8013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32;p49">
              <a:extLst>
                <a:ext uri="{FF2B5EF4-FFF2-40B4-BE49-F238E27FC236}">
                  <a16:creationId xmlns:a16="http://schemas.microsoft.com/office/drawing/2014/main" id="{E1B9B1F4-A472-4634-BDD4-3AF254186E4A}"/>
                </a:ext>
              </a:extLst>
            </p:cNvPr>
            <p:cNvSpPr/>
            <p:nvPr/>
          </p:nvSpPr>
          <p:spPr>
            <a:xfrm flipH="1">
              <a:off x="10517319" y="2496157"/>
              <a:ext cx="225213" cy="451387"/>
            </a:xfrm>
            <a:custGeom>
              <a:avLst/>
              <a:gdLst/>
              <a:ahLst/>
              <a:cxnLst/>
              <a:rect l="l" t="t" r="r" b="b"/>
              <a:pathLst>
                <a:path w="6803" h="13635" extrusionOk="0">
                  <a:moveTo>
                    <a:pt x="5260" y="0"/>
                  </a:moveTo>
                  <a:cubicBezTo>
                    <a:pt x="4300" y="0"/>
                    <a:pt x="3310" y="2203"/>
                    <a:pt x="1986" y="6114"/>
                  </a:cubicBezTo>
                  <a:cubicBezTo>
                    <a:pt x="613" y="10149"/>
                    <a:pt x="0" y="13592"/>
                    <a:pt x="1415" y="13634"/>
                  </a:cubicBezTo>
                  <a:cubicBezTo>
                    <a:pt x="1421" y="13635"/>
                    <a:pt x="1427" y="13635"/>
                    <a:pt x="1433" y="13635"/>
                  </a:cubicBezTo>
                  <a:cubicBezTo>
                    <a:pt x="2497" y="13635"/>
                    <a:pt x="4717" y="9892"/>
                    <a:pt x="5746" y="5438"/>
                  </a:cubicBezTo>
                  <a:cubicBezTo>
                    <a:pt x="6802" y="981"/>
                    <a:pt x="6358" y="200"/>
                    <a:pt x="5366" y="9"/>
                  </a:cubicBezTo>
                  <a:cubicBezTo>
                    <a:pt x="5330" y="3"/>
                    <a:pt x="5295" y="0"/>
                    <a:pt x="5260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33;p49">
              <a:extLst>
                <a:ext uri="{FF2B5EF4-FFF2-40B4-BE49-F238E27FC236}">
                  <a16:creationId xmlns:a16="http://schemas.microsoft.com/office/drawing/2014/main" id="{278B7328-7ABF-47B0-8009-98D739D8135F}"/>
                </a:ext>
              </a:extLst>
            </p:cNvPr>
            <p:cNvSpPr/>
            <p:nvPr/>
          </p:nvSpPr>
          <p:spPr>
            <a:xfrm flipH="1">
              <a:off x="10468390" y="2529858"/>
              <a:ext cx="179032" cy="411032"/>
            </a:xfrm>
            <a:custGeom>
              <a:avLst/>
              <a:gdLst/>
              <a:ahLst/>
              <a:cxnLst/>
              <a:rect l="l" t="t" r="r" b="b"/>
              <a:pathLst>
                <a:path w="5408" h="12416" extrusionOk="0">
                  <a:moveTo>
                    <a:pt x="4072" y="0"/>
                  </a:moveTo>
                  <a:cubicBezTo>
                    <a:pt x="2763" y="0"/>
                    <a:pt x="0" y="11821"/>
                    <a:pt x="1732" y="12384"/>
                  </a:cubicBezTo>
                  <a:cubicBezTo>
                    <a:pt x="1798" y="12405"/>
                    <a:pt x="1863" y="12416"/>
                    <a:pt x="1928" y="12416"/>
                  </a:cubicBezTo>
                  <a:cubicBezTo>
                    <a:pt x="3091" y="12416"/>
                    <a:pt x="4092" y="9108"/>
                    <a:pt x="4732" y="6047"/>
                  </a:cubicBezTo>
                  <a:cubicBezTo>
                    <a:pt x="5408" y="2815"/>
                    <a:pt x="5408" y="280"/>
                    <a:pt x="4119" y="5"/>
                  </a:cubicBezTo>
                  <a:cubicBezTo>
                    <a:pt x="4104" y="2"/>
                    <a:pt x="4088" y="0"/>
                    <a:pt x="4072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34;p49">
              <a:extLst>
                <a:ext uri="{FF2B5EF4-FFF2-40B4-BE49-F238E27FC236}">
                  <a16:creationId xmlns:a16="http://schemas.microsoft.com/office/drawing/2014/main" id="{ADC0D89D-B474-4087-9CC3-13BDCD6FC82B}"/>
                </a:ext>
              </a:extLst>
            </p:cNvPr>
            <p:cNvSpPr/>
            <p:nvPr/>
          </p:nvSpPr>
          <p:spPr>
            <a:xfrm flipH="1">
              <a:off x="10629908" y="2484040"/>
              <a:ext cx="347205" cy="920220"/>
            </a:xfrm>
            <a:custGeom>
              <a:avLst/>
              <a:gdLst/>
              <a:ahLst/>
              <a:cxnLst/>
              <a:rect l="l" t="t" r="r" b="b"/>
              <a:pathLst>
                <a:path w="10488" h="27797" extrusionOk="0">
                  <a:moveTo>
                    <a:pt x="4129" y="27203"/>
                  </a:moveTo>
                  <a:cubicBezTo>
                    <a:pt x="4100" y="27241"/>
                    <a:pt x="4071" y="27278"/>
                    <a:pt x="4041" y="27313"/>
                  </a:cubicBezTo>
                  <a:lnTo>
                    <a:pt x="4041" y="27313"/>
                  </a:lnTo>
                  <a:cubicBezTo>
                    <a:pt x="4075" y="27356"/>
                    <a:pt x="4103" y="27382"/>
                    <a:pt x="4121" y="27382"/>
                  </a:cubicBezTo>
                  <a:cubicBezTo>
                    <a:pt x="4146" y="27382"/>
                    <a:pt x="4152" y="27331"/>
                    <a:pt x="4129" y="27203"/>
                  </a:cubicBezTo>
                  <a:close/>
                  <a:moveTo>
                    <a:pt x="9787" y="0"/>
                  </a:moveTo>
                  <a:cubicBezTo>
                    <a:pt x="9459" y="0"/>
                    <a:pt x="9149" y="163"/>
                    <a:pt x="8839" y="460"/>
                  </a:cubicBezTo>
                  <a:cubicBezTo>
                    <a:pt x="8818" y="418"/>
                    <a:pt x="8776" y="397"/>
                    <a:pt x="8734" y="375"/>
                  </a:cubicBezTo>
                  <a:cubicBezTo>
                    <a:pt x="8620" y="309"/>
                    <a:pt x="8494" y="278"/>
                    <a:pt x="8359" y="278"/>
                  </a:cubicBezTo>
                  <a:cubicBezTo>
                    <a:pt x="5905" y="278"/>
                    <a:pt x="347" y="10696"/>
                    <a:pt x="1869" y="12458"/>
                  </a:cubicBezTo>
                  <a:cubicBezTo>
                    <a:pt x="833" y="16269"/>
                    <a:pt x="1" y="20892"/>
                    <a:pt x="1203" y="20892"/>
                  </a:cubicBezTo>
                  <a:cubicBezTo>
                    <a:pt x="1227" y="20892"/>
                    <a:pt x="1252" y="20891"/>
                    <a:pt x="1277" y="20887"/>
                  </a:cubicBezTo>
                  <a:cubicBezTo>
                    <a:pt x="1383" y="20866"/>
                    <a:pt x="1509" y="20802"/>
                    <a:pt x="1615" y="20697"/>
                  </a:cubicBezTo>
                  <a:lnTo>
                    <a:pt x="1615" y="20697"/>
                  </a:lnTo>
                  <a:cubicBezTo>
                    <a:pt x="1171" y="23379"/>
                    <a:pt x="812" y="26759"/>
                    <a:pt x="1742" y="27140"/>
                  </a:cubicBezTo>
                  <a:cubicBezTo>
                    <a:pt x="1780" y="27154"/>
                    <a:pt x="1819" y="27161"/>
                    <a:pt x="1858" y="27161"/>
                  </a:cubicBezTo>
                  <a:cubicBezTo>
                    <a:pt x="2161" y="27161"/>
                    <a:pt x="2477" y="26736"/>
                    <a:pt x="2777" y="26062"/>
                  </a:cubicBezTo>
                  <a:lnTo>
                    <a:pt x="2777" y="26062"/>
                  </a:lnTo>
                  <a:cubicBezTo>
                    <a:pt x="2695" y="27109"/>
                    <a:pt x="2812" y="27796"/>
                    <a:pt x="3322" y="27796"/>
                  </a:cubicBezTo>
                  <a:cubicBezTo>
                    <a:pt x="3337" y="27796"/>
                    <a:pt x="3353" y="27796"/>
                    <a:pt x="3368" y="27794"/>
                  </a:cubicBezTo>
                  <a:cubicBezTo>
                    <a:pt x="3557" y="27794"/>
                    <a:pt x="3797" y="27609"/>
                    <a:pt x="4041" y="27313"/>
                  </a:cubicBezTo>
                  <a:lnTo>
                    <a:pt x="4041" y="27313"/>
                  </a:lnTo>
                  <a:cubicBezTo>
                    <a:pt x="3904" y="27140"/>
                    <a:pt x="3665" y="26699"/>
                    <a:pt x="3558" y="26633"/>
                  </a:cubicBezTo>
                  <a:cubicBezTo>
                    <a:pt x="3368" y="24520"/>
                    <a:pt x="4108" y="22366"/>
                    <a:pt x="5523" y="20802"/>
                  </a:cubicBezTo>
                  <a:lnTo>
                    <a:pt x="5523" y="20802"/>
                  </a:lnTo>
                  <a:cubicBezTo>
                    <a:pt x="5399" y="20909"/>
                    <a:pt x="5246" y="20955"/>
                    <a:pt x="5075" y="20955"/>
                  </a:cubicBezTo>
                  <a:cubicBezTo>
                    <a:pt x="5042" y="20955"/>
                    <a:pt x="5008" y="20954"/>
                    <a:pt x="4974" y="20950"/>
                  </a:cubicBezTo>
                  <a:cubicBezTo>
                    <a:pt x="4678" y="20929"/>
                    <a:pt x="4361" y="20739"/>
                    <a:pt x="4192" y="20486"/>
                  </a:cubicBezTo>
                  <a:cubicBezTo>
                    <a:pt x="4192" y="20464"/>
                    <a:pt x="4192" y="20464"/>
                    <a:pt x="4171" y="20443"/>
                  </a:cubicBezTo>
                  <a:cubicBezTo>
                    <a:pt x="3981" y="20148"/>
                    <a:pt x="3939" y="19767"/>
                    <a:pt x="3939" y="19387"/>
                  </a:cubicBezTo>
                  <a:cubicBezTo>
                    <a:pt x="3939" y="19239"/>
                    <a:pt x="3939" y="19070"/>
                    <a:pt x="3960" y="18922"/>
                  </a:cubicBezTo>
                  <a:cubicBezTo>
                    <a:pt x="4044" y="17930"/>
                    <a:pt x="4234" y="16958"/>
                    <a:pt x="4509" y="16028"/>
                  </a:cubicBezTo>
                  <a:cubicBezTo>
                    <a:pt x="4826" y="14972"/>
                    <a:pt x="5248" y="13979"/>
                    <a:pt x="5777" y="13029"/>
                  </a:cubicBezTo>
                  <a:cubicBezTo>
                    <a:pt x="5840" y="12881"/>
                    <a:pt x="5946" y="12733"/>
                    <a:pt x="6030" y="12585"/>
                  </a:cubicBezTo>
                  <a:lnTo>
                    <a:pt x="6030" y="12585"/>
                  </a:lnTo>
                  <a:cubicBezTo>
                    <a:pt x="5973" y="12611"/>
                    <a:pt x="5918" y="12623"/>
                    <a:pt x="5865" y="12623"/>
                  </a:cubicBezTo>
                  <a:cubicBezTo>
                    <a:pt x="5527" y="12623"/>
                    <a:pt x="5282" y="12139"/>
                    <a:pt x="5227" y="11719"/>
                  </a:cubicBezTo>
                  <a:cubicBezTo>
                    <a:pt x="5227" y="11656"/>
                    <a:pt x="5227" y="11592"/>
                    <a:pt x="5227" y="11550"/>
                  </a:cubicBezTo>
                  <a:cubicBezTo>
                    <a:pt x="5248" y="10599"/>
                    <a:pt x="5460" y="9670"/>
                    <a:pt x="5798" y="8783"/>
                  </a:cubicBezTo>
                  <a:cubicBezTo>
                    <a:pt x="5840" y="8656"/>
                    <a:pt x="5882" y="8508"/>
                    <a:pt x="5946" y="8381"/>
                  </a:cubicBezTo>
                  <a:cubicBezTo>
                    <a:pt x="6009" y="8234"/>
                    <a:pt x="6072" y="8065"/>
                    <a:pt x="6136" y="7896"/>
                  </a:cubicBezTo>
                  <a:cubicBezTo>
                    <a:pt x="6136" y="7896"/>
                    <a:pt x="6136" y="7896"/>
                    <a:pt x="6136" y="7874"/>
                  </a:cubicBezTo>
                  <a:cubicBezTo>
                    <a:pt x="6452" y="7177"/>
                    <a:pt x="6790" y="6480"/>
                    <a:pt x="7128" y="5804"/>
                  </a:cubicBezTo>
                  <a:cubicBezTo>
                    <a:pt x="7340" y="5382"/>
                    <a:pt x="7551" y="4980"/>
                    <a:pt x="7762" y="4579"/>
                  </a:cubicBezTo>
                  <a:cubicBezTo>
                    <a:pt x="8586" y="3016"/>
                    <a:pt x="9410" y="1601"/>
                    <a:pt x="10487" y="228"/>
                  </a:cubicBezTo>
                  <a:cubicBezTo>
                    <a:pt x="10466" y="206"/>
                    <a:pt x="10466" y="206"/>
                    <a:pt x="10445" y="206"/>
                  </a:cubicBezTo>
                  <a:cubicBezTo>
                    <a:pt x="10215" y="67"/>
                    <a:pt x="9997" y="0"/>
                    <a:pt x="9787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8" name="Picture 97">
            <a:hlinkClick r:id="rId6" action="ppaction://hlinksldjump"/>
            <a:extLst>
              <a:ext uri="{FF2B5EF4-FFF2-40B4-BE49-F238E27FC236}">
                <a16:creationId xmlns:a16="http://schemas.microsoft.com/office/drawing/2014/main" id="{9E6E485C-3F6A-48DE-9543-8C75D1EC2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454" y="211475"/>
            <a:ext cx="411516" cy="402371"/>
          </a:xfrm>
          <a:prstGeom prst="rect">
            <a:avLst/>
          </a:prstGeom>
        </p:spPr>
      </p:pic>
      <p:pic>
        <p:nvPicPr>
          <p:cNvPr id="99" name="Picture 98">
            <a:hlinkClick r:id="rId8" action="ppaction://hlinksldjump"/>
            <a:extLst>
              <a:ext uri="{FF2B5EF4-FFF2-40B4-BE49-F238E27FC236}">
                <a16:creationId xmlns:a16="http://schemas.microsoft.com/office/drawing/2014/main" id="{6B1C283D-9695-4499-BE49-CE2BA1D1F1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925" y="239067"/>
            <a:ext cx="397799" cy="402371"/>
          </a:xfrm>
          <a:prstGeom prst="rect">
            <a:avLst/>
          </a:prstGeom>
        </p:spPr>
      </p:pic>
      <p:grpSp>
        <p:nvGrpSpPr>
          <p:cNvPr id="100" name="Group 25">
            <a:extLst>
              <a:ext uri="{FF2B5EF4-FFF2-40B4-BE49-F238E27FC236}">
                <a16:creationId xmlns:a16="http://schemas.microsoft.com/office/drawing/2014/main" id="{4159285E-66A5-4387-81DE-181F56D999FA}"/>
              </a:ext>
            </a:extLst>
          </p:cNvPr>
          <p:cNvGrpSpPr/>
          <p:nvPr/>
        </p:nvGrpSpPr>
        <p:grpSpPr>
          <a:xfrm>
            <a:off x="-28186" y="-200722"/>
            <a:ext cx="5562457" cy="5344222"/>
            <a:chOff x="1437802" y="2522475"/>
            <a:chExt cx="4179045" cy="1341982"/>
          </a:xfrm>
        </p:grpSpPr>
        <p:pic>
          <p:nvPicPr>
            <p:cNvPr id="101" name="Picture 12">
              <a:extLst>
                <a:ext uri="{FF2B5EF4-FFF2-40B4-BE49-F238E27FC236}">
                  <a16:creationId xmlns:a16="http://schemas.microsoft.com/office/drawing/2014/main" id="{E996935C-C7E4-4BBF-9E67-21FC2830A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102" name="TextBox 24">
              <a:extLst>
                <a:ext uri="{FF2B5EF4-FFF2-40B4-BE49-F238E27FC236}">
                  <a16:creationId xmlns:a16="http://schemas.microsoft.com/office/drawing/2014/main" id="{64EB8641-58EF-4FC6-A288-6F9C50C953BD}"/>
                </a:ext>
              </a:extLst>
            </p:cNvPr>
            <p:cNvSpPr txBox="1"/>
            <p:nvPr/>
          </p:nvSpPr>
          <p:spPr>
            <a:xfrm>
              <a:off x="1574085" y="2669453"/>
              <a:ext cx="3865617" cy="110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- وصية الأب لابنه </a:t>
              </a:r>
            </a:p>
            <a:p>
              <a:pPr lvl="0" algn="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- فتح الصندوق بعد وفاة الأب وعثوره على ثلاث عبارات فقط .</a:t>
              </a:r>
            </a:p>
            <a:p>
              <a:pPr lvl="0" algn="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- العمل لدى صاحب المزرعة سبع سنوات </a:t>
              </a:r>
            </a:p>
            <a:p>
              <a:pPr lvl="0" algn="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- عدم حصول الفتى على أجر بعد عمله </a:t>
              </a:r>
            </a:p>
            <a:p>
              <a:pPr lvl="0" algn="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- استفادة الفتى من الحكم والوصايا في المواقف المناسبة </a:t>
              </a:r>
            </a:p>
            <a:p>
              <a:pPr lvl="0" algn="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- حصول الفتى على المال جزاء صبره وعمله بحكمة والده </a:t>
              </a:r>
            </a:p>
          </p:txBody>
        </p:sp>
      </p:grpSp>
      <p:sp>
        <p:nvSpPr>
          <p:cNvPr id="103" name="TextBox 5">
            <a:extLst>
              <a:ext uri="{FF2B5EF4-FFF2-40B4-BE49-F238E27FC236}">
                <a16:creationId xmlns:a16="http://schemas.microsoft.com/office/drawing/2014/main" id="{8ABD206C-AA63-4793-B788-22F03FC1F03D}"/>
              </a:ext>
            </a:extLst>
          </p:cNvPr>
          <p:cNvSpPr txBox="1"/>
          <p:nvPr/>
        </p:nvSpPr>
        <p:spPr>
          <a:xfrm>
            <a:off x="1769684" y="1246806"/>
            <a:ext cx="721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 rtl="1">
              <a:buClrTx/>
            </a:pPr>
            <a:r>
              <a:rPr lang="ar-KW" sz="2800" b="1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ب- ما أهم الأحداث في القصة ؟ 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/>
            </a:endParaRPr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230B354B-2CAB-4469-8C7F-98FB59093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5743" y="2884267"/>
            <a:ext cx="2618046" cy="2216256"/>
          </a:xfrm>
          <a:prstGeom prst="rect">
            <a:avLst/>
          </a:prstGeom>
        </p:spPr>
      </p:pic>
      <p:pic>
        <p:nvPicPr>
          <p:cNvPr id="105" name="Picture 2" descr="Cofre-15.gif">
            <a:extLst>
              <a:ext uri="{FF2B5EF4-FFF2-40B4-BE49-F238E27FC236}">
                <a16:creationId xmlns:a16="http://schemas.microsoft.com/office/drawing/2014/main" id="{0F18355A-AF78-4BF1-93D9-F5102C567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94" y="2130166"/>
            <a:ext cx="2902198" cy="29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0.00023 C -0.00195 -0.00348 -0.00351 -0.01042 -0.00586 -0.00973 C -0.02174 -0.0044 -0.00195 0.01064 -0.01367 4.44444E-6 C -0.01953 -0.02269 -0.01041 0.00601 -0.0207 0.00138 C -0.02474 -0.00024 -0.02734 -0.00903 -0.03073 -0.01459 C -0.03255 -0.01135 -0.03398 -0.00394 -0.03632 -0.00487 C -0.04935 -0.00926 -0.04153 -0.03426 -0.04778 -0.00649 L -0.05338 -0.01135 C -0.05403 -0.01204 -0.05468 -0.0132 -0.05547 -0.01297 C -0.05742 -0.01274 -0.05937 -0.01088 -0.06119 -0.00973 C -0.06211 -0.00834 -0.06341 -0.00741 -0.06406 -0.00487 C -0.07031 0.0199 -0.06432 0.02685 -0.07396 -0.00487 C -0.0789 0.00023 -0.08125 0.00532 -0.08685 4.44444E-6 C -0.08828 -0.00162 -0.09192 -0.00834 -0.09036 -0.00834 C -0.08737 -0.00834 -0.08463 -0.00255 -0.0819 4.44444E-6 C -0.08021 0.00138 -0.07851 0.00208 -0.07682 0.00324 C -0.07643 0.00138 -0.07578 4.44444E-6 -0.07539 -0.00162 C -0.07096 -0.02061 -0.07448 -0.01852 -0.06549 4.44444E-6 C -0.06432 -0.00602 -0.06328 -0.01204 -0.06198 -0.01783 C -0.06159 -0.01899 -0.06119 -0.02084 -0.06054 -0.02107 C -0.0595 -0.02153 -0.05859 -0.01991 -0.05768 -0.01945 C -0.05377 -0.02176 -0.04817 -0.02639 -0.04414 -0.02107 C -0.03971 -0.01505 -0.03281 0.00324 -0.03281 0.00347 C -0.03112 -0.00371 -0.02955 -0.01112 -0.02786 -0.01783 C -0.02747 -0.01899 -0.02708 -0.0213 -0.02643 -0.02107 C -0.02448 -0.02014 -0.02304 -0.01667 -0.02135 -0.01459 C -0.02057 -0.01343 -0.01953 -0.0125 -0.01862 -0.01135 C -0.01718 -0.01829 -0.01731 -0.02848 -0.01432 -0.03241 C -0.01172 -0.03565 -0.00586 -0.02755 -0.00586 -0.02732 C -0.00534 -0.02593 -0.00468 -0.02431 -0.00429 -0.02269 C -0.00377 -0.01945 -0.00299 -0.01297 -0.00299 -0.01274 L -0.00299 -0.01297 " pathEditMode="relative" rAng="0" ptsTypes="AAAAAAAAAAAAAAAAAAAAAAAAAAAAAAAAA">
                                      <p:cBhvr>
                                        <p:cTn id="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60C56A-99FA-B41E-093A-7F90F371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0" y="-27339"/>
            <a:ext cx="9100360" cy="5146346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616176" y="337552"/>
            <a:ext cx="462176" cy="437792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363770" y="1594623"/>
            <a:ext cx="4124290" cy="2755014"/>
            <a:chOff x="1437802" y="2487350"/>
            <a:chExt cx="4179045" cy="21694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7802" y="2487350"/>
              <a:ext cx="4179045" cy="174518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3" y="2810119"/>
              <a:ext cx="3568822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 rtl="1">
                <a:buClrTx/>
              </a:pPr>
              <a:r>
                <a:rPr lang="ar-KW" sz="28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انحراف الانسان عن غرضه في الحياة يشتت الانسان ويؤدي إلى الفشل.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B4144A-7EDC-4793-90E8-66A18CB22A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111"/>
          <a:stretch/>
        </p:blipFill>
        <p:spPr>
          <a:xfrm>
            <a:off x="7232275" y="2720831"/>
            <a:ext cx="1444877" cy="1800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134"/>
          <a:stretch/>
        </p:blipFill>
        <p:spPr>
          <a:xfrm>
            <a:off x="7259437" y="4453360"/>
            <a:ext cx="1444877" cy="325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1738561" y="1313549"/>
            <a:ext cx="718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 rtl="1">
              <a:buClrTx/>
            </a:pPr>
            <a:r>
              <a:rPr lang="ar-KW" sz="2800" b="1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ج- ماذا لو انحرفت عن غرضك في الحياة ؟</a:t>
            </a:r>
          </a:p>
        </p:txBody>
      </p: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F0177588-CC0D-4A2F-8041-7744DD913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954" y="186328"/>
            <a:ext cx="411516" cy="40237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813851F-8DED-4D59-A6CD-732193E2B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0916" y="2861119"/>
            <a:ext cx="2618046" cy="2216256"/>
          </a:xfrm>
          <a:prstGeom prst="rect">
            <a:avLst/>
          </a:prstGeom>
        </p:spPr>
      </p:pic>
      <p:pic>
        <p:nvPicPr>
          <p:cNvPr id="1026" name="Picture 2" descr="Cofre-15.gif">
            <a:extLst>
              <a:ext uri="{FF2B5EF4-FFF2-40B4-BE49-F238E27FC236}">
                <a16:creationId xmlns:a16="http://schemas.microsoft.com/office/drawing/2014/main" id="{7F9B30F9-4642-4A22-8914-24405CD921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67" y="2107018"/>
            <a:ext cx="2902198" cy="29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7245 L 0.01667 0.07245 C 0.01641 0.06342 0.01654 0.05416 0.01576 0.04537 C 0.01563 0.04328 0.01432 0.04212 0.0138 0.04027 C 0.01328 0.03819 0.01341 0.03564 0.01289 0.03356 C 0.01237 0.03125 0.01159 0.02916 0.01094 0.02685 C 0.01055 0.02523 0.01042 0.02337 0.01003 0.02175 C 0.00847 0.02453 0.00625 0.02662 0.00534 0.03009 C 0.00404 0.03472 0.00404 0.04027 0.00339 0.04537 C 0.00313 0.04768 0.00313 0.05023 0.00248 0.05208 C 0.00117 0.05578 -0.00065 0.05902 -0.00234 0.06226 C -0.00351 0.06458 -0.00534 0.07175 -0.00612 0.06898 L -0.00325 0.05879 C -0.00508 0.04212 -0.00299 0.05856 -0.00612 0.04189 C -0.00651 0.03981 -0.00664 0.0375 -0.00703 0.03518 C -0.00729 0.03356 -0.00898 0.03009 -0.00794 0.03009 C -0.00664 0.03009 -0.00625 0.03379 -0.00508 0.03518 C -0.00247 0.03865 -0.00065 0.03888 0.00248 0.04027 C 0.0043 0.04375 0.0069 0.04606 0.00821 0.05046 C 0.01094 0.06041 0.00912 0.05532 0.0138 0.06574 C 0.01419 0.05925 0.01446 0.04629 0.01576 0.03865 C 0.01628 0.03564 0.01706 0.03287 0.01758 0.03009 C 0.01706 0.02407 0.01927 0.01226 0.01576 0.01157 C 0.01172 0.01087 0.01042 0.02245 0.00821 0.02847 C 0.00664 0.03263 0.00599 0.03773 0.0043 0.04189 L 0.00248 0.04699 C 0.00182 0.04421 0.00104 0.04143 0.00052 0.03865 C -0.00156 0.02615 -0.00091 0.02731 -0.00234 0.01666 C -0.00286 0.01203 -0.00416 0.00324 -0.00416 0.00324 C -0.00482 0.00763 -0.0056 0.01203 -0.00612 0.01666 C -0.00794 0.03356 -0.00768 0.05879 -0.00794 0.07245 C -0.00898 0.06851 -0.01015 0.06458 -0.01081 0.06064 C -0.01146 0.05671 -0.01146 0.0449 -0.01172 0.04884 C -0.01276 0.05995 -0.01237 0.07129 -0.01276 0.08263 C -0.01367 0.08194 -0.01471 0.08171 -0.01562 0.08078 C -0.01666 0.07939 -0.01771 0.07777 -0.01836 0.07569 C -0.01901 0.0743 -0.01914 0.07245 -0.0194 0.0706 C -0.02005 0.06504 -0.02057 0.05949 -0.02122 0.0537 L -0.02213 0.04537 C -0.02187 0.0375 -0.02265 0.02916 -0.02122 0.02175 C -0.02044 0.01736 -0.02057 0.03078 -0.02031 0.03518 C -0.01992 0.04143 -0.02018 0.04768 -0.0194 0.0537 C -0.01914 0.05532 -0.0181 0.05601 -0.01745 0.05717 C -0.01719 0.05949 -0.01771 0.06504 -0.01653 0.06388 C -0.01458 0.06226 -0.01445 0.0574 -0.01367 0.0537 C -0.01315 0.05115 -0.01302 0.04814 -0.01276 0.04537 C -0.01002 0.0243 -0.01081 0.03865 -0.01081 0.01319 L -0.01081 0.01319 " pathEditMode="relative" ptsTypes="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CB5D300-BC2C-A83C-15D9-F4137052E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1" y="-2846"/>
            <a:ext cx="9100360" cy="5146346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616176" y="337552"/>
            <a:ext cx="462176" cy="437792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134"/>
          <a:stretch/>
        </p:blipFill>
        <p:spPr>
          <a:xfrm>
            <a:off x="7259437" y="4453360"/>
            <a:ext cx="1444877" cy="325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B63C98-CC38-4BA5-9978-F7BEB6157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30"/>
          <a:stretch/>
        </p:blipFill>
        <p:spPr>
          <a:xfrm flipH="1">
            <a:off x="7321170" y="1915935"/>
            <a:ext cx="1394581" cy="2834543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  <a:extLst>
              <a:ext uri="{FF2B5EF4-FFF2-40B4-BE49-F238E27FC236}">
                <a16:creationId xmlns:a16="http://schemas.microsoft.com/office/drawing/2014/main" id="{1A71E784-39AD-416F-9A43-C1F79A5F3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6454" y="211475"/>
            <a:ext cx="411516" cy="402371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A80F66CE-933A-4DA6-87DC-C3D653338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8925" y="239067"/>
            <a:ext cx="397799" cy="402371"/>
          </a:xfrm>
          <a:prstGeom prst="rect">
            <a:avLst/>
          </a:prstGeom>
        </p:spPr>
      </p:pic>
      <p:grpSp>
        <p:nvGrpSpPr>
          <p:cNvPr id="29" name="Group 25">
            <a:extLst>
              <a:ext uri="{FF2B5EF4-FFF2-40B4-BE49-F238E27FC236}">
                <a16:creationId xmlns:a16="http://schemas.microsoft.com/office/drawing/2014/main" id="{3272F17C-6D25-4296-8922-B6C541F41942}"/>
              </a:ext>
            </a:extLst>
          </p:cNvPr>
          <p:cNvGrpSpPr/>
          <p:nvPr/>
        </p:nvGrpSpPr>
        <p:grpSpPr>
          <a:xfrm>
            <a:off x="363770" y="1572323"/>
            <a:ext cx="4124290" cy="4181035"/>
            <a:chOff x="1437802" y="2522475"/>
            <a:chExt cx="4179045" cy="3946302"/>
          </a:xfrm>
        </p:grpSpPr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632157F2-B2A8-48BE-9D66-51D0EF33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7802" y="2522475"/>
              <a:ext cx="4179045" cy="3339107"/>
            </a:xfrm>
            <a:prstGeom prst="rect">
              <a:avLst/>
            </a:prstGeom>
          </p:spPr>
        </p:pic>
        <p:sp>
          <p:nvSpPr>
            <p:cNvPr id="34" name="TextBox 24">
              <a:extLst>
                <a:ext uri="{FF2B5EF4-FFF2-40B4-BE49-F238E27FC236}">
                  <a16:creationId xmlns:a16="http://schemas.microsoft.com/office/drawing/2014/main" id="{0CE72C72-C38E-4DA0-ABA7-FA6EF780F373}"/>
                </a:ext>
              </a:extLst>
            </p:cNvPr>
            <p:cNvSpPr txBox="1"/>
            <p:nvPr/>
          </p:nvSpPr>
          <p:spPr>
            <a:xfrm>
              <a:off x="1514726" y="3062718"/>
              <a:ext cx="3838509" cy="3406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 rtl="1">
                <a:buClrTx/>
              </a:pPr>
              <a:r>
                <a:rPr lang="ar-KW" sz="32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استغلال الفرص الاستغلال الأمثل يساعد على النجاح، ويمكن أن يقوم الانسان الطموح بصناعة فرصه بالعمل والجد</a:t>
              </a:r>
            </a:p>
          </p:txBody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7AB4479C-1718-47A7-9A8A-B76462D1ABDA}"/>
              </a:ext>
            </a:extLst>
          </p:cNvPr>
          <p:cNvSpPr txBox="1"/>
          <p:nvPr/>
        </p:nvSpPr>
        <p:spPr>
          <a:xfrm>
            <a:off x="43641" y="964423"/>
            <a:ext cx="820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 rtl="1">
              <a:buClrTx/>
            </a:pPr>
            <a:r>
              <a:rPr lang="ar-KW" sz="2800" b="1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د- إلى أي مدى تساعدك الفرص على تحقيق النجاح في حياتك ؟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DFC43216-A304-45F5-B416-283E2713AF2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0916" y="2884267"/>
            <a:ext cx="2618046" cy="2216256"/>
          </a:xfrm>
          <a:prstGeom prst="rect">
            <a:avLst/>
          </a:prstGeom>
        </p:spPr>
      </p:pic>
      <p:pic>
        <p:nvPicPr>
          <p:cNvPr id="37" name="Picture 2" descr="Cofre-15.gif">
            <a:extLst>
              <a:ext uri="{FF2B5EF4-FFF2-40B4-BE49-F238E27FC236}">
                <a16:creationId xmlns:a16="http://schemas.microsoft.com/office/drawing/2014/main" id="{73657E41-335A-43A0-8795-CBAE462AD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67" y="2130166"/>
            <a:ext cx="2902198" cy="29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85ADC-7AFF-49F7-A239-FAF243CF7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" r="1266" b="13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Google Shape;4221;p71">
            <a:extLst>
              <a:ext uri="{FF2B5EF4-FFF2-40B4-BE49-F238E27FC236}">
                <a16:creationId xmlns:a16="http://schemas.microsoft.com/office/drawing/2014/main" id="{48E696A8-EDD4-45BC-9C5A-839F0ED461E4}"/>
              </a:ext>
            </a:extLst>
          </p:cNvPr>
          <p:cNvSpPr txBox="1">
            <a:spLocks/>
          </p:cNvSpPr>
          <p:nvPr/>
        </p:nvSpPr>
        <p:spPr>
          <a:xfrm>
            <a:off x="3205562" y="2632519"/>
            <a:ext cx="2905869" cy="414518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/>
              </a:rPr>
              <a:t>للصف السابع</a:t>
            </a:r>
            <a:endParaRPr kumimoji="0" lang="ar-AE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/>
            </a:endParaRPr>
          </a:p>
        </p:txBody>
      </p:sp>
      <p:grpSp>
        <p:nvGrpSpPr>
          <p:cNvPr id="2" name="Google Shape;687;p31">
            <a:extLst>
              <a:ext uri="{FF2B5EF4-FFF2-40B4-BE49-F238E27FC236}">
                <a16:creationId xmlns:a16="http://schemas.microsoft.com/office/drawing/2014/main" id="{A7A8F60F-E821-6C9E-6897-11FCCC5A4A22}"/>
              </a:ext>
            </a:extLst>
          </p:cNvPr>
          <p:cNvGrpSpPr/>
          <p:nvPr/>
        </p:nvGrpSpPr>
        <p:grpSpPr>
          <a:xfrm>
            <a:off x="5796643" y="499176"/>
            <a:ext cx="3102428" cy="2831854"/>
            <a:chOff x="2549347" y="1380918"/>
            <a:chExt cx="6595136" cy="3764320"/>
          </a:xfrm>
        </p:grpSpPr>
        <p:sp>
          <p:nvSpPr>
            <p:cNvPr id="6" name="Google Shape;688;p31">
              <a:extLst>
                <a:ext uri="{FF2B5EF4-FFF2-40B4-BE49-F238E27FC236}">
                  <a16:creationId xmlns:a16="http://schemas.microsoft.com/office/drawing/2014/main" id="{9A271427-3F8F-2DA6-4ADA-8F4330BEBDA6}"/>
                </a:ext>
              </a:extLst>
            </p:cNvPr>
            <p:cNvSpPr/>
            <p:nvPr/>
          </p:nvSpPr>
          <p:spPr>
            <a:xfrm>
              <a:off x="7578947" y="1380918"/>
              <a:ext cx="1039776" cy="1629952"/>
            </a:xfrm>
            <a:custGeom>
              <a:avLst/>
              <a:gdLst/>
              <a:ahLst/>
              <a:cxnLst/>
              <a:rect l="l" t="t" r="r" b="b"/>
              <a:pathLst>
                <a:path w="32493" h="50936" extrusionOk="0">
                  <a:moveTo>
                    <a:pt x="0" y="1"/>
                  </a:moveTo>
                  <a:lnTo>
                    <a:pt x="21050" y="50935"/>
                  </a:lnTo>
                  <a:cubicBezTo>
                    <a:pt x="32492" y="2165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689;p31">
              <a:extLst>
                <a:ext uri="{FF2B5EF4-FFF2-40B4-BE49-F238E27FC236}">
                  <a16:creationId xmlns:a16="http://schemas.microsoft.com/office/drawing/2014/main" id="{94098B09-88E4-E369-E59F-85CA4CD06F78}"/>
                </a:ext>
              </a:extLst>
            </p:cNvPr>
            <p:cNvSpPr/>
            <p:nvPr/>
          </p:nvSpPr>
          <p:spPr>
            <a:xfrm>
              <a:off x="5582499" y="1380918"/>
              <a:ext cx="2670080" cy="1766720"/>
            </a:xfrm>
            <a:custGeom>
              <a:avLst/>
              <a:gdLst/>
              <a:ahLst/>
              <a:cxnLst/>
              <a:rect l="l" t="t" r="r" b="b"/>
              <a:pathLst>
                <a:path w="83440" h="55210" extrusionOk="0">
                  <a:moveTo>
                    <a:pt x="62389" y="1"/>
                  </a:moveTo>
                  <a:lnTo>
                    <a:pt x="0" y="37255"/>
                  </a:lnTo>
                  <a:lnTo>
                    <a:pt x="10895" y="55210"/>
                  </a:lnTo>
                  <a:lnTo>
                    <a:pt x="83439" y="50935"/>
                  </a:lnTo>
                  <a:lnTo>
                    <a:pt x="62389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90;p31">
              <a:extLst>
                <a:ext uri="{FF2B5EF4-FFF2-40B4-BE49-F238E27FC236}">
                  <a16:creationId xmlns:a16="http://schemas.microsoft.com/office/drawing/2014/main" id="{AD7DFEF9-1494-B5F7-0DA0-8DB48631A715}"/>
                </a:ext>
              </a:extLst>
            </p:cNvPr>
            <p:cNvSpPr/>
            <p:nvPr/>
          </p:nvSpPr>
          <p:spPr>
            <a:xfrm>
              <a:off x="5616419" y="1451798"/>
              <a:ext cx="2578240" cy="1825760"/>
            </a:xfrm>
            <a:custGeom>
              <a:avLst/>
              <a:gdLst/>
              <a:ahLst/>
              <a:cxnLst/>
              <a:rect l="l" t="t" r="r" b="b"/>
              <a:pathLst>
                <a:path w="80570" h="57055" extrusionOk="0">
                  <a:moveTo>
                    <a:pt x="60377" y="0"/>
                  </a:moveTo>
                  <a:lnTo>
                    <a:pt x="0" y="35362"/>
                  </a:lnTo>
                  <a:lnTo>
                    <a:pt x="13788" y="57055"/>
                  </a:lnTo>
                  <a:lnTo>
                    <a:pt x="80570" y="48935"/>
                  </a:lnTo>
                  <a:lnTo>
                    <a:pt x="6037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691;p31">
              <a:extLst>
                <a:ext uri="{FF2B5EF4-FFF2-40B4-BE49-F238E27FC236}">
                  <a16:creationId xmlns:a16="http://schemas.microsoft.com/office/drawing/2014/main" id="{67EB2066-D95E-5E39-B798-154CB393D4A7}"/>
                </a:ext>
              </a:extLst>
            </p:cNvPr>
            <p:cNvSpPr/>
            <p:nvPr/>
          </p:nvSpPr>
          <p:spPr>
            <a:xfrm>
              <a:off x="7004771" y="2426006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1" y="2298"/>
                    <a:pt x="1" y="5132"/>
                  </a:cubicBezTo>
                  <a:cubicBezTo>
                    <a:pt x="1" y="7966"/>
                    <a:pt x="2298" y="10263"/>
                    <a:pt x="5132" y="10263"/>
                  </a:cubicBezTo>
                  <a:cubicBezTo>
                    <a:pt x="7966" y="10263"/>
                    <a:pt x="10252" y="7966"/>
                    <a:pt x="10252" y="5132"/>
                  </a:cubicBezTo>
                  <a:cubicBezTo>
                    <a:pt x="10252" y="2298"/>
                    <a:pt x="7966" y="0"/>
                    <a:pt x="5132" y="0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92;p31">
              <a:extLst>
                <a:ext uri="{FF2B5EF4-FFF2-40B4-BE49-F238E27FC236}">
                  <a16:creationId xmlns:a16="http://schemas.microsoft.com/office/drawing/2014/main" id="{DD583BD1-F333-BF8C-DBEA-1FF0A3C72229}"/>
                </a:ext>
              </a:extLst>
            </p:cNvPr>
            <p:cNvSpPr/>
            <p:nvPr/>
          </p:nvSpPr>
          <p:spPr>
            <a:xfrm>
              <a:off x="6768931" y="2419126"/>
              <a:ext cx="328064" cy="328480"/>
            </a:xfrm>
            <a:custGeom>
              <a:avLst/>
              <a:gdLst/>
              <a:ahLst/>
              <a:cxnLst/>
              <a:rect l="l" t="t" r="r" b="b"/>
              <a:pathLst>
                <a:path w="10252" h="10265" extrusionOk="0">
                  <a:moveTo>
                    <a:pt x="5120" y="1"/>
                  </a:moveTo>
                  <a:cubicBezTo>
                    <a:pt x="2298" y="1"/>
                    <a:pt x="1" y="2299"/>
                    <a:pt x="1" y="5133"/>
                  </a:cubicBezTo>
                  <a:cubicBezTo>
                    <a:pt x="1" y="7966"/>
                    <a:pt x="2298" y="10264"/>
                    <a:pt x="5120" y="10264"/>
                  </a:cubicBezTo>
                  <a:cubicBezTo>
                    <a:pt x="7954" y="10264"/>
                    <a:pt x="10252" y="7966"/>
                    <a:pt x="10252" y="5133"/>
                  </a:cubicBezTo>
                  <a:cubicBezTo>
                    <a:pt x="10252" y="2299"/>
                    <a:pt x="7954" y="1"/>
                    <a:pt x="5120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93;p31">
              <a:extLst>
                <a:ext uri="{FF2B5EF4-FFF2-40B4-BE49-F238E27FC236}">
                  <a16:creationId xmlns:a16="http://schemas.microsoft.com/office/drawing/2014/main" id="{7201C0E0-B1BB-830E-FFA8-556F4618D7D7}"/>
                </a:ext>
              </a:extLst>
            </p:cNvPr>
            <p:cNvSpPr/>
            <p:nvPr/>
          </p:nvSpPr>
          <p:spPr>
            <a:xfrm>
              <a:off x="7353379" y="2651926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1"/>
                  </a:moveTo>
                  <a:cubicBezTo>
                    <a:pt x="2299" y="1"/>
                    <a:pt x="1" y="2287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64" y="7954"/>
                    <a:pt x="10264" y="5120"/>
                  </a:cubicBezTo>
                  <a:cubicBezTo>
                    <a:pt x="10264" y="2287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94;p31">
              <a:extLst>
                <a:ext uri="{FF2B5EF4-FFF2-40B4-BE49-F238E27FC236}">
                  <a16:creationId xmlns:a16="http://schemas.microsoft.com/office/drawing/2014/main" id="{E66AB741-1652-25C6-B5CD-FDFC8B1FE2F9}"/>
                </a:ext>
              </a:extLst>
            </p:cNvPr>
            <p:cNvSpPr/>
            <p:nvPr/>
          </p:nvSpPr>
          <p:spPr>
            <a:xfrm>
              <a:off x="7148419" y="2559350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64"/>
                    <a:pt x="5132" y="10264"/>
                  </a:cubicBezTo>
                  <a:cubicBezTo>
                    <a:pt x="7954" y="10264"/>
                    <a:pt x="10251" y="7966"/>
                    <a:pt x="10251" y="5132"/>
                  </a:cubicBezTo>
                  <a:cubicBezTo>
                    <a:pt x="10251" y="2298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695;p31">
              <a:extLst>
                <a:ext uri="{FF2B5EF4-FFF2-40B4-BE49-F238E27FC236}">
                  <a16:creationId xmlns:a16="http://schemas.microsoft.com/office/drawing/2014/main" id="{09234DBD-2544-72FD-6BF1-F4739B838EA6}"/>
                </a:ext>
              </a:extLst>
            </p:cNvPr>
            <p:cNvSpPr/>
            <p:nvPr/>
          </p:nvSpPr>
          <p:spPr>
            <a:xfrm>
              <a:off x="5302083" y="2869878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86"/>
                    <a:pt x="0" y="5120"/>
                  </a:cubicBezTo>
                  <a:cubicBezTo>
                    <a:pt x="0" y="7953"/>
                    <a:pt x="2298" y="10251"/>
                    <a:pt x="5132" y="10251"/>
                  </a:cubicBezTo>
                  <a:cubicBezTo>
                    <a:pt x="7954" y="10251"/>
                    <a:pt x="10252" y="7953"/>
                    <a:pt x="10252" y="5120"/>
                  </a:cubicBezTo>
                  <a:cubicBezTo>
                    <a:pt x="10252" y="2286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96;p31">
              <a:extLst>
                <a:ext uri="{FF2B5EF4-FFF2-40B4-BE49-F238E27FC236}">
                  <a16:creationId xmlns:a16="http://schemas.microsoft.com/office/drawing/2014/main" id="{9622A112-7DD3-D69B-E067-0C4805FB29B2}"/>
                </a:ext>
              </a:extLst>
            </p:cNvPr>
            <p:cNvSpPr/>
            <p:nvPr/>
          </p:nvSpPr>
          <p:spPr>
            <a:xfrm>
              <a:off x="5124931" y="29876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97;p31">
              <a:extLst>
                <a:ext uri="{FF2B5EF4-FFF2-40B4-BE49-F238E27FC236}">
                  <a16:creationId xmlns:a16="http://schemas.microsoft.com/office/drawing/2014/main" id="{9D295F07-59D0-1E63-8827-0F83AF5A8582}"/>
                </a:ext>
              </a:extLst>
            </p:cNvPr>
            <p:cNvSpPr/>
            <p:nvPr/>
          </p:nvSpPr>
          <p:spPr>
            <a:xfrm>
              <a:off x="4958435" y="3067222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52"/>
                    <a:pt x="5132" y="10252"/>
                  </a:cubicBezTo>
                  <a:cubicBezTo>
                    <a:pt x="7965" y="10252"/>
                    <a:pt x="10251" y="7966"/>
                    <a:pt x="10251" y="5132"/>
                  </a:cubicBezTo>
                  <a:cubicBezTo>
                    <a:pt x="10251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98;p31">
              <a:extLst>
                <a:ext uri="{FF2B5EF4-FFF2-40B4-BE49-F238E27FC236}">
                  <a16:creationId xmlns:a16="http://schemas.microsoft.com/office/drawing/2014/main" id="{7F23526A-9827-599C-498B-A9BB62771937}"/>
                </a:ext>
              </a:extLst>
            </p:cNvPr>
            <p:cNvSpPr/>
            <p:nvPr/>
          </p:nvSpPr>
          <p:spPr>
            <a:xfrm>
              <a:off x="5235395" y="2984918"/>
              <a:ext cx="328096" cy="328448"/>
            </a:xfrm>
            <a:custGeom>
              <a:avLst/>
              <a:gdLst/>
              <a:ahLst/>
              <a:cxnLst/>
              <a:rect l="l" t="t" r="r" b="b"/>
              <a:pathLst>
                <a:path w="10253" h="10264" extrusionOk="0">
                  <a:moveTo>
                    <a:pt x="5132" y="1"/>
                  </a:moveTo>
                  <a:cubicBezTo>
                    <a:pt x="2299" y="1"/>
                    <a:pt x="1" y="2299"/>
                    <a:pt x="1" y="5132"/>
                  </a:cubicBezTo>
                  <a:cubicBezTo>
                    <a:pt x="1" y="7966"/>
                    <a:pt x="2299" y="10264"/>
                    <a:pt x="5132" y="10264"/>
                  </a:cubicBezTo>
                  <a:cubicBezTo>
                    <a:pt x="7954" y="10264"/>
                    <a:pt x="10252" y="7966"/>
                    <a:pt x="10252" y="5132"/>
                  </a:cubicBezTo>
                  <a:cubicBezTo>
                    <a:pt x="10252" y="2299"/>
                    <a:pt x="7954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99;p31">
              <a:extLst>
                <a:ext uri="{FF2B5EF4-FFF2-40B4-BE49-F238E27FC236}">
                  <a16:creationId xmlns:a16="http://schemas.microsoft.com/office/drawing/2014/main" id="{A8A006CC-2FEB-50AF-61D8-E85D5C601AB3}"/>
                </a:ext>
              </a:extLst>
            </p:cNvPr>
            <p:cNvSpPr/>
            <p:nvPr/>
          </p:nvSpPr>
          <p:spPr>
            <a:xfrm>
              <a:off x="5453347" y="2810806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1"/>
                  </a:moveTo>
                  <a:cubicBezTo>
                    <a:pt x="2298" y="1"/>
                    <a:pt x="0" y="2298"/>
                    <a:pt x="0" y="5132"/>
                  </a:cubicBezTo>
                  <a:cubicBezTo>
                    <a:pt x="0" y="7954"/>
                    <a:pt x="2298" y="10252"/>
                    <a:pt x="5132" y="10252"/>
                  </a:cubicBezTo>
                  <a:cubicBezTo>
                    <a:pt x="7966" y="10252"/>
                    <a:pt x="10252" y="7954"/>
                    <a:pt x="10252" y="5132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700;p31">
              <a:extLst>
                <a:ext uri="{FF2B5EF4-FFF2-40B4-BE49-F238E27FC236}">
                  <a16:creationId xmlns:a16="http://schemas.microsoft.com/office/drawing/2014/main" id="{7FD83333-CCA7-67A9-F63A-37B977B86144}"/>
                </a:ext>
              </a:extLst>
            </p:cNvPr>
            <p:cNvSpPr/>
            <p:nvPr/>
          </p:nvSpPr>
          <p:spPr>
            <a:xfrm>
              <a:off x="6861123" y="2498006"/>
              <a:ext cx="328096" cy="328064"/>
            </a:xfrm>
            <a:custGeom>
              <a:avLst/>
              <a:gdLst/>
              <a:ahLst/>
              <a:cxnLst/>
              <a:rect l="l" t="t" r="r" b="b"/>
              <a:pathLst>
                <a:path w="10253" h="10252" extrusionOk="0">
                  <a:moveTo>
                    <a:pt x="5132" y="1"/>
                  </a:moveTo>
                  <a:cubicBezTo>
                    <a:pt x="2299" y="1"/>
                    <a:pt x="1" y="2298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52" y="7954"/>
                    <a:pt x="10252" y="5120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701;p31">
              <a:extLst>
                <a:ext uri="{FF2B5EF4-FFF2-40B4-BE49-F238E27FC236}">
                  <a16:creationId xmlns:a16="http://schemas.microsoft.com/office/drawing/2014/main" id="{7107B48E-8ADD-A04A-1F1C-47BE0A856B38}"/>
                </a:ext>
              </a:extLst>
            </p:cNvPr>
            <p:cNvSpPr/>
            <p:nvPr/>
          </p:nvSpPr>
          <p:spPr>
            <a:xfrm>
              <a:off x="7466147" y="2702614"/>
              <a:ext cx="61376" cy="61760"/>
            </a:xfrm>
            <a:custGeom>
              <a:avLst/>
              <a:gdLst/>
              <a:ahLst/>
              <a:cxnLst/>
              <a:rect l="l" t="t" r="r" b="b"/>
              <a:pathLst>
                <a:path w="1918" h="1930" extrusionOk="0">
                  <a:moveTo>
                    <a:pt x="953" y="0"/>
                  </a:moveTo>
                  <a:cubicBezTo>
                    <a:pt x="430" y="0"/>
                    <a:pt x="1" y="429"/>
                    <a:pt x="1" y="965"/>
                  </a:cubicBezTo>
                  <a:cubicBezTo>
                    <a:pt x="1" y="1489"/>
                    <a:pt x="430" y="1929"/>
                    <a:pt x="953" y="1929"/>
                  </a:cubicBezTo>
                  <a:cubicBezTo>
                    <a:pt x="1489" y="1929"/>
                    <a:pt x="1918" y="1489"/>
                    <a:pt x="1918" y="965"/>
                  </a:cubicBezTo>
                  <a:cubicBezTo>
                    <a:pt x="1918" y="429"/>
                    <a:pt x="1489" y="0"/>
                    <a:pt x="953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702;p31">
              <a:extLst>
                <a:ext uri="{FF2B5EF4-FFF2-40B4-BE49-F238E27FC236}">
                  <a16:creationId xmlns:a16="http://schemas.microsoft.com/office/drawing/2014/main" id="{68DA7CB8-0D44-8A7B-C89D-B6F1E603A584}"/>
                </a:ext>
              </a:extLst>
            </p:cNvPr>
            <p:cNvSpPr/>
            <p:nvPr/>
          </p:nvSpPr>
          <p:spPr>
            <a:xfrm>
              <a:off x="6584163" y="24020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703;p31">
              <a:extLst>
                <a:ext uri="{FF2B5EF4-FFF2-40B4-BE49-F238E27FC236}">
                  <a16:creationId xmlns:a16="http://schemas.microsoft.com/office/drawing/2014/main" id="{1BBAB99E-B4B5-4AD9-D94F-5F14BF3C3505}"/>
                </a:ext>
              </a:extLst>
            </p:cNvPr>
            <p:cNvSpPr/>
            <p:nvPr/>
          </p:nvSpPr>
          <p:spPr>
            <a:xfrm>
              <a:off x="6806275" y="246866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41" y="1"/>
                    <a:pt x="0" y="441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704;p31">
              <a:extLst>
                <a:ext uri="{FF2B5EF4-FFF2-40B4-BE49-F238E27FC236}">
                  <a16:creationId xmlns:a16="http://schemas.microsoft.com/office/drawing/2014/main" id="{32C6777A-F353-0535-7037-93285FDF4E48}"/>
                </a:ext>
              </a:extLst>
            </p:cNvPr>
            <p:cNvSpPr/>
            <p:nvPr/>
          </p:nvSpPr>
          <p:spPr>
            <a:xfrm>
              <a:off x="4857443" y="2392854"/>
              <a:ext cx="1754176" cy="1484032"/>
            </a:xfrm>
            <a:custGeom>
              <a:avLst/>
              <a:gdLst/>
              <a:ahLst/>
              <a:cxnLst/>
              <a:rect l="l" t="t" r="r" b="b"/>
              <a:pathLst>
                <a:path w="54818" h="4637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705;p31">
              <a:extLst>
                <a:ext uri="{FF2B5EF4-FFF2-40B4-BE49-F238E27FC236}">
                  <a16:creationId xmlns:a16="http://schemas.microsoft.com/office/drawing/2014/main" id="{DB2FDAFE-8866-EE24-FA6B-7DB34B1DC281}"/>
                </a:ext>
              </a:extLst>
            </p:cNvPr>
            <p:cNvSpPr/>
            <p:nvPr/>
          </p:nvSpPr>
          <p:spPr>
            <a:xfrm>
              <a:off x="6576899" y="2392854"/>
              <a:ext cx="1675680" cy="1264576"/>
            </a:xfrm>
            <a:custGeom>
              <a:avLst/>
              <a:gdLst/>
              <a:ahLst/>
              <a:cxnLst/>
              <a:rect l="l" t="t" r="r" b="b"/>
              <a:pathLst>
                <a:path w="52365" h="39518" extrusionOk="0">
                  <a:moveTo>
                    <a:pt x="1" y="0"/>
                  </a:moveTo>
                  <a:lnTo>
                    <a:pt x="1084" y="30516"/>
                  </a:lnTo>
                  <a:lnTo>
                    <a:pt x="1561" y="30373"/>
                  </a:lnTo>
                  <a:lnTo>
                    <a:pt x="49745" y="39517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706;p31">
              <a:extLst>
                <a:ext uri="{FF2B5EF4-FFF2-40B4-BE49-F238E27FC236}">
                  <a16:creationId xmlns:a16="http://schemas.microsoft.com/office/drawing/2014/main" id="{BB9B31A6-D6E5-BE59-4FEA-C07C5B9045F4}"/>
                </a:ext>
              </a:extLst>
            </p:cNvPr>
            <p:cNvSpPr/>
            <p:nvPr/>
          </p:nvSpPr>
          <p:spPr>
            <a:xfrm>
              <a:off x="4926051" y="3369366"/>
              <a:ext cx="1711840" cy="960512"/>
            </a:xfrm>
            <a:custGeom>
              <a:avLst/>
              <a:gdLst/>
              <a:ahLst/>
              <a:cxnLst/>
              <a:rect l="l" t="t" r="r" b="b"/>
              <a:pathLst>
                <a:path w="53495" h="30016" extrusionOk="0">
                  <a:moveTo>
                    <a:pt x="52673" y="0"/>
                  </a:moveTo>
                  <a:lnTo>
                    <a:pt x="0" y="15859"/>
                  </a:lnTo>
                  <a:lnTo>
                    <a:pt x="1703" y="30016"/>
                  </a:lnTo>
                  <a:lnTo>
                    <a:pt x="53150" y="23253"/>
                  </a:lnTo>
                  <a:lnTo>
                    <a:pt x="53495" y="23277"/>
                  </a:lnTo>
                  <a:lnTo>
                    <a:pt x="52673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707;p31">
              <a:extLst>
                <a:ext uri="{FF2B5EF4-FFF2-40B4-BE49-F238E27FC236}">
                  <a16:creationId xmlns:a16="http://schemas.microsoft.com/office/drawing/2014/main" id="{C612B750-1200-54D9-FEF0-F1A191BA9E90}"/>
                </a:ext>
              </a:extLst>
            </p:cNvPr>
            <p:cNvSpPr/>
            <p:nvPr/>
          </p:nvSpPr>
          <p:spPr>
            <a:xfrm>
              <a:off x="4980515" y="4113430"/>
              <a:ext cx="1677184" cy="558976"/>
            </a:xfrm>
            <a:custGeom>
              <a:avLst/>
              <a:gdLst/>
              <a:ahLst/>
              <a:cxnLst/>
              <a:rect l="l" t="t" r="r" b="b"/>
              <a:pathLst>
                <a:path w="52412" h="17468" extrusionOk="0">
                  <a:moveTo>
                    <a:pt x="51448" y="1"/>
                  </a:moveTo>
                  <a:lnTo>
                    <a:pt x="1" y="6764"/>
                  </a:lnTo>
                  <a:lnTo>
                    <a:pt x="1286" y="17467"/>
                  </a:lnTo>
                  <a:lnTo>
                    <a:pt x="52412" y="17467"/>
                  </a:lnTo>
                  <a:lnTo>
                    <a:pt x="51793" y="25"/>
                  </a:lnTo>
                  <a:lnTo>
                    <a:pt x="51448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708;p31">
              <a:extLst>
                <a:ext uri="{FF2B5EF4-FFF2-40B4-BE49-F238E27FC236}">
                  <a16:creationId xmlns:a16="http://schemas.microsoft.com/office/drawing/2014/main" id="{01F29D24-472C-3873-46B5-2E8ECA7293AB}"/>
                </a:ext>
              </a:extLst>
            </p:cNvPr>
            <p:cNvSpPr/>
            <p:nvPr/>
          </p:nvSpPr>
          <p:spPr>
            <a:xfrm>
              <a:off x="6637859" y="4114198"/>
              <a:ext cx="1460800" cy="558208"/>
            </a:xfrm>
            <a:custGeom>
              <a:avLst/>
              <a:gdLst/>
              <a:ahLst/>
              <a:cxnLst/>
              <a:rect l="l" t="t" r="r" b="b"/>
              <a:pathLst>
                <a:path w="45650" h="17444" extrusionOk="0">
                  <a:moveTo>
                    <a:pt x="1" y="1"/>
                  </a:moveTo>
                  <a:lnTo>
                    <a:pt x="620" y="17443"/>
                  </a:lnTo>
                  <a:lnTo>
                    <a:pt x="43732" y="17443"/>
                  </a:lnTo>
                  <a:lnTo>
                    <a:pt x="45649" y="2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709;p31">
              <a:extLst>
                <a:ext uri="{FF2B5EF4-FFF2-40B4-BE49-F238E27FC236}">
                  <a16:creationId xmlns:a16="http://schemas.microsoft.com/office/drawing/2014/main" id="{0A6DE7D1-F823-42BF-32C1-07331D28ED80}"/>
                </a:ext>
              </a:extLst>
            </p:cNvPr>
            <p:cNvSpPr/>
            <p:nvPr/>
          </p:nvSpPr>
          <p:spPr>
            <a:xfrm>
              <a:off x="6621827" y="3370141"/>
              <a:ext cx="1557184" cy="834784"/>
            </a:xfrm>
            <a:custGeom>
              <a:avLst/>
              <a:gdLst/>
              <a:ahLst/>
              <a:cxnLst/>
              <a:rect l="l" t="t" r="r" b="b"/>
              <a:pathLst>
                <a:path w="48662" h="26087" extrusionOk="0">
                  <a:moveTo>
                    <a:pt x="477" y="0"/>
                  </a:moveTo>
                  <a:lnTo>
                    <a:pt x="0" y="143"/>
                  </a:lnTo>
                  <a:lnTo>
                    <a:pt x="822" y="23420"/>
                  </a:lnTo>
                  <a:lnTo>
                    <a:pt x="46470" y="26087"/>
                  </a:lnTo>
                  <a:lnTo>
                    <a:pt x="48661" y="9144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710;p31">
              <a:extLst>
                <a:ext uri="{FF2B5EF4-FFF2-40B4-BE49-F238E27FC236}">
                  <a16:creationId xmlns:a16="http://schemas.microsoft.com/office/drawing/2014/main" id="{1E479BAE-2451-BAA4-F71C-E7DA85944CFD}"/>
                </a:ext>
              </a:extLst>
            </p:cNvPr>
            <p:cNvSpPr/>
            <p:nvPr/>
          </p:nvSpPr>
          <p:spPr>
            <a:xfrm>
              <a:off x="6643971" y="4283766"/>
              <a:ext cx="1432192" cy="388640"/>
            </a:xfrm>
            <a:custGeom>
              <a:avLst/>
              <a:gdLst/>
              <a:ahLst/>
              <a:cxnLst/>
              <a:rect l="l" t="t" r="r" b="b"/>
              <a:pathLst>
                <a:path w="44756" h="12145" extrusionOk="0">
                  <a:moveTo>
                    <a:pt x="0" y="0"/>
                  </a:moveTo>
                  <a:lnTo>
                    <a:pt x="429" y="12144"/>
                  </a:lnTo>
                  <a:lnTo>
                    <a:pt x="43541" y="12144"/>
                  </a:lnTo>
                  <a:lnTo>
                    <a:pt x="44756" y="2774"/>
                  </a:lnTo>
                  <a:lnTo>
                    <a:pt x="44756" y="2774"/>
                  </a:lnTo>
                  <a:cubicBezTo>
                    <a:pt x="43184" y="4298"/>
                    <a:pt x="41505" y="5715"/>
                    <a:pt x="39696" y="7013"/>
                  </a:cubicBezTo>
                  <a:cubicBezTo>
                    <a:pt x="35116" y="10555"/>
                    <a:pt x="29961" y="12100"/>
                    <a:pt x="24779" y="12100"/>
                  </a:cubicBezTo>
                  <a:cubicBezTo>
                    <a:pt x="15573" y="12100"/>
                    <a:pt x="6285" y="7222"/>
                    <a:pt x="0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711;p31">
              <a:extLst>
                <a:ext uri="{FF2B5EF4-FFF2-40B4-BE49-F238E27FC236}">
                  <a16:creationId xmlns:a16="http://schemas.microsoft.com/office/drawing/2014/main" id="{3BD04676-ACB9-DEA7-F800-A2468D860E8E}"/>
                </a:ext>
              </a:extLst>
            </p:cNvPr>
            <p:cNvSpPr/>
            <p:nvPr/>
          </p:nvSpPr>
          <p:spPr>
            <a:xfrm>
              <a:off x="4857443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3847" y="60532"/>
                  </a:lnTo>
                  <a:lnTo>
                    <a:pt x="5132" y="71235"/>
                  </a:lnTo>
                  <a:lnTo>
                    <a:pt x="56258" y="71235"/>
                  </a:lnTo>
                  <a:lnTo>
                    <a:pt x="55639" y="53793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712;p31">
              <a:extLst>
                <a:ext uri="{FF2B5EF4-FFF2-40B4-BE49-F238E27FC236}">
                  <a16:creationId xmlns:a16="http://schemas.microsoft.com/office/drawing/2014/main" id="{9041E02B-71C9-2723-D31D-B0D4D2F52F40}"/>
                </a:ext>
              </a:extLst>
            </p:cNvPr>
            <p:cNvSpPr/>
            <p:nvPr/>
          </p:nvSpPr>
          <p:spPr>
            <a:xfrm>
              <a:off x="4857443" y="3199062"/>
              <a:ext cx="1800256" cy="1473344"/>
            </a:xfrm>
            <a:custGeom>
              <a:avLst/>
              <a:gdLst/>
              <a:ahLst/>
              <a:cxnLst/>
              <a:rect l="l" t="t" r="r" b="b"/>
              <a:pathLst>
                <a:path w="56258" h="46042" extrusionOk="0">
                  <a:moveTo>
                    <a:pt x="6418" y="0"/>
                  </a:moveTo>
                  <a:lnTo>
                    <a:pt x="1" y="3417"/>
                  </a:lnTo>
                  <a:lnTo>
                    <a:pt x="2144" y="21181"/>
                  </a:lnTo>
                  <a:lnTo>
                    <a:pt x="3847" y="35338"/>
                  </a:lnTo>
                  <a:lnTo>
                    <a:pt x="5132" y="46041"/>
                  </a:lnTo>
                  <a:lnTo>
                    <a:pt x="56258" y="46041"/>
                  </a:lnTo>
                  <a:lnTo>
                    <a:pt x="55770" y="32421"/>
                  </a:lnTo>
                  <a:cubicBezTo>
                    <a:pt x="53502" y="32843"/>
                    <a:pt x="51156" y="33030"/>
                    <a:pt x="48794" y="33030"/>
                  </a:cubicBezTo>
                  <a:cubicBezTo>
                    <a:pt x="43370" y="33030"/>
                    <a:pt x="37861" y="32044"/>
                    <a:pt x="33017" y="30659"/>
                  </a:cubicBezTo>
                  <a:cubicBezTo>
                    <a:pt x="18503" y="27027"/>
                    <a:pt x="8371" y="14407"/>
                    <a:pt x="6418" y="0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713;p31">
              <a:extLst>
                <a:ext uri="{FF2B5EF4-FFF2-40B4-BE49-F238E27FC236}">
                  <a16:creationId xmlns:a16="http://schemas.microsoft.com/office/drawing/2014/main" id="{1D6A1D80-7B61-D43D-EFEC-30FF4DEF908C}"/>
                </a:ext>
              </a:extLst>
            </p:cNvPr>
            <p:cNvSpPr/>
            <p:nvPr/>
          </p:nvSpPr>
          <p:spPr>
            <a:xfrm>
              <a:off x="4998051" y="3358678"/>
              <a:ext cx="3112800" cy="508288"/>
            </a:xfrm>
            <a:custGeom>
              <a:avLst/>
              <a:gdLst/>
              <a:ahLst/>
              <a:cxnLst/>
              <a:rect l="l" t="t" r="r" b="b"/>
              <a:pathLst>
                <a:path w="97275" h="15884" extrusionOk="0">
                  <a:moveTo>
                    <a:pt x="50399" y="1"/>
                  </a:moveTo>
                  <a:cubicBezTo>
                    <a:pt x="50340" y="13"/>
                    <a:pt x="50304" y="13"/>
                    <a:pt x="50245" y="25"/>
                  </a:cubicBezTo>
                  <a:cubicBezTo>
                    <a:pt x="50054" y="60"/>
                    <a:pt x="49721" y="144"/>
                    <a:pt x="49221" y="275"/>
                  </a:cubicBezTo>
                  <a:cubicBezTo>
                    <a:pt x="45518" y="1287"/>
                    <a:pt x="33219" y="5025"/>
                    <a:pt x="21836" y="8526"/>
                  </a:cubicBezTo>
                  <a:cubicBezTo>
                    <a:pt x="10454" y="12014"/>
                    <a:pt x="0" y="15265"/>
                    <a:pt x="0" y="15265"/>
                  </a:cubicBezTo>
                  <a:lnTo>
                    <a:pt x="191" y="15884"/>
                  </a:lnTo>
                  <a:cubicBezTo>
                    <a:pt x="191" y="15884"/>
                    <a:pt x="381" y="15824"/>
                    <a:pt x="738" y="15705"/>
                  </a:cubicBezTo>
                  <a:cubicBezTo>
                    <a:pt x="3441" y="14872"/>
                    <a:pt x="15597" y="11097"/>
                    <a:pt x="27218" y="7537"/>
                  </a:cubicBezTo>
                  <a:cubicBezTo>
                    <a:pt x="33028" y="5763"/>
                    <a:pt x="38708" y="4037"/>
                    <a:pt x="42994" y="2751"/>
                  </a:cubicBezTo>
                  <a:cubicBezTo>
                    <a:pt x="45149" y="2108"/>
                    <a:pt x="46947" y="1584"/>
                    <a:pt x="48244" y="1215"/>
                  </a:cubicBezTo>
                  <a:cubicBezTo>
                    <a:pt x="48887" y="1025"/>
                    <a:pt x="49411" y="882"/>
                    <a:pt x="49792" y="787"/>
                  </a:cubicBezTo>
                  <a:cubicBezTo>
                    <a:pt x="49983" y="739"/>
                    <a:pt x="50126" y="703"/>
                    <a:pt x="50245" y="679"/>
                  </a:cubicBezTo>
                  <a:cubicBezTo>
                    <a:pt x="50292" y="668"/>
                    <a:pt x="50328" y="656"/>
                    <a:pt x="50352" y="656"/>
                  </a:cubicBezTo>
                  <a:cubicBezTo>
                    <a:pt x="50388" y="668"/>
                    <a:pt x="50411" y="679"/>
                    <a:pt x="50447" y="679"/>
                  </a:cubicBezTo>
                  <a:cubicBezTo>
                    <a:pt x="50626" y="739"/>
                    <a:pt x="50947" y="810"/>
                    <a:pt x="51411" y="906"/>
                  </a:cubicBezTo>
                  <a:cubicBezTo>
                    <a:pt x="54900" y="1644"/>
                    <a:pt x="66330" y="3751"/>
                    <a:pt x="76891" y="5668"/>
                  </a:cubicBezTo>
                  <a:cubicBezTo>
                    <a:pt x="87464" y="7585"/>
                    <a:pt x="97167" y="9311"/>
                    <a:pt x="97167" y="9311"/>
                  </a:cubicBezTo>
                  <a:lnTo>
                    <a:pt x="97274" y="8680"/>
                  </a:lnTo>
                  <a:cubicBezTo>
                    <a:pt x="97274" y="8680"/>
                    <a:pt x="97096" y="8657"/>
                    <a:pt x="96750" y="8597"/>
                  </a:cubicBezTo>
                  <a:cubicBezTo>
                    <a:pt x="94191" y="8133"/>
                    <a:pt x="82665" y="6073"/>
                    <a:pt x="71747" y="4073"/>
                  </a:cubicBezTo>
                  <a:cubicBezTo>
                    <a:pt x="66294" y="3084"/>
                    <a:pt x="60996" y="2108"/>
                    <a:pt x="57055" y="1358"/>
                  </a:cubicBezTo>
                  <a:cubicBezTo>
                    <a:pt x="55079" y="989"/>
                    <a:pt x="53447" y="668"/>
                    <a:pt x="52304" y="441"/>
                  </a:cubicBezTo>
                  <a:cubicBezTo>
                    <a:pt x="51733" y="322"/>
                    <a:pt x="51281" y="227"/>
                    <a:pt x="50983" y="156"/>
                  </a:cubicBezTo>
                  <a:cubicBezTo>
                    <a:pt x="50828" y="120"/>
                    <a:pt x="50709" y="96"/>
                    <a:pt x="50638" y="72"/>
                  </a:cubicBezTo>
                  <a:cubicBezTo>
                    <a:pt x="50614" y="72"/>
                    <a:pt x="50590" y="60"/>
                    <a:pt x="50578" y="60"/>
                  </a:cubicBezTo>
                  <a:cubicBezTo>
                    <a:pt x="50578" y="60"/>
                    <a:pt x="50578" y="48"/>
                    <a:pt x="50578" y="48"/>
                  </a:cubicBezTo>
                  <a:cubicBezTo>
                    <a:pt x="50519" y="25"/>
                    <a:pt x="50483" y="13"/>
                    <a:pt x="50459" y="13"/>
                  </a:cubicBezTo>
                  <a:lnTo>
                    <a:pt x="50399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714;p31">
              <a:extLst>
                <a:ext uri="{FF2B5EF4-FFF2-40B4-BE49-F238E27FC236}">
                  <a16:creationId xmlns:a16="http://schemas.microsoft.com/office/drawing/2014/main" id="{85E7D952-33F8-0C31-0427-E55040E54249}"/>
                </a:ext>
              </a:extLst>
            </p:cNvPr>
            <p:cNvSpPr/>
            <p:nvPr/>
          </p:nvSpPr>
          <p:spPr>
            <a:xfrm>
              <a:off x="5004131" y="38669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715;p31">
              <a:extLst>
                <a:ext uri="{FF2B5EF4-FFF2-40B4-BE49-F238E27FC236}">
                  <a16:creationId xmlns:a16="http://schemas.microsoft.com/office/drawing/2014/main" id="{9045122C-29EE-C96B-1880-1128CDFDBEF0}"/>
                </a:ext>
              </a:extLst>
            </p:cNvPr>
            <p:cNvSpPr/>
            <p:nvPr/>
          </p:nvSpPr>
          <p:spPr>
            <a:xfrm>
              <a:off x="5004899" y="4103158"/>
              <a:ext cx="3012608" cy="240832"/>
            </a:xfrm>
            <a:custGeom>
              <a:avLst/>
              <a:gdLst/>
              <a:ahLst/>
              <a:cxnLst/>
              <a:rect l="l" t="t" r="r" b="b"/>
              <a:pathLst>
                <a:path w="94144" h="7526" extrusionOk="0">
                  <a:moveTo>
                    <a:pt x="50674" y="1"/>
                  </a:moveTo>
                  <a:lnTo>
                    <a:pt x="1" y="6894"/>
                  </a:lnTo>
                  <a:lnTo>
                    <a:pt x="84" y="7525"/>
                  </a:lnTo>
                  <a:lnTo>
                    <a:pt x="50697" y="643"/>
                  </a:lnTo>
                  <a:lnTo>
                    <a:pt x="94108" y="3370"/>
                  </a:lnTo>
                  <a:lnTo>
                    <a:pt x="94143" y="2727"/>
                  </a:lnTo>
                  <a:lnTo>
                    <a:pt x="50674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716;p31">
              <a:extLst>
                <a:ext uri="{FF2B5EF4-FFF2-40B4-BE49-F238E27FC236}">
                  <a16:creationId xmlns:a16="http://schemas.microsoft.com/office/drawing/2014/main" id="{38F197FA-D7B9-E18E-AC15-7732D96AE38F}"/>
                </a:ext>
              </a:extLst>
            </p:cNvPr>
            <p:cNvSpPr/>
            <p:nvPr/>
          </p:nvSpPr>
          <p:spPr>
            <a:xfrm>
              <a:off x="5007555" y="434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717;p31">
              <a:extLst>
                <a:ext uri="{FF2B5EF4-FFF2-40B4-BE49-F238E27FC236}">
                  <a16:creationId xmlns:a16="http://schemas.microsoft.com/office/drawing/2014/main" id="{C89DB579-0EE9-B926-B1CC-17C7721C0A13}"/>
                </a:ext>
              </a:extLst>
            </p:cNvPr>
            <p:cNvSpPr/>
            <p:nvPr/>
          </p:nvSpPr>
          <p:spPr>
            <a:xfrm>
              <a:off x="4878019" y="2402774"/>
              <a:ext cx="1800256" cy="2279904"/>
            </a:xfrm>
            <a:custGeom>
              <a:avLst/>
              <a:gdLst/>
              <a:ahLst/>
              <a:cxnLst/>
              <a:rect l="l" t="t" r="r" b="b"/>
              <a:pathLst>
                <a:path w="56258" h="71247" extrusionOk="0">
                  <a:moveTo>
                    <a:pt x="53722" y="0"/>
                  </a:moveTo>
                  <a:lnTo>
                    <a:pt x="1" y="28611"/>
                  </a:lnTo>
                  <a:lnTo>
                    <a:pt x="5132" y="71247"/>
                  </a:lnTo>
                  <a:lnTo>
                    <a:pt x="7740" y="71247"/>
                  </a:lnTo>
                  <a:lnTo>
                    <a:pt x="3847" y="32302"/>
                  </a:lnTo>
                  <a:lnTo>
                    <a:pt x="45518" y="13073"/>
                  </a:lnTo>
                  <a:lnTo>
                    <a:pt x="49888" y="71247"/>
                  </a:lnTo>
                  <a:lnTo>
                    <a:pt x="56258" y="71247"/>
                  </a:lnTo>
                  <a:lnTo>
                    <a:pt x="53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718;p31">
              <a:extLst>
                <a:ext uri="{FF2B5EF4-FFF2-40B4-BE49-F238E27FC236}">
                  <a16:creationId xmlns:a16="http://schemas.microsoft.com/office/drawing/2014/main" id="{F2D581EA-808A-9A8B-2633-B0000339133B}"/>
                </a:ext>
              </a:extLst>
            </p:cNvPr>
            <p:cNvSpPr/>
            <p:nvPr/>
          </p:nvSpPr>
          <p:spPr>
            <a:xfrm>
              <a:off x="6556323" y="2413046"/>
              <a:ext cx="1676064" cy="2279936"/>
            </a:xfrm>
            <a:custGeom>
              <a:avLst/>
              <a:gdLst/>
              <a:ahLst/>
              <a:cxnLst/>
              <a:rect l="l" t="t" r="r" b="b"/>
              <a:pathLst>
                <a:path w="52377" h="71248" extrusionOk="0">
                  <a:moveTo>
                    <a:pt x="1" y="0"/>
                  </a:moveTo>
                  <a:lnTo>
                    <a:pt x="2525" y="71247"/>
                  </a:lnTo>
                  <a:lnTo>
                    <a:pt x="8121" y="71247"/>
                  </a:lnTo>
                  <a:lnTo>
                    <a:pt x="7811" y="13550"/>
                  </a:lnTo>
                  <a:lnTo>
                    <a:pt x="45638" y="25087"/>
                  </a:lnTo>
                  <a:lnTo>
                    <a:pt x="40494" y="71247"/>
                  </a:lnTo>
                  <a:lnTo>
                    <a:pt x="45638" y="71247"/>
                  </a:lnTo>
                  <a:lnTo>
                    <a:pt x="52376" y="193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719;p31">
              <a:extLst>
                <a:ext uri="{FF2B5EF4-FFF2-40B4-BE49-F238E27FC236}">
                  <a16:creationId xmlns:a16="http://schemas.microsoft.com/office/drawing/2014/main" id="{7A5C0E06-9954-C8BB-FEB1-83F1BA1A43F2}"/>
                </a:ext>
              </a:extLst>
            </p:cNvPr>
            <p:cNvSpPr/>
            <p:nvPr/>
          </p:nvSpPr>
          <p:spPr>
            <a:xfrm>
              <a:off x="6576899" y="2392854"/>
              <a:ext cx="1675680" cy="2279552"/>
            </a:xfrm>
            <a:custGeom>
              <a:avLst/>
              <a:gdLst/>
              <a:ahLst/>
              <a:cxnLst/>
              <a:rect l="l" t="t" r="r" b="b"/>
              <a:pathLst>
                <a:path w="52365" h="71236" extrusionOk="0">
                  <a:moveTo>
                    <a:pt x="1" y="0"/>
                  </a:moveTo>
                  <a:lnTo>
                    <a:pt x="2525" y="71235"/>
                  </a:lnTo>
                  <a:lnTo>
                    <a:pt x="8121" y="71235"/>
                  </a:lnTo>
                  <a:lnTo>
                    <a:pt x="7811" y="13538"/>
                  </a:lnTo>
                  <a:lnTo>
                    <a:pt x="45637" y="25075"/>
                  </a:lnTo>
                  <a:lnTo>
                    <a:pt x="40494" y="71235"/>
                  </a:lnTo>
                  <a:lnTo>
                    <a:pt x="45637" y="71235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720;p31">
              <a:extLst>
                <a:ext uri="{FF2B5EF4-FFF2-40B4-BE49-F238E27FC236}">
                  <a16:creationId xmlns:a16="http://schemas.microsoft.com/office/drawing/2014/main" id="{92C2FBD0-65EB-7849-BAE9-8B47F3A0DC26}"/>
                </a:ext>
              </a:extLst>
            </p:cNvPr>
            <p:cNvSpPr/>
            <p:nvPr/>
          </p:nvSpPr>
          <p:spPr>
            <a:xfrm>
              <a:off x="4857154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5132" y="71235"/>
                  </a:lnTo>
                  <a:lnTo>
                    <a:pt x="7740" y="71235"/>
                  </a:lnTo>
                  <a:lnTo>
                    <a:pt x="3847" y="32290"/>
                  </a:lnTo>
                  <a:lnTo>
                    <a:pt x="45518" y="13062"/>
                  </a:lnTo>
                  <a:lnTo>
                    <a:pt x="49900" y="71235"/>
                  </a:lnTo>
                  <a:lnTo>
                    <a:pt x="56258" y="71235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33333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721;p31">
              <a:extLst>
                <a:ext uri="{FF2B5EF4-FFF2-40B4-BE49-F238E27FC236}">
                  <a16:creationId xmlns:a16="http://schemas.microsoft.com/office/drawing/2014/main" id="{AA92DBA0-5CE6-FF7A-EB59-9D310FC136DF}"/>
                </a:ext>
              </a:extLst>
            </p:cNvPr>
            <p:cNvSpPr/>
            <p:nvPr/>
          </p:nvSpPr>
          <p:spPr>
            <a:xfrm>
              <a:off x="4857443" y="3212374"/>
              <a:ext cx="247680" cy="1460032"/>
            </a:xfrm>
            <a:custGeom>
              <a:avLst/>
              <a:gdLst/>
              <a:ahLst/>
              <a:cxnLst/>
              <a:rect l="l" t="t" r="r" b="b"/>
              <a:pathLst>
                <a:path w="7740" h="45626" extrusionOk="0">
                  <a:moveTo>
                    <a:pt x="5621" y="1"/>
                  </a:moveTo>
                  <a:lnTo>
                    <a:pt x="1" y="3001"/>
                  </a:lnTo>
                  <a:lnTo>
                    <a:pt x="5132" y="45625"/>
                  </a:lnTo>
                  <a:lnTo>
                    <a:pt x="7740" y="45625"/>
                  </a:lnTo>
                  <a:lnTo>
                    <a:pt x="3847" y="6680"/>
                  </a:lnTo>
                  <a:lnTo>
                    <a:pt x="6930" y="5263"/>
                  </a:lnTo>
                  <a:cubicBezTo>
                    <a:pt x="6442" y="3525"/>
                    <a:pt x="6037" y="1763"/>
                    <a:pt x="5621" y="1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722;p31">
              <a:extLst>
                <a:ext uri="{FF2B5EF4-FFF2-40B4-BE49-F238E27FC236}">
                  <a16:creationId xmlns:a16="http://schemas.microsoft.com/office/drawing/2014/main" id="{33F2121F-B5E8-D338-5071-A92365F1886D}"/>
                </a:ext>
              </a:extLst>
            </p:cNvPr>
            <p:cNvSpPr/>
            <p:nvPr/>
          </p:nvSpPr>
          <p:spPr>
            <a:xfrm>
              <a:off x="6421091" y="4001814"/>
              <a:ext cx="236608" cy="670592"/>
            </a:xfrm>
            <a:custGeom>
              <a:avLst/>
              <a:gdLst/>
              <a:ahLst/>
              <a:cxnLst/>
              <a:rect l="l" t="t" r="r" b="b"/>
              <a:pathLst>
                <a:path w="7394" h="20956" extrusionOk="0">
                  <a:moveTo>
                    <a:pt x="6656" y="0"/>
                  </a:moveTo>
                  <a:cubicBezTo>
                    <a:pt x="4989" y="2917"/>
                    <a:pt x="2691" y="5334"/>
                    <a:pt x="0" y="7275"/>
                  </a:cubicBezTo>
                  <a:lnTo>
                    <a:pt x="1036" y="20955"/>
                  </a:lnTo>
                  <a:lnTo>
                    <a:pt x="7394" y="20955"/>
                  </a:lnTo>
                  <a:lnTo>
                    <a:pt x="6656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;p31">
              <a:extLst>
                <a:ext uri="{FF2B5EF4-FFF2-40B4-BE49-F238E27FC236}">
                  <a16:creationId xmlns:a16="http://schemas.microsoft.com/office/drawing/2014/main" id="{321AD06F-889C-E9A8-F410-27222AF4FEBD}"/>
                </a:ext>
              </a:extLst>
            </p:cNvPr>
            <p:cNvSpPr/>
            <p:nvPr/>
          </p:nvSpPr>
          <p:spPr>
            <a:xfrm>
              <a:off x="5539459" y="2824918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51"/>
                    <a:pt x="5132" y="10251"/>
                  </a:cubicBezTo>
                  <a:cubicBezTo>
                    <a:pt x="7965" y="10251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724;p31">
              <a:extLst>
                <a:ext uri="{FF2B5EF4-FFF2-40B4-BE49-F238E27FC236}">
                  <a16:creationId xmlns:a16="http://schemas.microsoft.com/office/drawing/2014/main" id="{3C9B2B91-0925-2618-E374-585C70C3F610}"/>
                </a:ext>
              </a:extLst>
            </p:cNvPr>
            <p:cNvSpPr/>
            <p:nvPr/>
          </p:nvSpPr>
          <p:spPr>
            <a:xfrm>
              <a:off x="6153987" y="2512118"/>
              <a:ext cx="165024" cy="106304"/>
            </a:xfrm>
            <a:custGeom>
              <a:avLst/>
              <a:gdLst/>
              <a:ahLst/>
              <a:cxnLst/>
              <a:rect l="l" t="t" r="r" b="b"/>
              <a:pathLst>
                <a:path w="5157" h="3322" extrusionOk="0">
                  <a:moveTo>
                    <a:pt x="2442" y="0"/>
                  </a:moveTo>
                  <a:lnTo>
                    <a:pt x="1" y="3322"/>
                  </a:lnTo>
                  <a:lnTo>
                    <a:pt x="5156" y="548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725;p31">
              <a:extLst>
                <a:ext uri="{FF2B5EF4-FFF2-40B4-BE49-F238E27FC236}">
                  <a16:creationId xmlns:a16="http://schemas.microsoft.com/office/drawing/2014/main" id="{1E04CF5A-CE57-7A95-21D8-BCCD1600496D}"/>
                </a:ext>
              </a:extLst>
            </p:cNvPr>
            <p:cNvSpPr/>
            <p:nvPr/>
          </p:nvSpPr>
          <p:spPr>
            <a:xfrm>
              <a:off x="5469347" y="2512118"/>
              <a:ext cx="1018816" cy="1240544"/>
            </a:xfrm>
            <a:custGeom>
              <a:avLst/>
              <a:gdLst/>
              <a:ahLst/>
              <a:cxnLst/>
              <a:rect l="l" t="t" r="r" b="b"/>
              <a:pathLst>
                <a:path w="31838" h="38767" extrusionOk="0">
                  <a:moveTo>
                    <a:pt x="23837" y="0"/>
                  </a:moveTo>
                  <a:lnTo>
                    <a:pt x="881" y="12740"/>
                  </a:lnTo>
                  <a:lnTo>
                    <a:pt x="0" y="15050"/>
                  </a:lnTo>
                  <a:cubicBezTo>
                    <a:pt x="5656" y="31635"/>
                    <a:pt x="3560" y="38767"/>
                    <a:pt x="3560" y="38767"/>
                  </a:cubicBezTo>
                  <a:lnTo>
                    <a:pt x="24372" y="32230"/>
                  </a:lnTo>
                  <a:cubicBezTo>
                    <a:pt x="31838" y="27908"/>
                    <a:pt x="22837" y="2822"/>
                    <a:pt x="22837" y="2822"/>
                  </a:cubicBezTo>
                  <a:lnTo>
                    <a:pt x="23837" y="0"/>
                  </a:lnTo>
                  <a:close/>
                </a:path>
              </a:pathLst>
            </a:custGeom>
            <a:solidFill>
              <a:srgbClr val="F5D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726;p31">
              <a:extLst>
                <a:ext uri="{FF2B5EF4-FFF2-40B4-BE49-F238E27FC236}">
                  <a16:creationId xmlns:a16="http://schemas.microsoft.com/office/drawing/2014/main" id="{274FA6C6-6D81-D771-5E2B-5CA5C17094D8}"/>
                </a:ext>
              </a:extLst>
            </p:cNvPr>
            <p:cNvSpPr/>
            <p:nvPr/>
          </p:nvSpPr>
          <p:spPr>
            <a:xfrm>
              <a:off x="6045411" y="3419638"/>
              <a:ext cx="232448" cy="137952"/>
            </a:xfrm>
            <a:custGeom>
              <a:avLst/>
              <a:gdLst/>
              <a:ahLst/>
              <a:cxnLst/>
              <a:rect l="l" t="t" r="r" b="b"/>
              <a:pathLst>
                <a:path w="7264" h="4311" extrusionOk="0">
                  <a:moveTo>
                    <a:pt x="5716" y="1"/>
                  </a:moveTo>
                  <a:lnTo>
                    <a:pt x="3370" y="1453"/>
                  </a:lnTo>
                  <a:lnTo>
                    <a:pt x="1" y="4311"/>
                  </a:lnTo>
                  <a:lnTo>
                    <a:pt x="1" y="4311"/>
                  </a:lnTo>
                  <a:lnTo>
                    <a:pt x="7263" y="1156"/>
                  </a:lnTo>
                  <a:lnTo>
                    <a:pt x="5716" y="1"/>
                  </a:lnTo>
                  <a:close/>
                </a:path>
              </a:pathLst>
            </a:custGeom>
            <a:solidFill>
              <a:srgbClr val="F0A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727;p31">
              <a:extLst>
                <a:ext uri="{FF2B5EF4-FFF2-40B4-BE49-F238E27FC236}">
                  <a16:creationId xmlns:a16="http://schemas.microsoft.com/office/drawing/2014/main" id="{13376B86-C948-F1B4-9E9F-48EC2C121974}"/>
                </a:ext>
              </a:extLst>
            </p:cNvPr>
            <p:cNvSpPr/>
            <p:nvPr/>
          </p:nvSpPr>
          <p:spPr>
            <a:xfrm>
              <a:off x="5550115" y="3419638"/>
              <a:ext cx="699168" cy="333024"/>
            </a:xfrm>
            <a:custGeom>
              <a:avLst/>
              <a:gdLst/>
              <a:ahLst/>
              <a:cxnLst/>
              <a:rect l="l" t="t" r="r" b="b"/>
              <a:pathLst>
                <a:path w="21849" h="10407" extrusionOk="0">
                  <a:moveTo>
                    <a:pt x="21194" y="1"/>
                  </a:moveTo>
                  <a:lnTo>
                    <a:pt x="762" y="7585"/>
                  </a:lnTo>
                  <a:lnTo>
                    <a:pt x="0" y="9002"/>
                  </a:lnTo>
                  <a:lnTo>
                    <a:pt x="1036" y="10407"/>
                  </a:lnTo>
                  <a:lnTo>
                    <a:pt x="21848" y="3870"/>
                  </a:lnTo>
                  <a:lnTo>
                    <a:pt x="20539" y="2120"/>
                  </a:lnTo>
                  <a:lnTo>
                    <a:pt x="21194" y="1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728;p31">
              <a:extLst>
                <a:ext uri="{FF2B5EF4-FFF2-40B4-BE49-F238E27FC236}">
                  <a16:creationId xmlns:a16="http://schemas.microsoft.com/office/drawing/2014/main" id="{EC13E7D2-E685-94CB-4994-6D30857FC311}"/>
                </a:ext>
              </a:extLst>
            </p:cNvPr>
            <p:cNvSpPr/>
            <p:nvPr/>
          </p:nvSpPr>
          <p:spPr>
            <a:xfrm>
              <a:off x="6139907" y="3083990"/>
              <a:ext cx="16032" cy="22880"/>
            </a:xfrm>
            <a:custGeom>
              <a:avLst/>
              <a:gdLst/>
              <a:ahLst/>
              <a:cxnLst/>
              <a:rect l="l" t="t" r="r" b="b"/>
              <a:pathLst>
                <a:path w="501" h="715" extrusionOk="0">
                  <a:moveTo>
                    <a:pt x="298" y="0"/>
                  </a:moveTo>
                  <a:lnTo>
                    <a:pt x="0" y="108"/>
                  </a:lnTo>
                  <a:cubicBezTo>
                    <a:pt x="72" y="310"/>
                    <a:pt x="131" y="512"/>
                    <a:pt x="191" y="715"/>
                  </a:cubicBezTo>
                  <a:lnTo>
                    <a:pt x="500" y="619"/>
                  </a:lnTo>
                  <a:cubicBezTo>
                    <a:pt x="441" y="417"/>
                    <a:pt x="369" y="215"/>
                    <a:pt x="29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729;p31">
              <a:extLst>
                <a:ext uri="{FF2B5EF4-FFF2-40B4-BE49-F238E27FC236}">
                  <a16:creationId xmlns:a16="http://schemas.microsoft.com/office/drawing/2014/main" id="{DB32ECAE-464A-E57C-8210-111D07CC7AA0}"/>
                </a:ext>
              </a:extLst>
            </p:cNvPr>
            <p:cNvSpPr/>
            <p:nvPr/>
          </p:nvSpPr>
          <p:spPr>
            <a:xfrm>
              <a:off x="6151331" y="3124374"/>
              <a:ext cx="13376" cy="21760"/>
            </a:xfrm>
            <a:custGeom>
              <a:avLst/>
              <a:gdLst/>
              <a:ahLst/>
              <a:cxnLst/>
              <a:rect l="l" t="t" r="r" b="b"/>
              <a:pathLst>
                <a:path w="418" h="680" extrusionOk="0">
                  <a:moveTo>
                    <a:pt x="310" y="0"/>
                  </a:moveTo>
                  <a:lnTo>
                    <a:pt x="1" y="60"/>
                  </a:lnTo>
                  <a:cubicBezTo>
                    <a:pt x="36" y="215"/>
                    <a:pt x="60" y="358"/>
                    <a:pt x="84" y="512"/>
                  </a:cubicBezTo>
                  <a:cubicBezTo>
                    <a:pt x="96" y="572"/>
                    <a:pt x="96" y="631"/>
                    <a:pt x="108" y="679"/>
                  </a:cubicBezTo>
                  <a:lnTo>
                    <a:pt x="417" y="643"/>
                  </a:lnTo>
                  <a:cubicBezTo>
                    <a:pt x="417" y="584"/>
                    <a:pt x="405" y="524"/>
                    <a:pt x="393" y="465"/>
                  </a:cubicBezTo>
                  <a:cubicBezTo>
                    <a:pt x="382" y="310"/>
                    <a:pt x="346" y="155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730;p31">
              <a:extLst>
                <a:ext uri="{FF2B5EF4-FFF2-40B4-BE49-F238E27FC236}">
                  <a16:creationId xmlns:a16="http://schemas.microsoft.com/office/drawing/2014/main" id="{2DA6813B-B236-7C2F-7677-74AFB71A3A11}"/>
                </a:ext>
              </a:extLst>
            </p:cNvPr>
            <p:cNvSpPr/>
            <p:nvPr/>
          </p:nvSpPr>
          <p:spPr>
            <a:xfrm>
              <a:off x="6120867" y="2803958"/>
              <a:ext cx="18304" cy="22880"/>
            </a:xfrm>
            <a:custGeom>
              <a:avLst/>
              <a:gdLst/>
              <a:ahLst/>
              <a:cxnLst/>
              <a:rect l="l" t="t" r="r" b="b"/>
              <a:pathLst>
                <a:path w="572" h="715" extrusionOk="0">
                  <a:moveTo>
                    <a:pt x="286" y="0"/>
                  </a:moveTo>
                  <a:lnTo>
                    <a:pt x="0" y="167"/>
                  </a:lnTo>
                  <a:cubicBezTo>
                    <a:pt x="107" y="346"/>
                    <a:pt x="202" y="524"/>
                    <a:pt x="274" y="715"/>
                  </a:cubicBezTo>
                  <a:lnTo>
                    <a:pt x="572" y="608"/>
                  </a:lnTo>
                  <a:cubicBezTo>
                    <a:pt x="500" y="393"/>
                    <a:pt x="393" y="191"/>
                    <a:pt x="286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731;p31">
              <a:extLst>
                <a:ext uri="{FF2B5EF4-FFF2-40B4-BE49-F238E27FC236}">
                  <a16:creationId xmlns:a16="http://schemas.microsoft.com/office/drawing/2014/main" id="{5536C079-7287-2AA3-4B47-5002226F926B}"/>
                </a:ext>
              </a:extLst>
            </p:cNvPr>
            <p:cNvSpPr/>
            <p:nvPr/>
          </p:nvSpPr>
          <p:spPr>
            <a:xfrm>
              <a:off x="6104483" y="277042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732;p31">
              <a:extLst>
                <a:ext uri="{FF2B5EF4-FFF2-40B4-BE49-F238E27FC236}">
                  <a16:creationId xmlns:a16="http://schemas.microsoft.com/office/drawing/2014/main" id="{589DB4A6-F246-B99C-AE98-E9F628A32875}"/>
                </a:ext>
              </a:extLst>
            </p:cNvPr>
            <p:cNvSpPr/>
            <p:nvPr/>
          </p:nvSpPr>
          <p:spPr>
            <a:xfrm>
              <a:off x="6114755" y="3006262"/>
              <a:ext cx="14880" cy="22496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322" y="0"/>
                  </a:moveTo>
                  <a:lnTo>
                    <a:pt x="1" y="60"/>
                  </a:lnTo>
                  <a:cubicBezTo>
                    <a:pt x="48" y="274"/>
                    <a:pt x="96" y="489"/>
                    <a:pt x="155" y="703"/>
                  </a:cubicBezTo>
                  <a:lnTo>
                    <a:pt x="465" y="608"/>
                  </a:lnTo>
                  <a:cubicBezTo>
                    <a:pt x="405" y="405"/>
                    <a:pt x="358" y="203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733;p31">
              <a:extLst>
                <a:ext uri="{FF2B5EF4-FFF2-40B4-BE49-F238E27FC236}">
                  <a16:creationId xmlns:a16="http://schemas.microsoft.com/office/drawing/2014/main" id="{680D6E5C-F918-45CB-2D3A-29F7316DC5DE}"/>
                </a:ext>
              </a:extLst>
            </p:cNvPr>
            <p:cNvSpPr/>
            <p:nvPr/>
          </p:nvSpPr>
          <p:spPr>
            <a:xfrm>
              <a:off x="6115139" y="2924342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55" y="1"/>
                  </a:moveTo>
                  <a:cubicBezTo>
                    <a:pt x="96" y="215"/>
                    <a:pt x="48" y="429"/>
                    <a:pt x="0" y="632"/>
                  </a:cubicBezTo>
                  <a:lnTo>
                    <a:pt x="310" y="703"/>
                  </a:lnTo>
                  <a:cubicBezTo>
                    <a:pt x="358" y="501"/>
                    <a:pt x="405" y="298"/>
                    <a:pt x="465" y="84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734;p31">
              <a:extLst>
                <a:ext uri="{FF2B5EF4-FFF2-40B4-BE49-F238E27FC236}">
                  <a16:creationId xmlns:a16="http://schemas.microsoft.com/office/drawing/2014/main" id="{B43F2F08-7385-53C9-F8A2-D5F202AD9785}"/>
                </a:ext>
              </a:extLst>
            </p:cNvPr>
            <p:cNvSpPr/>
            <p:nvPr/>
          </p:nvSpPr>
          <p:spPr>
            <a:xfrm>
              <a:off x="6096835" y="2770422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39" y="1"/>
                  </a:moveTo>
                  <a:lnTo>
                    <a:pt x="1" y="203"/>
                  </a:lnTo>
                  <a:cubicBezTo>
                    <a:pt x="144" y="370"/>
                    <a:pt x="275" y="536"/>
                    <a:pt x="406" y="703"/>
                  </a:cubicBezTo>
                  <a:lnTo>
                    <a:pt x="656" y="501"/>
                  </a:lnTo>
                  <a:cubicBezTo>
                    <a:pt x="525" y="334"/>
                    <a:pt x="382" y="167"/>
                    <a:pt x="23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735;p31">
              <a:extLst>
                <a:ext uri="{FF2B5EF4-FFF2-40B4-BE49-F238E27FC236}">
                  <a16:creationId xmlns:a16="http://schemas.microsoft.com/office/drawing/2014/main" id="{931E07F0-07F6-EB01-61C1-3D1894055387}"/>
                </a:ext>
              </a:extLst>
            </p:cNvPr>
            <p:cNvSpPr/>
            <p:nvPr/>
          </p:nvSpPr>
          <p:spPr>
            <a:xfrm>
              <a:off x="6111331" y="2965878"/>
              <a:ext cx="11072" cy="21376"/>
            </a:xfrm>
            <a:custGeom>
              <a:avLst/>
              <a:gdLst/>
              <a:ahLst/>
              <a:cxnLst/>
              <a:rect l="l" t="t" r="r" b="b"/>
              <a:pathLst>
                <a:path w="346" h="668" extrusionOk="0">
                  <a:moveTo>
                    <a:pt x="24" y="0"/>
                  </a:moveTo>
                  <a:cubicBezTo>
                    <a:pt x="0" y="227"/>
                    <a:pt x="0" y="441"/>
                    <a:pt x="24" y="667"/>
                  </a:cubicBezTo>
                  <a:lnTo>
                    <a:pt x="346" y="643"/>
                  </a:lnTo>
                  <a:cubicBezTo>
                    <a:pt x="322" y="441"/>
                    <a:pt x="322" y="227"/>
                    <a:pt x="334" y="24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736;p31">
              <a:extLst>
                <a:ext uri="{FF2B5EF4-FFF2-40B4-BE49-F238E27FC236}">
                  <a16:creationId xmlns:a16="http://schemas.microsoft.com/office/drawing/2014/main" id="{BBF98A76-C2DB-5F47-02D1-0828519E9081}"/>
                </a:ext>
              </a:extLst>
            </p:cNvPr>
            <p:cNvSpPr/>
            <p:nvPr/>
          </p:nvSpPr>
          <p:spPr>
            <a:xfrm>
              <a:off x="6134179" y="2844726"/>
              <a:ext cx="11072" cy="21344"/>
            </a:xfrm>
            <a:custGeom>
              <a:avLst/>
              <a:gdLst/>
              <a:ahLst/>
              <a:cxnLst/>
              <a:rect l="l" t="t" r="r" b="b"/>
              <a:pathLst>
                <a:path w="346" h="667" extrusionOk="0">
                  <a:moveTo>
                    <a:pt x="322" y="0"/>
                  </a:moveTo>
                  <a:lnTo>
                    <a:pt x="1" y="36"/>
                  </a:lnTo>
                  <a:cubicBezTo>
                    <a:pt x="25" y="238"/>
                    <a:pt x="25" y="441"/>
                    <a:pt x="1" y="643"/>
                  </a:cubicBezTo>
                  <a:lnTo>
                    <a:pt x="322" y="667"/>
                  </a:lnTo>
                  <a:cubicBezTo>
                    <a:pt x="346" y="453"/>
                    <a:pt x="346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737;p31">
              <a:extLst>
                <a:ext uri="{FF2B5EF4-FFF2-40B4-BE49-F238E27FC236}">
                  <a16:creationId xmlns:a16="http://schemas.microsoft.com/office/drawing/2014/main" id="{C59CBFD3-BCA1-116D-C3B7-09F52418519F}"/>
                </a:ext>
              </a:extLst>
            </p:cNvPr>
            <p:cNvSpPr/>
            <p:nvPr/>
          </p:nvSpPr>
          <p:spPr>
            <a:xfrm>
              <a:off x="6070563" y="2738806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2" y="0"/>
                  </a:moveTo>
                  <a:lnTo>
                    <a:pt x="0" y="179"/>
                  </a:lnTo>
                  <a:cubicBezTo>
                    <a:pt x="131" y="358"/>
                    <a:pt x="262" y="536"/>
                    <a:pt x="405" y="703"/>
                  </a:cubicBezTo>
                  <a:lnTo>
                    <a:pt x="655" y="500"/>
                  </a:lnTo>
                  <a:cubicBezTo>
                    <a:pt x="512" y="334"/>
                    <a:pt x="381" y="167"/>
                    <a:pt x="26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738;p31">
              <a:extLst>
                <a:ext uri="{FF2B5EF4-FFF2-40B4-BE49-F238E27FC236}">
                  <a16:creationId xmlns:a16="http://schemas.microsoft.com/office/drawing/2014/main" id="{565B2780-7039-B7F9-2BD7-BF69D976E802}"/>
                </a:ext>
              </a:extLst>
            </p:cNvPr>
            <p:cNvSpPr/>
            <p:nvPr/>
          </p:nvSpPr>
          <p:spPr>
            <a:xfrm>
              <a:off x="6125795" y="2884726"/>
              <a:ext cx="15296" cy="22496"/>
            </a:xfrm>
            <a:custGeom>
              <a:avLst/>
              <a:gdLst/>
              <a:ahLst/>
              <a:cxnLst/>
              <a:rect l="l" t="t" r="r" b="b"/>
              <a:pathLst>
                <a:path w="478" h="703" extrusionOk="0">
                  <a:moveTo>
                    <a:pt x="167" y="0"/>
                  </a:moveTo>
                  <a:cubicBezTo>
                    <a:pt x="120" y="215"/>
                    <a:pt x="60" y="417"/>
                    <a:pt x="1" y="620"/>
                  </a:cubicBezTo>
                  <a:lnTo>
                    <a:pt x="310" y="703"/>
                  </a:lnTo>
                  <a:cubicBezTo>
                    <a:pt x="370" y="500"/>
                    <a:pt x="429" y="286"/>
                    <a:pt x="477" y="7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739;p31">
              <a:extLst>
                <a:ext uri="{FF2B5EF4-FFF2-40B4-BE49-F238E27FC236}">
                  <a16:creationId xmlns:a16="http://schemas.microsoft.com/office/drawing/2014/main" id="{345ADB8F-0116-B844-581A-4EE07F13A3F2}"/>
                </a:ext>
              </a:extLst>
            </p:cNvPr>
            <p:cNvSpPr/>
            <p:nvPr/>
          </p:nvSpPr>
          <p:spPr>
            <a:xfrm>
              <a:off x="6047715" y="2663350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cubicBezTo>
                    <a:pt x="12" y="227"/>
                    <a:pt x="0" y="441"/>
                    <a:pt x="12" y="668"/>
                  </a:cubicBezTo>
                  <a:lnTo>
                    <a:pt x="333" y="656"/>
                  </a:lnTo>
                  <a:cubicBezTo>
                    <a:pt x="321" y="453"/>
                    <a:pt x="333" y="251"/>
                    <a:pt x="357" y="4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740;p31">
              <a:extLst>
                <a:ext uri="{FF2B5EF4-FFF2-40B4-BE49-F238E27FC236}">
                  <a16:creationId xmlns:a16="http://schemas.microsoft.com/office/drawing/2014/main" id="{E1A0BBD0-F48E-6771-CF96-15D5CC33ED76}"/>
                </a:ext>
              </a:extLst>
            </p:cNvPr>
            <p:cNvSpPr/>
            <p:nvPr/>
          </p:nvSpPr>
          <p:spPr>
            <a:xfrm>
              <a:off x="6053795" y="2622582"/>
              <a:ext cx="16800" cy="22912"/>
            </a:xfrm>
            <a:custGeom>
              <a:avLst/>
              <a:gdLst/>
              <a:ahLst/>
              <a:cxnLst/>
              <a:rect l="l" t="t" r="r" b="b"/>
              <a:pathLst>
                <a:path w="525" h="716" extrusionOk="0">
                  <a:moveTo>
                    <a:pt x="227" y="1"/>
                  </a:moveTo>
                  <a:cubicBezTo>
                    <a:pt x="143" y="203"/>
                    <a:pt x="60" y="418"/>
                    <a:pt x="1" y="620"/>
                  </a:cubicBezTo>
                  <a:lnTo>
                    <a:pt x="310" y="715"/>
                  </a:lnTo>
                  <a:cubicBezTo>
                    <a:pt x="370" y="513"/>
                    <a:pt x="441" y="322"/>
                    <a:pt x="524" y="132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741;p31">
              <a:extLst>
                <a:ext uri="{FF2B5EF4-FFF2-40B4-BE49-F238E27FC236}">
                  <a16:creationId xmlns:a16="http://schemas.microsoft.com/office/drawing/2014/main" id="{D6F87157-C63C-31B2-F11E-AB4994DD1916}"/>
                </a:ext>
              </a:extLst>
            </p:cNvPr>
            <p:cNvSpPr/>
            <p:nvPr/>
          </p:nvSpPr>
          <p:spPr>
            <a:xfrm>
              <a:off x="6051523" y="2703382"/>
              <a:ext cx="17152" cy="22880"/>
            </a:xfrm>
            <a:custGeom>
              <a:avLst/>
              <a:gdLst/>
              <a:ahLst/>
              <a:cxnLst/>
              <a:rect l="l" t="t" r="r" b="b"/>
              <a:pathLst>
                <a:path w="536" h="715" extrusionOk="0">
                  <a:moveTo>
                    <a:pt x="310" y="0"/>
                  </a:moveTo>
                  <a:lnTo>
                    <a:pt x="0" y="95"/>
                  </a:lnTo>
                  <a:lnTo>
                    <a:pt x="24" y="167"/>
                  </a:lnTo>
                  <a:cubicBezTo>
                    <a:pt x="83" y="357"/>
                    <a:pt x="155" y="548"/>
                    <a:pt x="250" y="714"/>
                  </a:cubicBezTo>
                  <a:lnTo>
                    <a:pt x="536" y="572"/>
                  </a:lnTo>
                  <a:cubicBezTo>
                    <a:pt x="453" y="417"/>
                    <a:pt x="381" y="250"/>
                    <a:pt x="333" y="71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742;p31">
              <a:extLst>
                <a:ext uri="{FF2B5EF4-FFF2-40B4-BE49-F238E27FC236}">
                  <a16:creationId xmlns:a16="http://schemas.microsoft.com/office/drawing/2014/main" id="{85634714-F940-E470-73D4-1221888A1F73}"/>
                </a:ext>
              </a:extLst>
            </p:cNvPr>
            <p:cNvSpPr/>
            <p:nvPr/>
          </p:nvSpPr>
          <p:spPr>
            <a:xfrm>
              <a:off x="5640803" y="3033686"/>
              <a:ext cx="21728" cy="21760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226" y="1"/>
                  </a:moveTo>
                  <a:lnTo>
                    <a:pt x="0" y="227"/>
                  </a:lnTo>
                  <a:cubicBezTo>
                    <a:pt x="143" y="382"/>
                    <a:pt x="298" y="525"/>
                    <a:pt x="453" y="679"/>
                  </a:cubicBezTo>
                  <a:lnTo>
                    <a:pt x="679" y="453"/>
                  </a:lnTo>
                  <a:cubicBezTo>
                    <a:pt x="524" y="298"/>
                    <a:pt x="369" y="156"/>
                    <a:pt x="22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743;p31">
              <a:extLst>
                <a:ext uri="{FF2B5EF4-FFF2-40B4-BE49-F238E27FC236}">
                  <a16:creationId xmlns:a16="http://schemas.microsoft.com/office/drawing/2014/main" id="{719813EC-7552-F9FA-30B9-8E8FA5FC44A2}"/>
                </a:ext>
              </a:extLst>
            </p:cNvPr>
            <p:cNvSpPr/>
            <p:nvPr/>
          </p:nvSpPr>
          <p:spPr>
            <a:xfrm>
              <a:off x="6129987" y="280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744;p31">
              <a:extLst>
                <a:ext uri="{FF2B5EF4-FFF2-40B4-BE49-F238E27FC236}">
                  <a16:creationId xmlns:a16="http://schemas.microsoft.com/office/drawing/2014/main" id="{713E5F19-3B16-89F3-7E90-86BBEB188363}"/>
                </a:ext>
              </a:extLst>
            </p:cNvPr>
            <p:cNvSpPr/>
            <p:nvPr/>
          </p:nvSpPr>
          <p:spPr>
            <a:xfrm>
              <a:off x="5613347" y="3002838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3" y="0"/>
                  </a:moveTo>
                  <a:lnTo>
                    <a:pt x="1" y="191"/>
                  </a:lnTo>
                  <a:cubicBezTo>
                    <a:pt x="132" y="369"/>
                    <a:pt x="263" y="536"/>
                    <a:pt x="406" y="703"/>
                  </a:cubicBezTo>
                  <a:lnTo>
                    <a:pt x="656" y="500"/>
                  </a:lnTo>
                  <a:cubicBezTo>
                    <a:pt x="513" y="346"/>
                    <a:pt x="382" y="179"/>
                    <a:pt x="26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45;p31">
              <a:extLst>
                <a:ext uri="{FF2B5EF4-FFF2-40B4-BE49-F238E27FC236}">
                  <a16:creationId xmlns:a16="http://schemas.microsoft.com/office/drawing/2014/main" id="{1A646A2C-7261-AAC6-2AA3-3104F3CDD4E1}"/>
                </a:ext>
              </a:extLst>
            </p:cNvPr>
            <p:cNvSpPr/>
            <p:nvPr/>
          </p:nvSpPr>
          <p:spPr>
            <a:xfrm>
              <a:off x="5576035" y="2930838"/>
              <a:ext cx="16768" cy="22880"/>
            </a:xfrm>
            <a:custGeom>
              <a:avLst/>
              <a:gdLst/>
              <a:ahLst/>
              <a:cxnLst/>
              <a:rect l="l" t="t" r="r" b="b"/>
              <a:pathLst>
                <a:path w="524" h="715" extrusionOk="0">
                  <a:moveTo>
                    <a:pt x="310" y="0"/>
                  </a:moveTo>
                  <a:lnTo>
                    <a:pt x="0" y="95"/>
                  </a:lnTo>
                  <a:cubicBezTo>
                    <a:pt x="72" y="310"/>
                    <a:pt x="143" y="512"/>
                    <a:pt x="226" y="714"/>
                  </a:cubicBezTo>
                  <a:lnTo>
                    <a:pt x="524" y="595"/>
                  </a:lnTo>
                  <a:cubicBezTo>
                    <a:pt x="441" y="405"/>
                    <a:pt x="369" y="202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46;p31">
              <a:extLst>
                <a:ext uri="{FF2B5EF4-FFF2-40B4-BE49-F238E27FC236}">
                  <a16:creationId xmlns:a16="http://schemas.microsoft.com/office/drawing/2014/main" id="{ABB2BAC3-0FAC-A1AE-A8D0-41B92BC9B426}"/>
                </a:ext>
              </a:extLst>
            </p:cNvPr>
            <p:cNvSpPr/>
            <p:nvPr/>
          </p:nvSpPr>
          <p:spPr>
            <a:xfrm>
              <a:off x="5640419" y="3282102"/>
              <a:ext cx="17152" cy="23264"/>
            </a:xfrm>
            <a:custGeom>
              <a:avLst/>
              <a:gdLst/>
              <a:ahLst/>
              <a:cxnLst/>
              <a:rect l="l" t="t" r="r" b="b"/>
              <a:pathLst>
                <a:path w="536" h="727" extrusionOk="0">
                  <a:moveTo>
                    <a:pt x="238" y="1"/>
                  </a:moveTo>
                  <a:cubicBezTo>
                    <a:pt x="155" y="203"/>
                    <a:pt x="72" y="405"/>
                    <a:pt x="0" y="608"/>
                  </a:cubicBezTo>
                  <a:lnTo>
                    <a:pt x="298" y="727"/>
                  </a:lnTo>
                  <a:cubicBezTo>
                    <a:pt x="369" y="524"/>
                    <a:pt x="453" y="334"/>
                    <a:pt x="536" y="1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47;p31">
              <a:extLst>
                <a:ext uri="{FF2B5EF4-FFF2-40B4-BE49-F238E27FC236}">
                  <a16:creationId xmlns:a16="http://schemas.microsoft.com/office/drawing/2014/main" id="{E6398B8E-A135-9324-D6A9-C432E192876E}"/>
                </a:ext>
              </a:extLst>
            </p:cNvPr>
            <p:cNvSpPr/>
            <p:nvPr/>
          </p:nvSpPr>
          <p:spPr>
            <a:xfrm>
              <a:off x="5622883" y="3362486"/>
              <a:ext cx="12224" cy="21760"/>
            </a:xfrm>
            <a:custGeom>
              <a:avLst/>
              <a:gdLst/>
              <a:ahLst/>
              <a:cxnLst/>
              <a:rect l="l" t="t" r="r" b="b"/>
              <a:pathLst>
                <a:path w="382" h="680" extrusionOk="0">
                  <a:moveTo>
                    <a:pt x="60" y="1"/>
                  </a:moveTo>
                  <a:cubicBezTo>
                    <a:pt x="36" y="227"/>
                    <a:pt x="12" y="441"/>
                    <a:pt x="1" y="668"/>
                  </a:cubicBezTo>
                  <a:lnTo>
                    <a:pt x="322" y="679"/>
                  </a:lnTo>
                  <a:cubicBezTo>
                    <a:pt x="334" y="465"/>
                    <a:pt x="346" y="251"/>
                    <a:pt x="382" y="48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48;p31">
              <a:extLst>
                <a:ext uri="{FF2B5EF4-FFF2-40B4-BE49-F238E27FC236}">
                  <a16:creationId xmlns:a16="http://schemas.microsoft.com/office/drawing/2014/main" id="{DAF9E29A-EE78-FE0D-6975-5A3360AFC0C3}"/>
                </a:ext>
              </a:extLst>
            </p:cNvPr>
            <p:cNvSpPr/>
            <p:nvPr/>
          </p:nvSpPr>
          <p:spPr>
            <a:xfrm>
              <a:off x="6070179" y="2592118"/>
              <a:ext cx="18688" cy="16416"/>
            </a:xfrm>
            <a:custGeom>
              <a:avLst/>
              <a:gdLst/>
              <a:ahLst/>
              <a:cxnLst/>
              <a:rect l="l" t="t" r="r" b="b"/>
              <a:pathLst>
                <a:path w="584" h="513" extrusionOk="0">
                  <a:moveTo>
                    <a:pt x="584" y="0"/>
                  </a:moveTo>
                  <a:lnTo>
                    <a:pt x="36" y="298"/>
                  </a:lnTo>
                  <a:cubicBezTo>
                    <a:pt x="24" y="322"/>
                    <a:pt x="12" y="334"/>
                    <a:pt x="0" y="358"/>
                  </a:cubicBezTo>
                  <a:lnTo>
                    <a:pt x="286" y="512"/>
                  </a:lnTo>
                  <a:cubicBezTo>
                    <a:pt x="381" y="334"/>
                    <a:pt x="477" y="167"/>
                    <a:pt x="58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9;p31">
              <a:extLst>
                <a:ext uri="{FF2B5EF4-FFF2-40B4-BE49-F238E27FC236}">
                  <a16:creationId xmlns:a16="http://schemas.microsoft.com/office/drawing/2014/main" id="{560C9836-5677-E3A8-6A6C-469105D1F54F}"/>
                </a:ext>
              </a:extLst>
            </p:cNvPr>
            <p:cNvSpPr/>
            <p:nvPr/>
          </p:nvSpPr>
          <p:spPr>
            <a:xfrm>
              <a:off x="5626307" y="302530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0;p31">
              <a:extLst>
                <a:ext uri="{FF2B5EF4-FFF2-40B4-BE49-F238E27FC236}">
                  <a16:creationId xmlns:a16="http://schemas.microsoft.com/office/drawing/2014/main" id="{62A32580-3C55-B951-DC59-0D4D154146FA}"/>
                </a:ext>
              </a:extLst>
            </p:cNvPr>
            <p:cNvSpPr/>
            <p:nvPr/>
          </p:nvSpPr>
          <p:spPr>
            <a:xfrm>
              <a:off x="5670115" y="3062646"/>
              <a:ext cx="21760" cy="22144"/>
            </a:xfrm>
            <a:custGeom>
              <a:avLst/>
              <a:gdLst/>
              <a:ahLst/>
              <a:cxnLst/>
              <a:rect l="l" t="t" r="r" b="b"/>
              <a:pathLst>
                <a:path w="680" h="692" extrusionOk="0">
                  <a:moveTo>
                    <a:pt x="227" y="1"/>
                  </a:moveTo>
                  <a:lnTo>
                    <a:pt x="1" y="227"/>
                  </a:lnTo>
                  <a:cubicBezTo>
                    <a:pt x="156" y="382"/>
                    <a:pt x="299" y="536"/>
                    <a:pt x="430" y="691"/>
                  </a:cubicBezTo>
                  <a:lnTo>
                    <a:pt x="680" y="477"/>
                  </a:lnTo>
                  <a:cubicBezTo>
                    <a:pt x="537" y="310"/>
                    <a:pt x="382" y="155"/>
                    <a:pt x="227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51;p31">
              <a:extLst>
                <a:ext uri="{FF2B5EF4-FFF2-40B4-BE49-F238E27FC236}">
                  <a16:creationId xmlns:a16="http://schemas.microsoft.com/office/drawing/2014/main" id="{A23C6784-DC3F-4040-0EA0-0D64F1029D57}"/>
                </a:ext>
              </a:extLst>
            </p:cNvPr>
            <p:cNvSpPr/>
            <p:nvPr/>
          </p:nvSpPr>
          <p:spPr>
            <a:xfrm>
              <a:off x="5696035" y="3094646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74" y="1"/>
                  </a:moveTo>
                  <a:lnTo>
                    <a:pt x="1" y="179"/>
                  </a:lnTo>
                  <a:cubicBezTo>
                    <a:pt x="120" y="358"/>
                    <a:pt x="215" y="537"/>
                    <a:pt x="298" y="715"/>
                  </a:cubicBezTo>
                  <a:lnTo>
                    <a:pt x="596" y="596"/>
                  </a:lnTo>
                  <a:cubicBezTo>
                    <a:pt x="501" y="382"/>
                    <a:pt x="393" y="191"/>
                    <a:pt x="274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52;p31">
              <a:extLst>
                <a:ext uri="{FF2B5EF4-FFF2-40B4-BE49-F238E27FC236}">
                  <a16:creationId xmlns:a16="http://schemas.microsoft.com/office/drawing/2014/main" id="{D78A6C82-CD78-0072-C680-93ECC04168CD}"/>
                </a:ext>
              </a:extLst>
            </p:cNvPr>
            <p:cNvSpPr/>
            <p:nvPr/>
          </p:nvSpPr>
          <p:spPr>
            <a:xfrm>
              <a:off x="5591651" y="2968534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86" y="1"/>
                  </a:moveTo>
                  <a:lnTo>
                    <a:pt x="0" y="144"/>
                  </a:lnTo>
                  <a:cubicBezTo>
                    <a:pt x="95" y="334"/>
                    <a:pt x="203" y="525"/>
                    <a:pt x="322" y="715"/>
                  </a:cubicBezTo>
                  <a:lnTo>
                    <a:pt x="596" y="548"/>
                  </a:lnTo>
                  <a:cubicBezTo>
                    <a:pt x="488" y="370"/>
                    <a:pt x="381" y="179"/>
                    <a:pt x="28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53;p31">
              <a:extLst>
                <a:ext uri="{FF2B5EF4-FFF2-40B4-BE49-F238E27FC236}">
                  <a16:creationId xmlns:a16="http://schemas.microsoft.com/office/drawing/2014/main" id="{B53C3FF9-BCBB-1526-41F0-E1A1B05C56A9}"/>
                </a:ext>
              </a:extLst>
            </p:cNvPr>
            <p:cNvSpPr/>
            <p:nvPr/>
          </p:nvSpPr>
          <p:spPr>
            <a:xfrm>
              <a:off x="5683843" y="30847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54;p31">
              <a:extLst>
                <a:ext uri="{FF2B5EF4-FFF2-40B4-BE49-F238E27FC236}">
                  <a16:creationId xmlns:a16="http://schemas.microsoft.com/office/drawing/2014/main" id="{DF5A0A12-1B01-3747-8BCB-585858DF76E5}"/>
                </a:ext>
              </a:extLst>
            </p:cNvPr>
            <p:cNvSpPr/>
            <p:nvPr/>
          </p:nvSpPr>
          <p:spPr>
            <a:xfrm>
              <a:off x="5566883" y="2891574"/>
              <a:ext cx="13728" cy="22144"/>
            </a:xfrm>
            <a:custGeom>
              <a:avLst/>
              <a:gdLst/>
              <a:ahLst/>
              <a:cxnLst/>
              <a:rect l="l" t="t" r="r" b="b"/>
              <a:pathLst>
                <a:path w="429" h="692" extrusionOk="0">
                  <a:moveTo>
                    <a:pt x="310" y="1"/>
                  </a:moveTo>
                  <a:lnTo>
                    <a:pt x="0" y="48"/>
                  </a:lnTo>
                  <a:lnTo>
                    <a:pt x="0" y="84"/>
                  </a:lnTo>
                  <a:cubicBezTo>
                    <a:pt x="36" y="286"/>
                    <a:pt x="72" y="489"/>
                    <a:pt x="119" y="691"/>
                  </a:cubicBezTo>
                  <a:lnTo>
                    <a:pt x="429" y="620"/>
                  </a:lnTo>
                  <a:cubicBezTo>
                    <a:pt x="381" y="429"/>
                    <a:pt x="346" y="227"/>
                    <a:pt x="322" y="36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55;p31">
              <a:extLst>
                <a:ext uri="{FF2B5EF4-FFF2-40B4-BE49-F238E27FC236}">
                  <a16:creationId xmlns:a16="http://schemas.microsoft.com/office/drawing/2014/main" id="{CDDE8CAE-E760-3732-E127-98342A8B604D}"/>
                </a:ext>
              </a:extLst>
            </p:cNvPr>
            <p:cNvSpPr/>
            <p:nvPr/>
          </p:nvSpPr>
          <p:spPr>
            <a:xfrm>
              <a:off x="6126179" y="3045110"/>
              <a:ext cx="16416" cy="22912"/>
            </a:xfrm>
            <a:custGeom>
              <a:avLst/>
              <a:gdLst/>
              <a:ahLst/>
              <a:cxnLst/>
              <a:rect l="l" t="t" r="r" b="b"/>
              <a:pathLst>
                <a:path w="513" h="716" extrusionOk="0">
                  <a:moveTo>
                    <a:pt x="298" y="1"/>
                  </a:moveTo>
                  <a:lnTo>
                    <a:pt x="1" y="108"/>
                  </a:lnTo>
                  <a:cubicBezTo>
                    <a:pt x="60" y="310"/>
                    <a:pt x="132" y="513"/>
                    <a:pt x="215" y="715"/>
                  </a:cubicBezTo>
                  <a:lnTo>
                    <a:pt x="513" y="608"/>
                  </a:lnTo>
                  <a:cubicBezTo>
                    <a:pt x="441" y="406"/>
                    <a:pt x="370" y="203"/>
                    <a:pt x="29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56;p31">
              <a:extLst>
                <a:ext uri="{FF2B5EF4-FFF2-40B4-BE49-F238E27FC236}">
                  <a16:creationId xmlns:a16="http://schemas.microsoft.com/office/drawing/2014/main" id="{7B631203-9E22-1D1C-9C3C-B284950229AA}"/>
                </a:ext>
              </a:extLst>
            </p:cNvPr>
            <p:cNvSpPr/>
            <p:nvPr/>
          </p:nvSpPr>
          <p:spPr>
            <a:xfrm>
              <a:off x="5699459" y="3174294"/>
              <a:ext cx="17568" cy="22880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239" y="0"/>
                  </a:moveTo>
                  <a:cubicBezTo>
                    <a:pt x="179" y="191"/>
                    <a:pt x="96" y="381"/>
                    <a:pt x="1" y="572"/>
                  </a:cubicBezTo>
                  <a:lnTo>
                    <a:pt x="286" y="715"/>
                  </a:lnTo>
                  <a:cubicBezTo>
                    <a:pt x="394" y="524"/>
                    <a:pt x="477" y="310"/>
                    <a:pt x="548" y="107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7;p31">
              <a:extLst>
                <a:ext uri="{FF2B5EF4-FFF2-40B4-BE49-F238E27FC236}">
                  <a16:creationId xmlns:a16="http://schemas.microsoft.com/office/drawing/2014/main" id="{19581BF6-8171-B106-3770-12A02BA4D6E4}"/>
                </a:ext>
              </a:extLst>
            </p:cNvPr>
            <p:cNvSpPr/>
            <p:nvPr/>
          </p:nvSpPr>
          <p:spPr>
            <a:xfrm>
              <a:off x="5678499" y="3210486"/>
              <a:ext cx="19840" cy="22880"/>
            </a:xfrm>
            <a:custGeom>
              <a:avLst/>
              <a:gdLst/>
              <a:ahLst/>
              <a:cxnLst/>
              <a:rect l="l" t="t" r="r" b="b"/>
              <a:pathLst>
                <a:path w="620" h="715" extrusionOk="0">
                  <a:moveTo>
                    <a:pt x="346" y="0"/>
                  </a:moveTo>
                  <a:cubicBezTo>
                    <a:pt x="239" y="179"/>
                    <a:pt x="120" y="357"/>
                    <a:pt x="1" y="536"/>
                  </a:cubicBezTo>
                  <a:lnTo>
                    <a:pt x="275" y="715"/>
                  </a:lnTo>
                  <a:cubicBezTo>
                    <a:pt x="394" y="524"/>
                    <a:pt x="513" y="346"/>
                    <a:pt x="620" y="167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58;p31">
              <a:extLst>
                <a:ext uri="{FF2B5EF4-FFF2-40B4-BE49-F238E27FC236}">
                  <a16:creationId xmlns:a16="http://schemas.microsoft.com/office/drawing/2014/main" id="{AC015D69-5469-ADD8-56F8-558061AC6E9F}"/>
                </a:ext>
              </a:extLst>
            </p:cNvPr>
            <p:cNvSpPr/>
            <p:nvPr/>
          </p:nvSpPr>
          <p:spPr>
            <a:xfrm>
              <a:off x="5740227" y="3440214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82" y="1"/>
                  </a:moveTo>
                  <a:cubicBezTo>
                    <a:pt x="263" y="179"/>
                    <a:pt x="132" y="346"/>
                    <a:pt x="1" y="489"/>
                  </a:cubicBezTo>
                  <a:lnTo>
                    <a:pt x="239" y="715"/>
                  </a:lnTo>
                  <a:cubicBezTo>
                    <a:pt x="382" y="548"/>
                    <a:pt x="525" y="370"/>
                    <a:pt x="644" y="179"/>
                  </a:cubicBezTo>
                  <a:lnTo>
                    <a:pt x="38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59;p31">
              <a:extLst>
                <a:ext uri="{FF2B5EF4-FFF2-40B4-BE49-F238E27FC236}">
                  <a16:creationId xmlns:a16="http://schemas.microsoft.com/office/drawing/2014/main" id="{ED0B82BE-C902-7283-6D10-C5828FEB9235}"/>
                </a:ext>
              </a:extLst>
            </p:cNvPr>
            <p:cNvSpPr/>
            <p:nvPr/>
          </p:nvSpPr>
          <p:spPr>
            <a:xfrm>
              <a:off x="5781379" y="3368214"/>
              <a:ext cx="19072" cy="22880"/>
            </a:xfrm>
            <a:custGeom>
              <a:avLst/>
              <a:gdLst/>
              <a:ahLst/>
              <a:cxnLst/>
              <a:rect l="l" t="t" r="r" b="b"/>
              <a:pathLst>
                <a:path w="596" h="715" extrusionOk="0">
                  <a:moveTo>
                    <a:pt x="322" y="0"/>
                  </a:moveTo>
                  <a:cubicBezTo>
                    <a:pt x="215" y="179"/>
                    <a:pt x="108" y="370"/>
                    <a:pt x="1" y="560"/>
                  </a:cubicBezTo>
                  <a:lnTo>
                    <a:pt x="274" y="715"/>
                  </a:lnTo>
                  <a:cubicBezTo>
                    <a:pt x="382" y="524"/>
                    <a:pt x="489" y="346"/>
                    <a:pt x="596" y="167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60;p31">
              <a:extLst>
                <a:ext uri="{FF2B5EF4-FFF2-40B4-BE49-F238E27FC236}">
                  <a16:creationId xmlns:a16="http://schemas.microsoft.com/office/drawing/2014/main" id="{100D98F0-7329-B291-CCC1-79BDA60FFB7C}"/>
                </a:ext>
              </a:extLst>
            </p:cNvPr>
            <p:cNvSpPr/>
            <p:nvPr/>
          </p:nvSpPr>
          <p:spPr>
            <a:xfrm>
              <a:off x="5708227" y="3468406"/>
              <a:ext cx="22496" cy="16800"/>
            </a:xfrm>
            <a:custGeom>
              <a:avLst/>
              <a:gdLst/>
              <a:ahLst/>
              <a:cxnLst/>
              <a:rect l="l" t="t" r="r" b="b"/>
              <a:pathLst>
                <a:path w="703" h="525" extrusionOk="0">
                  <a:moveTo>
                    <a:pt x="536" y="1"/>
                  </a:moveTo>
                  <a:cubicBezTo>
                    <a:pt x="382" y="96"/>
                    <a:pt x="215" y="156"/>
                    <a:pt x="24" y="203"/>
                  </a:cubicBezTo>
                  <a:lnTo>
                    <a:pt x="1" y="203"/>
                  </a:lnTo>
                  <a:lnTo>
                    <a:pt x="60" y="525"/>
                  </a:lnTo>
                  <a:lnTo>
                    <a:pt x="96" y="513"/>
                  </a:lnTo>
                  <a:cubicBezTo>
                    <a:pt x="322" y="465"/>
                    <a:pt x="524" y="382"/>
                    <a:pt x="703" y="2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61;p31">
              <a:extLst>
                <a:ext uri="{FF2B5EF4-FFF2-40B4-BE49-F238E27FC236}">
                  <a16:creationId xmlns:a16="http://schemas.microsoft.com/office/drawing/2014/main" id="{C595A6DE-D8EB-9186-E0F5-CB0F9F693D36}"/>
                </a:ext>
              </a:extLst>
            </p:cNvPr>
            <p:cNvSpPr/>
            <p:nvPr/>
          </p:nvSpPr>
          <p:spPr>
            <a:xfrm>
              <a:off x="5710883" y="3134646"/>
              <a:ext cx="11488" cy="21760"/>
            </a:xfrm>
            <a:custGeom>
              <a:avLst/>
              <a:gdLst/>
              <a:ahLst/>
              <a:cxnLst/>
              <a:rect l="l" t="t" r="r" b="b"/>
              <a:pathLst>
                <a:path w="359" h="680" extrusionOk="0">
                  <a:moveTo>
                    <a:pt x="322" y="1"/>
                  </a:moveTo>
                  <a:lnTo>
                    <a:pt x="1" y="49"/>
                  </a:lnTo>
                  <a:lnTo>
                    <a:pt x="1" y="72"/>
                  </a:lnTo>
                  <a:cubicBezTo>
                    <a:pt x="13" y="120"/>
                    <a:pt x="25" y="168"/>
                    <a:pt x="25" y="215"/>
                  </a:cubicBezTo>
                  <a:cubicBezTo>
                    <a:pt x="37" y="358"/>
                    <a:pt x="37" y="501"/>
                    <a:pt x="13" y="644"/>
                  </a:cubicBezTo>
                  <a:lnTo>
                    <a:pt x="334" y="680"/>
                  </a:lnTo>
                  <a:cubicBezTo>
                    <a:pt x="358" y="525"/>
                    <a:pt x="358" y="358"/>
                    <a:pt x="346" y="191"/>
                  </a:cubicBezTo>
                  <a:cubicBezTo>
                    <a:pt x="334" y="132"/>
                    <a:pt x="334" y="84"/>
                    <a:pt x="322" y="2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762;p31">
              <a:extLst>
                <a:ext uri="{FF2B5EF4-FFF2-40B4-BE49-F238E27FC236}">
                  <a16:creationId xmlns:a16="http://schemas.microsoft.com/office/drawing/2014/main" id="{F6D95006-585F-4232-5811-E4C0680CBC2A}"/>
                </a:ext>
              </a:extLst>
            </p:cNvPr>
            <p:cNvSpPr/>
            <p:nvPr/>
          </p:nvSpPr>
          <p:spPr>
            <a:xfrm>
              <a:off x="5762339" y="3404790"/>
              <a:ext cx="18688" cy="22880"/>
            </a:xfrm>
            <a:custGeom>
              <a:avLst/>
              <a:gdLst/>
              <a:ahLst/>
              <a:cxnLst/>
              <a:rect l="l" t="t" r="r" b="b"/>
              <a:pathLst>
                <a:path w="584" h="715" extrusionOk="0">
                  <a:moveTo>
                    <a:pt x="298" y="0"/>
                  </a:moveTo>
                  <a:cubicBezTo>
                    <a:pt x="203" y="191"/>
                    <a:pt x="107" y="381"/>
                    <a:pt x="0" y="560"/>
                  </a:cubicBezTo>
                  <a:lnTo>
                    <a:pt x="286" y="715"/>
                  </a:lnTo>
                  <a:cubicBezTo>
                    <a:pt x="393" y="524"/>
                    <a:pt x="488" y="334"/>
                    <a:pt x="584" y="14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763;p31">
              <a:extLst>
                <a:ext uri="{FF2B5EF4-FFF2-40B4-BE49-F238E27FC236}">
                  <a16:creationId xmlns:a16="http://schemas.microsoft.com/office/drawing/2014/main" id="{63AEE156-3602-857F-4075-A2C45833526E}"/>
                </a:ext>
              </a:extLst>
            </p:cNvPr>
            <p:cNvSpPr/>
            <p:nvPr/>
          </p:nvSpPr>
          <p:spPr>
            <a:xfrm>
              <a:off x="5803107" y="3333526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381" y="1"/>
                  </a:moveTo>
                  <a:cubicBezTo>
                    <a:pt x="250" y="180"/>
                    <a:pt x="119" y="358"/>
                    <a:pt x="0" y="537"/>
                  </a:cubicBezTo>
                  <a:lnTo>
                    <a:pt x="262" y="715"/>
                  </a:lnTo>
                  <a:cubicBezTo>
                    <a:pt x="381" y="537"/>
                    <a:pt x="512" y="370"/>
                    <a:pt x="631" y="191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764;p31">
              <a:extLst>
                <a:ext uri="{FF2B5EF4-FFF2-40B4-BE49-F238E27FC236}">
                  <a16:creationId xmlns:a16="http://schemas.microsoft.com/office/drawing/2014/main" id="{8C70F5E0-301F-390F-68C5-1BCAE4A9C2D9}"/>
                </a:ext>
              </a:extLst>
            </p:cNvPr>
            <p:cNvSpPr/>
            <p:nvPr/>
          </p:nvSpPr>
          <p:spPr>
            <a:xfrm>
              <a:off x="5628611" y="3321718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67" y="1"/>
                  </a:moveTo>
                  <a:cubicBezTo>
                    <a:pt x="95" y="203"/>
                    <a:pt x="48" y="418"/>
                    <a:pt x="0" y="632"/>
                  </a:cubicBezTo>
                  <a:lnTo>
                    <a:pt x="310" y="703"/>
                  </a:lnTo>
                  <a:cubicBezTo>
                    <a:pt x="357" y="489"/>
                    <a:pt x="405" y="287"/>
                    <a:pt x="464" y="8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765;p31">
              <a:extLst>
                <a:ext uri="{FF2B5EF4-FFF2-40B4-BE49-F238E27FC236}">
                  <a16:creationId xmlns:a16="http://schemas.microsoft.com/office/drawing/2014/main" id="{17D9917F-60D2-0402-5766-9A16AF860376}"/>
                </a:ext>
              </a:extLst>
            </p:cNvPr>
            <p:cNvSpPr/>
            <p:nvPr/>
          </p:nvSpPr>
          <p:spPr>
            <a:xfrm>
              <a:off x="5636227" y="3440982"/>
              <a:ext cx="20608" cy="22496"/>
            </a:xfrm>
            <a:custGeom>
              <a:avLst/>
              <a:gdLst/>
              <a:ahLst/>
              <a:cxnLst/>
              <a:rect l="l" t="t" r="r" b="b"/>
              <a:pathLst>
                <a:path w="644" h="703" extrusionOk="0">
                  <a:moveTo>
                    <a:pt x="274" y="0"/>
                  </a:moveTo>
                  <a:lnTo>
                    <a:pt x="0" y="167"/>
                  </a:lnTo>
                  <a:cubicBezTo>
                    <a:pt x="119" y="358"/>
                    <a:pt x="250" y="548"/>
                    <a:pt x="417" y="703"/>
                  </a:cubicBezTo>
                  <a:lnTo>
                    <a:pt x="643" y="477"/>
                  </a:lnTo>
                  <a:cubicBezTo>
                    <a:pt x="500" y="334"/>
                    <a:pt x="381" y="179"/>
                    <a:pt x="27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766;p31">
              <a:extLst>
                <a:ext uri="{FF2B5EF4-FFF2-40B4-BE49-F238E27FC236}">
                  <a16:creationId xmlns:a16="http://schemas.microsoft.com/office/drawing/2014/main" id="{E4C1B66D-1077-4870-0D92-95634583CB34}"/>
                </a:ext>
              </a:extLst>
            </p:cNvPr>
            <p:cNvSpPr/>
            <p:nvPr/>
          </p:nvSpPr>
          <p:spPr>
            <a:xfrm>
              <a:off x="5623651" y="3404022"/>
              <a:ext cx="14112" cy="22144"/>
            </a:xfrm>
            <a:custGeom>
              <a:avLst/>
              <a:gdLst/>
              <a:ahLst/>
              <a:cxnLst/>
              <a:rect l="l" t="t" r="r" b="b"/>
              <a:pathLst>
                <a:path w="441" h="692" extrusionOk="0">
                  <a:moveTo>
                    <a:pt x="322" y="1"/>
                  </a:moveTo>
                  <a:lnTo>
                    <a:pt x="0" y="36"/>
                  </a:lnTo>
                  <a:cubicBezTo>
                    <a:pt x="12" y="84"/>
                    <a:pt x="12" y="132"/>
                    <a:pt x="24" y="179"/>
                  </a:cubicBezTo>
                  <a:cubicBezTo>
                    <a:pt x="48" y="358"/>
                    <a:pt x="84" y="524"/>
                    <a:pt x="131" y="691"/>
                  </a:cubicBezTo>
                  <a:lnTo>
                    <a:pt x="441" y="596"/>
                  </a:lnTo>
                  <a:cubicBezTo>
                    <a:pt x="393" y="453"/>
                    <a:pt x="358" y="298"/>
                    <a:pt x="334" y="143"/>
                  </a:cubicBezTo>
                  <a:cubicBezTo>
                    <a:pt x="334" y="96"/>
                    <a:pt x="322" y="48"/>
                    <a:pt x="32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767;p31">
              <a:extLst>
                <a:ext uri="{FF2B5EF4-FFF2-40B4-BE49-F238E27FC236}">
                  <a16:creationId xmlns:a16="http://schemas.microsoft.com/office/drawing/2014/main" id="{1055F65A-B50B-1374-F70C-FBDC79065912}"/>
                </a:ext>
              </a:extLst>
            </p:cNvPr>
            <p:cNvSpPr/>
            <p:nvPr/>
          </p:nvSpPr>
          <p:spPr>
            <a:xfrm>
              <a:off x="5628611" y="33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768;p31">
              <a:extLst>
                <a:ext uri="{FF2B5EF4-FFF2-40B4-BE49-F238E27FC236}">
                  <a16:creationId xmlns:a16="http://schemas.microsoft.com/office/drawing/2014/main" id="{115A273E-3AA5-35CA-F2DE-965179744F24}"/>
                </a:ext>
              </a:extLst>
            </p:cNvPr>
            <p:cNvSpPr/>
            <p:nvPr/>
          </p:nvSpPr>
          <p:spPr>
            <a:xfrm>
              <a:off x="5667075" y="3468022"/>
              <a:ext cx="22528" cy="16800"/>
            </a:xfrm>
            <a:custGeom>
              <a:avLst/>
              <a:gdLst/>
              <a:ahLst/>
              <a:cxnLst/>
              <a:rect l="l" t="t" r="r" b="b"/>
              <a:pathLst>
                <a:path w="704" h="525" extrusionOk="0">
                  <a:moveTo>
                    <a:pt x="155" y="1"/>
                  </a:moveTo>
                  <a:lnTo>
                    <a:pt x="1" y="275"/>
                  </a:lnTo>
                  <a:cubicBezTo>
                    <a:pt x="203" y="394"/>
                    <a:pt x="417" y="477"/>
                    <a:pt x="644" y="525"/>
                  </a:cubicBezTo>
                  <a:lnTo>
                    <a:pt x="703" y="215"/>
                  </a:lnTo>
                  <a:cubicBezTo>
                    <a:pt x="513" y="179"/>
                    <a:pt x="334" y="96"/>
                    <a:pt x="155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769;p31">
              <a:extLst>
                <a:ext uri="{FF2B5EF4-FFF2-40B4-BE49-F238E27FC236}">
                  <a16:creationId xmlns:a16="http://schemas.microsoft.com/office/drawing/2014/main" id="{FD9A3DFD-FE6D-25D4-2D99-4DE9B3438ABF}"/>
                </a:ext>
              </a:extLst>
            </p:cNvPr>
            <p:cNvSpPr/>
            <p:nvPr/>
          </p:nvSpPr>
          <p:spPr>
            <a:xfrm>
              <a:off x="5657187" y="3245142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322" y="1"/>
                  </a:moveTo>
                  <a:lnTo>
                    <a:pt x="274" y="84"/>
                  </a:lnTo>
                  <a:cubicBezTo>
                    <a:pt x="179" y="239"/>
                    <a:pt x="83" y="406"/>
                    <a:pt x="0" y="572"/>
                  </a:cubicBezTo>
                  <a:lnTo>
                    <a:pt x="286" y="715"/>
                  </a:lnTo>
                  <a:cubicBezTo>
                    <a:pt x="369" y="560"/>
                    <a:pt x="453" y="406"/>
                    <a:pt x="548" y="251"/>
                  </a:cubicBezTo>
                  <a:lnTo>
                    <a:pt x="595" y="1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770;p31">
              <a:extLst>
                <a:ext uri="{FF2B5EF4-FFF2-40B4-BE49-F238E27FC236}">
                  <a16:creationId xmlns:a16="http://schemas.microsoft.com/office/drawing/2014/main" id="{5E9101D9-536C-C8D6-371F-D13E69A3D7CB}"/>
                </a:ext>
              </a:extLst>
            </p:cNvPr>
            <p:cNvSpPr/>
            <p:nvPr/>
          </p:nvSpPr>
          <p:spPr>
            <a:xfrm>
              <a:off x="6117795" y="3240182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70" y="1"/>
                  </a:moveTo>
                  <a:cubicBezTo>
                    <a:pt x="263" y="180"/>
                    <a:pt x="132" y="346"/>
                    <a:pt x="1" y="513"/>
                  </a:cubicBezTo>
                  <a:lnTo>
                    <a:pt x="251" y="715"/>
                  </a:lnTo>
                  <a:cubicBezTo>
                    <a:pt x="382" y="537"/>
                    <a:pt x="513" y="358"/>
                    <a:pt x="644" y="180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771;p31">
              <a:extLst>
                <a:ext uri="{FF2B5EF4-FFF2-40B4-BE49-F238E27FC236}">
                  <a16:creationId xmlns:a16="http://schemas.microsoft.com/office/drawing/2014/main" id="{588CEBAA-E897-45A2-2097-879E71D72E8A}"/>
                </a:ext>
              </a:extLst>
            </p:cNvPr>
            <p:cNvSpPr/>
            <p:nvPr/>
          </p:nvSpPr>
          <p:spPr>
            <a:xfrm>
              <a:off x="6058371" y="3299254"/>
              <a:ext cx="22880" cy="20224"/>
            </a:xfrm>
            <a:custGeom>
              <a:avLst/>
              <a:gdLst/>
              <a:ahLst/>
              <a:cxnLst/>
              <a:rect l="l" t="t" r="r" b="b"/>
              <a:pathLst>
                <a:path w="715" h="632" extrusionOk="0">
                  <a:moveTo>
                    <a:pt x="512" y="0"/>
                  </a:moveTo>
                  <a:cubicBezTo>
                    <a:pt x="358" y="131"/>
                    <a:pt x="179" y="250"/>
                    <a:pt x="0" y="369"/>
                  </a:cubicBezTo>
                  <a:lnTo>
                    <a:pt x="179" y="631"/>
                  </a:lnTo>
                  <a:cubicBezTo>
                    <a:pt x="358" y="524"/>
                    <a:pt x="548" y="393"/>
                    <a:pt x="715" y="262"/>
                  </a:cubicBezTo>
                  <a:lnTo>
                    <a:pt x="51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772;p31">
              <a:extLst>
                <a:ext uri="{FF2B5EF4-FFF2-40B4-BE49-F238E27FC236}">
                  <a16:creationId xmlns:a16="http://schemas.microsoft.com/office/drawing/2014/main" id="{1F7B1B0C-CAB1-F077-7F32-F84B27A65176}"/>
                </a:ext>
              </a:extLst>
            </p:cNvPr>
            <p:cNvSpPr/>
            <p:nvPr/>
          </p:nvSpPr>
          <p:spPr>
            <a:xfrm>
              <a:off x="5980643" y="3320982"/>
              <a:ext cx="22880" cy="16032"/>
            </a:xfrm>
            <a:custGeom>
              <a:avLst/>
              <a:gdLst/>
              <a:ahLst/>
              <a:cxnLst/>
              <a:rect l="l" t="t" r="r" b="b"/>
              <a:pathLst>
                <a:path w="715" h="501" extrusionOk="0">
                  <a:moveTo>
                    <a:pt x="167" y="0"/>
                  </a:moveTo>
                  <a:lnTo>
                    <a:pt x="1" y="286"/>
                  </a:lnTo>
                  <a:cubicBezTo>
                    <a:pt x="215" y="405"/>
                    <a:pt x="441" y="476"/>
                    <a:pt x="679" y="500"/>
                  </a:cubicBezTo>
                  <a:lnTo>
                    <a:pt x="715" y="179"/>
                  </a:lnTo>
                  <a:cubicBezTo>
                    <a:pt x="524" y="167"/>
                    <a:pt x="334" y="107"/>
                    <a:pt x="167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773;p31">
              <a:extLst>
                <a:ext uri="{FF2B5EF4-FFF2-40B4-BE49-F238E27FC236}">
                  <a16:creationId xmlns:a16="http://schemas.microsoft.com/office/drawing/2014/main" id="{03A52411-681D-E696-6891-538A6C55DEE9}"/>
                </a:ext>
              </a:extLst>
            </p:cNvPr>
            <p:cNvSpPr/>
            <p:nvPr/>
          </p:nvSpPr>
          <p:spPr>
            <a:xfrm>
              <a:off x="5828259" y="3301526"/>
              <a:ext cx="21344" cy="22528"/>
            </a:xfrm>
            <a:custGeom>
              <a:avLst/>
              <a:gdLst/>
              <a:ahLst/>
              <a:cxnLst/>
              <a:rect l="l" t="t" r="r" b="b"/>
              <a:pathLst>
                <a:path w="667" h="704" extrusionOk="0">
                  <a:moveTo>
                    <a:pt x="429" y="1"/>
                  </a:moveTo>
                  <a:cubicBezTo>
                    <a:pt x="286" y="168"/>
                    <a:pt x="143" y="322"/>
                    <a:pt x="0" y="489"/>
                  </a:cubicBezTo>
                  <a:lnTo>
                    <a:pt x="250" y="703"/>
                  </a:lnTo>
                  <a:cubicBezTo>
                    <a:pt x="381" y="537"/>
                    <a:pt x="524" y="370"/>
                    <a:pt x="667" y="215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774;p31">
              <a:extLst>
                <a:ext uri="{FF2B5EF4-FFF2-40B4-BE49-F238E27FC236}">
                  <a16:creationId xmlns:a16="http://schemas.microsoft.com/office/drawing/2014/main" id="{F2F1ACB4-22CF-45B5-BA2E-C760BF2AD4CB}"/>
                </a:ext>
              </a:extLst>
            </p:cNvPr>
            <p:cNvSpPr/>
            <p:nvPr/>
          </p:nvSpPr>
          <p:spPr>
            <a:xfrm>
              <a:off x="6089987" y="3271830"/>
              <a:ext cx="22144" cy="21728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453" y="0"/>
                  </a:moveTo>
                  <a:cubicBezTo>
                    <a:pt x="310" y="155"/>
                    <a:pt x="155" y="298"/>
                    <a:pt x="1" y="453"/>
                  </a:cubicBezTo>
                  <a:lnTo>
                    <a:pt x="227" y="679"/>
                  </a:lnTo>
                  <a:cubicBezTo>
                    <a:pt x="382" y="536"/>
                    <a:pt x="536" y="381"/>
                    <a:pt x="691" y="214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775;p31">
              <a:extLst>
                <a:ext uri="{FF2B5EF4-FFF2-40B4-BE49-F238E27FC236}">
                  <a16:creationId xmlns:a16="http://schemas.microsoft.com/office/drawing/2014/main" id="{C43371E0-4DA6-579F-7F59-773534663793}"/>
                </a:ext>
              </a:extLst>
            </p:cNvPr>
            <p:cNvSpPr/>
            <p:nvPr/>
          </p:nvSpPr>
          <p:spPr>
            <a:xfrm>
              <a:off x="6153251" y="3165910"/>
              <a:ext cx="12576" cy="21728"/>
            </a:xfrm>
            <a:custGeom>
              <a:avLst/>
              <a:gdLst/>
              <a:ahLst/>
              <a:cxnLst/>
              <a:rect l="l" t="t" r="r" b="b"/>
              <a:pathLst>
                <a:path w="393" h="679" extrusionOk="0">
                  <a:moveTo>
                    <a:pt x="71" y="0"/>
                  </a:moveTo>
                  <a:cubicBezTo>
                    <a:pt x="71" y="84"/>
                    <a:pt x="60" y="167"/>
                    <a:pt x="60" y="238"/>
                  </a:cubicBezTo>
                  <a:cubicBezTo>
                    <a:pt x="48" y="369"/>
                    <a:pt x="24" y="500"/>
                    <a:pt x="0" y="619"/>
                  </a:cubicBezTo>
                  <a:lnTo>
                    <a:pt x="310" y="679"/>
                  </a:lnTo>
                  <a:cubicBezTo>
                    <a:pt x="345" y="548"/>
                    <a:pt x="357" y="405"/>
                    <a:pt x="369" y="274"/>
                  </a:cubicBezTo>
                  <a:cubicBezTo>
                    <a:pt x="381" y="179"/>
                    <a:pt x="393" y="95"/>
                    <a:pt x="393" y="1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776;p31">
              <a:extLst>
                <a:ext uri="{FF2B5EF4-FFF2-40B4-BE49-F238E27FC236}">
                  <a16:creationId xmlns:a16="http://schemas.microsoft.com/office/drawing/2014/main" id="{93C17D8B-632B-F1DB-0F76-78CAFD4DB388}"/>
                </a:ext>
              </a:extLst>
            </p:cNvPr>
            <p:cNvSpPr/>
            <p:nvPr/>
          </p:nvSpPr>
          <p:spPr>
            <a:xfrm>
              <a:off x="6139907" y="3204758"/>
              <a:ext cx="17536" cy="22880"/>
            </a:xfrm>
            <a:custGeom>
              <a:avLst/>
              <a:gdLst/>
              <a:ahLst/>
              <a:cxnLst/>
              <a:rect l="l" t="t" r="r" b="b"/>
              <a:pathLst>
                <a:path w="548" h="715" extrusionOk="0">
                  <a:moveTo>
                    <a:pt x="250" y="1"/>
                  </a:moveTo>
                  <a:cubicBezTo>
                    <a:pt x="179" y="191"/>
                    <a:pt x="96" y="382"/>
                    <a:pt x="0" y="572"/>
                  </a:cubicBezTo>
                  <a:lnTo>
                    <a:pt x="286" y="715"/>
                  </a:lnTo>
                  <a:cubicBezTo>
                    <a:pt x="393" y="525"/>
                    <a:pt x="477" y="322"/>
                    <a:pt x="548" y="10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777;p31">
              <a:extLst>
                <a:ext uri="{FF2B5EF4-FFF2-40B4-BE49-F238E27FC236}">
                  <a16:creationId xmlns:a16="http://schemas.microsoft.com/office/drawing/2014/main" id="{099874F4-6262-41B7-82B9-8E14DA0142E2}"/>
                </a:ext>
              </a:extLst>
            </p:cNvPr>
            <p:cNvSpPr/>
            <p:nvPr/>
          </p:nvSpPr>
          <p:spPr>
            <a:xfrm>
              <a:off x="6022179" y="3320214"/>
              <a:ext cx="22880" cy="15648"/>
            </a:xfrm>
            <a:custGeom>
              <a:avLst/>
              <a:gdLst/>
              <a:ahLst/>
              <a:cxnLst/>
              <a:rect l="l" t="t" r="r" b="b"/>
              <a:pathLst>
                <a:path w="715" h="489" extrusionOk="0">
                  <a:moveTo>
                    <a:pt x="584" y="0"/>
                  </a:moveTo>
                  <a:cubicBezTo>
                    <a:pt x="393" y="84"/>
                    <a:pt x="191" y="143"/>
                    <a:pt x="0" y="179"/>
                  </a:cubicBezTo>
                  <a:lnTo>
                    <a:pt x="72" y="488"/>
                  </a:lnTo>
                  <a:cubicBezTo>
                    <a:pt x="286" y="453"/>
                    <a:pt x="500" y="381"/>
                    <a:pt x="715" y="286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778;p31">
              <a:extLst>
                <a:ext uri="{FF2B5EF4-FFF2-40B4-BE49-F238E27FC236}">
                  <a16:creationId xmlns:a16="http://schemas.microsoft.com/office/drawing/2014/main" id="{BED64EF7-C4F7-5898-2B60-9C67EC26E2AF}"/>
                </a:ext>
              </a:extLst>
            </p:cNvPr>
            <p:cNvSpPr/>
            <p:nvPr/>
          </p:nvSpPr>
          <p:spPr>
            <a:xfrm>
              <a:off x="5856451" y="3272214"/>
              <a:ext cx="22112" cy="21728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476" y="0"/>
                  </a:moveTo>
                  <a:cubicBezTo>
                    <a:pt x="310" y="143"/>
                    <a:pt x="155" y="298"/>
                    <a:pt x="0" y="452"/>
                  </a:cubicBezTo>
                  <a:lnTo>
                    <a:pt x="226" y="679"/>
                  </a:lnTo>
                  <a:cubicBezTo>
                    <a:pt x="381" y="524"/>
                    <a:pt x="536" y="381"/>
                    <a:pt x="691" y="238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779;p31">
              <a:extLst>
                <a:ext uri="{FF2B5EF4-FFF2-40B4-BE49-F238E27FC236}">
                  <a16:creationId xmlns:a16="http://schemas.microsoft.com/office/drawing/2014/main" id="{4634EBDA-76E9-1D7A-CCC8-40F5F78928CB}"/>
                </a:ext>
              </a:extLst>
            </p:cNvPr>
            <p:cNvSpPr/>
            <p:nvPr/>
          </p:nvSpPr>
          <p:spPr>
            <a:xfrm>
              <a:off x="5951299" y="3292758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263" y="1"/>
                  </a:moveTo>
                  <a:lnTo>
                    <a:pt x="1" y="180"/>
                  </a:lnTo>
                  <a:cubicBezTo>
                    <a:pt x="120" y="358"/>
                    <a:pt x="251" y="549"/>
                    <a:pt x="394" y="715"/>
                  </a:cubicBezTo>
                  <a:lnTo>
                    <a:pt x="632" y="501"/>
                  </a:lnTo>
                  <a:cubicBezTo>
                    <a:pt x="501" y="358"/>
                    <a:pt x="382" y="180"/>
                    <a:pt x="263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780;p31">
              <a:extLst>
                <a:ext uri="{FF2B5EF4-FFF2-40B4-BE49-F238E27FC236}">
                  <a16:creationId xmlns:a16="http://schemas.microsoft.com/office/drawing/2014/main" id="{F208D42D-274F-9087-7A46-365774BD51E3}"/>
                </a:ext>
              </a:extLst>
            </p:cNvPr>
            <p:cNvSpPr/>
            <p:nvPr/>
          </p:nvSpPr>
          <p:spPr>
            <a:xfrm>
              <a:off x="5888451" y="3252022"/>
              <a:ext cx="22112" cy="15648"/>
            </a:xfrm>
            <a:custGeom>
              <a:avLst/>
              <a:gdLst/>
              <a:ahLst/>
              <a:cxnLst/>
              <a:rect l="l" t="t" r="r" b="b"/>
              <a:pathLst>
                <a:path w="691" h="489" extrusionOk="0">
                  <a:moveTo>
                    <a:pt x="631" y="0"/>
                  </a:moveTo>
                  <a:cubicBezTo>
                    <a:pt x="596" y="0"/>
                    <a:pt x="560" y="12"/>
                    <a:pt x="536" y="12"/>
                  </a:cubicBezTo>
                  <a:cubicBezTo>
                    <a:pt x="334" y="36"/>
                    <a:pt x="167" y="119"/>
                    <a:pt x="0" y="214"/>
                  </a:cubicBezTo>
                  <a:lnTo>
                    <a:pt x="167" y="488"/>
                  </a:lnTo>
                  <a:cubicBezTo>
                    <a:pt x="310" y="405"/>
                    <a:pt x="441" y="345"/>
                    <a:pt x="584" y="333"/>
                  </a:cubicBezTo>
                  <a:lnTo>
                    <a:pt x="643" y="321"/>
                  </a:lnTo>
                  <a:lnTo>
                    <a:pt x="691" y="321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781;p31">
              <a:extLst>
                <a:ext uri="{FF2B5EF4-FFF2-40B4-BE49-F238E27FC236}">
                  <a16:creationId xmlns:a16="http://schemas.microsoft.com/office/drawing/2014/main" id="{540B9D8C-08CE-1AC1-950F-AF4576BC1A13}"/>
                </a:ext>
              </a:extLst>
            </p:cNvPr>
            <p:cNvSpPr/>
            <p:nvPr/>
          </p:nvSpPr>
          <p:spPr>
            <a:xfrm>
              <a:off x="5849571" y="33084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782;p31">
              <a:extLst>
                <a:ext uri="{FF2B5EF4-FFF2-40B4-BE49-F238E27FC236}">
                  <a16:creationId xmlns:a16="http://schemas.microsoft.com/office/drawing/2014/main" id="{C1304356-D1BE-222C-6E90-C49C6560A67D}"/>
                </a:ext>
              </a:extLst>
            </p:cNvPr>
            <p:cNvSpPr/>
            <p:nvPr/>
          </p:nvSpPr>
          <p:spPr>
            <a:xfrm>
              <a:off x="5939875" y="32817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783;p31">
              <a:extLst>
                <a:ext uri="{FF2B5EF4-FFF2-40B4-BE49-F238E27FC236}">
                  <a16:creationId xmlns:a16="http://schemas.microsoft.com/office/drawing/2014/main" id="{C0875306-6452-31D0-30ED-9916F3E70DFB}"/>
                </a:ext>
              </a:extLst>
            </p:cNvPr>
            <p:cNvSpPr/>
            <p:nvPr/>
          </p:nvSpPr>
          <p:spPr>
            <a:xfrm>
              <a:off x="5926531" y="3259638"/>
              <a:ext cx="21376" cy="22112"/>
            </a:xfrm>
            <a:custGeom>
              <a:avLst/>
              <a:gdLst/>
              <a:ahLst/>
              <a:cxnLst/>
              <a:rect l="l" t="t" r="r" b="b"/>
              <a:pathLst>
                <a:path w="668" h="691" extrusionOk="0">
                  <a:moveTo>
                    <a:pt x="191" y="0"/>
                  </a:moveTo>
                  <a:lnTo>
                    <a:pt x="1" y="250"/>
                  </a:lnTo>
                  <a:cubicBezTo>
                    <a:pt x="144" y="357"/>
                    <a:pt x="287" y="512"/>
                    <a:pt x="418" y="691"/>
                  </a:cubicBezTo>
                  <a:lnTo>
                    <a:pt x="668" y="500"/>
                  </a:lnTo>
                  <a:cubicBezTo>
                    <a:pt x="525" y="310"/>
                    <a:pt x="382" y="131"/>
                    <a:pt x="191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784;p31">
              <a:extLst>
                <a:ext uri="{FF2B5EF4-FFF2-40B4-BE49-F238E27FC236}">
                  <a16:creationId xmlns:a16="http://schemas.microsoft.com/office/drawing/2014/main" id="{D51D341C-6550-3390-1CFF-A68AE718644A}"/>
                </a:ext>
              </a:extLst>
            </p:cNvPr>
            <p:cNvSpPr/>
            <p:nvPr/>
          </p:nvSpPr>
          <p:spPr>
            <a:xfrm>
              <a:off x="5811107" y="2864150"/>
              <a:ext cx="11456" cy="20992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36" y="0"/>
                  </a:moveTo>
                  <a:lnTo>
                    <a:pt x="0" y="643"/>
                  </a:lnTo>
                  <a:lnTo>
                    <a:pt x="310" y="655"/>
                  </a:lnTo>
                  <a:lnTo>
                    <a:pt x="357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785;p31">
              <a:extLst>
                <a:ext uri="{FF2B5EF4-FFF2-40B4-BE49-F238E27FC236}">
                  <a16:creationId xmlns:a16="http://schemas.microsoft.com/office/drawing/2014/main" id="{60977EE7-026D-4ACB-9E86-D37DF41AFE46}"/>
                </a:ext>
              </a:extLst>
            </p:cNvPr>
            <p:cNvSpPr/>
            <p:nvPr/>
          </p:nvSpPr>
          <p:spPr>
            <a:xfrm>
              <a:off x="5876259" y="3141910"/>
              <a:ext cx="14112" cy="22112"/>
            </a:xfrm>
            <a:custGeom>
              <a:avLst/>
              <a:gdLst/>
              <a:ahLst/>
              <a:cxnLst/>
              <a:rect l="l" t="t" r="r" b="b"/>
              <a:pathLst>
                <a:path w="441" h="691" extrusionOk="0">
                  <a:moveTo>
                    <a:pt x="322" y="0"/>
                  </a:moveTo>
                  <a:lnTo>
                    <a:pt x="0" y="72"/>
                  </a:lnTo>
                  <a:cubicBezTo>
                    <a:pt x="48" y="286"/>
                    <a:pt x="95" y="488"/>
                    <a:pt x="131" y="691"/>
                  </a:cubicBezTo>
                  <a:lnTo>
                    <a:pt x="441" y="631"/>
                  </a:lnTo>
                  <a:cubicBezTo>
                    <a:pt x="405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786;p31">
              <a:extLst>
                <a:ext uri="{FF2B5EF4-FFF2-40B4-BE49-F238E27FC236}">
                  <a16:creationId xmlns:a16="http://schemas.microsoft.com/office/drawing/2014/main" id="{6F92AF36-163F-FF26-7099-D98C8A517F89}"/>
                </a:ext>
              </a:extLst>
            </p:cNvPr>
            <p:cNvSpPr/>
            <p:nvPr/>
          </p:nvSpPr>
          <p:spPr>
            <a:xfrm>
              <a:off x="5819107" y="2740694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36" y="1"/>
                  </a:moveTo>
                  <a:lnTo>
                    <a:pt x="0" y="644"/>
                  </a:lnTo>
                  <a:lnTo>
                    <a:pt x="322" y="668"/>
                  </a:lnTo>
                  <a:lnTo>
                    <a:pt x="357" y="2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787;p31">
              <a:extLst>
                <a:ext uri="{FF2B5EF4-FFF2-40B4-BE49-F238E27FC236}">
                  <a16:creationId xmlns:a16="http://schemas.microsoft.com/office/drawing/2014/main" id="{B0CF2D45-F8CC-967B-09CA-52A1001379B8}"/>
                </a:ext>
              </a:extLst>
            </p:cNvPr>
            <p:cNvSpPr/>
            <p:nvPr/>
          </p:nvSpPr>
          <p:spPr>
            <a:xfrm>
              <a:off x="5813763" y="2822998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lnTo>
                    <a:pt x="1" y="644"/>
                  </a:lnTo>
                  <a:lnTo>
                    <a:pt x="322" y="667"/>
                  </a:lnTo>
                  <a:lnTo>
                    <a:pt x="358" y="24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788;p31">
              <a:extLst>
                <a:ext uri="{FF2B5EF4-FFF2-40B4-BE49-F238E27FC236}">
                  <a16:creationId xmlns:a16="http://schemas.microsoft.com/office/drawing/2014/main" id="{B4EAFC59-B053-74A0-0FD8-73DE1EE00133}"/>
                </a:ext>
              </a:extLst>
            </p:cNvPr>
            <p:cNvSpPr/>
            <p:nvPr/>
          </p:nvSpPr>
          <p:spPr>
            <a:xfrm>
              <a:off x="5816419" y="2782230"/>
              <a:ext cx="11488" cy="20992"/>
            </a:xfrm>
            <a:custGeom>
              <a:avLst/>
              <a:gdLst/>
              <a:ahLst/>
              <a:cxnLst/>
              <a:rect l="l" t="t" r="r" b="b"/>
              <a:pathLst>
                <a:path w="359" h="656" extrusionOk="0">
                  <a:moveTo>
                    <a:pt x="37" y="1"/>
                  </a:moveTo>
                  <a:lnTo>
                    <a:pt x="1" y="644"/>
                  </a:lnTo>
                  <a:lnTo>
                    <a:pt x="322" y="655"/>
                  </a:lnTo>
                  <a:lnTo>
                    <a:pt x="358" y="2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789;p31">
              <a:extLst>
                <a:ext uri="{FF2B5EF4-FFF2-40B4-BE49-F238E27FC236}">
                  <a16:creationId xmlns:a16="http://schemas.microsoft.com/office/drawing/2014/main" id="{07064536-F4BC-7E57-C8D7-DABE814EFC66}"/>
                </a:ext>
              </a:extLst>
            </p:cNvPr>
            <p:cNvSpPr/>
            <p:nvPr/>
          </p:nvSpPr>
          <p:spPr>
            <a:xfrm>
              <a:off x="5877379" y="310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790;p31">
              <a:extLst>
                <a:ext uri="{FF2B5EF4-FFF2-40B4-BE49-F238E27FC236}">
                  <a16:creationId xmlns:a16="http://schemas.microsoft.com/office/drawing/2014/main" id="{C4273FDD-75B5-9D18-7651-C39D982B9794}"/>
                </a:ext>
              </a:extLst>
            </p:cNvPr>
            <p:cNvSpPr/>
            <p:nvPr/>
          </p:nvSpPr>
          <p:spPr>
            <a:xfrm>
              <a:off x="5867491" y="3101878"/>
              <a:ext cx="14496" cy="22144"/>
            </a:xfrm>
            <a:custGeom>
              <a:avLst/>
              <a:gdLst/>
              <a:ahLst/>
              <a:cxnLst/>
              <a:rect l="l" t="t" r="r" b="b"/>
              <a:pathLst>
                <a:path w="453" h="692" extrusionOk="0">
                  <a:moveTo>
                    <a:pt x="310" y="1"/>
                  </a:moveTo>
                  <a:lnTo>
                    <a:pt x="0" y="72"/>
                  </a:lnTo>
                  <a:cubicBezTo>
                    <a:pt x="48" y="275"/>
                    <a:pt x="96" y="489"/>
                    <a:pt x="143" y="692"/>
                  </a:cubicBezTo>
                  <a:lnTo>
                    <a:pt x="453" y="620"/>
                  </a:lnTo>
                  <a:cubicBezTo>
                    <a:pt x="405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791;p31">
              <a:extLst>
                <a:ext uri="{FF2B5EF4-FFF2-40B4-BE49-F238E27FC236}">
                  <a16:creationId xmlns:a16="http://schemas.microsoft.com/office/drawing/2014/main" id="{6C34A5CE-3478-632D-3000-206CE89761FD}"/>
                </a:ext>
              </a:extLst>
            </p:cNvPr>
            <p:cNvSpPr/>
            <p:nvPr/>
          </p:nvSpPr>
          <p:spPr>
            <a:xfrm>
              <a:off x="5884259" y="3182294"/>
              <a:ext cx="13728" cy="22112"/>
            </a:xfrm>
            <a:custGeom>
              <a:avLst/>
              <a:gdLst/>
              <a:ahLst/>
              <a:cxnLst/>
              <a:rect l="l" t="t" r="r" b="b"/>
              <a:pathLst>
                <a:path w="429" h="691" extrusionOk="0">
                  <a:moveTo>
                    <a:pt x="322" y="0"/>
                  </a:moveTo>
                  <a:lnTo>
                    <a:pt x="0" y="60"/>
                  </a:lnTo>
                  <a:cubicBezTo>
                    <a:pt x="36" y="274"/>
                    <a:pt x="84" y="488"/>
                    <a:pt x="107" y="691"/>
                  </a:cubicBezTo>
                  <a:lnTo>
                    <a:pt x="429" y="643"/>
                  </a:lnTo>
                  <a:cubicBezTo>
                    <a:pt x="393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792;p31">
              <a:extLst>
                <a:ext uri="{FF2B5EF4-FFF2-40B4-BE49-F238E27FC236}">
                  <a16:creationId xmlns:a16="http://schemas.microsoft.com/office/drawing/2014/main" id="{43535B69-7094-EF7D-B446-C62B11183E34}"/>
                </a:ext>
              </a:extLst>
            </p:cNvPr>
            <p:cNvSpPr/>
            <p:nvPr/>
          </p:nvSpPr>
          <p:spPr>
            <a:xfrm>
              <a:off x="5886531" y="31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793;p31">
              <a:extLst>
                <a:ext uri="{FF2B5EF4-FFF2-40B4-BE49-F238E27FC236}">
                  <a16:creationId xmlns:a16="http://schemas.microsoft.com/office/drawing/2014/main" id="{1FB8718B-0F92-D453-EEF8-E0CD70C13108}"/>
                </a:ext>
              </a:extLst>
            </p:cNvPr>
            <p:cNvSpPr/>
            <p:nvPr/>
          </p:nvSpPr>
          <p:spPr>
            <a:xfrm>
              <a:off x="5894915" y="3264214"/>
              <a:ext cx="11072" cy="20960"/>
            </a:xfrm>
            <a:custGeom>
              <a:avLst/>
              <a:gdLst/>
              <a:ahLst/>
              <a:cxnLst/>
              <a:rect l="l" t="t" r="r" b="b"/>
              <a:pathLst>
                <a:path w="346" h="655" extrusionOk="0">
                  <a:moveTo>
                    <a:pt x="322" y="0"/>
                  </a:moveTo>
                  <a:lnTo>
                    <a:pt x="1" y="24"/>
                  </a:lnTo>
                  <a:cubicBezTo>
                    <a:pt x="24" y="250"/>
                    <a:pt x="24" y="464"/>
                    <a:pt x="24" y="655"/>
                  </a:cubicBezTo>
                  <a:lnTo>
                    <a:pt x="346" y="655"/>
                  </a:lnTo>
                  <a:cubicBezTo>
                    <a:pt x="346" y="452"/>
                    <a:pt x="346" y="238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794;p31">
              <a:extLst>
                <a:ext uri="{FF2B5EF4-FFF2-40B4-BE49-F238E27FC236}">
                  <a16:creationId xmlns:a16="http://schemas.microsoft.com/office/drawing/2014/main" id="{216B79C8-C507-B0FD-7855-FA093B656033}"/>
                </a:ext>
              </a:extLst>
            </p:cNvPr>
            <p:cNvSpPr/>
            <p:nvPr/>
          </p:nvSpPr>
          <p:spPr>
            <a:xfrm>
              <a:off x="5824803" y="2942646"/>
              <a:ext cx="15648" cy="22880"/>
            </a:xfrm>
            <a:custGeom>
              <a:avLst/>
              <a:gdLst/>
              <a:ahLst/>
              <a:cxnLst/>
              <a:rect l="l" t="t" r="r" b="b"/>
              <a:pathLst>
                <a:path w="489" h="715" extrusionOk="0">
                  <a:moveTo>
                    <a:pt x="310" y="0"/>
                  </a:moveTo>
                  <a:lnTo>
                    <a:pt x="1" y="95"/>
                  </a:lnTo>
                  <a:cubicBezTo>
                    <a:pt x="60" y="286"/>
                    <a:pt x="120" y="488"/>
                    <a:pt x="179" y="715"/>
                  </a:cubicBezTo>
                  <a:lnTo>
                    <a:pt x="489" y="619"/>
                  </a:lnTo>
                  <a:cubicBezTo>
                    <a:pt x="429" y="405"/>
                    <a:pt x="370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795;p31">
              <a:extLst>
                <a:ext uri="{FF2B5EF4-FFF2-40B4-BE49-F238E27FC236}">
                  <a16:creationId xmlns:a16="http://schemas.microsoft.com/office/drawing/2014/main" id="{AB579325-D5B6-AF22-A255-E71AA5370719}"/>
                </a:ext>
              </a:extLst>
            </p:cNvPr>
            <p:cNvSpPr/>
            <p:nvPr/>
          </p:nvSpPr>
          <p:spPr>
            <a:xfrm>
              <a:off x="5836259" y="2982262"/>
              <a:ext cx="15648" cy="22496"/>
            </a:xfrm>
            <a:custGeom>
              <a:avLst/>
              <a:gdLst/>
              <a:ahLst/>
              <a:cxnLst/>
              <a:rect l="l" t="t" r="r" b="b"/>
              <a:pathLst>
                <a:path w="489" h="703" extrusionOk="0">
                  <a:moveTo>
                    <a:pt x="310" y="0"/>
                  </a:moveTo>
                  <a:lnTo>
                    <a:pt x="0" y="84"/>
                  </a:lnTo>
                  <a:cubicBezTo>
                    <a:pt x="60" y="286"/>
                    <a:pt x="119" y="500"/>
                    <a:pt x="179" y="703"/>
                  </a:cubicBezTo>
                  <a:lnTo>
                    <a:pt x="488" y="620"/>
                  </a:lnTo>
                  <a:cubicBezTo>
                    <a:pt x="429" y="405"/>
                    <a:pt x="369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796;p31">
              <a:extLst>
                <a:ext uri="{FF2B5EF4-FFF2-40B4-BE49-F238E27FC236}">
                  <a16:creationId xmlns:a16="http://schemas.microsoft.com/office/drawing/2014/main" id="{77440118-69C2-E4DD-466A-AB24C41A6D0C}"/>
                </a:ext>
              </a:extLst>
            </p:cNvPr>
            <p:cNvSpPr/>
            <p:nvPr/>
          </p:nvSpPr>
          <p:spPr>
            <a:xfrm>
              <a:off x="5857187" y="302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797;p31">
              <a:extLst>
                <a:ext uri="{FF2B5EF4-FFF2-40B4-BE49-F238E27FC236}">
                  <a16:creationId xmlns:a16="http://schemas.microsoft.com/office/drawing/2014/main" id="{C3DC1F04-242A-046E-21A6-CF03E8470243}"/>
                </a:ext>
              </a:extLst>
            </p:cNvPr>
            <p:cNvSpPr/>
            <p:nvPr/>
          </p:nvSpPr>
          <p:spPr>
            <a:xfrm>
              <a:off x="5812995" y="2903382"/>
              <a:ext cx="16032" cy="2252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310" y="1"/>
                  </a:moveTo>
                  <a:lnTo>
                    <a:pt x="1" y="96"/>
                  </a:lnTo>
                  <a:cubicBezTo>
                    <a:pt x="48" y="239"/>
                    <a:pt x="108" y="453"/>
                    <a:pt x="191" y="703"/>
                  </a:cubicBezTo>
                  <a:lnTo>
                    <a:pt x="501" y="620"/>
                  </a:lnTo>
                  <a:cubicBezTo>
                    <a:pt x="417" y="358"/>
                    <a:pt x="358" y="144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798;p31">
              <a:extLst>
                <a:ext uri="{FF2B5EF4-FFF2-40B4-BE49-F238E27FC236}">
                  <a16:creationId xmlns:a16="http://schemas.microsoft.com/office/drawing/2014/main" id="{027083C1-8FB7-CCF2-442F-80EC34DC13EC}"/>
                </a:ext>
              </a:extLst>
            </p:cNvPr>
            <p:cNvSpPr/>
            <p:nvPr/>
          </p:nvSpPr>
          <p:spPr>
            <a:xfrm>
              <a:off x="5893763" y="3304950"/>
              <a:ext cx="10720" cy="5376"/>
            </a:xfrm>
            <a:custGeom>
              <a:avLst/>
              <a:gdLst/>
              <a:ahLst/>
              <a:cxnLst/>
              <a:rect l="l" t="t" r="r" b="b"/>
              <a:pathLst>
                <a:path w="335" h="168" extrusionOk="0">
                  <a:moveTo>
                    <a:pt x="25" y="1"/>
                  </a:moveTo>
                  <a:cubicBezTo>
                    <a:pt x="13" y="37"/>
                    <a:pt x="13" y="72"/>
                    <a:pt x="1" y="120"/>
                  </a:cubicBezTo>
                  <a:lnTo>
                    <a:pt x="322" y="168"/>
                  </a:lnTo>
                  <a:cubicBezTo>
                    <a:pt x="322" y="132"/>
                    <a:pt x="334" y="84"/>
                    <a:pt x="334" y="49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799;p31">
              <a:extLst>
                <a:ext uri="{FF2B5EF4-FFF2-40B4-BE49-F238E27FC236}">
                  <a16:creationId xmlns:a16="http://schemas.microsoft.com/office/drawing/2014/main" id="{64C115D6-B16F-1427-12E6-98F35F1F3711}"/>
                </a:ext>
              </a:extLst>
            </p:cNvPr>
            <p:cNvSpPr/>
            <p:nvPr/>
          </p:nvSpPr>
          <p:spPr>
            <a:xfrm>
              <a:off x="5890723" y="3223062"/>
              <a:ext cx="12992" cy="21728"/>
            </a:xfrm>
            <a:custGeom>
              <a:avLst/>
              <a:gdLst/>
              <a:ahLst/>
              <a:cxnLst/>
              <a:rect l="l" t="t" r="r" b="b"/>
              <a:pathLst>
                <a:path w="406" h="679" extrusionOk="0">
                  <a:moveTo>
                    <a:pt x="322" y="0"/>
                  </a:moveTo>
                  <a:lnTo>
                    <a:pt x="1" y="48"/>
                  </a:lnTo>
                  <a:cubicBezTo>
                    <a:pt x="36" y="262"/>
                    <a:pt x="60" y="476"/>
                    <a:pt x="84" y="679"/>
                  </a:cubicBezTo>
                  <a:lnTo>
                    <a:pt x="405" y="643"/>
                  </a:lnTo>
                  <a:cubicBezTo>
                    <a:pt x="382" y="441"/>
                    <a:pt x="358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800;p31">
              <a:extLst>
                <a:ext uri="{FF2B5EF4-FFF2-40B4-BE49-F238E27FC236}">
                  <a16:creationId xmlns:a16="http://schemas.microsoft.com/office/drawing/2014/main" id="{7CC5690C-1FDE-07C3-9FA4-0E92AFB4FAB1}"/>
                </a:ext>
              </a:extLst>
            </p:cNvPr>
            <p:cNvSpPr/>
            <p:nvPr/>
          </p:nvSpPr>
          <p:spPr>
            <a:xfrm>
              <a:off x="5905219" y="3264214"/>
              <a:ext cx="32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801;p31">
              <a:extLst>
                <a:ext uri="{FF2B5EF4-FFF2-40B4-BE49-F238E27FC236}">
                  <a16:creationId xmlns:a16="http://schemas.microsoft.com/office/drawing/2014/main" id="{75CAD8B7-3067-27F4-5D72-88C435A98C11}"/>
                </a:ext>
              </a:extLst>
            </p:cNvPr>
            <p:cNvSpPr/>
            <p:nvPr/>
          </p:nvSpPr>
          <p:spPr>
            <a:xfrm>
              <a:off x="5847299" y="3021878"/>
              <a:ext cx="15264" cy="22528"/>
            </a:xfrm>
            <a:custGeom>
              <a:avLst/>
              <a:gdLst/>
              <a:ahLst/>
              <a:cxnLst/>
              <a:rect l="l" t="t" r="r" b="b"/>
              <a:pathLst>
                <a:path w="477" h="704" extrusionOk="0">
                  <a:moveTo>
                    <a:pt x="310" y="1"/>
                  </a:moveTo>
                  <a:lnTo>
                    <a:pt x="0" y="84"/>
                  </a:lnTo>
                  <a:cubicBezTo>
                    <a:pt x="48" y="286"/>
                    <a:pt x="107" y="501"/>
                    <a:pt x="167" y="703"/>
                  </a:cubicBezTo>
                  <a:lnTo>
                    <a:pt x="477" y="632"/>
                  </a:lnTo>
                  <a:cubicBezTo>
                    <a:pt x="417" y="417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802;p31">
              <a:extLst>
                <a:ext uri="{FF2B5EF4-FFF2-40B4-BE49-F238E27FC236}">
                  <a16:creationId xmlns:a16="http://schemas.microsoft.com/office/drawing/2014/main" id="{7173E71D-91D5-43CA-419F-B7886EF840D6}"/>
                </a:ext>
              </a:extLst>
            </p:cNvPr>
            <p:cNvSpPr/>
            <p:nvPr/>
          </p:nvSpPr>
          <p:spPr>
            <a:xfrm>
              <a:off x="5857571" y="3061878"/>
              <a:ext cx="14912" cy="22528"/>
            </a:xfrm>
            <a:custGeom>
              <a:avLst/>
              <a:gdLst/>
              <a:ahLst/>
              <a:cxnLst/>
              <a:rect l="l" t="t" r="r" b="b"/>
              <a:pathLst>
                <a:path w="466" h="704" extrusionOk="0">
                  <a:moveTo>
                    <a:pt x="310" y="1"/>
                  </a:moveTo>
                  <a:lnTo>
                    <a:pt x="1" y="72"/>
                  </a:lnTo>
                  <a:cubicBezTo>
                    <a:pt x="48" y="287"/>
                    <a:pt x="108" y="489"/>
                    <a:pt x="156" y="703"/>
                  </a:cubicBezTo>
                  <a:lnTo>
                    <a:pt x="465" y="620"/>
                  </a:lnTo>
                  <a:cubicBezTo>
                    <a:pt x="418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803;p31">
              <a:extLst>
                <a:ext uri="{FF2B5EF4-FFF2-40B4-BE49-F238E27FC236}">
                  <a16:creationId xmlns:a16="http://schemas.microsoft.com/office/drawing/2014/main" id="{F4BF947C-A9F7-0F72-088D-EA19604052FC}"/>
                </a:ext>
              </a:extLst>
            </p:cNvPr>
            <p:cNvSpPr/>
            <p:nvPr/>
          </p:nvSpPr>
          <p:spPr>
            <a:xfrm>
              <a:off x="5971107" y="2826806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86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804;p31">
              <a:extLst>
                <a:ext uri="{FF2B5EF4-FFF2-40B4-BE49-F238E27FC236}">
                  <a16:creationId xmlns:a16="http://schemas.microsoft.com/office/drawing/2014/main" id="{BAB0C085-BFF4-E221-0EB2-130671CE4455}"/>
                </a:ext>
              </a:extLst>
            </p:cNvPr>
            <p:cNvSpPr/>
            <p:nvPr/>
          </p:nvSpPr>
          <p:spPr>
            <a:xfrm>
              <a:off x="5897571" y="2862230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61"/>
                  </a:lnTo>
                  <a:lnTo>
                    <a:pt x="715" y="28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805;p31">
              <a:extLst>
                <a:ext uri="{FF2B5EF4-FFF2-40B4-BE49-F238E27FC236}">
                  <a16:creationId xmlns:a16="http://schemas.microsoft.com/office/drawing/2014/main" id="{69E32B27-50D9-20FF-ED1E-911911AB1733}"/>
                </a:ext>
              </a:extLst>
            </p:cNvPr>
            <p:cNvSpPr/>
            <p:nvPr/>
          </p:nvSpPr>
          <p:spPr>
            <a:xfrm>
              <a:off x="5934531" y="2844726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84" y="0"/>
                  </a:moveTo>
                  <a:lnTo>
                    <a:pt x="1" y="274"/>
                  </a:lnTo>
                  <a:lnTo>
                    <a:pt x="144" y="560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806;p31">
              <a:extLst>
                <a:ext uri="{FF2B5EF4-FFF2-40B4-BE49-F238E27FC236}">
                  <a16:creationId xmlns:a16="http://schemas.microsoft.com/office/drawing/2014/main" id="{BD1ADE5F-9AD9-6F21-E067-86869060F973}"/>
                </a:ext>
              </a:extLst>
            </p:cNvPr>
            <p:cNvSpPr/>
            <p:nvPr/>
          </p:nvSpPr>
          <p:spPr>
            <a:xfrm>
              <a:off x="5860259" y="2879766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4"/>
                  </a:lnTo>
                  <a:lnTo>
                    <a:pt x="143" y="560"/>
                  </a:lnTo>
                  <a:lnTo>
                    <a:pt x="726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807;p31">
              <a:extLst>
                <a:ext uri="{FF2B5EF4-FFF2-40B4-BE49-F238E27FC236}">
                  <a16:creationId xmlns:a16="http://schemas.microsoft.com/office/drawing/2014/main" id="{58ACF7D8-6C6F-6B84-F635-80CA1AF327CE}"/>
                </a:ext>
              </a:extLst>
            </p:cNvPr>
            <p:cNvSpPr/>
            <p:nvPr/>
          </p:nvSpPr>
          <p:spPr>
            <a:xfrm>
              <a:off x="6045795" y="2791766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84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08;p31">
              <a:extLst>
                <a:ext uri="{FF2B5EF4-FFF2-40B4-BE49-F238E27FC236}">
                  <a16:creationId xmlns:a16="http://schemas.microsoft.com/office/drawing/2014/main" id="{5E895DDC-12C9-2217-8D16-BA466678D8F2}"/>
                </a:ext>
              </a:extLst>
            </p:cNvPr>
            <p:cNvSpPr/>
            <p:nvPr/>
          </p:nvSpPr>
          <p:spPr>
            <a:xfrm>
              <a:off x="6119715" y="275634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09;p31">
              <a:extLst>
                <a:ext uri="{FF2B5EF4-FFF2-40B4-BE49-F238E27FC236}">
                  <a16:creationId xmlns:a16="http://schemas.microsoft.com/office/drawing/2014/main" id="{C8410F88-E5DE-08AD-1028-7147FA4C6CF8}"/>
                </a:ext>
              </a:extLst>
            </p:cNvPr>
            <p:cNvSpPr/>
            <p:nvPr/>
          </p:nvSpPr>
          <p:spPr>
            <a:xfrm>
              <a:off x="6082371" y="2774230"/>
              <a:ext cx="22880" cy="17952"/>
            </a:xfrm>
            <a:custGeom>
              <a:avLst/>
              <a:gdLst/>
              <a:ahLst/>
              <a:cxnLst/>
              <a:rect l="l" t="t" r="r" b="b"/>
              <a:pathLst>
                <a:path w="715" h="561" extrusionOk="0">
                  <a:moveTo>
                    <a:pt x="572" y="1"/>
                  </a:moveTo>
                  <a:lnTo>
                    <a:pt x="0" y="274"/>
                  </a:lnTo>
                  <a:lnTo>
                    <a:pt x="131" y="560"/>
                  </a:lnTo>
                  <a:lnTo>
                    <a:pt x="715" y="28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10;p31">
              <a:extLst>
                <a:ext uri="{FF2B5EF4-FFF2-40B4-BE49-F238E27FC236}">
                  <a16:creationId xmlns:a16="http://schemas.microsoft.com/office/drawing/2014/main" id="{0CA3CC8A-EBC4-892C-9B51-8DA7137C3BD6}"/>
                </a:ext>
              </a:extLst>
            </p:cNvPr>
            <p:cNvSpPr/>
            <p:nvPr/>
          </p:nvSpPr>
          <p:spPr>
            <a:xfrm>
              <a:off x="6008835" y="2809270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72"/>
                  </a:lnTo>
                  <a:lnTo>
                    <a:pt x="715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11;p31">
              <a:extLst>
                <a:ext uri="{FF2B5EF4-FFF2-40B4-BE49-F238E27FC236}">
                  <a16:creationId xmlns:a16="http://schemas.microsoft.com/office/drawing/2014/main" id="{5DE1D150-D6A7-3980-907B-551FF19EFD3E}"/>
                </a:ext>
              </a:extLst>
            </p:cNvPr>
            <p:cNvSpPr/>
            <p:nvPr/>
          </p:nvSpPr>
          <p:spPr>
            <a:xfrm>
              <a:off x="5600771" y="3002838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60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12;p31">
              <a:extLst>
                <a:ext uri="{FF2B5EF4-FFF2-40B4-BE49-F238E27FC236}">
                  <a16:creationId xmlns:a16="http://schemas.microsoft.com/office/drawing/2014/main" id="{999C5A8E-845B-3F7E-B90E-8662E2B49434}"/>
                </a:ext>
              </a:extLst>
            </p:cNvPr>
            <p:cNvSpPr/>
            <p:nvPr/>
          </p:nvSpPr>
          <p:spPr>
            <a:xfrm>
              <a:off x="5637731" y="2985302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74"/>
                  </a:lnTo>
                  <a:lnTo>
                    <a:pt x="144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13;p31">
              <a:extLst>
                <a:ext uri="{FF2B5EF4-FFF2-40B4-BE49-F238E27FC236}">
                  <a16:creationId xmlns:a16="http://schemas.microsoft.com/office/drawing/2014/main" id="{89A88506-3CE8-021C-B33F-87A8448226E7}"/>
                </a:ext>
              </a:extLst>
            </p:cNvPr>
            <p:cNvSpPr/>
            <p:nvPr/>
          </p:nvSpPr>
          <p:spPr>
            <a:xfrm>
              <a:off x="5823299" y="289730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14;p31">
              <a:extLst>
                <a:ext uri="{FF2B5EF4-FFF2-40B4-BE49-F238E27FC236}">
                  <a16:creationId xmlns:a16="http://schemas.microsoft.com/office/drawing/2014/main" id="{71457253-DA32-A68A-321E-1975ED4DD7C6}"/>
                </a:ext>
              </a:extLst>
            </p:cNvPr>
            <p:cNvSpPr/>
            <p:nvPr/>
          </p:nvSpPr>
          <p:spPr>
            <a:xfrm>
              <a:off x="5675075" y="2967766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84" y="1"/>
                  </a:moveTo>
                  <a:lnTo>
                    <a:pt x="1" y="275"/>
                  </a:lnTo>
                  <a:lnTo>
                    <a:pt x="144" y="561"/>
                  </a:lnTo>
                  <a:lnTo>
                    <a:pt x="715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15;p31">
              <a:extLst>
                <a:ext uri="{FF2B5EF4-FFF2-40B4-BE49-F238E27FC236}">
                  <a16:creationId xmlns:a16="http://schemas.microsoft.com/office/drawing/2014/main" id="{E59821C2-8ED5-C3D2-25ED-5DB5B6377897}"/>
                </a:ext>
              </a:extLst>
            </p:cNvPr>
            <p:cNvSpPr/>
            <p:nvPr/>
          </p:nvSpPr>
          <p:spPr>
            <a:xfrm>
              <a:off x="5563843" y="3020726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0" y="275"/>
                  </a:lnTo>
                  <a:lnTo>
                    <a:pt x="131" y="572"/>
                  </a:lnTo>
                  <a:lnTo>
                    <a:pt x="714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16;p31">
              <a:extLst>
                <a:ext uri="{FF2B5EF4-FFF2-40B4-BE49-F238E27FC236}">
                  <a16:creationId xmlns:a16="http://schemas.microsoft.com/office/drawing/2014/main" id="{EA182BD6-C174-8AD0-0043-E1FD90B1CB2E}"/>
                </a:ext>
              </a:extLst>
            </p:cNvPr>
            <p:cNvSpPr/>
            <p:nvPr/>
          </p:nvSpPr>
          <p:spPr>
            <a:xfrm>
              <a:off x="5785955" y="2915190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5"/>
                  </a:lnTo>
                  <a:lnTo>
                    <a:pt x="143" y="560"/>
                  </a:lnTo>
                  <a:lnTo>
                    <a:pt x="727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17;p31">
              <a:extLst>
                <a:ext uri="{FF2B5EF4-FFF2-40B4-BE49-F238E27FC236}">
                  <a16:creationId xmlns:a16="http://schemas.microsoft.com/office/drawing/2014/main" id="{43FC7C06-5DA6-D069-069C-C119E5456BAC}"/>
                </a:ext>
              </a:extLst>
            </p:cNvPr>
            <p:cNvSpPr/>
            <p:nvPr/>
          </p:nvSpPr>
          <p:spPr>
            <a:xfrm>
              <a:off x="5748995" y="2932342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84" y="1"/>
                  </a:moveTo>
                  <a:lnTo>
                    <a:pt x="1" y="275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18;p31">
              <a:extLst>
                <a:ext uri="{FF2B5EF4-FFF2-40B4-BE49-F238E27FC236}">
                  <a16:creationId xmlns:a16="http://schemas.microsoft.com/office/drawing/2014/main" id="{57285BEA-4B3E-FCAA-70A9-48B7508A7D58}"/>
                </a:ext>
              </a:extLst>
            </p:cNvPr>
            <p:cNvSpPr/>
            <p:nvPr/>
          </p:nvSpPr>
          <p:spPr>
            <a:xfrm>
              <a:off x="5712035" y="295026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19;p31">
              <a:extLst>
                <a:ext uri="{FF2B5EF4-FFF2-40B4-BE49-F238E27FC236}">
                  <a16:creationId xmlns:a16="http://schemas.microsoft.com/office/drawing/2014/main" id="{2F480EB3-A849-C957-B0D0-660E9528A06D}"/>
                </a:ext>
              </a:extLst>
            </p:cNvPr>
            <p:cNvSpPr/>
            <p:nvPr/>
          </p:nvSpPr>
          <p:spPr>
            <a:xfrm>
              <a:off x="5958531" y="3141462"/>
              <a:ext cx="96064" cy="89696"/>
            </a:xfrm>
            <a:custGeom>
              <a:avLst/>
              <a:gdLst/>
              <a:ahLst/>
              <a:cxnLst/>
              <a:rect l="l" t="t" r="r" b="b"/>
              <a:pathLst>
                <a:path w="3002" h="2803" extrusionOk="0">
                  <a:moveTo>
                    <a:pt x="1516" y="322"/>
                  </a:moveTo>
                  <a:cubicBezTo>
                    <a:pt x="2043" y="322"/>
                    <a:pt x="2497" y="713"/>
                    <a:pt x="2573" y="1240"/>
                  </a:cubicBezTo>
                  <a:cubicBezTo>
                    <a:pt x="2656" y="1836"/>
                    <a:pt x="2251" y="2383"/>
                    <a:pt x="1656" y="2467"/>
                  </a:cubicBezTo>
                  <a:cubicBezTo>
                    <a:pt x="1600" y="2476"/>
                    <a:pt x="1544" y="2480"/>
                    <a:pt x="1489" y="2480"/>
                  </a:cubicBezTo>
                  <a:cubicBezTo>
                    <a:pt x="971" y="2480"/>
                    <a:pt x="516" y="2089"/>
                    <a:pt x="430" y="1562"/>
                  </a:cubicBezTo>
                  <a:cubicBezTo>
                    <a:pt x="346" y="967"/>
                    <a:pt x="751" y="419"/>
                    <a:pt x="1346" y="336"/>
                  </a:cubicBezTo>
                  <a:cubicBezTo>
                    <a:pt x="1404" y="326"/>
                    <a:pt x="1460" y="322"/>
                    <a:pt x="1516" y="322"/>
                  </a:cubicBezTo>
                  <a:close/>
                  <a:moveTo>
                    <a:pt x="1499" y="0"/>
                  </a:moveTo>
                  <a:cubicBezTo>
                    <a:pt x="1433" y="0"/>
                    <a:pt x="1366" y="5"/>
                    <a:pt x="1299" y="14"/>
                  </a:cubicBezTo>
                  <a:cubicBezTo>
                    <a:pt x="537" y="121"/>
                    <a:pt x="1" y="836"/>
                    <a:pt x="120" y="1598"/>
                  </a:cubicBezTo>
                  <a:cubicBezTo>
                    <a:pt x="218" y="2304"/>
                    <a:pt x="822" y="2802"/>
                    <a:pt x="1506" y="2802"/>
                  </a:cubicBezTo>
                  <a:cubicBezTo>
                    <a:pt x="1571" y="2802"/>
                    <a:pt x="1637" y="2798"/>
                    <a:pt x="1704" y="2788"/>
                  </a:cubicBezTo>
                  <a:cubicBezTo>
                    <a:pt x="2466" y="2681"/>
                    <a:pt x="3001" y="1967"/>
                    <a:pt x="2894" y="1205"/>
                  </a:cubicBezTo>
                  <a:cubicBezTo>
                    <a:pt x="2785" y="498"/>
                    <a:pt x="2191" y="0"/>
                    <a:pt x="1499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20;p31">
              <a:extLst>
                <a:ext uri="{FF2B5EF4-FFF2-40B4-BE49-F238E27FC236}">
                  <a16:creationId xmlns:a16="http://schemas.microsoft.com/office/drawing/2014/main" id="{EF83727C-688B-46E6-4E3E-366AD091631E}"/>
                </a:ext>
              </a:extLst>
            </p:cNvPr>
            <p:cNvSpPr/>
            <p:nvPr/>
          </p:nvSpPr>
          <p:spPr>
            <a:xfrm>
              <a:off x="5981795" y="2748566"/>
              <a:ext cx="32800" cy="30784"/>
            </a:xfrm>
            <a:custGeom>
              <a:avLst/>
              <a:gdLst/>
              <a:ahLst/>
              <a:cxnLst/>
              <a:rect l="l" t="t" r="r" b="b"/>
              <a:pathLst>
                <a:path w="1025" h="962" extrusionOk="0">
                  <a:moveTo>
                    <a:pt x="512" y="313"/>
                  </a:moveTo>
                  <a:cubicBezTo>
                    <a:pt x="595" y="313"/>
                    <a:pt x="656" y="370"/>
                    <a:pt x="667" y="457"/>
                  </a:cubicBezTo>
                  <a:cubicBezTo>
                    <a:pt x="679" y="541"/>
                    <a:pt x="619" y="624"/>
                    <a:pt x="536" y="636"/>
                  </a:cubicBezTo>
                  <a:cubicBezTo>
                    <a:pt x="529" y="637"/>
                    <a:pt x="522" y="637"/>
                    <a:pt x="515" y="637"/>
                  </a:cubicBezTo>
                  <a:cubicBezTo>
                    <a:pt x="439" y="637"/>
                    <a:pt x="368" y="581"/>
                    <a:pt x="357" y="505"/>
                  </a:cubicBezTo>
                  <a:cubicBezTo>
                    <a:pt x="346" y="410"/>
                    <a:pt x="405" y="326"/>
                    <a:pt x="488" y="314"/>
                  </a:cubicBezTo>
                  <a:cubicBezTo>
                    <a:pt x="496" y="313"/>
                    <a:pt x="504" y="313"/>
                    <a:pt x="512" y="313"/>
                  </a:cubicBezTo>
                  <a:close/>
                  <a:moveTo>
                    <a:pt x="508" y="0"/>
                  </a:moveTo>
                  <a:cubicBezTo>
                    <a:pt x="485" y="0"/>
                    <a:pt x="463" y="2"/>
                    <a:pt x="441" y="5"/>
                  </a:cubicBezTo>
                  <a:cubicBezTo>
                    <a:pt x="179" y="41"/>
                    <a:pt x="0" y="279"/>
                    <a:pt x="36" y="541"/>
                  </a:cubicBezTo>
                  <a:cubicBezTo>
                    <a:pt x="69" y="791"/>
                    <a:pt x="281" y="962"/>
                    <a:pt x="517" y="962"/>
                  </a:cubicBezTo>
                  <a:cubicBezTo>
                    <a:pt x="539" y="962"/>
                    <a:pt x="561" y="960"/>
                    <a:pt x="584" y="957"/>
                  </a:cubicBezTo>
                  <a:cubicBezTo>
                    <a:pt x="846" y="910"/>
                    <a:pt x="1024" y="672"/>
                    <a:pt x="988" y="410"/>
                  </a:cubicBezTo>
                  <a:cubicBezTo>
                    <a:pt x="956" y="170"/>
                    <a:pt x="744" y="0"/>
                    <a:pt x="50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21;p31">
              <a:extLst>
                <a:ext uri="{FF2B5EF4-FFF2-40B4-BE49-F238E27FC236}">
                  <a16:creationId xmlns:a16="http://schemas.microsoft.com/office/drawing/2014/main" id="{95477C55-27F6-399F-94CD-1311C9A508FF}"/>
                </a:ext>
              </a:extLst>
            </p:cNvPr>
            <p:cNvSpPr/>
            <p:nvPr/>
          </p:nvSpPr>
          <p:spPr>
            <a:xfrm>
              <a:off x="5696803" y="3240182"/>
              <a:ext cx="96416" cy="90336"/>
            </a:xfrm>
            <a:custGeom>
              <a:avLst/>
              <a:gdLst/>
              <a:ahLst/>
              <a:cxnLst/>
              <a:rect l="l" t="t" r="r" b="b"/>
              <a:pathLst>
                <a:path w="3013" h="2823" extrusionOk="0">
                  <a:moveTo>
                    <a:pt x="1929" y="346"/>
                  </a:moveTo>
                  <a:lnTo>
                    <a:pt x="2644" y="1239"/>
                  </a:lnTo>
                  <a:lnTo>
                    <a:pt x="2212" y="2313"/>
                  </a:lnTo>
                  <a:lnTo>
                    <a:pt x="2212" y="2313"/>
                  </a:lnTo>
                  <a:lnTo>
                    <a:pt x="1084" y="2477"/>
                  </a:lnTo>
                  <a:lnTo>
                    <a:pt x="369" y="1573"/>
                  </a:lnTo>
                  <a:lnTo>
                    <a:pt x="798" y="513"/>
                  </a:lnTo>
                  <a:lnTo>
                    <a:pt x="1929" y="346"/>
                  </a:lnTo>
                  <a:close/>
                  <a:moveTo>
                    <a:pt x="2072" y="1"/>
                  </a:moveTo>
                  <a:lnTo>
                    <a:pt x="572" y="215"/>
                  </a:lnTo>
                  <a:lnTo>
                    <a:pt x="0" y="1632"/>
                  </a:lnTo>
                  <a:lnTo>
                    <a:pt x="941" y="2823"/>
                  </a:lnTo>
                  <a:lnTo>
                    <a:pt x="2358" y="2620"/>
                  </a:lnTo>
                  <a:lnTo>
                    <a:pt x="2453" y="2596"/>
                  </a:lnTo>
                  <a:lnTo>
                    <a:pt x="3013" y="1192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22;p31">
              <a:extLst>
                <a:ext uri="{FF2B5EF4-FFF2-40B4-BE49-F238E27FC236}">
                  <a16:creationId xmlns:a16="http://schemas.microsoft.com/office/drawing/2014/main" id="{137BF1E7-5AEC-88C4-7CBC-D75B3DB9A252}"/>
                </a:ext>
              </a:extLst>
            </p:cNvPr>
            <p:cNvSpPr/>
            <p:nvPr/>
          </p:nvSpPr>
          <p:spPr>
            <a:xfrm>
              <a:off x="6853891" y="2487286"/>
              <a:ext cx="61376" cy="1089760"/>
            </a:xfrm>
            <a:custGeom>
              <a:avLst/>
              <a:gdLst/>
              <a:ahLst/>
              <a:cxnLst/>
              <a:rect l="l" t="t" r="r" b="b"/>
              <a:pathLst>
                <a:path w="1918" h="34055" extrusionOk="0">
                  <a:moveTo>
                    <a:pt x="110" y="0"/>
                  </a:moveTo>
                  <a:cubicBezTo>
                    <a:pt x="49" y="0"/>
                    <a:pt x="1" y="45"/>
                    <a:pt x="1" y="109"/>
                  </a:cubicBezTo>
                  <a:cubicBezTo>
                    <a:pt x="1" y="181"/>
                    <a:pt x="48" y="228"/>
                    <a:pt x="108" y="240"/>
                  </a:cubicBezTo>
                  <a:lnTo>
                    <a:pt x="1679" y="359"/>
                  </a:lnTo>
                  <a:lnTo>
                    <a:pt x="1679" y="33935"/>
                  </a:lnTo>
                  <a:cubicBezTo>
                    <a:pt x="1679" y="34006"/>
                    <a:pt x="1739" y="34054"/>
                    <a:pt x="1798" y="34054"/>
                  </a:cubicBezTo>
                  <a:cubicBezTo>
                    <a:pt x="1870" y="34054"/>
                    <a:pt x="1918" y="34006"/>
                    <a:pt x="1918" y="33935"/>
                  </a:cubicBezTo>
                  <a:lnTo>
                    <a:pt x="1918" y="145"/>
                  </a:lnTo>
                  <a:lnTo>
                    <a:pt x="132" y="2"/>
                  </a:ln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23;p31">
              <a:extLst>
                <a:ext uri="{FF2B5EF4-FFF2-40B4-BE49-F238E27FC236}">
                  <a16:creationId xmlns:a16="http://schemas.microsoft.com/office/drawing/2014/main" id="{888F4A36-330B-41B7-ED6C-CB3A6CD566C1}"/>
                </a:ext>
              </a:extLst>
            </p:cNvPr>
            <p:cNvSpPr/>
            <p:nvPr/>
          </p:nvSpPr>
          <p:spPr>
            <a:xfrm>
              <a:off x="6883235" y="2472086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24;p31">
              <a:extLst>
                <a:ext uri="{FF2B5EF4-FFF2-40B4-BE49-F238E27FC236}">
                  <a16:creationId xmlns:a16="http://schemas.microsoft.com/office/drawing/2014/main" id="{269BF889-DE31-198A-FD24-F911319BC900}"/>
                </a:ext>
              </a:extLst>
            </p:cNvPr>
            <p:cNvSpPr/>
            <p:nvPr/>
          </p:nvSpPr>
          <p:spPr>
            <a:xfrm>
              <a:off x="6883235" y="2556694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41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41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25;p31">
              <a:extLst>
                <a:ext uri="{FF2B5EF4-FFF2-40B4-BE49-F238E27FC236}">
                  <a16:creationId xmlns:a16="http://schemas.microsoft.com/office/drawing/2014/main" id="{7BD46A73-7961-13C7-836A-0AD6BA663AB2}"/>
                </a:ext>
              </a:extLst>
            </p:cNvPr>
            <p:cNvSpPr/>
            <p:nvPr/>
          </p:nvSpPr>
          <p:spPr>
            <a:xfrm>
              <a:off x="6883235" y="26416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26;p31">
              <a:extLst>
                <a:ext uri="{FF2B5EF4-FFF2-40B4-BE49-F238E27FC236}">
                  <a16:creationId xmlns:a16="http://schemas.microsoft.com/office/drawing/2014/main" id="{184E26D8-BA26-BDBB-5806-C4B6B87D0EAF}"/>
                </a:ext>
              </a:extLst>
            </p:cNvPr>
            <p:cNvSpPr/>
            <p:nvPr/>
          </p:nvSpPr>
          <p:spPr>
            <a:xfrm>
              <a:off x="6883235" y="27262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27;p31">
              <a:extLst>
                <a:ext uri="{FF2B5EF4-FFF2-40B4-BE49-F238E27FC236}">
                  <a16:creationId xmlns:a16="http://schemas.microsoft.com/office/drawing/2014/main" id="{2E07F82F-7B0F-9540-28A9-A7CCFCD1E6F6}"/>
                </a:ext>
              </a:extLst>
            </p:cNvPr>
            <p:cNvSpPr/>
            <p:nvPr/>
          </p:nvSpPr>
          <p:spPr>
            <a:xfrm>
              <a:off x="6883235" y="2810806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28;p31">
              <a:extLst>
                <a:ext uri="{FF2B5EF4-FFF2-40B4-BE49-F238E27FC236}">
                  <a16:creationId xmlns:a16="http://schemas.microsoft.com/office/drawing/2014/main" id="{081B5BF3-20CD-F0B6-B953-451D1745DC0A}"/>
                </a:ext>
              </a:extLst>
            </p:cNvPr>
            <p:cNvSpPr/>
            <p:nvPr/>
          </p:nvSpPr>
          <p:spPr>
            <a:xfrm>
              <a:off x="6883235" y="2895382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29;p31">
              <a:extLst>
                <a:ext uri="{FF2B5EF4-FFF2-40B4-BE49-F238E27FC236}">
                  <a16:creationId xmlns:a16="http://schemas.microsoft.com/office/drawing/2014/main" id="{67018553-0877-B0EB-291D-9E3748853471}"/>
                </a:ext>
              </a:extLst>
            </p:cNvPr>
            <p:cNvSpPr/>
            <p:nvPr/>
          </p:nvSpPr>
          <p:spPr>
            <a:xfrm>
              <a:off x="6883235" y="297995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30"/>
                    <a:pt x="0" y="965"/>
                  </a:cubicBezTo>
                  <a:cubicBezTo>
                    <a:pt x="0" y="1489"/>
                    <a:pt x="429" y="1930"/>
                    <a:pt x="965" y="1930"/>
                  </a:cubicBezTo>
                  <a:cubicBezTo>
                    <a:pt x="1501" y="1930"/>
                    <a:pt x="1929" y="1489"/>
                    <a:pt x="1929" y="965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30;p31">
              <a:extLst>
                <a:ext uri="{FF2B5EF4-FFF2-40B4-BE49-F238E27FC236}">
                  <a16:creationId xmlns:a16="http://schemas.microsoft.com/office/drawing/2014/main" id="{8022FA18-5320-8827-88FD-1836F545F47C}"/>
                </a:ext>
              </a:extLst>
            </p:cNvPr>
            <p:cNvSpPr/>
            <p:nvPr/>
          </p:nvSpPr>
          <p:spPr>
            <a:xfrm>
              <a:off x="6883235" y="3064566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31;p31">
              <a:extLst>
                <a:ext uri="{FF2B5EF4-FFF2-40B4-BE49-F238E27FC236}">
                  <a16:creationId xmlns:a16="http://schemas.microsoft.com/office/drawing/2014/main" id="{6CE5E917-89C8-DB53-955A-87D0EA073F06}"/>
                </a:ext>
              </a:extLst>
            </p:cNvPr>
            <p:cNvSpPr/>
            <p:nvPr/>
          </p:nvSpPr>
          <p:spPr>
            <a:xfrm>
              <a:off x="6883235" y="314914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32;p31">
              <a:extLst>
                <a:ext uri="{FF2B5EF4-FFF2-40B4-BE49-F238E27FC236}">
                  <a16:creationId xmlns:a16="http://schemas.microsoft.com/office/drawing/2014/main" id="{342B6A6B-82B3-9870-54EF-4937BAA59DDD}"/>
                </a:ext>
              </a:extLst>
            </p:cNvPr>
            <p:cNvSpPr/>
            <p:nvPr/>
          </p:nvSpPr>
          <p:spPr>
            <a:xfrm>
              <a:off x="6883235" y="323371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33;p31">
              <a:extLst>
                <a:ext uri="{FF2B5EF4-FFF2-40B4-BE49-F238E27FC236}">
                  <a16:creationId xmlns:a16="http://schemas.microsoft.com/office/drawing/2014/main" id="{28088272-E4F7-1C86-46F6-029239494198}"/>
                </a:ext>
              </a:extLst>
            </p:cNvPr>
            <p:cNvSpPr/>
            <p:nvPr/>
          </p:nvSpPr>
          <p:spPr>
            <a:xfrm>
              <a:off x="6883235" y="3318294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34;p31">
              <a:extLst>
                <a:ext uri="{FF2B5EF4-FFF2-40B4-BE49-F238E27FC236}">
                  <a16:creationId xmlns:a16="http://schemas.microsoft.com/office/drawing/2014/main" id="{4BAAB021-B986-414A-EE1F-E1E00B37D20C}"/>
                </a:ext>
              </a:extLst>
            </p:cNvPr>
            <p:cNvSpPr/>
            <p:nvPr/>
          </p:nvSpPr>
          <p:spPr>
            <a:xfrm>
              <a:off x="6883235" y="34032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35;p31">
              <a:extLst>
                <a:ext uri="{FF2B5EF4-FFF2-40B4-BE49-F238E27FC236}">
                  <a16:creationId xmlns:a16="http://schemas.microsoft.com/office/drawing/2014/main" id="{6F667DC7-2D1E-F67F-D113-AD30700726E9}"/>
                </a:ext>
              </a:extLst>
            </p:cNvPr>
            <p:cNvSpPr/>
            <p:nvPr/>
          </p:nvSpPr>
          <p:spPr>
            <a:xfrm>
              <a:off x="6883235" y="34878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30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36;p31">
              <a:extLst>
                <a:ext uri="{FF2B5EF4-FFF2-40B4-BE49-F238E27FC236}">
                  <a16:creationId xmlns:a16="http://schemas.microsoft.com/office/drawing/2014/main" id="{43339075-3047-6113-6B5A-E4BCBEA31B5C}"/>
                </a:ext>
              </a:extLst>
            </p:cNvPr>
            <p:cNvSpPr/>
            <p:nvPr/>
          </p:nvSpPr>
          <p:spPr>
            <a:xfrm>
              <a:off x="6883235" y="247666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37;p31">
              <a:extLst>
                <a:ext uri="{FF2B5EF4-FFF2-40B4-BE49-F238E27FC236}">
                  <a16:creationId xmlns:a16="http://schemas.microsoft.com/office/drawing/2014/main" id="{8CA42A7B-F760-EA89-7969-F54432B82271}"/>
                </a:ext>
              </a:extLst>
            </p:cNvPr>
            <p:cNvSpPr/>
            <p:nvPr/>
          </p:nvSpPr>
          <p:spPr>
            <a:xfrm>
              <a:off x="6883235" y="2561270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38;p31">
              <a:extLst>
                <a:ext uri="{FF2B5EF4-FFF2-40B4-BE49-F238E27FC236}">
                  <a16:creationId xmlns:a16="http://schemas.microsoft.com/office/drawing/2014/main" id="{0E2FB60B-D922-0079-4AD9-42C228157E8A}"/>
                </a:ext>
              </a:extLst>
            </p:cNvPr>
            <p:cNvSpPr/>
            <p:nvPr/>
          </p:nvSpPr>
          <p:spPr>
            <a:xfrm>
              <a:off x="6883235" y="26462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4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39;p31">
              <a:extLst>
                <a:ext uri="{FF2B5EF4-FFF2-40B4-BE49-F238E27FC236}">
                  <a16:creationId xmlns:a16="http://schemas.microsoft.com/office/drawing/2014/main" id="{4450BDA0-3095-B474-54E8-F4FC227D47AD}"/>
                </a:ext>
              </a:extLst>
            </p:cNvPr>
            <p:cNvSpPr/>
            <p:nvPr/>
          </p:nvSpPr>
          <p:spPr>
            <a:xfrm>
              <a:off x="6883235" y="27308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0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40;p31">
              <a:extLst>
                <a:ext uri="{FF2B5EF4-FFF2-40B4-BE49-F238E27FC236}">
                  <a16:creationId xmlns:a16="http://schemas.microsoft.com/office/drawing/2014/main" id="{4B903057-AF50-5656-86A2-2527A3DFE7D3}"/>
                </a:ext>
              </a:extLst>
            </p:cNvPr>
            <p:cNvSpPr/>
            <p:nvPr/>
          </p:nvSpPr>
          <p:spPr>
            <a:xfrm>
              <a:off x="6883235" y="2815382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1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41;p31">
              <a:extLst>
                <a:ext uri="{FF2B5EF4-FFF2-40B4-BE49-F238E27FC236}">
                  <a16:creationId xmlns:a16="http://schemas.microsoft.com/office/drawing/2014/main" id="{D20EF78B-029B-0443-D303-6A7D801C0A5F}"/>
                </a:ext>
              </a:extLst>
            </p:cNvPr>
            <p:cNvSpPr/>
            <p:nvPr/>
          </p:nvSpPr>
          <p:spPr>
            <a:xfrm>
              <a:off x="6883235" y="2899958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1279" y="1453"/>
                    <a:pt x="1272" y="1453"/>
                    <a:pt x="1265" y="1453"/>
                  </a:cubicBezTo>
                  <a:cubicBezTo>
                    <a:pt x="739" y="1453"/>
                    <a:pt x="322" y="1018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42;p31">
              <a:extLst>
                <a:ext uri="{FF2B5EF4-FFF2-40B4-BE49-F238E27FC236}">
                  <a16:creationId xmlns:a16="http://schemas.microsoft.com/office/drawing/2014/main" id="{02C875E9-8A15-33B7-1C08-12AC1737632E}"/>
                </a:ext>
              </a:extLst>
            </p:cNvPr>
            <p:cNvSpPr/>
            <p:nvPr/>
          </p:nvSpPr>
          <p:spPr>
            <a:xfrm>
              <a:off x="6883235" y="298453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cubicBezTo>
                    <a:pt x="191" y="168"/>
                    <a:pt x="0" y="477"/>
                    <a:pt x="0" y="822"/>
                  </a:cubicBezTo>
                  <a:cubicBezTo>
                    <a:pt x="0" y="1346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25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43;p31">
              <a:extLst>
                <a:ext uri="{FF2B5EF4-FFF2-40B4-BE49-F238E27FC236}">
                  <a16:creationId xmlns:a16="http://schemas.microsoft.com/office/drawing/2014/main" id="{3BFBE13B-DDA5-A4DA-CD2B-23765CE2DB71}"/>
                </a:ext>
              </a:extLst>
            </p:cNvPr>
            <p:cNvSpPr/>
            <p:nvPr/>
          </p:nvSpPr>
          <p:spPr>
            <a:xfrm>
              <a:off x="6883235" y="3069142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cubicBezTo>
                    <a:pt x="191" y="167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44;p31">
              <a:extLst>
                <a:ext uri="{FF2B5EF4-FFF2-40B4-BE49-F238E27FC236}">
                  <a16:creationId xmlns:a16="http://schemas.microsoft.com/office/drawing/2014/main" id="{7D45C7A8-EF4B-3BE6-1131-F2FB1D4CAB15}"/>
                </a:ext>
              </a:extLst>
            </p:cNvPr>
            <p:cNvSpPr/>
            <p:nvPr/>
          </p:nvSpPr>
          <p:spPr>
            <a:xfrm>
              <a:off x="6883235" y="31537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67"/>
                    <a:pt x="0" y="476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45;p31">
              <a:extLst>
                <a:ext uri="{FF2B5EF4-FFF2-40B4-BE49-F238E27FC236}">
                  <a16:creationId xmlns:a16="http://schemas.microsoft.com/office/drawing/2014/main" id="{94C62959-6640-93C3-40D0-2DCF3D2D198A}"/>
                </a:ext>
              </a:extLst>
            </p:cNvPr>
            <p:cNvSpPr/>
            <p:nvPr/>
          </p:nvSpPr>
          <p:spPr>
            <a:xfrm>
              <a:off x="6883235" y="323829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46;p31">
              <a:extLst>
                <a:ext uri="{FF2B5EF4-FFF2-40B4-BE49-F238E27FC236}">
                  <a16:creationId xmlns:a16="http://schemas.microsoft.com/office/drawing/2014/main" id="{323A21F0-8CDC-39CB-DBC7-33993A07A4B5}"/>
                </a:ext>
              </a:extLst>
            </p:cNvPr>
            <p:cNvSpPr/>
            <p:nvPr/>
          </p:nvSpPr>
          <p:spPr>
            <a:xfrm>
              <a:off x="6883235" y="332287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1"/>
                  </a:cubicBezTo>
                  <a:cubicBezTo>
                    <a:pt x="322" y="322"/>
                    <a:pt x="381" y="155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47;p31">
              <a:extLst>
                <a:ext uri="{FF2B5EF4-FFF2-40B4-BE49-F238E27FC236}">
                  <a16:creationId xmlns:a16="http://schemas.microsoft.com/office/drawing/2014/main" id="{12B967D1-99CE-2060-95BA-38F34E9008EE}"/>
                </a:ext>
              </a:extLst>
            </p:cNvPr>
            <p:cNvSpPr/>
            <p:nvPr/>
          </p:nvSpPr>
          <p:spPr>
            <a:xfrm>
              <a:off x="6883235" y="34078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48;p31">
              <a:extLst>
                <a:ext uri="{FF2B5EF4-FFF2-40B4-BE49-F238E27FC236}">
                  <a16:creationId xmlns:a16="http://schemas.microsoft.com/office/drawing/2014/main" id="{877B314A-5BD8-856E-6346-424E5F1024A4}"/>
                </a:ext>
              </a:extLst>
            </p:cNvPr>
            <p:cNvSpPr/>
            <p:nvPr/>
          </p:nvSpPr>
          <p:spPr>
            <a:xfrm>
              <a:off x="6883235" y="34924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8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11"/>
                  </a:cubicBezTo>
                  <a:lnTo>
                    <a:pt x="1786" y="1311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49;p31">
              <a:extLst>
                <a:ext uri="{FF2B5EF4-FFF2-40B4-BE49-F238E27FC236}">
                  <a16:creationId xmlns:a16="http://schemas.microsoft.com/office/drawing/2014/main" id="{EA651DF4-902B-F456-30AE-5D52F8823E47}"/>
                </a:ext>
              </a:extLst>
            </p:cNvPr>
            <p:cNvSpPr/>
            <p:nvPr/>
          </p:nvSpPr>
          <p:spPr>
            <a:xfrm>
              <a:off x="7513411" y="2720886"/>
              <a:ext cx="61760" cy="501440"/>
            </a:xfrm>
            <a:custGeom>
              <a:avLst/>
              <a:gdLst/>
              <a:ahLst/>
              <a:cxnLst/>
              <a:rect l="l" t="t" r="r" b="b"/>
              <a:pathLst>
                <a:path w="1930" h="15670" extrusionOk="0">
                  <a:moveTo>
                    <a:pt x="131" y="1"/>
                  </a:moveTo>
                  <a:cubicBezTo>
                    <a:pt x="60" y="1"/>
                    <a:pt x="12" y="48"/>
                    <a:pt x="0" y="120"/>
                  </a:cubicBezTo>
                  <a:cubicBezTo>
                    <a:pt x="0" y="179"/>
                    <a:pt x="48" y="239"/>
                    <a:pt x="108" y="239"/>
                  </a:cubicBezTo>
                  <a:lnTo>
                    <a:pt x="1679" y="370"/>
                  </a:lnTo>
                  <a:lnTo>
                    <a:pt x="1679" y="15669"/>
                  </a:lnTo>
                  <a:lnTo>
                    <a:pt x="1929" y="15669"/>
                  </a:lnTo>
                  <a:lnTo>
                    <a:pt x="1929" y="14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50;p31">
              <a:extLst>
                <a:ext uri="{FF2B5EF4-FFF2-40B4-BE49-F238E27FC236}">
                  <a16:creationId xmlns:a16="http://schemas.microsoft.com/office/drawing/2014/main" id="{786DF02F-9DA5-A4D6-D635-2F934C163F48}"/>
                </a:ext>
              </a:extLst>
            </p:cNvPr>
            <p:cNvSpPr/>
            <p:nvPr/>
          </p:nvSpPr>
          <p:spPr>
            <a:xfrm>
              <a:off x="7542755" y="2706038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0"/>
                  </a:moveTo>
                  <a:cubicBezTo>
                    <a:pt x="441" y="0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51;p31">
              <a:extLst>
                <a:ext uri="{FF2B5EF4-FFF2-40B4-BE49-F238E27FC236}">
                  <a16:creationId xmlns:a16="http://schemas.microsoft.com/office/drawing/2014/main" id="{E9D3F452-4F34-B63D-AD69-A62FB5502B3C}"/>
                </a:ext>
              </a:extLst>
            </p:cNvPr>
            <p:cNvSpPr/>
            <p:nvPr/>
          </p:nvSpPr>
          <p:spPr>
            <a:xfrm>
              <a:off x="7542755" y="2790614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52;p31">
              <a:extLst>
                <a:ext uri="{FF2B5EF4-FFF2-40B4-BE49-F238E27FC236}">
                  <a16:creationId xmlns:a16="http://schemas.microsoft.com/office/drawing/2014/main" id="{B12F6B2D-6375-0B1F-DEF2-BD59443E7BEC}"/>
                </a:ext>
              </a:extLst>
            </p:cNvPr>
            <p:cNvSpPr/>
            <p:nvPr/>
          </p:nvSpPr>
          <p:spPr>
            <a:xfrm>
              <a:off x="7542755" y="2875190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53;p31">
              <a:extLst>
                <a:ext uri="{FF2B5EF4-FFF2-40B4-BE49-F238E27FC236}">
                  <a16:creationId xmlns:a16="http://schemas.microsoft.com/office/drawing/2014/main" id="{8B29398D-B7D5-050C-7572-5BAE703A59CE}"/>
                </a:ext>
              </a:extLst>
            </p:cNvPr>
            <p:cNvSpPr/>
            <p:nvPr/>
          </p:nvSpPr>
          <p:spPr>
            <a:xfrm>
              <a:off x="7542755" y="2959766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30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30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54;p31">
              <a:extLst>
                <a:ext uri="{FF2B5EF4-FFF2-40B4-BE49-F238E27FC236}">
                  <a16:creationId xmlns:a16="http://schemas.microsoft.com/office/drawing/2014/main" id="{9BC47628-3626-028E-E412-EFC8C2F73097}"/>
                </a:ext>
              </a:extLst>
            </p:cNvPr>
            <p:cNvSpPr/>
            <p:nvPr/>
          </p:nvSpPr>
          <p:spPr>
            <a:xfrm>
              <a:off x="7542755" y="3044374"/>
              <a:ext cx="61728" cy="61728"/>
            </a:xfrm>
            <a:custGeom>
              <a:avLst/>
              <a:gdLst/>
              <a:ahLst/>
              <a:cxnLst/>
              <a:rect l="l" t="t" r="r" b="b"/>
              <a:pathLst>
                <a:path w="1929" h="1929" extrusionOk="0">
                  <a:moveTo>
                    <a:pt x="965" y="0"/>
                  </a:moveTo>
                  <a:cubicBezTo>
                    <a:pt x="441" y="0"/>
                    <a:pt x="0" y="441"/>
                    <a:pt x="0" y="965"/>
                  </a:cubicBezTo>
                  <a:cubicBezTo>
                    <a:pt x="0" y="1500"/>
                    <a:pt x="441" y="1929"/>
                    <a:pt x="965" y="1929"/>
                  </a:cubicBezTo>
                  <a:cubicBezTo>
                    <a:pt x="1500" y="1929"/>
                    <a:pt x="1929" y="1500"/>
                    <a:pt x="1929" y="965"/>
                  </a:cubicBezTo>
                  <a:cubicBezTo>
                    <a:pt x="1929" y="441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55;p31">
              <a:extLst>
                <a:ext uri="{FF2B5EF4-FFF2-40B4-BE49-F238E27FC236}">
                  <a16:creationId xmlns:a16="http://schemas.microsoft.com/office/drawing/2014/main" id="{18B47382-0B45-C486-DB72-0274383A3DFC}"/>
                </a:ext>
              </a:extLst>
            </p:cNvPr>
            <p:cNvSpPr/>
            <p:nvPr/>
          </p:nvSpPr>
          <p:spPr>
            <a:xfrm>
              <a:off x="7542755" y="3129334"/>
              <a:ext cx="61728" cy="61376"/>
            </a:xfrm>
            <a:custGeom>
              <a:avLst/>
              <a:gdLst/>
              <a:ahLst/>
              <a:cxnLst/>
              <a:rect l="l" t="t" r="r" b="b"/>
              <a:pathLst>
                <a:path w="1929" h="1918" extrusionOk="0">
                  <a:moveTo>
                    <a:pt x="965" y="0"/>
                  </a:moveTo>
                  <a:cubicBezTo>
                    <a:pt x="441" y="0"/>
                    <a:pt x="0" y="429"/>
                    <a:pt x="0" y="953"/>
                  </a:cubicBezTo>
                  <a:cubicBezTo>
                    <a:pt x="0" y="1488"/>
                    <a:pt x="441" y="1917"/>
                    <a:pt x="965" y="1917"/>
                  </a:cubicBezTo>
                  <a:cubicBezTo>
                    <a:pt x="1500" y="1917"/>
                    <a:pt x="1929" y="1488"/>
                    <a:pt x="1929" y="953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56;p31">
              <a:extLst>
                <a:ext uri="{FF2B5EF4-FFF2-40B4-BE49-F238E27FC236}">
                  <a16:creationId xmlns:a16="http://schemas.microsoft.com/office/drawing/2014/main" id="{5B7EDF0D-330A-AAFC-F7F2-EDFBB58A9120}"/>
                </a:ext>
              </a:extLst>
            </p:cNvPr>
            <p:cNvSpPr/>
            <p:nvPr/>
          </p:nvSpPr>
          <p:spPr>
            <a:xfrm>
              <a:off x="7542755" y="271061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46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24"/>
                    <a:pt x="322" y="500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57;p31">
              <a:extLst>
                <a:ext uri="{FF2B5EF4-FFF2-40B4-BE49-F238E27FC236}">
                  <a16:creationId xmlns:a16="http://schemas.microsoft.com/office/drawing/2014/main" id="{51F5E943-EB6D-10DE-3A71-95DEABCE9B33}"/>
                </a:ext>
              </a:extLst>
            </p:cNvPr>
            <p:cNvSpPr/>
            <p:nvPr/>
          </p:nvSpPr>
          <p:spPr>
            <a:xfrm>
              <a:off x="7542755" y="279519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58;p31">
              <a:extLst>
                <a:ext uri="{FF2B5EF4-FFF2-40B4-BE49-F238E27FC236}">
                  <a16:creationId xmlns:a16="http://schemas.microsoft.com/office/drawing/2014/main" id="{B98247D6-59A7-5CBF-AEB7-10A39B5706F7}"/>
                </a:ext>
              </a:extLst>
            </p:cNvPr>
            <p:cNvSpPr/>
            <p:nvPr/>
          </p:nvSpPr>
          <p:spPr>
            <a:xfrm>
              <a:off x="7542755" y="2879766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59;p31">
              <a:extLst>
                <a:ext uri="{FF2B5EF4-FFF2-40B4-BE49-F238E27FC236}">
                  <a16:creationId xmlns:a16="http://schemas.microsoft.com/office/drawing/2014/main" id="{59B18746-B9C6-0A5D-3F3A-200EE0014B43}"/>
                </a:ext>
              </a:extLst>
            </p:cNvPr>
            <p:cNvSpPr/>
            <p:nvPr/>
          </p:nvSpPr>
          <p:spPr>
            <a:xfrm>
              <a:off x="7542755" y="296434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60;p31">
              <a:extLst>
                <a:ext uri="{FF2B5EF4-FFF2-40B4-BE49-F238E27FC236}">
                  <a16:creationId xmlns:a16="http://schemas.microsoft.com/office/drawing/2014/main" id="{71EACC76-671E-6C61-FCAA-05E849454DB8}"/>
                </a:ext>
              </a:extLst>
            </p:cNvPr>
            <p:cNvSpPr/>
            <p:nvPr/>
          </p:nvSpPr>
          <p:spPr>
            <a:xfrm>
              <a:off x="7542755" y="30489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80"/>
                    <a:pt x="0" y="477"/>
                    <a:pt x="0" y="823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3"/>
                  </a:cubicBezTo>
                  <a:lnTo>
                    <a:pt x="1786" y="1323"/>
                  </a:lnTo>
                  <a:cubicBezTo>
                    <a:pt x="1643" y="1418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861;p31">
              <a:extLst>
                <a:ext uri="{FF2B5EF4-FFF2-40B4-BE49-F238E27FC236}">
                  <a16:creationId xmlns:a16="http://schemas.microsoft.com/office/drawing/2014/main" id="{0725DFF5-FBF5-2FD7-1EFA-BB34C9AF55A0}"/>
                </a:ext>
              </a:extLst>
            </p:cNvPr>
            <p:cNvSpPr/>
            <p:nvPr/>
          </p:nvSpPr>
          <p:spPr>
            <a:xfrm>
              <a:off x="7542755" y="313391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64"/>
                    <a:pt x="0" y="810"/>
                  </a:cubicBezTo>
                  <a:cubicBezTo>
                    <a:pt x="0" y="1345"/>
                    <a:pt x="441" y="1774"/>
                    <a:pt x="965" y="1774"/>
                  </a:cubicBezTo>
                  <a:cubicBezTo>
                    <a:pt x="1310" y="1774"/>
                    <a:pt x="1619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77" y="1453"/>
                    <a:pt x="1286" y="1453"/>
                  </a:cubicBezTo>
                  <a:cubicBezTo>
                    <a:pt x="762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862;p31">
              <a:extLst>
                <a:ext uri="{FF2B5EF4-FFF2-40B4-BE49-F238E27FC236}">
                  <a16:creationId xmlns:a16="http://schemas.microsoft.com/office/drawing/2014/main" id="{516FA7BE-59C0-C635-32FE-48648FFEAA50}"/>
                </a:ext>
              </a:extLst>
            </p:cNvPr>
            <p:cNvSpPr/>
            <p:nvPr/>
          </p:nvSpPr>
          <p:spPr>
            <a:xfrm>
              <a:off x="2888067" y="4660566"/>
              <a:ext cx="206144" cy="148608"/>
            </a:xfrm>
            <a:custGeom>
              <a:avLst/>
              <a:gdLst/>
              <a:ahLst/>
              <a:cxnLst/>
              <a:rect l="l" t="t" r="r" b="b"/>
              <a:pathLst>
                <a:path w="6442" h="4644" extrusionOk="0">
                  <a:moveTo>
                    <a:pt x="2492" y="1"/>
                  </a:moveTo>
                  <a:cubicBezTo>
                    <a:pt x="1588" y="1"/>
                    <a:pt x="817" y="369"/>
                    <a:pt x="501" y="1048"/>
                  </a:cubicBezTo>
                  <a:cubicBezTo>
                    <a:pt x="0" y="2120"/>
                    <a:pt x="810" y="3560"/>
                    <a:pt x="2310" y="4263"/>
                  </a:cubicBezTo>
                  <a:cubicBezTo>
                    <a:pt x="2860" y="4520"/>
                    <a:pt x="3427" y="4643"/>
                    <a:pt x="3950" y="4643"/>
                  </a:cubicBezTo>
                  <a:cubicBezTo>
                    <a:pt x="4854" y="4643"/>
                    <a:pt x="5625" y="4275"/>
                    <a:pt x="5942" y="3596"/>
                  </a:cubicBezTo>
                  <a:cubicBezTo>
                    <a:pt x="6442" y="2524"/>
                    <a:pt x="5632" y="1084"/>
                    <a:pt x="4132" y="381"/>
                  </a:cubicBezTo>
                  <a:cubicBezTo>
                    <a:pt x="3582" y="124"/>
                    <a:pt x="3015" y="1"/>
                    <a:pt x="249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863;p31">
              <a:extLst>
                <a:ext uri="{FF2B5EF4-FFF2-40B4-BE49-F238E27FC236}">
                  <a16:creationId xmlns:a16="http://schemas.microsoft.com/office/drawing/2014/main" id="{54A39142-841B-8734-2A68-61B4EEAE2968}"/>
                </a:ext>
              </a:extLst>
            </p:cNvPr>
            <p:cNvSpPr/>
            <p:nvPr/>
          </p:nvSpPr>
          <p:spPr>
            <a:xfrm>
              <a:off x="2884259" y="4667830"/>
              <a:ext cx="206144" cy="148576"/>
            </a:xfrm>
            <a:custGeom>
              <a:avLst/>
              <a:gdLst/>
              <a:ahLst/>
              <a:cxnLst/>
              <a:rect l="l" t="t" r="r" b="b"/>
              <a:pathLst>
                <a:path w="6442" h="4643" extrusionOk="0">
                  <a:moveTo>
                    <a:pt x="2487" y="0"/>
                  </a:moveTo>
                  <a:cubicBezTo>
                    <a:pt x="1584" y="0"/>
                    <a:pt x="817" y="368"/>
                    <a:pt x="500" y="1047"/>
                  </a:cubicBezTo>
                  <a:cubicBezTo>
                    <a:pt x="0" y="2119"/>
                    <a:pt x="810" y="3560"/>
                    <a:pt x="2310" y="4262"/>
                  </a:cubicBezTo>
                  <a:cubicBezTo>
                    <a:pt x="2860" y="4519"/>
                    <a:pt x="3427" y="4642"/>
                    <a:pt x="3950" y="4642"/>
                  </a:cubicBezTo>
                  <a:cubicBezTo>
                    <a:pt x="4854" y="4642"/>
                    <a:pt x="5625" y="4274"/>
                    <a:pt x="5942" y="3595"/>
                  </a:cubicBezTo>
                  <a:cubicBezTo>
                    <a:pt x="6442" y="2524"/>
                    <a:pt x="5632" y="1083"/>
                    <a:pt x="4132" y="381"/>
                  </a:cubicBezTo>
                  <a:cubicBezTo>
                    <a:pt x="3578" y="123"/>
                    <a:pt x="3010" y="0"/>
                    <a:pt x="2487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864;p31">
              <a:extLst>
                <a:ext uri="{FF2B5EF4-FFF2-40B4-BE49-F238E27FC236}">
                  <a16:creationId xmlns:a16="http://schemas.microsoft.com/office/drawing/2014/main" id="{5831EB96-5C26-08D6-2789-C742FD4B040C}"/>
                </a:ext>
              </a:extLst>
            </p:cNvPr>
            <p:cNvSpPr/>
            <p:nvPr/>
          </p:nvSpPr>
          <p:spPr>
            <a:xfrm>
              <a:off x="2586691" y="4874390"/>
              <a:ext cx="206912" cy="145408"/>
            </a:xfrm>
            <a:custGeom>
              <a:avLst/>
              <a:gdLst/>
              <a:ahLst/>
              <a:cxnLst/>
              <a:rect l="l" t="t" r="r" b="b"/>
              <a:pathLst>
                <a:path w="6466" h="4544" extrusionOk="0">
                  <a:moveTo>
                    <a:pt x="3882" y="0"/>
                  </a:moveTo>
                  <a:cubicBezTo>
                    <a:pt x="3428" y="0"/>
                    <a:pt x="2944" y="87"/>
                    <a:pt x="2465" y="272"/>
                  </a:cubicBezTo>
                  <a:cubicBezTo>
                    <a:pt x="917" y="867"/>
                    <a:pt x="1" y="2236"/>
                    <a:pt x="429" y="3343"/>
                  </a:cubicBezTo>
                  <a:cubicBezTo>
                    <a:pt x="717" y="4108"/>
                    <a:pt x="1567" y="4543"/>
                    <a:pt x="2579" y="4543"/>
                  </a:cubicBezTo>
                  <a:cubicBezTo>
                    <a:pt x="3033" y="4543"/>
                    <a:pt x="3519" y="4456"/>
                    <a:pt x="4001" y="4272"/>
                  </a:cubicBezTo>
                  <a:cubicBezTo>
                    <a:pt x="5549" y="3677"/>
                    <a:pt x="6466" y="2308"/>
                    <a:pt x="6037" y="1200"/>
                  </a:cubicBezTo>
                  <a:cubicBezTo>
                    <a:pt x="5749" y="435"/>
                    <a:pt x="4893" y="0"/>
                    <a:pt x="3882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865;p31">
              <a:extLst>
                <a:ext uri="{FF2B5EF4-FFF2-40B4-BE49-F238E27FC236}">
                  <a16:creationId xmlns:a16="http://schemas.microsoft.com/office/drawing/2014/main" id="{5EEB5049-4197-14B2-24C6-ED0097FD0281}"/>
                </a:ext>
              </a:extLst>
            </p:cNvPr>
            <p:cNvSpPr/>
            <p:nvPr/>
          </p:nvSpPr>
          <p:spPr>
            <a:xfrm>
              <a:off x="2589347" y="4882006"/>
              <a:ext cx="206560" cy="145408"/>
            </a:xfrm>
            <a:custGeom>
              <a:avLst/>
              <a:gdLst/>
              <a:ahLst/>
              <a:cxnLst/>
              <a:rect l="l" t="t" r="r" b="b"/>
              <a:pathLst>
                <a:path w="6455" h="4544" extrusionOk="0">
                  <a:moveTo>
                    <a:pt x="3880" y="0"/>
                  </a:moveTo>
                  <a:cubicBezTo>
                    <a:pt x="3428" y="0"/>
                    <a:pt x="2944" y="88"/>
                    <a:pt x="2466" y="272"/>
                  </a:cubicBezTo>
                  <a:cubicBezTo>
                    <a:pt x="906" y="855"/>
                    <a:pt x="1" y="2236"/>
                    <a:pt x="418" y="3343"/>
                  </a:cubicBezTo>
                  <a:cubicBezTo>
                    <a:pt x="714" y="4108"/>
                    <a:pt x="1566" y="4544"/>
                    <a:pt x="2576" y="4544"/>
                  </a:cubicBezTo>
                  <a:cubicBezTo>
                    <a:pt x="3027" y="4544"/>
                    <a:pt x="3511" y="4456"/>
                    <a:pt x="3990" y="4272"/>
                  </a:cubicBezTo>
                  <a:cubicBezTo>
                    <a:pt x="5537" y="3677"/>
                    <a:pt x="6454" y="2296"/>
                    <a:pt x="6037" y="1200"/>
                  </a:cubicBezTo>
                  <a:cubicBezTo>
                    <a:pt x="5741" y="436"/>
                    <a:pt x="4889" y="0"/>
                    <a:pt x="388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866;p31">
              <a:extLst>
                <a:ext uri="{FF2B5EF4-FFF2-40B4-BE49-F238E27FC236}">
                  <a16:creationId xmlns:a16="http://schemas.microsoft.com/office/drawing/2014/main" id="{5616D94C-9559-24B0-7A5E-9D7821530013}"/>
                </a:ext>
              </a:extLst>
            </p:cNvPr>
            <p:cNvSpPr/>
            <p:nvPr/>
          </p:nvSpPr>
          <p:spPr>
            <a:xfrm>
              <a:off x="2549347" y="4706646"/>
              <a:ext cx="983392" cy="438592"/>
            </a:xfrm>
            <a:custGeom>
              <a:avLst/>
              <a:gdLst/>
              <a:ahLst/>
              <a:cxnLst/>
              <a:rect l="l" t="t" r="r" b="b"/>
              <a:pathLst>
                <a:path w="30731" h="13706" extrusionOk="0">
                  <a:moveTo>
                    <a:pt x="14584" y="1"/>
                  </a:moveTo>
                  <a:cubicBezTo>
                    <a:pt x="14360" y="1"/>
                    <a:pt x="14134" y="9"/>
                    <a:pt x="13907" y="25"/>
                  </a:cubicBezTo>
                  <a:cubicBezTo>
                    <a:pt x="9133" y="382"/>
                    <a:pt x="4073" y="6823"/>
                    <a:pt x="1" y="13705"/>
                  </a:cubicBezTo>
                  <a:lnTo>
                    <a:pt x="30731" y="13705"/>
                  </a:lnTo>
                  <a:cubicBezTo>
                    <a:pt x="28301" y="9309"/>
                    <a:pt x="22264" y="1"/>
                    <a:pt x="14584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867;p31">
              <a:extLst>
                <a:ext uri="{FF2B5EF4-FFF2-40B4-BE49-F238E27FC236}">
                  <a16:creationId xmlns:a16="http://schemas.microsoft.com/office/drawing/2014/main" id="{F5C57B3A-729D-93F4-69B7-65DF86A6259A}"/>
                </a:ext>
              </a:extLst>
            </p:cNvPr>
            <p:cNvSpPr/>
            <p:nvPr/>
          </p:nvSpPr>
          <p:spPr>
            <a:xfrm>
              <a:off x="2800067" y="4789174"/>
              <a:ext cx="225184" cy="146080"/>
            </a:xfrm>
            <a:custGeom>
              <a:avLst/>
              <a:gdLst/>
              <a:ahLst/>
              <a:cxnLst/>
              <a:rect l="l" t="t" r="r" b="b"/>
              <a:pathLst>
                <a:path w="7037" h="4565" extrusionOk="0">
                  <a:moveTo>
                    <a:pt x="4046" y="0"/>
                  </a:moveTo>
                  <a:cubicBezTo>
                    <a:pt x="3731" y="0"/>
                    <a:pt x="3404" y="33"/>
                    <a:pt x="3072" y="101"/>
                  </a:cubicBezTo>
                  <a:cubicBezTo>
                    <a:pt x="1262" y="470"/>
                    <a:pt x="0" y="1756"/>
                    <a:pt x="250" y="2958"/>
                  </a:cubicBezTo>
                  <a:cubicBezTo>
                    <a:pt x="443" y="3934"/>
                    <a:pt x="1577" y="4565"/>
                    <a:pt x="2964" y="4565"/>
                  </a:cubicBezTo>
                  <a:cubicBezTo>
                    <a:pt x="3287" y="4565"/>
                    <a:pt x="3623" y="4530"/>
                    <a:pt x="3965" y="4459"/>
                  </a:cubicBezTo>
                  <a:cubicBezTo>
                    <a:pt x="5775" y="4089"/>
                    <a:pt x="7037" y="2815"/>
                    <a:pt x="6787" y="1613"/>
                  </a:cubicBezTo>
                  <a:cubicBezTo>
                    <a:pt x="6583" y="632"/>
                    <a:pt x="5437" y="0"/>
                    <a:pt x="40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868;p31">
              <a:extLst>
                <a:ext uri="{FF2B5EF4-FFF2-40B4-BE49-F238E27FC236}">
                  <a16:creationId xmlns:a16="http://schemas.microsoft.com/office/drawing/2014/main" id="{0FEC1182-5DA5-004E-C4D4-EA6A944A7E08}"/>
                </a:ext>
              </a:extLst>
            </p:cNvPr>
            <p:cNvSpPr/>
            <p:nvPr/>
          </p:nvSpPr>
          <p:spPr>
            <a:xfrm>
              <a:off x="2802723" y="4776182"/>
              <a:ext cx="225216" cy="145984"/>
            </a:xfrm>
            <a:custGeom>
              <a:avLst/>
              <a:gdLst/>
              <a:ahLst/>
              <a:cxnLst/>
              <a:rect l="l" t="t" r="r" b="b"/>
              <a:pathLst>
                <a:path w="7038" h="4562" extrusionOk="0">
                  <a:moveTo>
                    <a:pt x="4061" y="0"/>
                  </a:moveTo>
                  <a:cubicBezTo>
                    <a:pt x="3742" y="0"/>
                    <a:pt x="3410" y="33"/>
                    <a:pt x="3072" y="102"/>
                  </a:cubicBezTo>
                  <a:cubicBezTo>
                    <a:pt x="1263" y="471"/>
                    <a:pt x="0" y="1745"/>
                    <a:pt x="251" y="2948"/>
                  </a:cubicBezTo>
                  <a:cubicBezTo>
                    <a:pt x="454" y="3936"/>
                    <a:pt x="1595" y="4561"/>
                    <a:pt x="2982" y="4561"/>
                  </a:cubicBezTo>
                  <a:cubicBezTo>
                    <a:pt x="3300" y="4561"/>
                    <a:pt x="3630" y="4529"/>
                    <a:pt x="3965" y="4460"/>
                  </a:cubicBezTo>
                  <a:cubicBezTo>
                    <a:pt x="5775" y="4091"/>
                    <a:pt x="7037" y="2817"/>
                    <a:pt x="6787" y="1614"/>
                  </a:cubicBezTo>
                  <a:cubicBezTo>
                    <a:pt x="6593" y="626"/>
                    <a:pt x="5454" y="0"/>
                    <a:pt x="4061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869;p31">
              <a:extLst>
                <a:ext uri="{FF2B5EF4-FFF2-40B4-BE49-F238E27FC236}">
                  <a16:creationId xmlns:a16="http://schemas.microsoft.com/office/drawing/2014/main" id="{31875419-63D4-3DA9-F1C3-C45703D622C3}"/>
                </a:ext>
              </a:extLst>
            </p:cNvPr>
            <p:cNvSpPr/>
            <p:nvPr/>
          </p:nvSpPr>
          <p:spPr>
            <a:xfrm>
              <a:off x="2771107" y="4974262"/>
              <a:ext cx="227488" cy="155840"/>
            </a:xfrm>
            <a:custGeom>
              <a:avLst/>
              <a:gdLst/>
              <a:ahLst/>
              <a:cxnLst/>
              <a:rect l="l" t="t" r="r" b="b"/>
              <a:pathLst>
                <a:path w="7109" h="4870" extrusionOk="0">
                  <a:moveTo>
                    <a:pt x="4477" y="1"/>
                  </a:moveTo>
                  <a:cubicBezTo>
                    <a:pt x="3911" y="1"/>
                    <a:pt x="3290" y="127"/>
                    <a:pt x="2679" y="389"/>
                  </a:cubicBezTo>
                  <a:cubicBezTo>
                    <a:pt x="977" y="1127"/>
                    <a:pt x="0" y="2627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15"/>
                  </a:cubicBezTo>
                  <a:cubicBezTo>
                    <a:pt x="6308" y="393"/>
                    <a:pt x="5477" y="1"/>
                    <a:pt x="4477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870;p31">
              <a:extLst>
                <a:ext uri="{FF2B5EF4-FFF2-40B4-BE49-F238E27FC236}">
                  <a16:creationId xmlns:a16="http://schemas.microsoft.com/office/drawing/2014/main" id="{D9758651-36F3-45DD-7741-541FAAE192C1}"/>
                </a:ext>
              </a:extLst>
            </p:cNvPr>
            <p:cNvSpPr/>
            <p:nvPr/>
          </p:nvSpPr>
          <p:spPr>
            <a:xfrm>
              <a:off x="2771491" y="4961302"/>
              <a:ext cx="227488" cy="155872"/>
            </a:xfrm>
            <a:custGeom>
              <a:avLst/>
              <a:gdLst/>
              <a:ahLst/>
              <a:cxnLst/>
              <a:rect l="l" t="t" r="r" b="b"/>
              <a:pathLst>
                <a:path w="7109" h="4871" extrusionOk="0">
                  <a:moveTo>
                    <a:pt x="4481" y="1"/>
                  </a:moveTo>
                  <a:cubicBezTo>
                    <a:pt x="3913" y="1"/>
                    <a:pt x="3292" y="126"/>
                    <a:pt x="2679" y="389"/>
                  </a:cubicBezTo>
                  <a:cubicBezTo>
                    <a:pt x="988" y="1116"/>
                    <a:pt x="0" y="2628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04"/>
                  </a:cubicBezTo>
                  <a:cubicBezTo>
                    <a:pt x="6309" y="390"/>
                    <a:pt x="5479" y="1"/>
                    <a:pt x="4481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871;p31">
              <a:extLst>
                <a:ext uri="{FF2B5EF4-FFF2-40B4-BE49-F238E27FC236}">
                  <a16:creationId xmlns:a16="http://schemas.microsoft.com/office/drawing/2014/main" id="{CDC73781-7631-3477-5B13-B7A761899670}"/>
                </a:ext>
              </a:extLst>
            </p:cNvPr>
            <p:cNvSpPr/>
            <p:nvPr/>
          </p:nvSpPr>
          <p:spPr>
            <a:xfrm>
              <a:off x="3053411" y="4760982"/>
              <a:ext cx="219104" cy="170624"/>
            </a:xfrm>
            <a:custGeom>
              <a:avLst/>
              <a:gdLst/>
              <a:ahLst/>
              <a:cxnLst/>
              <a:rect l="l" t="t" r="r" b="b"/>
              <a:pathLst>
                <a:path w="6847" h="5332" extrusionOk="0">
                  <a:moveTo>
                    <a:pt x="2311" y="0"/>
                  </a:moveTo>
                  <a:cubicBezTo>
                    <a:pt x="1638" y="0"/>
                    <a:pt x="1057" y="230"/>
                    <a:pt x="715" y="696"/>
                  </a:cubicBezTo>
                  <a:cubicBezTo>
                    <a:pt x="1" y="1696"/>
                    <a:pt x="620" y="3375"/>
                    <a:pt x="2108" y="4470"/>
                  </a:cubicBezTo>
                  <a:cubicBezTo>
                    <a:pt x="2893" y="5042"/>
                    <a:pt x="3763" y="5331"/>
                    <a:pt x="4517" y="5331"/>
                  </a:cubicBezTo>
                  <a:cubicBezTo>
                    <a:pt x="5194" y="5331"/>
                    <a:pt x="5777" y="5098"/>
                    <a:pt x="6121" y="4625"/>
                  </a:cubicBezTo>
                  <a:cubicBezTo>
                    <a:pt x="6847" y="3637"/>
                    <a:pt x="6216" y="1946"/>
                    <a:pt x="4728" y="863"/>
                  </a:cubicBezTo>
                  <a:cubicBezTo>
                    <a:pt x="3941" y="290"/>
                    <a:pt x="3067" y="0"/>
                    <a:pt x="2311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872;p31">
              <a:extLst>
                <a:ext uri="{FF2B5EF4-FFF2-40B4-BE49-F238E27FC236}">
                  <a16:creationId xmlns:a16="http://schemas.microsoft.com/office/drawing/2014/main" id="{CA3B733E-4EA7-84B2-750F-AAE8C3485783}"/>
                </a:ext>
              </a:extLst>
            </p:cNvPr>
            <p:cNvSpPr/>
            <p:nvPr/>
          </p:nvSpPr>
          <p:spPr>
            <a:xfrm>
              <a:off x="3055715" y="4748118"/>
              <a:ext cx="219104" cy="170592"/>
            </a:xfrm>
            <a:custGeom>
              <a:avLst/>
              <a:gdLst/>
              <a:ahLst/>
              <a:cxnLst/>
              <a:rect l="l" t="t" r="r" b="b"/>
              <a:pathLst>
                <a:path w="6847" h="5331" extrusionOk="0">
                  <a:moveTo>
                    <a:pt x="2324" y="0"/>
                  </a:moveTo>
                  <a:cubicBezTo>
                    <a:pt x="1650" y="0"/>
                    <a:pt x="1069" y="234"/>
                    <a:pt x="727" y="705"/>
                  </a:cubicBezTo>
                  <a:cubicBezTo>
                    <a:pt x="0" y="1693"/>
                    <a:pt x="631" y="3384"/>
                    <a:pt x="2120" y="4468"/>
                  </a:cubicBezTo>
                  <a:cubicBezTo>
                    <a:pt x="2906" y="5040"/>
                    <a:pt x="3780" y="5330"/>
                    <a:pt x="4536" y="5330"/>
                  </a:cubicBezTo>
                  <a:cubicBezTo>
                    <a:pt x="5209" y="5330"/>
                    <a:pt x="5790" y="5100"/>
                    <a:pt x="6132" y="4634"/>
                  </a:cubicBezTo>
                  <a:cubicBezTo>
                    <a:pt x="6846" y="3634"/>
                    <a:pt x="6227" y="1955"/>
                    <a:pt x="4739" y="872"/>
                  </a:cubicBezTo>
                  <a:cubicBezTo>
                    <a:pt x="3953" y="293"/>
                    <a:pt x="3080" y="0"/>
                    <a:pt x="232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873;p31">
              <a:extLst>
                <a:ext uri="{FF2B5EF4-FFF2-40B4-BE49-F238E27FC236}">
                  <a16:creationId xmlns:a16="http://schemas.microsoft.com/office/drawing/2014/main" id="{241B305C-F215-815B-BC28-EEDAB34B01CD}"/>
                </a:ext>
              </a:extLst>
            </p:cNvPr>
            <p:cNvSpPr/>
            <p:nvPr/>
          </p:nvSpPr>
          <p:spPr>
            <a:xfrm>
              <a:off x="2798147" y="4733334"/>
              <a:ext cx="734592" cy="411904"/>
            </a:xfrm>
            <a:custGeom>
              <a:avLst/>
              <a:gdLst/>
              <a:ahLst/>
              <a:cxnLst/>
              <a:rect l="l" t="t" r="r" b="b"/>
              <a:pathLst>
                <a:path w="22956" h="12872" extrusionOk="0">
                  <a:moveTo>
                    <a:pt x="10800" y="0"/>
                  </a:moveTo>
                  <a:cubicBezTo>
                    <a:pt x="8764" y="5513"/>
                    <a:pt x="4858" y="9966"/>
                    <a:pt x="1" y="12871"/>
                  </a:cubicBezTo>
                  <a:lnTo>
                    <a:pt x="22956" y="12871"/>
                  </a:lnTo>
                  <a:cubicBezTo>
                    <a:pt x="20968" y="9263"/>
                    <a:pt x="16562" y="2370"/>
                    <a:pt x="10800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874;p31">
              <a:extLst>
                <a:ext uri="{FF2B5EF4-FFF2-40B4-BE49-F238E27FC236}">
                  <a16:creationId xmlns:a16="http://schemas.microsoft.com/office/drawing/2014/main" id="{BD01D86F-4F60-ECB7-D5DD-7F8FB6773372}"/>
                </a:ext>
              </a:extLst>
            </p:cNvPr>
            <p:cNvSpPr/>
            <p:nvPr/>
          </p:nvSpPr>
          <p:spPr>
            <a:xfrm>
              <a:off x="8648771" y="2550966"/>
              <a:ext cx="307520" cy="471712"/>
            </a:xfrm>
            <a:custGeom>
              <a:avLst/>
              <a:gdLst/>
              <a:ahLst/>
              <a:cxnLst/>
              <a:rect l="l" t="t" r="r" b="b"/>
              <a:pathLst>
                <a:path w="9610" h="14741" extrusionOk="0">
                  <a:moveTo>
                    <a:pt x="1409" y="0"/>
                  </a:moveTo>
                  <a:cubicBezTo>
                    <a:pt x="1064" y="0"/>
                    <a:pt x="726" y="148"/>
                    <a:pt x="489" y="429"/>
                  </a:cubicBezTo>
                  <a:cubicBezTo>
                    <a:pt x="1" y="1001"/>
                    <a:pt x="144" y="1870"/>
                    <a:pt x="787" y="2263"/>
                  </a:cubicBezTo>
                  <a:lnTo>
                    <a:pt x="3966" y="4168"/>
                  </a:lnTo>
                  <a:cubicBezTo>
                    <a:pt x="6311" y="6013"/>
                    <a:pt x="7216" y="9156"/>
                    <a:pt x="6204" y="11966"/>
                  </a:cubicBezTo>
                  <a:lnTo>
                    <a:pt x="5216" y="14740"/>
                  </a:lnTo>
                  <a:lnTo>
                    <a:pt x="7609" y="12883"/>
                  </a:lnTo>
                  <a:lnTo>
                    <a:pt x="7835" y="12502"/>
                  </a:lnTo>
                  <a:cubicBezTo>
                    <a:pt x="9609" y="8430"/>
                    <a:pt x="8050" y="3680"/>
                    <a:pt x="4216" y="1453"/>
                  </a:cubicBezTo>
                  <a:lnTo>
                    <a:pt x="2025" y="167"/>
                  </a:lnTo>
                  <a:cubicBezTo>
                    <a:pt x="1831" y="55"/>
                    <a:pt x="1619" y="0"/>
                    <a:pt x="1409" y="0"/>
                  </a:cubicBezTo>
                  <a:close/>
                </a:path>
              </a:pathLst>
            </a:custGeom>
            <a:solidFill>
              <a:srgbClr val="EA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875;p31">
              <a:extLst>
                <a:ext uri="{FF2B5EF4-FFF2-40B4-BE49-F238E27FC236}">
                  <a16:creationId xmlns:a16="http://schemas.microsoft.com/office/drawing/2014/main" id="{F3851E36-9D67-CA25-F452-C41298F10232}"/>
                </a:ext>
              </a:extLst>
            </p:cNvPr>
            <p:cNvSpPr/>
            <p:nvPr/>
          </p:nvSpPr>
          <p:spPr>
            <a:xfrm>
              <a:off x="8523811" y="2607158"/>
              <a:ext cx="269024" cy="418944"/>
            </a:xfrm>
            <a:custGeom>
              <a:avLst/>
              <a:gdLst/>
              <a:ahLst/>
              <a:cxnLst/>
              <a:rect l="l" t="t" r="r" b="b"/>
              <a:pathLst>
                <a:path w="8407" h="13092" extrusionOk="0">
                  <a:moveTo>
                    <a:pt x="6532" y="1"/>
                  </a:moveTo>
                  <a:cubicBezTo>
                    <a:pt x="6096" y="1"/>
                    <a:pt x="5670" y="219"/>
                    <a:pt x="5430" y="614"/>
                  </a:cubicBezTo>
                  <a:cubicBezTo>
                    <a:pt x="3215" y="4257"/>
                    <a:pt x="1429" y="8103"/>
                    <a:pt x="1" y="12044"/>
                  </a:cubicBezTo>
                  <a:lnTo>
                    <a:pt x="2870" y="13092"/>
                  </a:lnTo>
                  <a:cubicBezTo>
                    <a:pt x="4239" y="9317"/>
                    <a:pt x="5942" y="5662"/>
                    <a:pt x="8037" y="2209"/>
                  </a:cubicBezTo>
                  <a:cubicBezTo>
                    <a:pt x="8407" y="1614"/>
                    <a:pt x="8228" y="840"/>
                    <a:pt x="7633" y="471"/>
                  </a:cubicBezTo>
                  <a:lnTo>
                    <a:pt x="7216" y="197"/>
                  </a:lnTo>
                  <a:cubicBezTo>
                    <a:pt x="7003" y="64"/>
                    <a:pt x="6766" y="1"/>
                    <a:pt x="6532" y="1"/>
                  </a:cubicBez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876;p31">
              <a:extLst>
                <a:ext uri="{FF2B5EF4-FFF2-40B4-BE49-F238E27FC236}">
                  <a16:creationId xmlns:a16="http://schemas.microsoft.com/office/drawing/2014/main" id="{5AD2D719-71BC-4CC8-5AD0-DFEC30A61C51}"/>
                </a:ext>
              </a:extLst>
            </p:cNvPr>
            <p:cNvSpPr/>
            <p:nvPr/>
          </p:nvSpPr>
          <p:spPr>
            <a:xfrm>
              <a:off x="8550883" y="2609270"/>
              <a:ext cx="241952" cy="416832"/>
            </a:xfrm>
            <a:custGeom>
              <a:avLst/>
              <a:gdLst/>
              <a:ahLst/>
              <a:cxnLst/>
              <a:rect l="l" t="t" r="r" b="b"/>
              <a:pathLst>
                <a:path w="7561" h="13026" extrusionOk="0">
                  <a:moveTo>
                    <a:pt x="6096" y="0"/>
                  </a:moveTo>
                  <a:cubicBezTo>
                    <a:pt x="4941" y="1869"/>
                    <a:pt x="2119" y="6680"/>
                    <a:pt x="0" y="12287"/>
                  </a:cubicBezTo>
                  <a:lnTo>
                    <a:pt x="2024" y="13026"/>
                  </a:lnTo>
                  <a:cubicBezTo>
                    <a:pt x="3393" y="9251"/>
                    <a:pt x="5096" y="5596"/>
                    <a:pt x="7191" y="2143"/>
                  </a:cubicBezTo>
                  <a:cubicBezTo>
                    <a:pt x="7561" y="1548"/>
                    <a:pt x="7370" y="774"/>
                    <a:pt x="6787" y="405"/>
                  </a:cubicBezTo>
                  <a:lnTo>
                    <a:pt x="6370" y="131"/>
                  </a:lnTo>
                  <a:cubicBezTo>
                    <a:pt x="6287" y="84"/>
                    <a:pt x="6191" y="36"/>
                    <a:pt x="609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877;p31">
              <a:extLst>
                <a:ext uri="{FF2B5EF4-FFF2-40B4-BE49-F238E27FC236}">
                  <a16:creationId xmlns:a16="http://schemas.microsoft.com/office/drawing/2014/main" id="{CDC41D8F-CDDF-615A-CE6E-0DE1316897F7}"/>
                </a:ext>
              </a:extLst>
            </p:cNvPr>
            <p:cNvSpPr/>
            <p:nvPr/>
          </p:nvSpPr>
          <p:spPr>
            <a:xfrm>
              <a:off x="8372195" y="2896470"/>
              <a:ext cx="546368" cy="234432"/>
            </a:xfrm>
            <a:custGeom>
              <a:avLst/>
              <a:gdLst/>
              <a:ahLst/>
              <a:cxnLst/>
              <a:rect l="l" t="t" r="r" b="b"/>
              <a:pathLst>
                <a:path w="17074" h="7326" extrusionOk="0">
                  <a:moveTo>
                    <a:pt x="3935" y="1"/>
                  </a:moveTo>
                  <a:cubicBezTo>
                    <a:pt x="2468" y="1"/>
                    <a:pt x="1065" y="863"/>
                    <a:pt x="464" y="2312"/>
                  </a:cubicBezTo>
                  <a:cubicBezTo>
                    <a:pt x="0" y="3420"/>
                    <a:pt x="393" y="4705"/>
                    <a:pt x="1393" y="5348"/>
                  </a:cubicBezTo>
                  <a:lnTo>
                    <a:pt x="3941" y="7015"/>
                  </a:lnTo>
                  <a:lnTo>
                    <a:pt x="8537" y="7313"/>
                  </a:lnTo>
                  <a:cubicBezTo>
                    <a:pt x="8663" y="7321"/>
                    <a:pt x="8790" y="7325"/>
                    <a:pt x="8916" y="7325"/>
                  </a:cubicBezTo>
                  <a:cubicBezTo>
                    <a:pt x="11898" y="7325"/>
                    <a:pt x="14985" y="5080"/>
                    <a:pt x="16264" y="2396"/>
                  </a:cubicBezTo>
                  <a:lnTo>
                    <a:pt x="17074" y="336"/>
                  </a:lnTo>
                  <a:lnTo>
                    <a:pt x="14966" y="2181"/>
                  </a:lnTo>
                  <a:cubicBezTo>
                    <a:pt x="14187" y="2866"/>
                    <a:pt x="13203" y="3220"/>
                    <a:pt x="12210" y="3220"/>
                  </a:cubicBezTo>
                  <a:cubicBezTo>
                    <a:pt x="11563" y="3220"/>
                    <a:pt x="10912" y="3070"/>
                    <a:pt x="10311" y="2765"/>
                  </a:cubicBezTo>
                  <a:lnTo>
                    <a:pt x="5632" y="407"/>
                  </a:lnTo>
                  <a:cubicBezTo>
                    <a:pt x="5085" y="131"/>
                    <a:pt x="4506" y="1"/>
                    <a:pt x="3935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878;p31">
              <a:extLst>
                <a:ext uri="{FF2B5EF4-FFF2-40B4-BE49-F238E27FC236}">
                  <a16:creationId xmlns:a16="http://schemas.microsoft.com/office/drawing/2014/main" id="{6033E1F9-E90E-DC4B-46F7-64A642DE2496}"/>
                </a:ext>
              </a:extLst>
            </p:cNvPr>
            <p:cNvSpPr/>
            <p:nvPr/>
          </p:nvSpPr>
          <p:spPr>
            <a:xfrm>
              <a:off x="8316547" y="2981494"/>
              <a:ext cx="329984" cy="2159168"/>
            </a:xfrm>
            <a:custGeom>
              <a:avLst/>
              <a:gdLst/>
              <a:ahLst/>
              <a:cxnLst/>
              <a:rect l="l" t="t" r="r" b="b"/>
              <a:pathLst>
                <a:path w="10312" h="67474" extrusionOk="0">
                  <a:moveTo>
                    <a:pt x="5513" y="1"/>
                  </a:moveTo>
                  <a:cubicBezTo>
                    <a:pt x="2715" y="7704"/>
                    <a:pt x="1263" y="15764"/>
                    <a:pt x="632" y="23515"/>
                  </a:cubicBezTo>
                  <a:cubicBezTo>
                    <a:pt x="1" y="31266"/>
                    <a:pt x="191" y="38720"/>
                    <a:pt x="727" y="45209"/>
                  </a:cubicBezTo>
                  <a:cubicBezTo>
                    <a:pt x="1810" y="58186"/>
                    <a:pt x="4239" y="67366"/>
                    <a:pt x="4263" y="67473"/>
                  </a:cubicBezTo>
                  <a:lnTo>
                    <a:pt x="9192" y="66152"/>
                  </a:lnTo>
                  <a:lnTo>
                    <a:pt x="9180" y="66116"/>
                  </a:lnTo>
                  <a:cubicBezTo>
                    <a:pt x="9180" y="66080"/>
                    <a:pt x="9169" y="66021"/>
                    <a:pt x="9145" y="65949"/>
                  </a:cubicBezTo>
                  <a:cubicBezTo>
                    <a:pt x="9109" y="65806"/>
                    <a:pt x="9049" y="65592"/>
                    <a:pt x="8978" y="65294"/>
                  </a:cubicBezTo>
                  <a:cubicBezTo>
                    <a:pt x="8847" y="64723"/>
                    <a:pt x="8645" y="63854"/>
                    <a:pt x="8407" y="62746"/>
                  </a:cubicBezTo>
                  <a:cubicBezTo>
                    <a:pt x="7942" y="60532"/>
                    <a:pt x="7335" y="57329"/>
                    <a:pt x="6787" y="53436"/>
                  </a:cubicBezTo>
                  <a:cubicBezTo>
                    <a:pt x="5680" y="45637"/>
                    <a:pt x="4811" y="35029"/>
                    <a:pt x="5716" y="23932"/>
                  </a:cubicBezTo>
                  <a:cubicBezTo>
                    <a:pt x="6311" y="16526"/>
                    <a:pt x="7704" y="8906"/>
                    <a:pt x="10312" y="1739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879;p31">
              <a:extLst>
                <a:ext uri="{FF2B5EF4-FFF2-40B4-BE49-F238E27FC236}">
                  <a16:creationId xmlns:a16="http://schemas.microsoft.com/office/drawing/2014/main" id="{BA0CA777-D489-5DE5-618F-56A52CF8F5F6}"/>
                </a:ext>
              </a:extLst>
            </p:cNvPr>
            <p:cNvSpPr/>
            <p:nvPr/>
          </p:nvSpPr>
          <p:spPr>
            <a:xfrm>
              <a:off x="8361891" y="2998646"/>
              <a:ext cx="267872" cy="2122560"/>
            </a:xfrm>
            <a:custGeom>
              <a:avLst/>
              <a:gdLst/>
              <a:ahLst/>
              <a:cxnLst/>
              <a:rect l="l" t="t" r="r" b="b"/>
              <a:pathLst>
                <a:path w="8371" h="66330" extrusionOk="0">
                  <a:moveTo>
                    <a:pt x="5501" y="0"/>
                  </a:moveTo>
                  <a:cubicBezTo>
                    <a:pt x="2715" y="7704"/>
                    <a:pt x="1263" y="15740"/>
                    <a:pt x="632" y="23479"/>
                  </a:cubicBezTo>
                  <a:cubicBezTo>
                    <a:pt x="1" y="31230"/>
                    <a:pt x="191" y="38684"/>
                    <a:pt x="727" y="45173"/>
                  </a:cubicBezTo>
                  <a:cubicBezTo>
                    <a:pt x="1596" y="55579"/>
                    <a:pt x="3322" y="63520"/>
                    <a:pt x="4001" y="66330"/>
                  </a:cubicBezTo>
                  <a:lnTo>
                    <a:pt x="7263" y="65461"/>
                  </a:lnTo>
                  <a:lnTo>
                    <a:pt x="7263" y="65449"/>
                  </a:lnTo>
                  <a:lnTo>
                    <a:pt x="7251" y="65413"/>
                  </a:lnTo>
                  <a:cubicBezTo>
                    <a:pt x="7240" y="65377"/>
                    <a:pt x="7228" y="65330"/>
                    <a:pt x="7216" y="65258"/>
                  </a:cubicBezTo>
                  <a:cubicBezTo>
                    <a:pt x="7168" y="65116"/>
                    <a:pt x="7121" y="64889"/>
                    <a:pt x="7049" y="64604"/>
                  </a:cubicBezTo>
                  <a:cubicBezTo>
                    <a:pt x="6906" y="64020"/>
                    <a:pt x="6716" y="63163"/>
                    <a:pt x="6478" y="62056"/>
                  </a:cubicBezTo>
                  <a:cubicBezTo>
                    <a:pt x="6013" y="59841"/>
                    <a:pt x="5394" y="56638"/>
                    <a:pt x="4846" y="52733"/>
                  </a:cubicBezTo>
                  <a:cubicBezTo>
                    <a:pt x="3739" y="44934"/>
                    <a:pt x="2870" y="34338"/>
                    <a:pt x="3775" y="23241"/>
                  </a:cubicBezTo>
                  <a:cubicBezTo>
                    <a:pt x="4382" y="15836"/>
                    <a:pt x="5775" y="8216"/>
                    <a:pt x="8371" y="1048"/>
                  </a:cubicBezTo>
                  <a:lnTo>
                    <a:pt x="5501" y="0"/>
                  </a:lnTo>
                  <a:close/>
                </a:path>
              </a:pathLst>
            </a:custGeom>
            <a:solidFill>
              <a:srgbClr val="231F2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880;p31">
              <a:extLst>
                <a:ext uri="{FF2B5EF4-FFF2-40B4-BE49-F238E27FC236}">
                  <a16:creationId xmlns:a16="http://schemas.microsoft.com/office/drawing/2014/main" id="{897A691B-642F-7FEE-AF09-2963C204E6B6}"/>
                </a:ext>
              </a:extLst>
            </p:cNvPr>
            <p:cNvSpPr/>
            <p:nvPr/>
          </p:nvSpPr>
          <p:spPr>
            <a:xfrm>
              <a:off x="8484579" y="2997878"/>
              <a:ext cx="127648" cy="243872"/>
            </a:xfrm>
            <a:custGeom>
              <a:avLst/>
              <a:gdLst/>
              <a:ahLst/>
              <a:cxnLst/>
              <a:rect l="l" t="t" r="r" b="b"/>
              <a:pathLst>
                <a:path w="3989" h="7621" extrusionOk="0">
                  <a:moveTo>
                    <a:pt x="1679" y="1"/>
                  </a:moveTo>
                  <a:cubicBezTo>
                    <a:pt x="1048" y="1727"/>
                    <a:pt x="500" y="3477"/>
                    <a:pt x="0" y="5239"/>
                  </a:cubicBezTo>
                  <a:cubicBezTo>
                    <a:pt x="620" y="6037"/>
                    <a:pt x="1262" y="6835"/>
                    <a:pt x="1905" y="7621"/>
                  </a:cubicBezTo>
                  <a:cubicBezTo>
                    <a:pt x="2489" y="5323"/>
                    <a:pt x="3179" y="3060"/>
                    <a:pt x="3989" y="834"/>
                  </a:cubicBezTo>
                  <a:lnTo>
                    <a:pt x="1679" y="1"/>
                  </a:ln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881;p31">
              <a:extLst>
                <a:ext uri="{FF2B5EF4-FFF2-40B4-BE49-F238E27FC236}">
                  <a16:creationId xmlns:a16="http://schemas.microsoft.com/office/drawing/2014/main" id="{A45D4683-91C2-141C-1096-DCD762EA72FE}"/>
                </a:ext>
              </a:extLst>
            </p:cNvPr>
            <p:cNvSpPr/>
            <p:nvPr/>
          </p:nvSpPr>
          <p:spPr>
            <a:xfrm>
              <a:off x="8432387" y="3306486"/>
              <a:ext cx="80800" cy="151296"/>
            </a:xfrm>
            <a:custGeom>
              <a:avLst/>
              <a:gdLst/>
              <a:ahLst/>
              <a:cxnLst/>
              <a:rect l="l" t="t" r="r" b="b"/>
              <a:pathLst>
                <a:path w="2525" h="4728" extrusionOk="0">
                  <a:moveTo>
                    <a:pt x="512" y="1"/>
                  </a:moveTo>
                  <a:cubicBezTo>
                    <a:pt x="322" y="798"/>
                    <a:pt x="167" y="1596"/>
                    <a:pt x="0" y="2394"/>
                  </a:cubicBezTo>
                  <a:cubicBezTo>
                    <a:pt x="655" y="3203"/>
                    <a:pt x="1369" y="3977"/>
                    <a:pt x="2096" y="4727"/>
                  </a:cubicBezTo>
                  <a:cubicBezTo>
                    <a:pt x="2227" y="3965"/>
                    <a:pt x="2370" y="3191"/>
                    <a:pt x="2524" y="2429"/>
                  </a:cubicBezTo>
                  <a:cubicBezTo>
                    <a:pt x="1846" y="1632"/>
                    <a:pt x="1167" y="810"/>
                    <a:pt x="512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882;p31">
              <a:extLst>
                <a:ext uri="{FF2B5EF4-FFF2-40B4-BE49-F238E27FC236}">
                  <a16:creationId xmlns:a16="http://schemas.microsoft.com/office/drawing/2014/main" id="{738DD094-7BC5-A009-48DC-0484D6F7D604}"/>
                </a:ext>
              </a:extLst>
            </p:cNvPr>
            <p:cNvSpPr/>
            <p:nvPr/>
          </p:nvSpPr>
          <p:spPr>
            <a:xfrm>
              <a:off x="8389699" y="3534326"/>
              <a:ext cx="88416" cy="209952"/>
            </a:xfrm>
            <a:custGeom>
              <a:avLst/>
              <a:gdLst/>
              <a:ahLst/>
              <a:cxnLst/>
              <a:rect l="l" t="t" r="r" b="b"/>
              <a:pathLst>
                <a:path w="2763" h="6561" extrusionOk="0">
                  <a:moveTo>
                    <a:pt x="525" y="1"/>
                  </a:moveTo>
                  <a:cubicBezTo>
                    <a:pt x="322" y="1394"/>
                    <a:pt x="156" y="2798"/>
                    <a:pt x="1" y="4180"/>
                  </a:cubicBezTo>
                  <a:cubicBezTo>
                    <a:pt x="763" y="4989"/>
                    <a:pt x="1537" y="5787"/>
                    <a:pt x="2334" y="6561"/>
                  </a:cubicBezTo>
                  <a:cubicBezTo>
                    <a:pt x="2334" y="6466"/>
                    <a:pt x="2346" y="6358"/>
                    <a:pt x="2358" y="6263"/>
                  </a:cubicBezTo>
                  <a:cubicBezTo>
                    <a:pt x="2465" y="4918"/>
                    <a:pt x="2596" y="3560"/>
                    <a:pt x="2763" y="2203"/>
                  </a:cubicBezTo>
                  <a:cubicBezTo>
                    <a:pt x="1989" y="1489"/>
                    <a:pt x="1239" y="763"/>
                    <a:pt x="525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883;p31">
              <a:extLst>
                <a:ext uri="{FF2B5EF4-FFF2-40B4-BE49-F238E27FC236}">
                  <a16:creationId xmlns:a16="http://schemas.microsoft.com/office/drawing/2014/main" id="{B0B088EB-9A62-010F-A03D-31A31BD44889}"/>
                </a:ext>
              </a:extLst>
            </p:cNvPr>
            <p:cNvSpPr/>
            <p:nvPr/>
          </p:nvSpPr>
          <p:spPr>
            <a:xfrm>
              <a:off x="8369507" y="3823126"/>
              <a:ext cx="86144" cy="293408"/>
            </a:xfrm>
            <a:custGeom>
              <a:avLst/>
              <a:gdLst/>
              <a:ahLst/>
              <a:cxnLst/>
              <a:rect l="l" t="t" r="r" b="b"/>
              <a:pathLst>
                <a:path w="2692" h="9169" extrusionOk="0">
                  <a:moveTo>
                    <a:pt x="227" y="0"/>
                  </a:moveTo>
                  <a:cubicBezTo>
                    <a:pt x="96" y="2239"/>
                    <a:pt x="25" y="4453"/>
                    <a:pt x="1" y="6608"/>
                  </a:cubicBezTo>
                  <a:cubicBezTo>
                    <a:pt x="763" y="7370"/>
                    <a:pt x="1572" y="8097"/>
                    <a:pt x="2299" y="8835"/>
                  </a:cubicBezTo>
                  <a:cubicBezTo>
                    <a:pt x="2406" y="8954"/>
                    <a:pt x="2525" y="9061"/>
                    <a:pt x="2632" y="9168"/>
                  </a:cubicBezTo>
                  <a:cubicBezTo>
                    <a:pt x="2596" y="6989"/>
                    <a:pt x="2608" y="4739"/>
                    <a:pt x="2692" y="2465"/>
                  </a:cubicBezTo>
                  <a:cubicBezTo>
                    <a:pt x="1834" y="1679"/>
                    <a:pt x="1001" y="870"/>
                    <a:pt x="2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884;p31">
              <a:extLst>
                <a:ext uri="{FF2B5EF4-FFF2-40B4-BE49-F238E27FC236}">
                  <a16:creationId xmlns:a16="http://schemas.microsoft.com/office/drawing/2014/main" id="{E2EF33D8-DF06-B602-309A-7105CEE52828}"/>
                </a:ext>
              </a:extLst>
            </p:cNvPr>
            <p:cNvSpPr/>
            <p:nvPr/>
          </p:nvSpPr>
          <p:spPr>
            <a:xfrm>
              <a:off x="8369507" y="4084502"/>
              <a:ext cx="88064" cy="146336"/>
            </a:xfrm>
            <a:custGeom>
              <a:avLst/>
              <a:gdLst/>
              <a:ahLst/>
              <a:cxnLst/>
              <a:rect l="l" t="t" r="r" b="b"/>
              <a:pathLst>
                <a:path w="2752" h="4573" extrusionOk="0">
                  <a:moveTo>
                    <a:pt x="1" y="0"/>
                  </a:moveTo>
                  <a:cubicBezTo>
                    <a:pt x="1" y="750"/>
                    <a:pt x="13" y="1476"/>
                    <a:pt x="25" y="2203"/>
                  </a:cubicBezTo>
                  <a:cubicBezTo>
                    <a:pt x="906" y="3048"/>
                    <a:pt x="1858" y="3822"/>
                    <a:pt x="2751" y="4572"/>
                  </a:cubicBezTo>
                  <a:cubicBezTo>
                    <a:pt x="2715" y="3953"/>
                    <a:pt x="2692" y="3322"/>
                    <a:pt x="2680" y="2679"/>
                  </a:cubicBezTo>
                  <a:cubicBezTo>
                    <a:pt x="2060" y="2060"/>
                    <a:pt x="1441" y="1441"/>
                    <a:pt x="834" y="834"/>
                  </a:cubicBezTo>
                  <a:cubicBezTo>
                    <a:pt x="560" y="548"/>
                    <a:pt x="275" y="274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885;p31">
              <a:extLst>
                <a:ext uri="{FF2B5EF4-FFF2-40B4-BE49-F238E27FC236}">
                  <a16:creationId xmlns:a16="http://schemas.microsoft.com/office/drawing/2014/main" id="{03DA133B-E9C2-ADAD-FAD6-0C29A3D78FE9}"/>
                </a:ext>
              </a:extLst>
            </p:cNvPr>
            <p:cNvSpPr/>
            <p:nvPr/>
          </p:nvSpPr>
          <p:spPr>
            <a:xfrm>
              <a:off x="8371811" y="4206038"/>
              <a:ext cx="204608" cy="903744"/>
            </a:xfrm>
            <a:custGeom>
              <a:avLst/>
              <a:gdLst/>
              <a:ahLst/>
              <a:cxnLst/>
              <a:rect l="l" t="t" r="r" b="b"/>
              <a:pathLst>
                <a:path w="6394" h="28242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2584"/>
                    <a:pt x="226" y="5072"/>
                    <a:pt x="417" y="7442"/>
                  </a:cubicBezTo>
                  <a:cubicBezTo>
                    <a:pt x="1250" y="17431"/>
                    <a:pt x="2881" y="25158"/>
                    <a:pt x="3596" y="28242"/>
                  </a:cubicBezTo>
                  <a:lnTo>
                    <a:pt x="6394" y="27492"/>
                  </a:lnTo>
                  <a:lnTo>
                    <a:pt x="6382" y="27456"/>
                  </a:lnTo>
                  <a:cubicBezTo>
                    <a:pt x="6382" y="27420"/>
                    <a:pt x="6358" y="27361"/>
                    <a:pt x="6346" y="27289"/>
                  </a:cubicBezTo>
                  <a:cubicBezTo>
                    <a:pt x="6310" y="27146"/>
                    <a:pt x="6251" y="26920"/>
                    <a:pt x="6179" y="26634"/>
                  </a:cubicBezTo>
                  <a:cubicBezTo>
                    <a:pt x="6049" y="26051"/>
                    <a:pt x="5846" y="25194"/>
                    <a:pt x="5608" y="24086"/>
                  </a:cubicBezTo>
                  <a:cubicBezTo>
                    <a:pt x="5144" y="21872"/>
                    <a:pt x="4536" y="18669"/>
                    <a:pt x="3977" y="14776"/>
                  </a:cubicBezTo>
                  <a:cubicBezTo>
                    <a:pt x="3465" y="11156"/>
                    <a:pt x="3012" y="6942"/>
                    <a:pt x="2750" y="2358"/>
                  </a:cubicBezTo>
                  <a:cubicBezTo>
                    <a:pt x="2536" y="2167"/>
                    <a:pt x="2322" y="1989"/>
                    <a:pt x="2096" y="1798"/>
                  </a:cubicBezTo>
                  <a:cubicBezTo>
                    <a:pt x="1417" y="1215"/>
                    <a:pt x="691" y="619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886;p31">
              <a:extLst>
                <a:ext uri="{FF2B5EF4-FFF2-40B4-BE49-F238E27FC236}">
                  <a16:creationId xmlns:a16="http://schemas.microsoft.com/office/drawing/2014/main" id="{EADCB193-6C0E-187B-3922-2A45CF42BA4D}"/>
                </a:ext>
              </a:extLst>
            </p:cNvPr>
            <p:cNvSpPr/>
            <p:nvPr/>
          </p:nvSpPr>
          <p:spPr>
            <a:xfrm>
              <a:off x="8395811" y="2546134"/>
              <a:ext cx="538752" cy="458880"/>
            </a:xfrm>
            <a:custGeom>
              <a:avLst/>
              <a:gdLst/>
              <a:ahLst/>
              <a:cxnLst/>
              <a:rect l="l" t="t" r="r" b="b"/>
              <a:pathLst>
                <a:path w="16836" h="14340" extrusionOk="0">
                  <a:moveTo>
                    <a:pt x="9296" y="0"/>
                  </a:moveTo>
                  <a:cubicBezTo>
                    <a:pt x="9201" y="0"/>
                    <a:pt x="9106" y="11"/>
                    <a:pt x="9013" y="32"/>
                  </a:cubicBezTo>
                  <a:cubicBezTo>
                    <a:pt x="9013" y="32"/>
                    <a:pt x="8799" y="116"/>
                    <a:pt x="8644" y="259"/>
                  </a:cubicBezTo>
                  <a:cubicBezTo>
                    <a:pt x="8573" y="330"/>
                    <a:pt x="8501" y="413"/>
                    <a:pt x="8466" y="485"/>
                  </a:cubicBezTo>
                  <a:cubicBezTo>
                    <a:pt x="8418" y="544"/>
                    <a:pt x="8394" y="580"/>
                    <a:pt x="8394" y="580"/>
                  </a:cubicBezTo>
                  <a:cubicBezTo>
                    <a:pt x="8394" y="580"/>
                    <a:pt x="8430" y="556"/>
                    <a:pt x="8489" y="509"/>
                  </a:cubicBezTo>
                  <a:cubicBezTo>
                    <a:pt x="8549" y="461"/>
                    <a:pt x="8632" y="413"/>
                    <a:pt x="8716" y="366"/>
                  </a:cubicBezTo>
                  <a:cubicBezTo>
                    <a:pt x="8894" y="294"/>
                    <a:pt x="9073" y="283"/>
                    <a:pt x="9073" y="283"/>
                  </a:cubicBezTo>
                  <a:cubicBezTo>
                    <a:pt x="9151" y="264"/>
                    <a:pt x="9230" y="255"/>
                    <a:pt x="9309" y="255"/>
                  </a:cubicBezTo>
                  <a:cubicBezTo>
                    <a:pt x="9483" y="255"/>
                    <a:pt x="9655" y="300"/>
                    <a:pt x="9811" y="390"/>
                  </a:cubicBezTo>
                  <a:lnTo>
                    <a:pt x="12061" y="1711"/>
                  </a:lnTo>
                  <a:lnTo>
                    <a:pt x="12252" y="1830"/>
                  </a:lnTo>
                  <a:cubicBezTo>
                    <a:pt x="13573" y="2664"/>
                    <a:pt x="14609" y="3819"/>
                    <a:pt x="15300" y="5140"/>
                  </a:cubicBezTo>
                  <a:cubicBezTo>
                    <a:pt x="16252" y="6950"/>
                    <a:pt x="16574" y="9081"/>
                    <a:pt x="16097" y="11177"/>
                  </a:cubicBezTo>
                  <a:cubicBezTo>
                    <a:pt x="16086" y="11236"/>
                    <a:pt x="16062" y="11296"/>
                    <a:pt x="16014" y="11343"/>
                  </a:cubicBezTo>
                  <a:lnTo>
                    <a:pt x="14562" y="12796"/>
                  </a:lnTo>
                  <a:cubicBezTo>
                    <a:pt x="14240" y="13106"/>
                    <a:pt x="13883" y="13367"/>
                    <a:pt x="13502" y="13570"/>
                  </a:cubicBezTo>
                  <a:cubicBezTo>
                    <a:pt x="12871" y="13909"/>
                    <a:pt x="12165" y="14082"/>
                    <a:pt x="11454" y="14082"/>
                  </a:cubicBezTo>
                  <a:cubicBezTo>
                    <a:pt x="10743" y="14082"/>
                    <a:pt x="10025" y="13909"/>
                    <a:pt x="9370" y="13558"/>
                  </a:cubicBezTo>
                  <a:lnTo>
                    <a:pt x="5025" y="11236"/>
                  </a:lnTo>
                  <a:cubicBezTo>
                    <a:pt x="4450" y="10928"/>
                    <a:pt x="3825" y="10779"/>
                    <a:pt x="3206" y="10779"/>
                  </a:cubicBezTo>
                  <a:cubicBezTo>
                    <a:pt x="2581" y="10779"/>
                    <a:pt x="1962" y="10931"/>
                    <a:pt x="1405" y="11224"/>
                  </a:cubicBezTo>
                  <a:cubicBezTo>
                    <a:pt x="1203" y="11331"/>
                    <a:pt x="1000" y="11462"/>
                    <a:pt x="810" y="11617"/>
                  </a:cubicBezTo>
                  <a:cubicBezTo>
                    <a:pt x="810" y="11617"/>
                    <a:pt x="750" y="11665"/>
                    <a:pt x="667" y="11760"/>
                  </a:cubicBezTo>
                  <a:cubicBezTo>
                    <a:pt x="572" y="11855"/>
                    <a:pt x="465" y="11986"/>
                    <a:pt x="357" y="12129"/>
                  </a:cubicBezTo>
                  <a:cubicBezTo>
                    <a:pt x="262" y="12272"/>
                    <a:pt x="179" y="12415"/>
                    <a:pt x="107" y="12522"/>
                  </a:cubicBezTo>
                  <a:cubicBezTo>
                    <a:pt x="36" y="12629"/>
                    <a:pt x="0" y="12701"/>
                    <a:pt x="0" y="12701"/>
                  </a:cubicBezTo>
                  <a:cubicBezTo>
                    <a:pt x="0" y="12701"/>
                    <a:pt x="48" y="12641"/>
                    <a:pt x="143" y="12546"/>
                  </a:cubicBezTo>
                  <a:cubicBezTo>
                    <a:pt x="226" y="12451"/>
                    <a:pt x="334" y="12320"/>
                    <a:pt x="453" y="12213"/>
                  </a:cubicBezTo>
                  <a:cubicBezTo>
                    <a:pt x="584" y="12105"/>
                    <a:pt x="703" y="11998"/>
                    <a:pt x="810" y="11927"/>
                  </a:cubicBezTo>
                  <a:cubicBezTo>
                    <a:pt x="905" y="11855"/>
                    <a:pt x="977" y="11808"/>
                    <a:pt x="977" y="11808"/>
                  </a:cubicBezTo>
                  <a:cubicBezTo>
                    <a:pt x="1143" y="11677"/>
                    <a:pt x="1334" y="11558"/>
                    <a:pt x="1524" y="11451"/>
                  </a:cubicBezTo>
                  <a:cubicBezTo>
                    <a:pt x="2048" y="11180"/>
                    <a:pt x="2629" y="11037"/>
                    <a:pt x="3216" y="11037"/>
                  </a:cubicBezTo>
                  <a:cubicBezTo>
                    <a:pt x="3790" y="11037"/>
                    <a:pt x="4370" y="11174"/>
                    <a:pt x="4906" y="11462"/>
                  </a:cubicBezTo>
                  <a:lnTo>
                    <a:pt x="9251" y="13784"/>
                  </a:lnTo>
                  <a:cubicBezTo>
                    <a:pt x="9945" y="14158"/>
                    <a:pt x="10698" y="14339"/>
                    <a:pt x="11445" y="14339"/>
                  </a:cubicBezTo>
                  <a:cubicBezTo>
                    <a:pt x="12198" y="14339"/>
                    <a:pt x="12946" y="14155"/>
                    <a:pt x="13621" y="13796"/>
                  </a:cubicBezTo>
                  <a:cubicBezTo>
                    <a:pt x="14026" y="13582"/>
                    <a:pt x="14407" y="13308"/>
                    <a:pt x="14740" y="12975"/>
                  </a:cubicBezTo>
                  <a:lnTo>
                    <a:pt x="16193" y="11522"/>
                  </a:lnTo>
                  <a:cubicBezTo>
                    <a:pt x="16264" y="11451"/>
                    <a:pt x="16324" y="11355"/>
                    <a:pt x="16348" y="11248"/>
                  </a:cubicBezTo>
                  <a:lnTo>
                    <a:pt x="16348" y="11236"/>
                  </a:lnTo>
                  <a:cubicBezTo>
                    <a:pt x="16836" y="9081"/>
                    <a:pt x="16514" y="6879"/>
                    <a:pt x="15526" y="5021"/>
                  </a:cubicBezTo>
                  <a:cubicBezTo>
                    <a:pt x="14812" y="3664"/>
                    <a:pt x="13740" y="2473"/>
                    <a:pt x="12383" y="1616"/>
                  </a:cubicBezTo>
                  <a:lnTo>
                    <a:pt x="12192" y="1485"/>
                  </a:lnTo>
                  <a:lnTo>
                    <a:pt x="9942" y="175"/>
                  </a:lnTo>
                  <a:cubicBezTo>
                    <a:pt x="9742" y="59"/>
                    <a:pt x="9519" y="0"/>
                    <a:pt x="929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887;p31">
              <a:extLst>
                <a:ext uri="{FF2B5EF4-FFF2-40B4-BE49-F238E27FC236}">
                  <a16:creationId xmlns:a16="http://schemas.microsoft.com/office/drawing/2014/main" id="{0C3EDF42-EBA0-6B59-7257-E661F46EC623}"/>
                </a:ext>
              </a:extLst>
            </p:cNvPr>
            <p:cNvSpPr/>
            <p:nvPr/>
          </p:nvSpPr>
          <p:spPr>
            <a:xfrm>
              <a:off x="4498947" y="3596022"/>
              <a:ext cx="297184" cy="213824"/>
            </a:xfrm>
            <a:custGeom>
              <a:avLst/>
              <a:gdLst/>
              <a:ahLst/>
              <a:cxnLst/>
              <a:rect l="l" t="t" r="r" b="b"/>
              <a:pathLst>
                <a:path w="9287" h="6682" extrusionOk="0">
                  <a:moveTo>
                    <a:pt x="3586" y="0"/>
                  </a:moveTo>
                  <a:cubicBezTo>
                    <a:pt x="2285" y="0"/>
                    <a:pt x="1179" y="529"/>
                    <a:pt x="726" y="1502"/>
                  </a:cubicBezTo>
                  <a:cubicBezTo>
                    <a:pt x="0" y="3049"/>
                    <a:pt x="1167" y="5121"/>
                    <a:pt x="3334" y="6133"/>
                  </a:cubicBezTo>
                  <a:cubicBezTo>
                    <a:pt x="4129" y="6504"/>
                    <a:pt x="4946" y="6682"/>
                    <a:pt x="5698" y="6682"/>
                  </a:cubicBezTo>
                  <a:cubicBezTo>
                    <a:pt x="6997" y="6682"/>
                    <a:pt x="8101" y="6153"/>
                    <a:pt x="8561" y="5181"/>
                  </a:cubicBezTo>
                  <a:cubicBezTo>
                    <a:pt x="9287" y="3633"/>
                    <a:pt x="8120" y="1561"/>
                    <a:pt x="5953" y="549"/>
                  </a:cubicBezTo>
                  <a:cubicBezTo>
                    <a:pt x="5158" y="178"/>
                    <a:pt x="4340" y="0"/>
                    <a:pt x="358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888;p31">
              <a:extLst>
                <a:ext uri="{FF2B5EF4-FFF2-40B4-BE49-F238E27FC236}">
                  <a16:creationId xmlns:a16="http://schemas.microsoft.com/office/drawing/2014/main" id="{9A2782B0-322F-FF66-00E5-4A196106611E}"/>
                </a:ext>
              </a:extLst>
            </p:cNvPr>
            <p:cNvSpPr/>
            <p:nvPr/>
          </p:nvSpPr>
          <p:spPr>
            <a:xfrm>
              <a:off x="4493219" y="3605942"/>
              <a:ext cx="296832" cy="214080"/>
            </a:xfrm>
            <a:custGeom>
              <a:avLst/>
              <a:gdLst/>
              <a:ahLst/>
              <a:cxnLst/>
              <a:rect l="l" t="t" r="r" b="b"/>
              <a:pathLst>
                <a:path w="9276" h="6690" extrusionOk="0">
                  <a:moveTo>
                    <a:pt x="3586" y="1"/>
                  </a:moveTo>
                  <a:cubicBezTo>
                    <a:pt x="2286" y="1"/>
                    <a:pt x="1175" y="532"/>
                    <a:pt x="715" y="1513"/>
                  </a:cubicBezTo>
                  <a:cubicBezTo>
                    <a:pt x="1" y="3049"/>
                    <a:pt x="1167" y="5121"/>
                    <a:pt x="3334" y="6133"/>
                  </a:cubicBezTo>
                  <a:cubicBezTo>
                    <a:pt x="4127" y="6509"/>
                    <a:pt x="4946" y="6690"/>
                    <a:pt x="5701" y="6690"/>
                  </a:cubicBezTo>
                  <a:cubicBezTo>
                    <a:pt x="6996" y="6690"/>
                    <a:pt x="8102" y="6158"/>
                    <a:pt x="8561" y="5180"/>
                  </a:cubicBezTo>
                  <a:cubicBezTo>
                    <a:pt x="9275" y="3644"/>
                    <a:pt x="8109" y="1573"/>
                    <a:pt x="5942" y="549"/>
                  </a:cubicBezTo>
                  <a:cubicBezTo>
                    <a:pt x="5153" y="178"/>
                    <a:pt x="4338" y="1"/>
                    <a:pt x="3586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889;p31">
              <a:extLst>
                <a:ext uri="{FF2B5EF4-FFF2-40B4-BE49-F238E27FC236}">
                  <a16:creationId xmlns:a16="http://schemas.microsoft.com/office/drawing/2014/main" id="{7DA4778C-AAC0-1571-B7DB-3EF1735E3B88}"/>
                </a:ext>
              </a:extLst>
            </p:cNvPr>
            <p:cNvSpPr/>
            <p:nvPr/>
          </p:nvSpPr>
          <p:spPr>
            <a:xfrm>
              <a:off x="4064579" y="3903926"/>
              <a:ext cx="297600" cy="209280"/>
            </a:xfrm>
            <a:custGeom>
              <a:avLst/>
              <a:gdLst/>
              <a:ahLst/>
              <a:cxnLst/>
              <a:rect l="l" t="t" r="r" b="b"/>
              <a:pathLst>
                <a:path w="9300" h="6540" extrusionOk="0">
                  <a:moveTo>
                    <a:pt x="5596" y="1"/>
                  </a:moveTo>
                  <a:cubicBezTo>
                    <a:pt x="4943" y="1"/>
                    <a:pt x="4243" y="127"/>
                    <a:pt x="3549" y="392"/>
                  </a:cubicBezTo>
                  <a:cubicBezTo>
                    <a:pt x="1323" y="1238"/>
                    <a:pt x="1" y="3226"/>
                    <a:pt x="608" y="4810"/>
                  </a:cubicBezTo>
                  <a:cubicBezTo>
                    <a:pt x="1037" y="5914"/>
                    <a:pt x="2269" y="6539"/>
                    <a:pt x="3726" y="6539"/>
                  </a:cubicBezTo>
                  <a:cubicBezTo>
                    <a:pt x="4374" y="6539"/>
                    <a:pt x="5066" y="6415"/>
                    <a:pt x="5752" y="6155"/>
                  </a:cubicBezTo>
                  <a:cubicBezTo>
                    <a:pt x="7990" y="5298"/>
                    <a:pt x="9300" y="3309"/>
                    <a:pt x="8693" y="1726"/>
                  </a:cubicBezTo>
                  <a:cubicBezTo>
                    <a:pt x="8274" y="625"/>
                    <a:pt x="7050" y="1"/>
                    <a:pt x="5596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890;p31">
              <a:extLst>
                <a:ext uri="{FF2B5EF4-FFF2-40B4-BE49-F238E27FC236}">
                  <a16:creationId xmlns:a16="http://schemas.microsoft.com/office/drawing/2014/main" id="{368991AB-28E6-43C2-F05E-3C190DCE4F6D}"/>
                </a:ext>
              </a:extLst>
            </p:cNvPr>
            <p:cNvSpPr/>
            <p:nvPr/>
          </p:nvSpPr>
          <p:spPr>
            <a:xfrm>
              <a:off x="4068035" y="3914966"/>
              <a:ext cx="297952" cy="209280"/>
            </a:xfrm>
            <a:custGeom>
              <a:avLst/>
              <a:gdLst/>
              <a:ahLst/>
              <a:cxnLst/>
              <a:rect l="l" t="t" r="r" b="b"/>
              <a:pathLst>
                <a:path w="9311" h="6540" extrusionOk="0">
                  <a:moveTo>
                    <a:pt x="5600" y="1"/>
                  </a:moveTo>
                  <a:cubicBezTo>
                    <a:pt x="4948" y="1"/>
                    <a:pt x="4250" y="127"/>
                    <a:pt x="3560" y="393"/>
                  </a:cubicBezTo>
                  <a:cubicBezTo>
                    <a:pt x="1322" y="1238"/>
                    <a:pt x="0" y="3226"/>
                    <a:pt x="619" y="4810"/>
                  </a:cubicBezTo>
                  <a:cubicBezTo>
                    <a:pt x="1040" y="5914"/>
                    <a:pt x="2270" y="6539"/>
                    <a:pt x="3729" y="6539"/>
                  </a:cubicBezTo>
                  <a:cubicBezTo>
                    <a:pt x="4379" y="6539"/>
                    <a:pt x="5074" y="6416"/>
                    <a:pt x="5763" y="6155"/>
                  </a:cubicBezTo>
                  <a:cubicBezTo>
                    <a:pt x="7989" y="5298"/>
                    <a:pt x="9311" y="3310"/>
                    <a:pt x="8704" y="1726"/>
                  </a:cubicBezTo>
                  <a:cubicBezTo>
                    <a:pt x="8276" y="625"/>
                    <a:pt x="7050" y="1"/>
                    <a:pt x="5600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891;p31">
              <a:extLst>
                <a:ext uri="{FF2B5EF4-FFF2-40B4-BE49-F238E27FC236}">
                  <a16:creationId xmlns:a16="http://schemas.microsoft.com/office/drawing/2014/main" id="{99D84E4F-0A56-57FF-F915-35A5BC2C4087}"/>
                </a:ext>
              </a:extLst>
            </p:cNvPr>
            <p:cNvSpPr/>
            <p:nvPr/>
          </p:nvSpPr>
          <p:spPr>
            <a:xfrm>
              <a:off x="3763235" y="4419318"/>
              <a:ext cx="281952" cy="233952"/>
            </a:xfrm>
            <a:custGeom>
              <a:avLst/>
              <a:gdLst/>
              <a:ahLst/>
              <a:cxnLst/>
              <a:rect l="l" t="t" r="r" b="b"/>
              <a:pathLst>
                <a:path w="8811" h="7311" extrusionOk="0">
                  <a:moveTo>
                    <a:pt x="5647" y="0"/>
                  </a:moveTo>
                  <a:cubicBezTo>
                    <a:pt x="4609" y="0"/>
                    <a:pt x="3429" y="441"/>
                    <a:pt x="2417" y="1300"/>
                  </a:cubicBezTo>
                  <a:cubicBezTo>
                    <a:pt x="595" y="2848"/>
                    <a:pt x="0" y="5158"/>
                    <a:pt x="1107" y="6456"/>
                  </a:cubicBezTo>
                  <a:cubicBezTo>
                    <a:pt x="1592" y="7030"/>
                    <a:pt x="2329" y="7311"/>
                    <a:pt x="3158" y="7311"/>
                  </a:cubicBezTo>
                  <a:cubicBezTo>
                    <a:pt x="4201" y="7311"/>
                    <a:pt x="5390" y="6866"/>
                    <a:pt x="6406" y="6003"/>
                  </a:cubicBezTo>
                  <a:cubicBezTo>
                    <a:pt x="8227" y="4468"/>
                    <a:pt x="8811" y="2158"/>
                    <a:pt x="7703" y="860"/>
                  </a:cubicBezTo>
                  <a:cubicBezTo>
                    <a:pt x="7216" y="283"/>
                    <a:pt x="6477" y="0"/>
                    <a:pt x="5647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892;p31">
              <a:extLst>
                <a:ext uri="{FF2B5EF4-FFF2-40B4-BE49-F238E27FC236}">
                  <a16:creationId xmlns:a16="http://schemas.microsoft.com/office/drawing/2014/main" id="{705D8A8F-D13C-50AD-8873-5B52249712BE}"/>
                </a:ext>
              </a:extLst>
            </p:cNvPr>
            <p:cNvSpPr/>
            <p:nvPr/>
          </p:nvSpPr>
          <p:spPr>
            <a:xfrm>
              <a:off x="3770083" y="4428214"/>
              <a:ext cx="281984" cy="233856"/>
            </a:xfrm>
            <a:custGeom>
              <a:avLst/>
              <a:gdLst/>
              <a:ahLst/>
              <a:cxnLst/>
              <a:rect l="l" t="t" r="r" b="b"/>
              <a:pathLst>
                <a:path w="8812" h="7308" extrusionOk="0">
                  <a:moveTo>
                    <a:pt x="5658" y="1"/>
                  </a:moveTo>
                  <a:cubicBezTo>
                    <a:pt x="4618" y="1"/>
                    <a:pt x="3433" y="446"/>
                    <a:pt x="2417" y="1308"/>
                  </a:cubicBezTo>
                  <a:cubicBezTo>
                    <a:pt x="596" y="2844"/>
                    <a:pt x="0" y="5154"/>
                    <a:pt x="1108" y="6452"/>
                  </a:cubicBezTo>
                  <a:cubicBezTo>
                    <a:pt x="1593" y="7027"/>
                    <a:pt x="2330" y="7308"/>
                    <a:pt x="3159" y="7308"/>
                  </a:cubicBezTo>
                  <a:cubicBezTo>
                    <a:pt x="4199" y="7308"/>
                    <a:pt x="5386" y="6866"/>
                    <a:pt x="6406" y="6011"/>
                  </a:cubicBezTo>
                  <a:cubicBezTo>
                    <a:pt x="8228" y="4463"/>
                    <a:pt x="8811" y="2154"/>
                    <a:pt x="7704" y="856"/>
                  </a:cubicBezTo>
                  <a:cubicBezTo>
                    <a:pt x="7219" y="281"/>
                    <a:pt x="6484" y="1"/>
                    <a:pt x="565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893;p31">
              <a:extLst>
                <a:ext uri="{FF2B5EF4-FFF2-40B4-BE49-F238E27FC236}">
                  <a16:creationId xmlns:a16="http://schemas.microsoft.com/office/drawing/2014/main" id="{73053533-E1D1-768C-5DF8-8E9EF4FD5187}"/>
                </a:ext>
              </a:extLst>
            </p:cNvPr>
            <p:cNvSpPr/>
            <p:nvPr/>
          </p:nvSpPr>
          <p:spPr>
            <a:xfrm>
              <a:off x="3628739" y="3662710"/>
              <a:ext cx="1851296" cy="1410112"/>
            </a:xfrm>
            <a:custGeom>
              <a:avLst/>
              <a:gdLst/>
              <a:ahLst/>
              <a:cxnLst/>
              <a:rect l="l" t="t" r="r" b="b"/>
              <a:pathLst>
                <a:path w="57853" h="44066" extrusionOk="0">
                  <a:moveTo>
                    <a:pt x="32965" y="0"/>
                  </a:moveTo>
                  <a:cubicBezTo>
                    <a:pt x="32635" y="0"/>
                    <a:pt x="32303" y="12"/>
                    <a:pt x="31969" y="37"/>
                  </a:cubicBezTo>
                  <a:cubicBezTo>
                    <a:pt x="16967" y="1132"/>
                    <a:pt x="0" y="44066"/>
                    <a:pt x="0" y="44066"/>
                  </a:cubicBezTo>
                  <a:lnTo>
                    <a:pt x="57853" y="22956"/>
                  </a:lnTo>
                  <a:cubicBezTo>
                    <a:pt x="57853" y="22956"/>
                    <a:pt x="47439" y="0"/>
                    <a:pt x="32965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894;p31">
              <a:extLst>
                <a:ext uri="{FF2B5EF4-FFF2-40B4-BE49-F238E27FC236}">
                  <a16:creationId xmlns:a16="http://schemas.microsoft.com/office/drawing/2014/main" id="{26311D84-538D-7AA3-05CE-762C50323BE0}"/>
                </a:ext>
              </a:extLst>
            </p:cNvPr>
            <p:cNvSpPr/>
            <p:nvPr/>
          </p:nvSpPr>
          <p:spPr>
            <a:xfrm>
              <a:off x="3628739" y="3706550"/>
              <a:ext cx="1851296" cy="1366272"/>
            </a:xfrm>
            <a:custGeom>
              <a:avLst/>
              <a:gdLst/>
              <a:ahLst/>
              <a:cxnLst/>
              <a:rect l="l" t="t" r="r" b="b"/>
              <a:pathLst>
                <a:path w="57853" h="42696" extrusionOk="0">
                  <a:moveTo>
                    <a:pt x="39124" y="0"/>
                  </a:moveTo>
                  <a:cubicBezTo>
                    <a:pt x="41565" y="2917"/>
                    <a:pt x="43601" y="6227"/>
                    <a:pt x="43744" y="9989"/>
                  </a:cubicBezTo>
                  <a:cubicBezTo>
                    <a:pt x="44101" y="20586"/>
                    <a:pt x="33969" y="27682"/>
                    <a:pt x="25206" y="31611"/>
                  </a:cubicBezTo>
                  <a:cubicBezTo>
                    <a:pt x="22405" y="32809"/>
                    <a:pt x="19570" y="33360"/>
                    <a:pt x="16787" y="33360"/>
                  </a:cubicBezTo>
                  <a:cubicBezTo>
                    <a:pt x="12850" y="33360"/>
                    <a:pt x="9017" y="32258"/>
                    <a:pt x="5537" y="30325"/>
                  </a:cubicBezTo>
                  <a:cubicBezTo>
                    <a:pt x="2131" y="37314"/>
                    <a:pt x="0" y="42696"/>
                    <a:pt x="0" y="42696"/>
                  </a:cubicBezTo>
                  <a:lnTo>
                    <a:pt x="57853" y="21586"/>
                  </a:lnTo>
                  <a:cubicBezTo>
                    <a:pt x="57853" y="21586"/>
                    <a:pt x="50304" y="4953"/>
                    <a:pt x="39124" y="0"/>
                  </a:cubicBezTo>
                  <a:close/>
                </a:path>
              </a:pathLst>
            </a:custGeom>
            <a:solidFill>
              <a:srgbClr val="513153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895;p31">
              <a:extLst>
                <a:ext uri="{FF2B5EF4-FFF2-40B4-BE49-F238E27FC236}">
                  <a16:creationId xmlns:a16="http://schemas.microsoft.com/office/drawing/2014/main" id="{1C63231D-FE98-F434-E1A9-5E75CBA6A23B}"/>
                </a:ext>
              </a:extLst>
            </p:cNvPr>
            <p:cNvSpPr/>
            <p:nvPr/>
          </p:nvSpPr>
          <p:spPr>
            <a:xfrm>
              <a:off x="4306915" y="3846998"/>
              <a:ext cx="324256" cy="210240"/>
            </a:xfrm>
            <a:custGeom>
              <a:avLst/>
              <a:gdLst/>
              <a:ahLst/>
              <a:cxnLst/>
              <a:rect l="l" t="t" r="r" b="b"/>
              <a:pathLst>
                <a:path w="10133" h="6570" extrusionOk="0">
                  <a:moveTo>
                    <a:pt x="5838" y="0"/>
                  </a:moveTo>
                  <a:cubicBezTo>
                    <a:pt x="5379" y="0"/>
                    <a:pt x="4902" y="48"/>
                    <a:pt x="4418" y="147"/>
                  </a:cubicBezTo>
                  <a:cubicBezTo>
                    <a:pt x="1822" y="683"/>
                    <a:pt x="0" y="2517"/>
                    <a:pt x="358" y="4255"/>
                  </a:cubicBezTo>
                  <a:cubicBezTo>
                    <a:pt x="648" y="5668"/>
                    <a:pt x="2284" y="6570"/>
                    <a:pt x="4287" y="6570"/>
                  </a:cubicBezTo>
                  <a:cubicBezTo>
                    <a:pt x="4747" y="6570"/>
                    <a:pt x="5228" y="6522"/>
                    <a:pt x="5715" y="6422"/>
                  </a:cubicBezTo>
                  <a:cubicBezTo>
                    <a:pt x="8311" y="5898"/>
                    <a:pt x="10133" y="4053"/>
                    <a:pt x="9775" y="2314"/>
                  </a:cubicBezTo>
                  <a:cubicBezTo>
                    <a:pt x="9485" y="909"/>
                    <a:pt x="7844" y="0"/>
                    <a:pt x="583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896;p31">
              <a:extLst>
                <a:ext uri="{FF2B5EF4-FFF2-40B4-BE49-F238E27FC236}">
                  <a16:creationId xmlns:a16="http://schemas.microsoft.com/office/drawing/2014/main" id="{578DBA38-B432-38A1-4D08-CA0609FD684E}"/>
                </a:ext>
              </a:extLst>
            </p:cNvPr>
            <p:cNvSpPr/>
            <p:nvPr/>
          </p:nvSpPr>
          <p:spPr>
            <a:xfrm>
              <a:off x="4311491" y="3828342"/>
              <a:ext cx="324256" cy="210432"/>
            </a:xfrm>
            <a:custGeom>
              <a:avLst/>
              <a:gdLst/>
              <a:ahLst/>
              <a:cxnLst/>
              <a:rect l="l" t="t" r="r" b="b"/>
              <a:pathLst>
                <a:path w="10133" h="6576" extrusionOk="0">
                  <a:moveTo>
                    <a:pt x="5832" y="0"/>
                  </a:moveTo>
                  <a:cubicBezTo>
                    <a:pt x="5375" y="0"/>
                    <a:pt x="4899" y="47"/>
                    <a:pt x="4417" y="147"/>
                  </a:cubicBezTo>
                  <a:cubicBezTo>
                    <a:pt x="1810" y="683"/>
                    <a:pt x="0" y="2516"/>
                    <a:pt x="346" y="4255"/>
                  </a:cubicBezTo>
                  <a:cubicBezTo>
                    <a:pt x="637" y="5673"/>
                    <a:pt x="2291" y="6576"/>
                    <a:pt x="4300" y="6576"/>
                  </a:cubicBezTo>
                  <a:cubicBezTo>
                    <a:pt x="4754" y="6576"/>
                    <a:pt x="5225" y="6530"/>
                    <a:pt x="5703" y="6433"/>
                  </a:cubicBezTo>
                  <a:cubicBezTo>
                    <a:pt x="8311" y="5898"/>
                    <a:pt x="10132" y="4052"/>
                    <a:pt x="9775" y="2326"/>
                  </a:cubicBezTo>
                  <a:cubicBezTo>
                    <a:pt x="9484" y="910"/>
                    <a:pt x="7836" y="0"/>
                    <a:pt x="583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897;p31">
              <a:extLst>
                <a:ext uri="{FF2B5EF4-FFF2-40B4-BE49-F238E27FC236}">
                  <a16:creationId xmlns:a16="http://schemas.microsoft.com/office/drawing/2014/main" id="{A578208B-E08D-089A-C8C8-527B10DB4F7B}"/>
                </a:ext>
              </a:extLst>
            </p:cNvPr>
            <p:cNvSpPr/>
            <p:nvPr/>
          </p:nvSpPr>
          <p:spPr>
            <a:xfrm>
              <a:off x="3975427" y="4137846"/>
              <a:ext cx="268640" cy="278720"/>
            </a:xfrm>
            <a:custGeom>
              <a:avLst/>
              <a:gdLst/>
              <a:ahLst/>
              <a:cxnLst/>
              <a:rect l="l" t="t" r="r" b="b"/>
              <a:pathLst>
                <a:path w="8395" h="8710" extrusionOk="0">
                  <a:moveTo>
                    <a:pt x="5586" y="0"/>
                  </a:moveTo>
                  <a:cubicBezTo>
                    <a:pt x="4249" y="0"/>
                    <a:pt x="2671" y="937"/>
                    <a:pt x="1561" y="2524"/>
                  </a:cubicBezTo>
                  <a:cubicBezTo>
                    <a:pt x="49" y="4715"/>
                    <a:pt x="1" y="7298"/>
                    <a:pt x="1465" y="8311"/>
                  </a:cubicBezTo>
                  <a:cubicBezTo>
                    <a:pt x="1859" y="8581"/>
                    <a:pt x="2322" y="8710"/>
                    <a:pt x="2818" y="8710"/>
                  </a:cubicBezTo>
                  <a:cubicBezTo>
                    <a:pt x="4155" y="8710"/>
                    <a:pt x="5732" y="7777"/>
                    <a:pt x="6835" y="6179"/>
                  </a:cubicBezTo>
                  <a:cubicBezTo>
                    <a:pt x="8347" y="4000"/>
                    <a:pt x="8395" y="1417"/>
                    <a:pt x="6942" y="405"/>
                  </a:cubicBezTo>
                  <a:cubicBezTo>
                    <a:pt x="6548" y="130"/>
                    <a:pt x="6084" y="0"/>
                    <a:pt x="558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898;p31">
              <a:extLst>
                <a:ext uri="{FF2B5EF4-FFF2-40B4-BE49-F238E27FC236}">
                  <a16:creationId xmlns:a16="http://schemas.microsoft.com/office/drawing/2014/main" id="{2FCFDDB7-1774-2310-AB22-F099400FD9F8}"/>
                </a:ext>
              </a:extLst>
            </p:cNvPr>
            <p:cNvSpPr/>
            <p:nvPr/>
          </p:nvSpPr>
          <p:spPr>
            <a:xfrm>
              <a:off x="3966307" y="4121462"/>
              <a:ext cx="268256" cy="278880"/>
            </a:xfrm>
            <a:custGeom>
              <a:avLst/>
              <a:gdLst/>
              <a:ahLst/>
              <a:cxnLst/>
              <a:rect l="l" t="t" r="r" b="b"/>
              <a:pathLst>
                <a:path w="8383" h="8715" extrusionOk="0">
                  <a:moveTo>
                    <a:pt x="5575" y="0"/>
                  </a:moveTo>
                  <a:cubicBezTo>
                    <a:pt x="4238" y="0"/>
                    <a:pt x="2662" y="939"/>
                    <a:pt x="1560" y="2536"/>
                  </a:cubicBezTo>
                  <a:cubicBezTo>
                    <a:pt x="48" y="4715"/>
                    <a:pt x="0" y="7299"/>
                    <a:pt x="1453" y="8311"/>
                  </a:cubicBezTo>
                  <a:cubicBezTo>
                    <a:pt x="1847" y="8585"/>
                    <a:pt x="2311" y="8715"/>
                    <a:pt x="2808" y="8715"/>
                  </a:cubicBezTo>
                  <a:cubicBezTo>
                    <a:pt x="4144" y="8715"/>
                    <a:pt x="5720" y="7776"/>
                    <a:pt x="6822" y="6179"/>
                  </a:cubicBezTo>
                  <a:cubicBezTo>
                    <a:pt x="8335" y="4001"/>
                    <a:pt x="8382" y="1417"/>
                    <a:pt x="6930" y="405"/>
                  </a:cubicBezTo>
                  <a:cubicBezTo>
                    <a:pt x="6536" y="130"/>
                    <a:pt x="6072" y="0"/>
                    <a:pt x="557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899;p31">
              <a:extLst>
                <a:ext uri="{FF2B5EF4-FFF2-40B4-BE49-F238E27FC236}">
                  <a16:creationId xmlns:a16="http://schemas.microsoft.com/office/drawing/2014/main" id="{99727CD9-748B-3387-10F7-65023396F480}"/>
                </a:ext>
              </a:extLst>
            </p:cNvPr>
            <p:cNvSpPr/>
            <p:nvPr/>
          </p:nvSpPr>
          <p:spPr>
            <a:xfrm>
              <a:off x="4556099" y="4105430"/>
              <a:ext cx="327680" cy="224480"/>
            </a:xfrm>
            <a:custGeom>
              <a:avLst/>
              <a:gdLst/>
              <a:ahLst/>
              <a:cxnLst/>
              <a:rect l="l" t="t" r="r" b="b"/>
              <a:pathLst>
                <a:path w="10240" h="7015" extrusionOk="0">
                  <a:moveTo>
                    <a:pt x="6445" y="0"/>
                  </a:moveTo>
                  <a:cubicBezTo>
                    <a:pt x="5627" y="0"/>
                    <a:pt x="4729" y="181"/>
                    <a:pt x="3846" y="561"/>
                  </a:cubicBezTo>
                  <a:cubicBezTo>
                    <a:pt x="1405" y="1620"/>
                    <a:pt x="0" y="3787"/>
                    <a:pt x="703" y="5418"/>
                  </a:cubicBezTo>
                  <a:cubicBezTo>
                    <a:pt x="1151" y="6451"/>
                    <a:pt x="2350" y="7014"/>
                    <a:pt x="3794" y="7014"/>
                  </a:cubicBezTo>
                  <a:cubicBezTo>
                    <a:pt x="4613" y="7014"/>
                    <a:pt x="5510" y="6833"/>
                    <a:pt x="6394" y="6454"/>
                  </a:cubicBezTo>
                  <a:cubicBezTo>
                    <a:pt x="8834" y="5394"/>
                    <a:pt x="10239" y="3228"/>
                    <a:pt x="9537" y="1596"/>
                  </a:cubicBezTo>
                  <a:cubicBezTo>
                    <a:pt x="9089" y="563"/>
                    <a:pt x="7889" y="0"/>
                    <a:pt x="644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900;p31">
              <a:extLst>
                <a:ext uri="{FF2B5EF4-FFF2-40B4-BE49-F238E27FC236}">
                  <a16:creationId xmlns:a16="http://schemas.microsoft.com/office/drawing/2014/main" id="{CB1F50FD-3C68-4981-E8AE-E3F40CB5F271}"/>
                </a:ext>
              </a:extLst>
            </p:cNvPr>
            <p:cNvSpPr/>
            <p:nvPr/>
          </p:nvSpPr>
          <p:spPr>
            <a:xfrm>
              <a:off x="4556835" y="4086262"/>
              <a:ext cx="327328" cy="224480"/>
            </a:xfrm>
            <a:custGeom>
              <a:avLst/>
              <a:gdLst/>
              <a:ahLst/>
              <a:cxnLst/>
              <a:rect l="l" t="t" r="r" b="b"/>
              <a:pathLst>
                <a:path w="10229" h="7015" extrusionOk="0">
                  <a:moveTo>
                    <a:pt x="6447" y="1"/>
                  </a:moveTo>
                  <a:cubicBezTo>
                    <a:pt x="5627" y="1"/>
                    <a:pt x="4729" y="184"/>
                    <a:pt x="3847" y="564"/>
                  </a:cubicBezTo>
                  <a:cubicBezTo>
                    <a:pt x="1406" y="1624"/>
                    <a:pt x="1" y="3791"/>
                    <a:pt x="703" y="5410"/>
                  </a:cubicBezTo>
                  <a:cubicBezTo>
                    <a:pt x="1151" y="6449"/>
                    <a:pt x="2347" y="7015"/>
                    <a:pt x="3784" y="7015"/>
                  </a:cubicBezTo>
                  <a:cubicBezTo>
                    <a:pt x="4603" y="7015"/>
                    <a:pt x="5501" y="6831"/>
                    <a:pt x="6383" y="6446"/>
                  </a:cubicBezTo>
                  <a:cubicBezTo>
                    <a:pt x="8823" y="5398"/>
                    <a:pt x="10228" y="3219"/>
                    <a:pt x="9526" y="1600"/>
                  </a:cubicBezTo>
                  <a:cubicBezTo>
                    <a:pt x="9079" y="562"/>
                    <a:pt x="7883" y="1"/>
                    <a:pt x="644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901;p31">
              <a:extLst>
                <a:ext uri="{FF2B5EF4-FFF2-40B4-BE49-F238E27FC236}">
                  <a16:creationId xmlns:a16="http://schemas.microsoft.com/office/drawing/2014/main" id="{CC0112A0-E43C-6CD4-5505-A6760C399FA2}"/>
                </a:ext>
              </a:extLst>
            </p:cNvPr>
            <p:cNvSpPr/>
            <p:nvPr/>
          </p:nvSpPr>
          <p:spPr>
            <a:xfrm>
              <a:off x="5123395" y="4392534"/>
              <a:ext cx="324640" cy="211072"/>
            </a:xfrm>
            <a:custGeom>
              <a:avLst/>
              <a:gdLst/>
              <a:ahLst/>
              <a:cxnLst/>
              <a:rect l="l" t="t" r="r" b="b"/>
              <a:pathLst>
                <a:path w="10145" h="6596" extrusionOk="0">
                  <a:moveTo>
                    <a:pt x="5882" y="1"/>
                  </a:moveTo>
                  <a:cubicBezTo>
                    <a:pt x="5406" y="1"/>
                    <a:pt x="4910" y="52"/>
                    <a:pt x="4406" y="161"/>
                  </a:cubicBezTo>
                  <a:cubicBezTo>
                    <a:pt x="1810" y="721"/>
                    <a:pt x="0" y="2578"/>
                    <a:pt x="370" y="4304"/>
                  </a:cubicBezTo>
                  <a:cubicBezTo>
                    <a:pt x="677" y="5705"/>
                    <a:pt x="2298" y="6596"/>
                    <a:pt x="4275" y="6596"/>
                  </a:cubicBezTo>
                  <a:cubicBezTo>
                    <a:pt x="4751" y="6596"/>
                    <a:pt x="5247" y="6544"/>
                    <a:pt x="5751" y="6436"/>
                  </a:cubicBezTo>
                  <a:cubicBezTo>
                    <a:pt x="8347" y="5876"/>
                    <a:pt x="10145" y="4019"/>
                    <a:pt x="9775" y="2292"/>
                  </a:cubicBezTo>
                  <a:cubicBezTo>
                    <a:pt x="9478" y="891"/>
                    <a:pt x="7858" y="1"/>
                    <a:pt x="588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902;p31">
              <a:extLst>
                <a:ext uri="{FF2B5EF4-FFF2-40B4-BE49-F238E27FC236}">
                  <a16:creationId xmlns:a16="http://schemas.microsoft.com/office/drawing/2014/main" id="{CA327F1E-68A5-6330-E532-A59C11D6AABF}"/>
                </a:ext>
              </a:extLst>
            </p:cNvPr>
            <p:cNvSpPr/>
            <p:nvPr/>
          </p:nvSpPr>
          <p:spPr>
            <a:xfrm>
              <a:off x="5127587" y="4374262"/>
              <a:ext cx="324640" cy="210912"/>
            </a:xfrm>
            <a:custGeom>
              <a:avLst/>
              <a:gdLst/>
              <a:ahLst/>
              <a:cxnLst/>
              <a:rect l="l" t="t" r="r" b="b"/>
              <a:pathLst>
                <a:path w="10145" h="6591" extrusionOk="0">
                  <a:moveTo>
                    <a:pt x="5882" y="0"/>
                  </a:moveTo>
                  <a:cubicBezTo>
                    <a:pt x="5406" y="0"/>
                    <a:pt x="4909" y="52"/>
                    <a:pt x="4406" y="161"/>
                  </a:cubicBezTo>
                  <a:cubicBezTo>
                    <a:pt x="1810" y="720"/>
                    <a:pt x="0" y="2577"/>
                    <a:pt x="370" y="4304"/>
                  </a:cubicBezTo>
                  <a:cubicBezTo>
                    <a:pt x="677" y="5707"/>
                    <a:pt x="2304" y="6591"/>
                    <a:pt x="4286" y="6591"/>
                  </a:cubicBezTo>
                  <a:cubicBezTo>
                    <a:pt x="4758" y="6591"/>
                    <a:pt x="5251" y="6541"/>
                    <a:pt x="5751" y="6435"/>
                  </a:cubicBezTo>
                  <a:cubicBezTo>
                    <a:pt x="8347" y="5876"/>
                    <a:pt x="10145" y="4018"/>
                    <a:pt x="9775" y="2292"/>
                  </a:cubicBezTo>
                  <a:cubicBezTo>
                    <a:pt x="9478" y="891"/>
                    <a:pt x="7858" y="0"/>
                    <a:pt x="588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903;p31">
              <a:extLst>
                <a:ext uri="{FF2B5EF4-FFF2-40B4-BE49-F238E27FC236}">
                  <a16:creationId xmlns:a16="http://schemas.microsoft.com/office/drawing/2014/main" id="{2917A97C-3ED2-3565-058E-3D305ABD2CD4}"/>
                </a:ext>
              </a:extLst>
            </p:cNvPr>
            <p:cNvSpPr/>
            <p:nvPr/>
          </p:nvSpPr>
          <p:spPr>
            <a:xfrm>
              <a:off x="3756739" y="4784374"/>
              <a:ext cx="325792" cy="230144"/>
            </a:xfrm>
            <a:custGeom>
              <a:avLst/>
              <a:gdLst/>
              <a:ahLst/>
              <a:cxnLst/>
              <a:rect l="l" t="t" r="r" b="b"/>
              <a:pathLst>
                <a:path w="10181" h="7192" extrusionOk="0">
                  <a:moveTo>
                    <a:pt x="6537" y="1"/>
                  </a:moveTo>
                  <a:cubicBezTo>
                    <a:pt x="5627" y="1"/>
                    <a:pt x="4612" y="242"/>
                    <a:pt x="3632" y="739"/>
                  </a:cubicBezTo>
                  <a:cubicBezTo>
                    <a:pt x="1263" y="1942"/>
                    <a:pt x="1" y="4204"/>
                    <a:pt x="810" y="5775"/>
                  </a:cubicBezTo>
                  <a:cubicBezTo>
                    <a:pt x="1279" y="6705"/>
                    <a:pt x="2358" y="7191"/>
                    <a:pt x="3649" y="7191"/>
                  </a:cubicBezTo>
                  <a:cubicBezTo>
                    <a:pt x="4558" y="7191"/>
                    <a:pt x="5571" y="6951"/>
                    <a:pt x="6549" y="6454"/>
                  </a:cubicBezTo>
                  <a:cubicBezTo>
                    <a:pt x="8907" y="5240"/>
                    <a:pt x="10181" y="2989"/>
                    <a:pt x="9371" y="1406"/>
                  </a:cubicBezTo>
                  <a:cubicBezTo>
                    <a:pt x="8903" y="484"/>
                    <a:pt x="7826" y="1"/>
                    <a:pt x="65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904;p31">
              <a:extLst>
                <a:ext uri="{FF2B5EF4-FFF2-40B4-BE49-F238E27FC236}">
                  <a16:creationId xmlns:a16="http://schemas.microsoft.com/office/drawing/2014/main" id="{CF23C7BD-DBDD-51FF-2992-7CAA0BF49C7A}"/>
                </a:ext>
              </a:extLst>
            </p:cNvPr>
            <p:cNvSpPr/>
            <p:nvPr/>
          </p:nvSpPr>
          <p:spPr>
            <a:xfrm>
              <a:off x="3755971" y="4765430"/>
              <a:ext cx="325792" cy="230208"/>
            </a:xfrm>
            <a:custGeom>
              <a:avLst/>
              <a:gdLst/>
              <a:ahLst/>
              <a:cxnLst/>
              <a:rect l="l" t="t" r="r" b="b"/>
              <a:pathLst>
                <a:path w="10181" h="7194" extrusionOk="0">
                  <a:moveTo>
                    <a:pt x="6542" y="1"/>
                  </a:moveTo>
                  <a:cubicBezTo>
                    <a:pt x="5631" y="1"/>
                    <a:pt x="4614" y="244"/>
                    <a:pt x="3632" y="748"/>
                  </a:cubicBezTo>
                  <a:cubicBezTo>
                    <a:pt x="1275" y="1950"/>
                    <a:pt x="1" y="4212"/>
                    <a:pt x="811" y="5784"/>
                  </a:cubicBezTo>
                  <a:cubicBezTo>
                    <a:pt x="1279" y="6706"/>
                    <a:pt x="2358" y="7194"/>
                    <a:pt x="3649" y="7194"/>
                  </a:cubicBezTo>
                  <a:cubicBezTo>
                    <a:pt x="4557" y="7194"/>
                    <a:pt x="5571" y="6952"/>
                    <a:pt x="6549" y="6451"/>
                  </a:cubicBezTo>
                  <a:cubicBezTo>
                    <a:pt x="8919" y="5248"/>
                    <a:pt x="10181" y="2986"/>
                    <a:pt x="9371" y="1414"/>
                  </a:cubicBezTo>
                  <a:cubicBezTo>
                    <a:pt x="8904" y="487"/>
                    <a:pt x="7829" y="1"/>
                    <a:pt x="654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905;p31">
              <a:extLst>
                <a:ext uri="{FF2B5EF4-FFF2-40B4-BE49-F238E27FC236}">
                  <a16:creationId xmlns:a16="http://schemas.microsoft.com/office/drawing/2014/main" id="{5086057F-1482-827C-8ECF-4940F787E027}"/>
                </a:ext>
              </a:extLst>
            </p:cNvPr>
            <p:cNvSpPr/>
            <p:nvPr/>
          </p:nvSpPr>
          <p:spPr>
            <a:xfrm>
              <a:off x="4736675" y="3740662"/>
              <a:ext cx="315488" cy="245728"/>
            </a:xfrm>
            <a:custGeom>
              <a:avLst/>
              <a:gdLst/>
              <a:ahLst/>
              <a:cxnLst/>
              <a:rect l="l" t="t" r="r" b="b"/>
              <a:pathLst>
                <a:path w="9859" h="7679" extrusionOk="0">
                  <a:moveTo>
                    <a:pt x="3335" y="0"/>
                  </a:moveTo>
                  <a:cubicBezTo>
                    <a:pt x="2368" y="0"/>
                    <a:pt x="1536" y="333"/>
                    <a:pt x="1048" y="1006"/>
                  </a:cubicBezTo>
                  <a:cubicBezTo>
                    <a:pt x="1" y="2446"/>
                    <a:pt x="894" y="4863"/>
                    <a:pt x="3049" y="6435"/>
                  </a:cubicBezTo>
                  <a:cubicBezTo>
                    <a:pt x="4182" y="7260"/>
                    <a:pt x="5439" y="7679"/>
                    <a:pt x="6526" y="7679"/>
                  </a:cubicBezTo>
                  <a:cubicBezTo>
                    <a:pt x="7495" y="7679"/>
                    <a:pt x="8329" y="7346"/>
                    <a:pt x="8823" y="6673"/>
                  </a:cubicBezTo>
                  <a:cubicBezTo>
                    <a:pt x="9859" y="5233"/>
                    <a:pt x="8966" y="2816"/>
                    <a:pt x="6811" y="1244"/>
                  </a:cubicBezTo>
                  <a:cubicBezTo>
                    <a:pt x="5678" y="419"/>
                    <a:pt x="4421" y="0"/>
                    <a:pt x="333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906;p31">
              <a:extLst>
                <a:ext uri="{FF2B5EF4-FFF2-40B4-BE49-F238E27FC236}">
                  <a16:creationId xmlns:a16="http://schemas.microsoft.com/office/drawing/2014/main" id="{CE5AB683-4833-3B9B-345C-3852EB98ECE1}"/>
                </a:ext>
              </a:extLst>
            </p:cNvPr>
            <p:cNvSpPr/>
            <p:nvPr/>
          </p:nvSpPr>
          <p:spPr>
            <a:xfrm>
              <a:off x="4740099" y="3722102"/>
              <a:ext cx="315520" cy="245632"/>
            </a:xfrm>
            <a:custGeom>
              <a:avLst/>
              <a:gdLst/>
              <a:ahLst/>
              <a:cxnLst/>
              <a:rect l="l" t="t" r="r" b="b"/>
              <a:pathLst>
                <a:path w="9860" h="7676" extrusionOk="0">
                  <a:moveTo>
                    <a:pt x="3342" y="0"/>
                  </a:moveTo>
                  <a:cubicBezTo>
                    <a:pt x="2372" y="0"/>
                    <a:pt x="1537" y="335"/>
                    <a:pt x="1049" y="1014"/>
                  </a:cubicBezTo>
                  <a:cubicBezTo>
                    <a:pt x="1" y="2443"/>
                    <a:pt x="906" y="4872"/>
                    <a:pt x="3049" y="6432"/>
                  </a:cubicBezTo>
                  <a:cubicBezTo>
                    <a:pt x="4182" y="7257"/>
                    <a:pt x="5439" y="7675"/>
                    <a:pt x="6526" y="7675"/>
                  </a:cubicBezTo>
                  <a:cubicBezTo>
                    <a:pt x="7495" y="7675"/>
                    <a:pt x="8330" y="7343"/>
                    <a:pt x="8823" y="6670"/>
                  </a:cubicBezTo>
                  <a:cubicBezTo>
                    <a:pt x="9859" y="5241"/>
                    <a:pt x="8966" y="2812"/>
                    <a:pt x="6823" y="1252"/>
                  </a:cubicBezTo>
                  <a:cubicBezTo>
                    <a:pt x="5690" y="422"/>
                    <a:pt x="4431" y="0"/>
                    <a:pt x="334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907;p31">
              <a:extLst>
                <a:ext uri="{FF2B5EF4-FFF2-40B4-BE49-F238E27FC236}">
                  <a16:creationId xmlns:a16="http://schemas.microsoft.com/office/drawing/2014/main" id="{ED03EB3C-8951-F0A2-CC13-A53D324D0DAB}"/>
                </a:ext>
              </a:extLst>
            </p:cNvPr>
            <p:cNvSpPr/>
            <p:nvPr/>
          </p:nvSpPr>
          <p:spPr>
            <a:xfrm>
              <a:off x="5082243" y="4024790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3" y="1"/>
                  </a:moveTo>
                  <a:cubicBezTo>
                    <a:pt x="2536" y="1"/>
                    <a:pt x="2182" y="80"/>
                    <a:pt x="1858" y="247"/>
                  </a:cubicBezTo>
                  <a:cubicBezTo>
                    <a:pt x="286" y="1068"/>
                    <a:pt x="1" y="3640"/>
                    <a:pt x="1215" y="5998"/>
                  </a:cubicBezTo>
                  <a:cubicBezTo>
                    <a:pt x="2179" y="7868"/>
                    <a:pt x="3803" y="9042"/>
                    <a:pt x="5223" y="9042"/>
                  </a:cubicBezTo>
                  <a:cubicBezTo>
                    <a:pt x="5593" y="9042"/>
                    <a:pt x="5948" y="8963"/>
                    <a:pt x="6275" y="8796"/>
                  </a:cubicBezTo>
                  <a:cubicBezTo>
                    <a:pt x="7847" y="7986"/>
                    <a:pt x="8133" y="5414"/>
                    <a:pt x="6906" y="3057"/>
                  </a:cubicBezTo>
                  <a:cubicBezTo>
                    <a:pt x="5942" y="1176"/>
                    <a:pt x="4318" y="1"/>
                    <a:pt x="2903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908;p31">
              <a:extLst>
                <a:ext uri="{FF2B5EF4-FFF2-40B4-BE49-F238E27FC236}">
                  <a16:creationId xmlns:a16="http://schemas.microsoft.com/office/drawing/2014/main" id="{24DDA032-0AB1-6751-0DEE-BEF24481C55E}"/>
                </a:ext>
              </a:extLst>
            </p:cNvPr>
            <p:cNvSpPr/>
            <p:nvPr/>
          </p:nvSpPr>
          <p:spPr>
            <a:xfrm>
              <a:off x="5093667" y="4009942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4" y="0"/>
                  </a:moveTo>
                  <a:cubicBezTo>
                    <a:pt x="2536" y="0"/>
                    <a:pt x="2182" y="80"/>
                    <a:pt x="1858" y="247"/>
                  </a:cubicBezTo>
                  <a:cubicBezTo>
                    <a:pt x="287" y="1068"/>
                    <a:pt x="1" y="3640"/>
                    <a:pt x="1215" y="5997"/>
                  </a:cubicBezTo>
                  <a:cubicBezTo>
                    <a:pt x="2188" y="7868"/>
                    <a:pt x="3814" y="9042"/>
                    <a:pt x="5229" y="9042"/>
                  </a:cubicBezTo>
                  <a:cubicBezTo>
                    <a:pt x="5597" y="9042"/>
                    <a:pt x="5951" y="8962"/>
                    <a:pt x="6275" y="8795"/>
                  </a:cubicBezTo>
                  <a:cubicBezTo>
                    <a:pt x="7847" y="7986"/>
                    <a:pt x="8133" y="5414"/>
                    <a:pt x="6918" y="3056"/>
                  </a:cubicBezTo>
                  <a:cubicBezTo>
                    <a:pt x="5945" y="1176"/>
                    <a:pt x="4319" y="0"/>
                    <a:pt x="290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909;p31">
              <a:extLst>
                <a:ext uri="{FF2B5EF4-FFF2-40B4-BE49-F238E27FC236}">
                  <a16:creationId xmlns:a16="http://schemas.microsoft.com/office/drawing/2014/main" id="{11EECC61-B755-4C7D-CED7-5BF16508CE23}"/>
                </a:ext>
              </a:extLst>
            </p:cNvPr>
            <p:cNvSpPr/>
            <p:nvPr/>
          </p:nvSpPr>
          <p:spPr>
            <a:xfrm>
              <a:off x="4205187" y="4352502"/>
              <a:ext cx="266720" cy="279520"/>
            </a:xfrm>
            <a:custGeom>
              <a:avLst/>
              <a:gdLst/>
              <a:ahLst/>
              <a:cxnLst/>
              <a:rect l="l" t="t" r="r" b="b"/>
              <a:pathLst>
                <a:path w="8335" h="8735" extrusionOk="0">
                  <a:moveTo>
                    <a:pt x="5539" y="1"/>
                  </a:moveTo>
                  <a:cubicBezTo>
                    <a:pt x="4196" y="1"/>
                    <a:pt x="2614" y="950"/>
                    <a:pt x="1512" y="2567"/>
                  </a:cubicBezTo>
                  <a:cubicBezTo>
                    <a:pt x="24" y="4758"/>
                    <a:pt x="0" y="7353"/>
                    <a:pt x="1465" y="8341"/>
                  </a:cubicBezTo>
                  <a:cubicBezTo>
                    <a:pt x="1855" y="8608"/>
                    <a:pt x="2313" y="8734"/>
                    <a:pt x="2802" y="8734"/>
                  </a:cubicBezTo>
                  <a:cubicBezTo>
                    <a:pt x="4147" y="8734"/>
                    <a:pt x="5731" y="7781"/>
                    <a:pt x="6823" y="6175"/>
                  </a:cubicBezTo>
                  <a:cubicBezTo>
                    <a:pt x="8311" y="3972"/>
                    <a:pt x="8335" y="1388"/>
                    <a:pt x="6870" y="388"/>
                  </a:cubicBezTo>
                  <a:cubicBezTo>
                    <a:pt x="6481" y="125"/>
                    <a:pt x="6026" y="1"/>
                    <a:pt x="553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910;p31">
              <a:extLst>
                <a:ext uri="{FF2B5EF4-FFF2-40B4-BE49-F238E27FC236}">
                  <a16:creationId xmlns:a16="http://schemas.microsoft.com/office/drawing/2014/main" id="{21F4C464-E644-3FF1-1CE9-928545A98083}"/>
                </a:ext>
              </a:extLst>
            </p:cNvPr>
            <p:cNvSpPr/>
            <p:nvPr/>
          </p:nvSpPr>
          <p:spPr>
            <a:xfrm>
              <a:off x="4195267" y="4336182"/>
              <a:ext cx="266752" cy="279456"/>
            </a:xfrm>
            <a:custGeom>
              <a:avLst/>
              <a:gdLst/>
              <a:ahLst/>
              <a:cxnLst/>
              <a:rect l="l" t="t" r="r" b="b"/>
              <a:pathLst>
                <a:path w="8336" h="8733" extrusionOk="0">
                  <a:moveTo>
                    <a:pt x="5545" y="0"/>
                  </a:moveTo>
                  <a:cubicBezTo>
                    <a:pt x="4202" y="0"/>
                    <a:pt x="2619" y="955"/>
                    <a:pt x="1525" y="2565"/>
                  </a:cubicBezTo>
                  <a:cubicBezTo>
                    <a:pt x="25" y="4768"/>
                    <a:pt x="1" y="7351"/>
                    <a:pt x="1465" y="8339"/>
                  </a:cubicBezTo>
                  <a:cubicBezTo>
                    <a:pt x="1856" y="8606"/>
                    <a:pt x="2313" y="8732"/>
                    <a:pt x="2803" y="8732"/>
                  </a:cubicBezTo>
                  <a:cubicBezTo>
                    <a:pt x="4148" y="8732"/>
                    <a:pt x="5732" y="7779"/>
                    <a:pt x="6823" y="6173"/>
                  </a:cubicBezTo>
                  <a:cubicBezTo>
                    <a:pt x="8311" y="3970"/>
                    <a:pt x="8335" y="1386"/>
                    <a:pt x="6871" y="386"/>
                  </a:cubicBezTo>
                  <a:cubicBezTo>
                    <a:pt x="6483" y="124"/>
                    <a:pt x="6030" y="0"/>
                    <a:pt x="554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911;p31">
              <a:extLst>
                <a:ext uri="{FF2B5EF4-FFF2-40B4-BE49-F238E27FC236}">
                  <a16:creationId xmlns:a16="http://schemas.microsoft.com/office/drawing/2014/main" id="{29F16ABC-D12D-2F5B-49AE-F25F6A87E5DF}"/>
                </a:ext>
              </a:extLst>
            </p:cNvPr>
            <p:cNvSpPr/>
            <p:nvPr/>
          </p:nvSpPr>
          <p:spPr>
            <a:xfrm>
              <a:off x="3628739" y="3700438"/>
              <a:ext cx="1851296" cy="1372384"/>
            </a:xfrm>
            <a:custGeom>
              <a:avLst/>
              <a:gdLst/>
              <a:ahLst/>
              <a:cxnLst/>
              <a:rect l="l" t="t" r="r" b="b"/>
              <a:pathLst>
                <a:path w="57853" h="42887" extrusionOk="0">
                  <a:moveTo>
                    <a:pt x="38696" y="1"/>
                  </a:moveTo>
                  <a:cubicBezTo>
                    <a:pt x="33969" y="12776"/>
                    <a:pt x="22301" y="21622"/>
                    <a:pt x="9109" y="23551"/>
                  </a:cubicBezTo>
                  <a:cubicBezTo>
                    <a:pt x="3679" y="33600"/>
                    <a:pt x="0" y="42887"/>
                    <a:pt x="0" y="42887"/>
                  </a:cubicBezTo>
                  <a:lnTo>
                    <a:pt x="57853" y="21777"/>
                  </a:lnTo>
                  <a:cubicBezTo>
                    <a:pt x="57853" y="21777"/>
                    <a:pt x="50114" y="4704"/>
                    <a:pt x="38696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912;p31">
              <a:extLst>
                <a:ext uri="{FF2B5EF4-FFF2-40B4-BE49-F238E27FC236}">
                  <a16:creationId xmlns:a16="http://schemas.microsoft.com/office/drawing/2014/main" id="{6902027A-3714-E27E-5797-91499C782A48}"/>
                </a:ext>
              </a:extLst>
            </p:cNvPr>
            <p:cNvSpPr/>
            <p:nvPr/>
          </p:nvSpPr>
          <p:spPr>
            <a:xfrm>
              <a:off x="8219779" y="3729942"/>
              <a:ext cx="297600" cy="212192"/>
            </a:xfrm>
            <a:custGeom>
              <a:avLst/>
              <a:gdLst/>
              <a:ahLst/>
              <a:cxnLst/>
              <a:rect l="l" t="t" r="r" b="b"/>
              <a:pathLst>
                <a:path w="9300" h="6631" extrusionOk="0">
                  <a:moveTo>
                    <a:pt x="5677" y="1"/>
                  </a:moveTo>
                  <a:cubicBezTo>
                    <a:pt x="4957" y="1"/>
                    <a:pt x="4178" y="161"/>
                    <a:pt x="3418" y="495"/>
                  </a:cubicBezTo>
                  <a:cubicBezTo>
                    <a:pt x="1227" y="1448"/>
                    <a:pt x="1" y="3484"/>
                    <a:pt x="691" y="5044"/>
                  </a:cubicBezTo>
                  <a:cubicBezTo>
                    <a:pt x="1135" y="6064"/>
                    <a:pt x="2282" y="6631"/>
                    <a:pt x="3636" y="6631"/>
                  </a:cubicBezTo>
                  <a:cubicBezTo>
                    <a:pt x="4351" y="6631"/>
                    <a:pt x="5125" y="6473"/>
                    <a:pt x="5882" y="6139"/>
                  </a:cubicBezTo>
                  <a:cubicBezTo>
                    <a:pt x="8073" y="5187"/>
                    <a:pt x="9299" y="3151"/>
                    <a:pt x="8621" y="1591"/>
                  </a:cubicBezTo>
                  <a:cubicBezTo>
                    <a:pt x="8178" y="565"/>
                    <a:pt x="7030" y="1"/>
                    <a:pt x="567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913;p31">
              <a:extLst>
                <a:ext uri="{FF2B5EF4-FFF2-40B4-BE49-F238E27FC236}">
                  <a16:creationId xmlns:a16="http://schemas.microsoft.com/office/drawing/2014/main" id="{4FE7F348-5DF0-2AAF-1309-D4E978805C0F}"/>
                </a:ext>
              </a:extLst>
            </p:cNvPr>
            <p:cNvSpPr/>
            <p:nvPr/>
          </p:nvSpPr>
          <p:spPr>
            <a:xfrm>
              <a:off x="2913987" y="4254422"/>
              <a:ext cx="6230496" cy="890816"/>
            </a:xfrm>
            <a:custGeom>
              <a:avLst/>
              <a:gdLst/>
              <a:ahLst/>
              <a:cxnLst/>
              <a:rect l="l" t="t" r="r" b="b"/>
              <a:pathLst>
                <a:path w="194703" h="27838" extrusionOk="0">
                  <a:moveTo>
                    <a:pt x="90138" y="0"/>
                  </a:moveTo>
                  <a:cubicBezTo>
                    <a:pt x="52442" y="0"/>
                    <a:pt x="20960" y="14508"/>
                    <a:pt x="0" y="27837"/>
                  </a:cubicBezTo>
                  <a:lnTo>
                    <a:pt x="194703" y="27837"/>
                  </a:lnTo>
                  <a:lnTo>
                    <a:pt x="194703" y="26825"/>
                  </a:lnTo>
                  <a:cubicBezTo>
                    <a:pt x="172986" y="16490"/>
                    <a:pt x="144459" y="6203"/>
                    <a:pt x="110645" y="1441"/>
                  </a:cubicBezTo>
                  <a:cubicBezTo>
                    <a:pt x="103632" y="452"/>
                    <a:pt x="96788" y="0"/>
                    <a:pt x="90138" y="0"/>
                  </a:cubicBezTo>
                  <a:close/>
                </a:path>
              </a:pathLst>
            </a:custGeom>
            <a:solidFill>
              <a:srgbClr val="C6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914;p31">
              <a:extLst>
                <a:ext uri="{FF2B5EF4-FFF2-40B4-BE49-F238E27FC236}">
                  <a16:creationId xmlns:a16="http://schemas.microsoft.com/office/drawing/2014/main" id="{B2E3A39D-7D8F-8694-9FE0-46E23BCAE485}"/>
                </a:ext>
              </a:extLst>
            </p:cNvPr>
            <p:cNvSpPr/>
            <p:nvPr/>
          </p:nvSpPr>
          <p:spPr>
            <a:xfrm>
              <a:off x="2913987" y="4254582"/>
              <a:ext cx="3486176" cy="890656"/>
            </a:xfrm>
            <a:custGeom>
              <a:avLst/>
              <a:gdLst/>
              <a:ahLst/>
              <a:cxnLst/>
              <a:rect l="l" t="t" r="r" b="b"/>
              <a:pathLst>
                <a:path w="108943" h="27833" extrusionOk="0">
                  <a:moveTo>
                    <a:pt x="90150" y="1"/>
                  </a:moveTo>
                  <a:cubicBezTo>
                    <a:pt x="52449" y="1"/>
                    <a:pt x="20964" y="14512"/>
                    <a:pt x="0" y="27832"/>
                  </a:cubicBezTo>
                  <a:lnTo>
                    <a:pt x="50602" y="27832"/>
                  </a:lnTo>
                  <a:lnTo>
                    <a:pt x="108942" y="1210"/>
                  </a:lnTo>
                  <a:cubicBezTo>
                    <a:pt x="102527" y="382"/>
                    <a:pt x="96257" y="1"/>
                    <a:pt x="90150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915;p31">
              <a:extLst>
                <a:ext uri="{FF2B5EF4-FFF2-40B4-BE49-F238E27FC236}">
                  <a16:creationId xmlns:a16="http://schemas.microsoft.com/office/drawing/2014/main" id="{A492C6A4-6E0A-4B37-4A5A-7CE8743A3648}"/>
                </a:ext>
              </a:extLst>
            </p:cNvPr>
            <p:cNvSpPr/>
            <p:nvPr/>
          </p:nvSpPr>
          <p:spPr>
            <a:xfrm>
              <a:off x="6200483" y="4468918"/>
              <a:ext cx="2944000" cy="676320"/>
            </a:xfrm>
            <a:custGeom>
              <a:avLst/>
              <a:gdLst/>
              <a:ahLst/>
              <a:cxnLst/>
              <a:rect l="l" t="t" r="r" b="b"/>
              <a:pathLst>
                <a:path w="92000" h="21135" extrusionOk="0">
                  <a:moveTo>
                    <a:pt x="35398" y="0"/>
                  </a:moveTo>
                  <a:lnTo>
                    <a:pt x="0" y="21134"/>
                  </a:lnTo>
                  <a:lnTo>
                    <a:pt x="92000" y="21134"/>
                  </a:lnTo>
                  <a:lnTo>
                    <a:pt x="92000" y="20122"/>
                  </a:lnTo>
                  <a:cubicBezTo>
                    <a:pt x="76439" y="12716"/>
                    <a:pt x="57389" y="5346"/>
                    <a:pt x="35398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916;p31">
              <a:extLst>
                <a:ext uri="{FF2B5EF4-FFF2-40B4-BE49-F238E27FC236}">
                  <a16:creationId xmlns:a16="http://schemas.microsoft.com/office/drawing/2014/main" id="{BB7A63D8-4ADF-D271-CF3E-2CB6A334AF50}"/>
                </a:ext>
              </a:extLst>
            </p:cNvPr>
            <p:cNvSpPr/>
            <p:nvPr/>
          </p:nvSpPr>
          <p:spPr>
            <a:xfrm>
              <a:off x="4875363" y="4359414"/>
              <a:ext cx="328064" cy="221920"/>
            </a:xfrm>
            <a:custGeom>
              <a:avLst/>
              <a:gdLst/>
              <a:ahLst/>
              <a:cxnLst/>
              <a:rect l="l" t="t" r="r" b="b"/>
              <a:pathLst>
                <a:path w="10252" h="6935" extrusionOk="0">
                  <a:moveTo>
                    <a:pt x="6390" y="1"/>
                  </a:moveTo>
                  <a:cubicBezTo>
                    <a:pt x="5616" y="1"/>
                    <a:pt x="4775" y="159"/>
                    <a:pt x="3941" y="494"/>
                  </a:cubicBezTo>
                  <a:cubicBezTo>
                    <a:pt x="1477" y="1470"/>
                    <a:pt x="0" y="3601"/>
                    <a:pt x="655" y="5244"/>
                  </a:cubicBezTo>
                  <a:cubicBezTo>
                    <a:pt x="1089" y="6332"/>
                    <a:pt x="2346" y="6934"/>
                    <a:pt x="3862" y="6934"/>
                  </a:cubicBezTo>
                  <a:cubicBezTo>
                    <a:pt x="4636" y="6934"/>
                    <a:pt x="5477" y="6777"/>
                    <a:pt x="6311" y="6447"/>
                  </a:cubicBezTo>
                  <a:cubicBezTo>
                    <a:pt x="8775" y="5470"/>
                    <a:pt x="10252" y="3339"/>
                    <a:pt x="9597" y="1696"/>
                  </a:cubicBezTo>
                  <a:cubicBezTo>
                    <a:pt x="9163" y="609"/>
                    <a:pt x="7906" y="1"/>
                    <a:pt x="6390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917;p31">
              <a:extLst>
                <a:ext uri="{FF2B5EF4-FFF2-40B4-BE49-F238E27FC236}">
                  <a16:creationId xmlns:a16="http://schemas.microsoft.com/office/drawing/2014/main" id="{464C1783-E0C3-4A6E-0484-4D02AFEF866A}"/>
                </a:ext>
              </a:extLst>
            </p:cNvPr>
            <p:cNvSpPr/>
            <p:nvPr/>
          </p:nvSpPr>
          <p:spPr>
            <a:xfrm>
              <a:off x="4876899" y="4340534"/>
              <a:ext cx="327680" cy="222016"/>
            </a:xfrm>
            <a:custGeom>
              <a:avLst/>
              <a:gdLst/>
              <a:ahLst/>
              <a:cxnLst/>
              <a:rect l="l" t="t" r="r" b="b"/>
              <a:pathLst>
                <a:path w="10240" h="6938" extrusionOk="0">
                  <a:moveTo>
                    <a:pt x="6384" y="1"/>
                  </a:moveTo>
                  <a:cubicBezTo>
                    <a:pt x="5609" y="1"/>
                    <a:pt x="4767" y="158"/>
                    <a:pt x="3929" y="488"/>
                  </a:cubicBezTo>
                  <a:cubicBezTo>
                    <a:pt x="1465" y="1476"/>
                    <a:pt x="0" y="3596"/>
                    <a:pt x="655" y="5251"/>
                  </a:cubicBezTo>
                  <a:cubicBezTo>
                    <a:pt x="1087" y="6335"/>
                    <a:pt x="2334" y="6937"/>
                    <a:pt x="3840" y="6937"/>
                  </a:cubicBezTo>
                  <a:cubicBezTo>
                    <a:pt x="4616" y="6937"/>
                    <a:pt x="5460" y="6777"/>
                    <a:pt x="6299" y="6441"/>
                  </a:cubicBezTo>
                  <a:cubicBezTo>
                    <a:pt x="8775" y="5465"/>
                    <a:pt x="10239" y="3334"/>
                    <a:pt x="9585" y="1691"/>
                  </a:cubicBezTo>
                  <a:cubicBezTo>
                    <a:pt x="9151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918;p31">
              <a:extLst>
                <a:ext uri="{FF2B5EF4-FFF2-40B4-BE49-F238E27FC236}">
                  <a16:creationId xmlns:a16="http://schemas.microsoft.com/office/drawing/2014/main" id="{ED973390-F0FD-ACF1-1AD7-AABD1D4B5FD6}"/>
                </a:ext>
              </a:extLst>
            </p:cNvPr>
            <p:cNvSpPr/>
            <p:nvPr/>
          </p:nvSpPr>
          <p:spPr>
            <a:xfrm>
              <a:off x="5416003" y="4407222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7" y="0"/>
                  </a:moveTo>
                  <a:cubicBezTo>
                    <a:pt x="5615" y="0"/>
                    <a:pt x="4775" y="158"/>
                    <a:pt x="3941" y="488"/>
                  </a:cubicBezTo>
                  <a:cubicBezTo>
                    <a:pt x="1465" y="1464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5"/>
                    <a:pt x="10240" y="3333"/>
                    <a:pt x="9585" y="1690"/>
                  </a:cubicBezTo>
                  <a:cubicBezTo>
                    <a:pt x="9152" y="603"/>
                    <a:pt x="7899" y="0"/>
                    <a:pt x="6387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919;p31">
              <a:extLst>
                <a:ext uri="{FF2B5EF4-FFF2-40B4-BE49-F238E27FC236}">
                  <a16:creationId xmlns:a16="http://schemas.microsoft.com/office/drawing/2014/main" id="{123DFA25-2EC6-255B-E28C-63E4BCB3CB9F}"/>
                </a:ext>
              </a:extLst>
            </p:cNvPr>
            <p:cNvSpPr/>
            <p:nvPr/>
          </p:nvSpPr>
          <p:spPr>
            <a:xfrm>
              <a:off x="5416387" y="4388566"/>
              <a:ext cx="328064" cy="221888"/>
            </a:xfrm>
            <a:custGeom>
              <a:avLst/>
              <a:gdLst/>
              <a:ahLst/>
              <a:cxnLst/>
              <a:rect l="l" t="t" r="r" b="b"/>
              <a:pathLst>
                <a:path w="10252" h="6934" extrusionOk="0">
                  <a:moveTo>
                    <a:pt x="6390" y="0"/>
                  </a:moveTo>
                  <a:cubicBezTo>
                    <a:pt x="5616" y="0"/>
                    <a:pt x="4775" y="157"/>
                    <a:pt x="3941" y="487"/>
                  </a:cubicBezTo>
                  <a:cubicBezTo>
                    <a:pt x="1477" y="1464"/>
                    <a:pt x="0" y="3595"/>
                    <a:pt x="655" y="5238"/>
                  </a:cubicBezTo>
                  <a:cubicBezTo>
                    <a:pt x="1089" y="6326"/>
                    <a:pt x="2346" y="6933"/>
                    <a:pt x="3862" y="6933"/>
                  </a:cubicBezTo>
                  <a:cubicBezTo>
                    <a:pt x="4636" y="6933"/>
                    <a:pt x="5477" y="6775"/>
                    <a:pt x="6311" y="6441"/>
                  </a:cubicBezTo>
                  <a:cubicBezTo>
                    <a:pt x="8775" y="5464"/>
                    <a:pt x="10252" y="3333"/>
                    <a:pt x="9597" y="1690"/>
                  </a:cubicBezTo>
                  <a:cubicBezTo>
                    <a:pt x="9163" y="602"/>
                    <a:pt x="7906" y="0"/>
                    <a:pt x="639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920;p31">
              <a:extLst>
                <a:ext uri="{FF2B5EF4-FFF2-40B4-BE49-F238E27FC236}">
                  <a16:creationId xmlns:a16="http://schemas.microsoft.com/office/drawing/2014/main" id="{0C79B482-3695-A413-BDCB-DCDBD03F8EB9}"/>
                </a:ext>
              </a:extLst>
            </p:cNvPr>
            <p:cNvSpPr/>
            <p:nvPr/>
          </p:nvSpPr>
          <p:spPr>
            <a:xfrm>
              <a:off x="3973155" y="4776406"/>
              <a:ext cx="327680" cy="222112"/>
            </a:xfrm>
            <a:custGeom>
              <a:avLst/>
              <a:gdLst/>
              <a:ahLst/>
              <a:cxnLst/>
              <a:rect l="l" t="t" r="r" b="b"/>
              <a:pathLst>
                <a:path w="10240" h="6941" extrusionOk="0">
                  <a:moveTo>
                    <a:pt x="6384" y="1"/>
                  </a:moveTo>
                  <a:cubicBezTo>
                    <a:pt x="5610" y="1"/>
                    <a:pt x="4767" y="158"/>
                    <a:pt x="3930" y="488"/>
                  </a:cubicBezTo>
                  <a:cubicBezTo>
                    <a:pt x="1465" y="1476"/>
                    <a:pt x="0" y="3595"/>
                    <a:pt x="655" y="5250"/>
                  </a:cubicBezTo>
                  <a:cubicBezTo>
                    <a:pt x="1089" y="6338"/>
                    <a:pt x="2341" y="6940"/>
                    <a:pt x="3853" y="6940"/>
                  </a:cubicBezTo>
                  <a:cubicBezTo>
                    <a:pt x="4625" y="6940"/>
                    <a:pt x="5466" y="6783"/>
                    <a:pt x="6299" y="6453"/>
                  </a:cubicBezTo>
                  <a:cubicBezTo>
                    <a:pt x="8775" y="5465"/>
                    <a:pt x="10240" y="3334"/>
                    <a:pt x="9585" y="1690"/>
                  </a:cubicBezTo>
                  <a:cubicBezTo>
                    <a:pt x="9152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921;p31">
              <a:extLst>
                <a:ext uri="{FF2B5EF4-FFF2-40B4-BE49-F238E27FC236}">
                  <a16:creationId xmlns:a16="http://schemas.microsoft.com/office/drawing/2014/main" id="{2C65D7ED-5DE8-7448-FB01-E8A756E87B18}"/>
                </a:ext>
              </a:extLst>
            </p:cNvPr>
            <p:cNvSpPr/>
            <p:nvPr/>
          </p:nvSpPr>
          <p:spPr>
            <a:xfrm>
              <a:off x="3973923" y="4757750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4" y="0"/>
                  </a:moveTo>
                  <a:cubicBezTo>
                    <a:pt x="5610" y="0"/>
                    <a:pt x="4767" y="157"/>
                    <a:pt x="3929" y="488"/>
                  </a:cubicBezTo>
                  <a:cubicBezTo>
                    <a:pt x="1465" y="1476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4"/>
                    <a:pt x="10240" y="3333"/>
                    <a:pt x="9585" y="1690"/>
                  </a:cubicBezTo>
                  <a:cubicBezTo>
                    <a:pt x="9151" y="603"/>
                    <a:pt x="7899" y="0"/>
                    <a:pt x="638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922;p31">
              <a:extLst>
                <a:ext uri="{FF2B5EF4-FFF2-40B4-BE49-F238E27FC236}">
                  <a16:creationId xmlns:a16="http://schemas.microsoft.com/office/drawing/2014/main" id="{9A640CAD-68E6-2726-2DFE-4AAE2224FF84}"/>
                </a:ext>
              </a:extLst>
            </p:cNvPr>
            <p:cNvSpPr/>
            <p:nvPr/>
          </p:nvSpPr>
          <p:spPr>
            <a:xfrm>
              <a:off x="5843875" y="4315830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8"/>
                  </a:cubicBezTo>
                  <a:cubicBezTo>
                    <a:pt x="0" y="4106"/>
                    <a:pt x="1846" y="5927"/>
                    <a:pt x="4453" y="6428"/>
                  </a:cubicBezTo>
                  <a:cubicBezTo>
                    <a:pt x="4905" y="6514"/>
                    <a:pt x="5349" y="6555"/>
                    <a:pt x="5778" y="6555"/>
                  </a:cubicBezTo>
                  <a:cubicBezTo>
                    <a:pt x="7824" y="6555"/>
                    <a:pt x="9500" y="5615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923;p31">
              <a:extLst>
                <a:ext uri="{FF2B5EF4-FFF2-40B4-BE49-F238E27FC236}">
                  <a16:creationId xmlns:a16="http://schemas.microsoft.com/office/drawing/2014/main" id="{5C63FB87-2929-3AA8-1758-24D8C86232B8}"/>
                </a:ext>
              </a:extLst>
            </p:cNvPr>
            <p:cNvSpPr/>
            <p:nvPr/>
          </p:nvSpPr>
          <p:spPr>
            <a:xfrm>
              <a:off x="5854915" y="4300598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7"/>
                  </a:cubicBezTo>
                  <a:cubicBezTo>
                    <a:pt x="0" y="4106"/>
                    <a:pt x="1846" y="5927"/>
                    <a:pt x="4453" y="6427"/>
                  </a:cubicBezTo>
                  <a:cubicBezTo>
                    <a:pt x="4905" y="6514"/>
                    <a:pt x="5350" y="6555"/>
                    <a:pt x="5778" y="6555"/>
                  </a:cubicBezTo>
                  <a:cubicBezTo>
                    <a:pt x="7824" y="6555"/>
                    <a:pt x="9500" y="5614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924;p31">
              <a:extLst>
                <a:ext uri="{FF2B5EF4-FFF2-40B4-BE49-F238E27FC236}">
                  <a16:creationId xmlns:a16="http://schemas.microsoft.com/office/drawing/2014/main" id="{F8B0890C-C73B-7781-9CDC-231C7C3DD701}"/>
                </a:ext>
              </a:extLst>
            </p:cNvPr>
            <p:cNvSpPr/>
            <p:nvPr/>
          </p:nvSpPr>
          <p:spPr>
            <a:xfrm>
              <a:off x="6898467" y="4782326"/>
              <a:ext cx="324640" cy="232704"/>
            </a:xfrm>
            <a:custGeom>
              <a:avLst/>
              <a:gdLst/>
              <a:ahLst/>
              <a:cxnLst/>
              <a:rect l="l" t="t" r="r" b="b"/>
              <a:pathLst>
                <a:path w="10145" h="7272" extrusionOk="0">
                  <a:moveTo>
                    <a:pt x="3593" y="0"/>
                  </a:moveTo>
                  <a:cubicBezTo>
                    <a:pt x="2361" y="0"/>
                    <a:pt x="1325" y="456"/>
                    <a:pt x="846" y="1339"/>
                  </a:cubicBezTo>
                  <a:cubicBezTo>
                    <a:pt x="1" y="2887"/>
                    <a:pt x="1203" y="5185"/>
                    <a:pt x="3537" y="6447"/>
                  </a:cubicBezTo>
                  <a:cubicBezTo>
                    <a:pt x="4552" y="7001"/>
                    <a:pt x="5613" y="7271"/>
                    <a:pt x="6557" y="7271"/>
                  </a:cubicBezTo>
                  <a:cubicBezTo>
                    <a:pt x="7784" y="7271"/>
                    <a:pt x="8815" y="6816"/>
                    <a:pt x="9299" y="5935"/>
                  </a:cubicBezTo>
                  <a:cubicBezTo>
                    <a:pt x="10145" y="4375"/>
                    <a:pt x="8942" y="2089"/>
                    <a:pt x="6609" y="815"/>
                  </a:cubicBezTo>
                  <a:cubicBezTo>
                    <a:pt x="5596" y="267"/>
                    <a:pt x="4537" y="0"/>
                    <a:pt x="35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925;p31">
              <a:extLst>
                <a:ext uri="{FF2B5EF4-FFF2-40B4-BE49-F238E27FC236}">
                  <a16:creationId xmlns:a16="http://schemas.microsoft.com/office/drawing/2014/main" id="{396E9EE2-B27A-6202-757D-AF158E0B8C92}"/>
                </a:ext>
              </a:extLst>
            </p:cNvPr>
            <p:cNvSpPr/>
            <p:nvPr/>
          </p:nvSpPr>
          <p:spPr>
            <a:xfrm>
              <a:off x="6899619" y="4763318"/>
              <a:ext cx="324640" cy="232736"/>
            </a:xfrm>
            <a:custGeom>
              <a:avLst/>
              <a:gdLst/>
              <a:ahLst/>
              <a:cxnLst/>
              <a:rect l="l" t="t" r="r" b="b"/>
              <a:pathLst>
                <a:path w="10145" h="7273" extrusionOk="0">
                  <a:moveTo>
                    <a:pt x="3584" y="1"/>
                  </a:moveTo>
                  <a:cubicBezTo>
                    <a:pt x="2355" y="1"/>
                    <a:pt x="1323" y="456"/>
                    <a:pt x="846" y="1337"/>
                  </a:cubicBezTo>
                  <a:cubicBezTo>
                    <a:pt x="0" y="2897"/>
                    <a:pt x="1203" y="5183"/>
                    <a:pt x="3537" y="6457"/>
                  </a:cubicBezTo>
                  <a:cubicBezTo>
                    <a:pt x="4549" y="7005"/>
                    <a:pt x="5606" y="7272"/>
                    <a:pt x="6548" y="7272"/>
                  </a:cubicBezTo>
                  <a:cubicBezTo>
                    <a:pt x="7779" y="7272"/>
                    <a:pt x="8814" y="6816"/>
                    <a:pt x="9299" y="5933"/>
                  </a:cubicBezTo>
                  <a:cubicBezTo>
                    <a:pt x="10145" y="4385"/>
                    <a:pt x="8942" y="2088"/>
                    <a:pt x="6608" y="826"/>
                  </a:cubicBezTo>
                  <a:cubicBezTo>
                    <a:pt x="5593" y="271"/>
                    <a:pt x="4530" y="1"/>
                    <a:pt x="35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926;p31">
              <a:extLst>
                <a:ext uri="{FF2B5EF4-FFF2-40B4-BE49-F238E27FC236}">
                  <a16:creationId xmlns:a16="http://schemas.microsoft.com/office/drawing/2014/main" id="{DEC7C490-1640-6178-690A-4A6ACB650D93}"/>
                </a:ext>
              </a:extLst>
            </p:cNvPr>
            <p:cNvSpPr/>
            <p:nvPr/>
          </p:nvSpPr>
          <p:spPr>
            <a:xfrm>
              <a:off x="8225123" y="3740118"/>
              <a:ext cx="297568" cy="212320"/>
            </a:xfrm>
            <a:custGeom>
              <a:avLst/>
              <a:gdLst/>
              <a:ahLst/>
              <a:cxnLst/>
              <a:rect l="l" t="t" r="r" b="b"/>
              <a:pathLst>
                <a:path w="9299" h="6635" extrusionOk="0">
                  <a:moveTo>
                    <a:pt x="5664" y="0"/>
                  </a:moveTo>
                  <a:cubicBezTo>
                    <a:pt x="4949" y="0"/>
                    <a:pt x="4175" y="158"/>
                    <a:pt x="3417" y="487"/>
                  </a:cubicBezTo>
                  <a:cubicBezTo>
                    <a:pt x="1227" y="1451"/>
                    <a:pt x="0" y="3487"/>
                    <a:pt x="679" y="5047"/>
                  </a:cubicBezTo>
                  <a:cubicBezTo>
                    <a:pt x="1123" y="6067"/>
                    <a:pt x="2275" y="6634"/>
                    <a:pt x="3632" y="6634"/>
                  </a:cubicBezTo>
                  <a:cubicBezTo>
                    <a:pt x="4350" y="6634"/>
                    <a:pt x="5124" y="6476"/>
                    <a:pt x="5882" y="6142"/>
                  </a:cubicBezTo>
                  <a:cubicBezTo>
                    <a:pt x="8073" y="5190"/>
                    <a:pt x="9299" y="3154"/>
                    <a:pt x="8608" y="1582"/>
                  </a:cubicBezTo>
                  <a:cubicBezTo>
                    <a:pt x="8165" y="562"/>
                    <a:pt x="7018" y="0"/>
                    <a:pt x="566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927;p31">
              <a:extLst>
                <a:ext uri="{FF2B5EF4-FFF2-40B4-BE49-F238E27FC236}">
                  <a16:creationId xmlns:a16="http://schemas.microsoft.com/office/drawing/2014/main" id="{B9D7862E-A697-F889-AD10-807A490D7689}"/>
                </a:ext>
              </a:extLst>
            </p:cNvPr>
            <p:cNvSpPr/>
            <p:nvPr/>
          </p:nvSpPr>
          <p:spPr>
            <a:xfrm>
              <a:off x="7517219" y="3794646"/>
              <a:ext cx="1627264" cy="1350592"/>
            </a:xfrm>
            <a:custGeom>
              <a:avLst/>
              <a:gdLst/>
              <a:ahLst/>
              <a:cxnLst/>
              <a:rect l="l" t="t" r="r" b="b"/>
              <a:pathLst>
                <a:path w="50852" h="42206" extrusionOk="0">
                  <a:moveTo>
                    <a:pt x="25137" y="1"/>
                  </a:moveTo>
                  <a:cubicBezTo>
                    <a:pt x="10841" y="1"/>
                    <a:pt x="0" y="22286"/>
                    <a:pt x="0" y="22286"/>
                  </a:cubicBezTo>
                  <a:lnTo>
                    <a:pt x="50352" y="42205"/>
                  </a:lnTo>
                  <a:lnTo>
                    <a:pt x="50852" y="42205"/>
                  </a:lnTo>
                  <a:lnTo>
                    <a:pt x="50852" y="29799"/>
                  </a:lnTo>
                  <a:cubicBezTo>
                    <a:pt x="44863" y="17119"/>
                    <a:pt x="35529" y="974"/>
                    <a:pt x="26504" y="69"/>
                  </a:cubicBezTo>
                  <a:cubicBezTo>
                    <a:pt x="26045" y="23"/>
                    <a:pt x="25589" y="1"/>
                    <a:pt x="251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928;p31">
              <a:extLst>
                <a:ext uri="{FF2B5EF4-FFF2-40B4-BE49-F238E27FC236}">
                  <a16:creationId xmlns:a16="http://schemas.microsoft.com/office/drawing/2014/main" id="{36061FC6-9E3A-8395-426F-80EA9D5D5D0A}"/>
                </a:ext>
              </a:extLst>
            </p:cNvPr>
            <p:cNvSpPr/>
            <p:nvPr/>
          </p:nvSpPr>
          <p:spPr>
            <a:xfrm>
              <a:off x="7517219" y="3833398"/>
              <a:ext cx="1627264" cy="1311840"/>
            </a:xfrm>
            <a:custGeom>
              <a:avLst/>
              <a:gdLst/>
              <a:ahLst/>
              <a:cxnLst/>
              <a:rect l="l" t="t" r="r" b="b"/>
              <a:pathLst>
                <a:path w="50852" h="40995" extrusionOk="0">
                  <a:moveTo>
                    <a:pt x="19312" y="1"/>
                  </a:moveTo>
                  <a:cubicBezTo>
                    <a:pt x="8001" y="4644"/>
                    <a:pt x="0" y="21075"/>
                    <a:pt x="0" y="21075"/>
                  </a:cubicBezTo>
                  <a:lnTo>
                    <a:pt x="50352" y="40994"/>
                  </a:lnTo>
                  <a:lnTo>
                    <a:pt x="50852" y="40994"/>
                  </a:lnTo>
                  <a:lnTo>
                    <a:pt x="50852" y="31814"/>
                  </a:lnTo>
                  <a:cubicBezTo>
                    <a:pt x="47830" y="33187"/>
                    <a:pt x="44597" y="33953"/>
                    <a:pt x="41302" y="33953"/>
                  </a:cubicBezTo>
                  <a:cubicBezTo>
                    <a:pt x="38340" y="33953"/>
                    <a:pt x="35327" y="33334"/>
                    <a:pt x="32374" y="31981"/>
                  </a:cubicBezTo>
                  <a:cubicBezTo>
                    <a:pt x="23718" y="27814"/>
                    <a:pt x="13788" y="20444"/>
                    <a:pt x="14431" y="9859"/>
                  </a:cubicBezTo>
                  <a:cubicBezTo>
                    <a:pt x="14657" y="6097"/>
                    <a:pt x="16800" y="2858"/>
                    <a:pt x="19312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929;p31">
              <a:extLst>
                <a:ext uri="{FF2B5EF4-FFF2-40B4-BE49-F238E27FC236}">
                  <a16:creationId xmlns:a16="http://schemas.microsoft.com/office/drawing/2014/main" id="{053C86FD-8991-D3A3-2AF8-EFFF32F222A1}"/>
                </a:ext>
              </a:extLst>
            </p:cNvPr>
            <p:cNvSpPr/>
            <p:nvPr/>
          </p:nvSpPr>
          <p:spPr>
            <a:xfrm>
              <a:off x="8461731" y="3984086"/>
              <a:ext cx="326912" cy="227136"/>
            </a:xfrm>
            <a:custGeom>
              <a:avLst/>
              <a:gdLst/>
              <a:ahLst/>
              <a:cxnLst/>
              <a:rect l="l" t="t" r="r" b="b"/>
              <a:pathLst>
                <a:path w="10216" h="7098" extrusionOk="0">
                  <a:moveTo>
                    <a:pt x="3722" y="1"/>
                  </a:moveTo>
                  <a:cubicBezTo>
                    <a:pt x="2348" y="1"/>
                    <a:pt x="1204" y="530"/>
                    <a:pt x="750" y="1519"/>
                  </a:cubicBezTo>
                  <a:cubicBezTo>
                    <a:pt x="0" y="3126"/>
                    <a:pt x="1345" y="5341"/>
                    <a:pt x="3750" y="6460"/>
                  </a:cubicBezTo>
                  <a:cubicBezTo>
                    <a:pt x="4680" y="6890"/>
                    <a:pt x="5629" y="7097"/>
                    <a:pt x="6488" y="7097"/>
                  </a:cubicBezTo>
                  <a:cubicBezTo>
                    <a:pt x="7862" y="7097"/>
                    <a:pt x="9004" y="6568"/>
                    <a:pt x="9465" y="5579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7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930;p31">
              <a:extLst>
                <a:ext uri="{FF2B5EF4-FFF2-40B4-BE49-F238E27FC236}">
                  <a16:creationId xmlns:a16="http://schemas.microsoft.com/office/drawing/2014/main" id="{C557B2A1-2B10-8728-2987-3890C9452364}"/>
                </a:ext>
              </a:extLst>
            </p:cNvPr>
            <p:cNvSpPr/>
            <p:nvPr/>
          </p:nvSpPr>
          <p:spPr>
            <a:xfrm>
              <a:off x="8461731" y="3965430"/>
              <a:ext cx="326912" cy="226720"/>
            </a:xfrm>
            <a:custGeom>
              <a:avLst/>
              <a:gdLst/>
              <a:ahLst/>
              <a:cxnLst/>
              <a:rect l="l" t="t" r="r" b="b"/>
              <a:pathLst>
                <a:path w="10216" h="7085" extrusionOk="0">
                  <a:moveTo>
                    <a:pt x="3722" y="0"/>
                  </a:moveTo>
                  <a:cubicBezTo>
                    <a:pt x="2348" y="0"/>
                    <a:pt x="1204" y="529"/>
                    <a:pt x="750" y="1518"/>
                  </a:cubicBezTo>
                  <a:cubicBezTo>
                    <a:pt x="0" y="3126"/>
                    <a:pt x="1345" y="5328"/>
                    <a:pt x="3750" y="6448"/>
                  </a:cubicBezTo>
                  <a:cubicBezTo>
                    <a:pt x="4680" y="6878"/>
                    <a:pt x="5629" y="7085"/>
                    <a:pt x="6488" y="7085"/>
                  </a:cubicBezTo>
                  <a:cubicBezTo>
                    <a:pt x="7862" y="7085"/>
                    <a:pt x="9004" y="6556"/>
                    <a:pt x="9465" y="5567"/>
                  </a:cubicBezTo>
                  <a:cubicBezTo>
                    <a:pt x="10216" y="3959"/>
                    <a:pt x="8870" y="1757"/>
                    <a:pt x="6453" y="637"/>
                  </a:cubicBezTo>
                  <a:cubicBezTo>
                    <a:pt x="5528" y="207"/>
                    <a:pt x="4580" y="0"/>
                    <a:pt x="37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931;p31">
              <a:extLst>
                <a:ext uri="{FF2B5EF4-FFF2-40B4-BE49-F238E27FC236}">
                  <a16:creationId xmlns:a16="http://schemas.microsoft.com/office/drawing/2014/main" id="{C3B2EF54-DE51-5E91-AB0E-961ED0C9B668}"/>
                </a:ext>
              </a:extLst>
            </p:cNvPr>
            <p:cNvSpPr/>
            <p:nvPr/>
          </p:nvSpPr>
          <p:spPr>
            <a:xfrm>
              <a:off x="8752803" y="4298518"/>
              <a:ext cx="264832" cy="281024"/>
            </a:xfrm>
            <a:custGeom>
              <a:avLst/>
              <a:gdLst/>
              <a:ahLst/>
              <a:cxnLst/>
              <a:rect l="l" t="t" r="r" b="b"/>
              <a:pathLst>
                <a:path w="8276" h="8782" extrusionOk="0">
                  <a:moveTo>
                    <a:pt x="2802" y="1"/>
                  </a:moveTo>
                  <a:cubicBezTo>
                    <a:pt x="2330" y="1"/>
                    <a:pt x="1885" y="120"/>
                    <a:pt x="1501" y="373"/>
                  </a:cubicBezTo>
                  <a:cubicBezTo>
                    <a:pt x="24" y="1337"/>
                    <a:pt x="0" y="3921"/>
                    <a:pt x="1453" y="6147"/>
                  </a:cubicBezTo>
                  <a:cubicBezTo>
                    <a:pt x="2530" y="7798"/>
                    <a:pt x="4118" y="8781"/>
                    <a:pt x="5473" y="8781"/>
                  </a:cubicBezTo>
                  <a:cubicBezTo>
                    <a:pt x="5946" y="8781"/>
                    <a:pt x="6390" y="8662"/>
                    <a:pt x="6775" y="8409"/>
                  </a:cubicBezTo>
                  <a:cubicBezTo>
                    <a:pt x="8251" y="7445"/>
                    <a:pt x="8275" y="4861"/>
                    <a:pt x="6823" y="2635"/>
                  </a:cubicBezTo>
                  <a:cubicBezTo>
                    <a:pt x="5746" y="984"/>
                    <a:pt x="4158" y="1"/>
                    <a:pt x="280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932;p31">
              <a:extLst>
                <a:ext uri="{FF2B5EF4-FFF2-40B4-BE49-F238E27FC236}">
                  <a16:creationId xmlns:a16="http://schemas.microsoft.com/office/drawing/2014/main" id="{96D79AE6-5EBD-90EC-F116-84D8DE0C73A7}"/>
                </a:ext>
              </a:extLst>
            </p:cNvPr>
            <p:cNvSpPr/>
            <p:nvPr/>
          </p:nvSpPr>
          <p:spPr>
            <a:xfrm>
              <a:off x="8763075" y="4281974"/>
              <a:ext cx="264832" cy="280960"/>
            </a:xfrm>
            <a:custGeom>
              <a:avLst/>
              <a:gdLst/>
              <a:ahLst/>
              <a:cxnLst/>
              <a:rect l="l" t="t" r="r" b="b"/>
              <a:pathLst>
                <a:path w="8276" h="8780" extrusionOk="0">
                  <a:moveTo>
                    <a:pt x="2798" y="1"/>
                  </a:moveTo>
                  <a:cubicBezTo>
                    <a:pt x="2330" y="1"/>
                    <a:pt x="1892" y="118"/>
                    <a:pt x="1513" y="366"/>
                  </a:cubicBezTo>
                  <a:cubicBezTo>
                    <a:pt x="25" y="1342"/>
                    <a:pt x="1" y="3926"/>
                    <a:pt x="1453" y="6152"/>
                  </a:cubicBezTo>
                  <a:cubicBezTo>
                    <a:pt x="2542" y="7798"/>
                    <a:pt x="4130" y="8779"/>
                    <a:pt x="5484" y="8779"/>
                  </a:cubicBezTo>
                  <a:cubicBezTo>
                    <a:pt x="5953" y="8779"/>
                    <a:pt x="6393" y="8662"/>
                    <a:pt x="6776" y="8414"/>
                  </a:cubicBezTo>
                  <a:cubicBezTo>
                    <a:pt x="8252" y="7450"/>
                    <a:pt x="8276" y="4854"/>
                    <a:pt x="6823" y="2640"/>
                  </a:cubicBezTo>
                  <a:cubicBezTo>
                    <a:pt x="5743" y="985"/>
                    <a:pt x="4151" y="1"/>
                    <a:pt x="279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933;p31">
              <a:extLst>
                <a:ext uri="{FF2B5EF4-FFF2-40B4-BE49-F238E27FC236}">
                  <a16:creationId xmlns:a16="http://schemas.microsoft.com/office/drawing/2014/main" id="{B96CEE2B-7137-5B28-3516-B8C853B01830}"/>
                </a:ext>
              </a:extLst>
            </p:cNvPr>
            <p:cNvSpPr/>
            <p:nvPr/>
          </p:nvSpPr>
          <p:spPr>
            <a:xfrm>
              <a:off x="8107779" y="442031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18" y="0"/>
                  </a:moveTo>
                  <a:cubicBezTo>
                    <a:pt x="2346" y="0"/>
                    <a:pt x="1204" y="527"/>
                    <a:pt x="750" y="1508"/>
                  </a:cubicBezTo>
                  <a:cubicBezTo>
                    <a:pt x="0" y="3115"/>
                    <a:pt x="1346" y="5329"/>
                    <a:pt x="3762" y="6449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7"/>
                    <a:pt x="9466" y="5568"/>
                  </a:cubicBezTo>
                  <a:cubicBezTo>
                    <a:pt x="10216" y="3960"/>
                    <a:pt x="8870" y="1746"/>
                    <a:pt x="6453" y="638"/>
                  </a:cubicBezTo>
                  <a:cubicBezTo>
                    <a:pt x="5527" y="207"/>
                    <a:pt x="4577" y="0"/>
                    <a:pt x="371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934;p31">
              <a:extLst>
                <a:ext uri="{FF2B5EF4-FFF2-40B4-BE49-F238E27FC236}">
                  <a16:creationId xmlns:a16="http://schemas.microsoft.com/office/drawing/2014/main" id="{1CFF316E-A1B2-C9B6-F576-BFD094BDB989}"/>
                </a:ext>
              </a:extLst>
            </p:cNvPr>
            <p:cNvSpPr/>
            <p:nvPr/>
          </p:nvSpPr>
          <p:spPr>
            <a:xfrm>
              <a:off x="8107779" y="440127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22" y="1"/>
                  </a:moveTo>
                  <a:cubicBezTo>
                    <a:pt x="2349" y="1"/>
                    <a:pt x="1204" y="530"/>
                    <a:pt x="750" y="1519"/>
                  </a:cubicBezTo>
                  <a:cubicBezTo>
                    <a:pt x="0" y="3127"/>
                    <a:pt x="1346" y="5329"/>
                    <a:pt x="3762" y="6448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6"/>
                    <a:pt x="9466" y="5567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8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935;p31">
              <a:extLst>
                <a:ext uri="{FF2B5EF4-FFF2-40B4-BE49-F238E27FC236}">
                  <a16:creationId xmlns:a16="http://schemas.microsoft.com/office/drawing/2014/main" id="{2FF8CAB8-11A2-AFF4-EB06-9CA92B00E00D}"/>
                </a:ext>
              </a:extLst>
            </p:cNvPr>
            <p:cNvSpPr/>
            <p:nvPr/>
          </p:nvSpPr>
          <p:spPr>
            <a:xfrm>
              <a:off x="7958019" y="3868310"/>
              <a:ext cx="317792" cy="242976"/>
            </a:xfrm>
            <a:custGeom>
              <a:avLst/>
              <a:gdLst/>
              <a:ahLst/>
              <a:cxnLst/>
              <a:rect l="l" t="t" r="r" b="b"/>
              <a:pathLst>
                <a:path w="9931" h="7593" extrusionOk="0">
                  <a:moveTo>
                    <a:pt x="6546" y="0"/>
                  </a:moveTo>
                  <a:cubicBezTo>
                    <a:pt x="5488" y="0"/>
                    <a:pt x="4271" y="385"/>
                    <a:pt x="3156" y="1148"/>
                  </a:cubicBezTo>
                  <a:cubicBezTo>
                    <a:pt x="965" y="2660"/>
                    <a:pt x="1" y="5065"/>
                    <a:pt x="1013" y="6518"/>
                  </a:cubicBezTo>
                  <a:cubicBezTo>
                    <a:pt x="1503" y="7236"/>
                    <a:pt x="2373" y="7593"/>
                    <a:pt x="3391" y="7593"/>
                  </a:cubicBezTo>
                  <a:cubicBezTo>
                    <a:pt x="4451" y="7593"/>
                    <a:pt x="5670" y="7206"/>
                    <a:pt x="6788" y="6435"/>
                  </a:cubicBezTo>
                  <a:cubicBezTo>
                    <a:pt x="8978" y="4934"/>
                    <a:pt x="9931" y="2529"/>
                    <a:pt x="8931" y="1077"/>
                  </a:cubicBezTo>
                  <a:cubicBezTo>
                    <a:pt x="8440" y="358"/>
                    <a:pt x="7567" y="0"/>
                    <a:pt x="65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936;p31">
              <a:extLst>
                <a:ext uri="{FF2B5EF4-FFF2-40B4-BE49-F238E27FC236}">
                  <a16:creationId xmlns:a16="http://schemas.microsoft.com/office/drawing/2014/main" id="{9EA72E88-A53C-AA30-E382-40A571A0DA9B}"/>
                </a:ext>
              </a:extLst>
            </p:cNvPr>
            <p:cNvSpPr/>
            <p:nvPr/>
          </p:nvSpPr>
          <p:spPr>
            <a:xfrm>
              <a:off x="7954979" y="3849686"/>
              <a:ext cx="317792" cy="242944"/>
            </a:xfrm>
            <a:custGeom>
              <a:avLst/>
              <a:gdLst/>
              <a:ahLst/>
              <a:cxnLst/>
              <a:rect l="l" t="t" r="r" b="b"/>
              <a:pathLst>
                <a:path w="9931" h="7592" extrusionOk="0">
                  <a:moveTo>
                    <a:pt x="6552" y="0"/>
                  </a:moveTo>
                  <a:cubicBezTo>
                    <a:pt x="5493" y="0"/>
                    <a:pt x="4273" y="388"/>
                    <a:pt x="3156" y="1159"/>
                  </a:cubicBezTo>
                  <a:cubicBezTo>
                    <a:pt x="965" y="2659"/>
                    <a:pt x="1" y="5064"/>
                    <a:pt x="1013" y="6517"/>
                  </a:cubicBezTo>
                  <a:cubicBezTo>
                    <a:pt x="1503" y="7234"/>
                    <a:pt x="2373" y="7592"/>
                    <a:pt x="3391" y="7592"/>
                  </a:cubicBezTo>
                  <a:cubicBezTo>
                    <a:pt x="4451" y="7592"/>
                    <a:pt x="5670" y="7204"/>
                    <a:pt x="6787" y="6433"/>
                  </a:cubicBezTo>
                  <a:cubicBezTo>
                    <a:pt x="8978" y="4933"/>
                    <a:pt x="9931" y="2528"/>
                    <a:pt x="8930" y="1075"/>
                  </a:cubicBezTo>
                  <a:cubicBezTo>
                    <a:pt x="8440" y="358"/>
                    <a:pt x="7570" y="0"/>
                    <a:pt x="655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937;p31">
              <a:extLst>
                <a:ext uri="{FF2B5EF4-FFF2-40B4-BE49-F238E27FC236}">
                  <a16:creationId xmlns:a16="http://schemas.microsoft.com/office/drawing/2014/main" id="{FCAAD770-F753-54A0-D8F1-80136047E4FF}"/>
                </a:ext>
              </a:extLst>
            </p:cNvPr>
            <p:cNvSpPr/>
            <p:nvPr/>
          </p:nvSpPr>
          <p:spPr>
            <a:xfrm>
              <a:off x="7660483" y="4143798"/>
              <a:ext cx="261760" cy="287136"/>
            </a:xfrm>
            <a:custGeom>
              <a:avLst/>
              <a:gdLst/>
              <a:ahLst/>
              <a:cxnLst/>
              <a:rect l="l" t="t" r="r" b="b"/>
              <a:pathLst>
                <a:path w="8180" h="8973" extrusionOk="0">
                  <a:moveTo>
                    <a:pt x="5293" y="0"/>
                  </a:moveTo>
                  <a:cubicBezTo>
                    <a:pt x="3895" y="0"/>
                    <a:pt x="2277" y="1123"/>
                    <a:pt x="1274" y="2933"/>
                  </a:cubicBezTo>
                  <a:cubicBezTo>
                    <a:pt x="0" y="5267"/>
                    <a:pt x="214" y="7839"/>
                    <a:pt x="1762" y="8696"/>
                  </a:cubicBezTo>
                  <a:cubicBezTo>
                    <a:pt x="2104" y="8884"/>
                    <a:pt x="2480" y="8973"/>
                    <a:pt x="2874" y="8973"/>
                  </a:cubicBezTo>
                  <a:cubicBezTo>
                    <a:pt x="4276" y="8973"/>
                    <a:pt x="5890" y="7842"/>
                    <a:pt x="6894" y="6029"/>
                  </a:cubicBezTo>
                  <a:cubicBezTo>
                    <a:pt x="8180" y="3707"/>
                    <a:pt x="7954" y="1124"/>
                    <a:pt x="6406" y="278"/>
                  </a:cubicBezTo>
                  <a:cubicBezTo>
                    <a:pt x="6065" y="90"/>
                    <a:pt x="5688" y="0"/>
                    <a:pt x="52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938;p31">
              <a:extLst>
                <a:ext uri="{FF2B5EF4-FFF2-40B4-BE49-F238E27FC236}">
                  <a16:creationId xmlns:a16="http://schemas.microsoft.com/office/drawing/2014/main" id="{B10B3847-4E26-D63A-E260-F387CC869463}"/>
                </a:ext>
              </a:extLst>
            </p:cNvPr>
            <p:cNvSpPr/>
            <p:nvPr/>
          </p:nvSpPr>
          <p:spPr>
            <a:xfrm>
              <a:off x="7649411" y="4128758"/>
              <a:ext cx="261792" cy="287328"/>
            </a:xfrm>
            <a:custGeom>
              <a:avLst/>
              <a:gdLst/>
              <a:ahLst/>
              <a:cxnLst/>
              <a:rect l="l" t="t" r="r" b="b"/>
              <a:pathLst>
                <a:path w="8181" h="8979" extrusionOk="0">
                  <a:moveTo>
                    <a:pt x="5305" y="0"/>
                  </a:moveTo>
                  <a:cubicBezTo>
                    <a:pt x="3905" y="0"/>
                    <a:pt x="2283" y="1124"/>
                    <a:pt x="1287" y="2939"/>
                  </a:cubicBezTo>
                  <a:cubicBezTo>
                    <a:pt x="1" y="5273"/>
                    <a:pt x="215" y="7844"/>
                    <a:pt x="1775" y="8702"/>
                  </a:cubicBezTo>
                  <a:cubicBezTo>
                    <a:pt x="2114" y="8889"/>
                    <a:pt x="2489" y="8978"/>
                    <a:pt x="2881" y="8978"/>
                  </a:cubicBezTo>
                  <a:cubicBezTo>
                    <a:pt x="4280" y="8978"/>
                    <a:pt x="5900" y="7848"/>
                    <a:pt x="6895" y="6035"/>
                  </a:cubicBezTo>
                  <a:cubicBezTo>
                    <a:pt x="8180" y="3713"/>
                    <a:pt x="7966" y="1129"/>
                    <a:pt x="6406" y="272"/>
                  </a:cubicBezTo>
                  <a:cubicBezTo>
                    <a:pt x="6069" y="88"/>
                    <a:pt x="5695" y="0"/>
                    <a:pt x="530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939;p31">
              <a:extLst>
                <a:ext uri="{FF2B5EF4-FFF2-40B4-BE49-F238E27FC236}">
                  <a16:creationId xmlns:a16="http://schemas.microsoft.com/office/drawing/2014/main" id="{9DD547E0-B9DD-F478-EC5F-A2DF1585C31F}"/>
                </a:ext>
              </a:extLst>
            </p:cNvPr>
            <p:cNvSpPr/>
            <p:nvPr/>
          </p:nvSpPr>
          <p:spPr>
            <a:xfrm>
              <a:off x="8853763" y="4717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2" y="0"/>
                  </a:moveTo>
                  <a:cubicBezTo>
                    <a:pt x="2343" y="0"/>
                    <a:pt x="1912" y="114"/>
                    <a:pt x="1536" y="354"/>
                  </a:cubicBezTo>
                  <a:cubicBezTo>
                    <a:pt x="48" y="1307"/>
                    <a:pt x="1" y="3891"/>
                    <a:pt x="1429" y="6129"/>
                  </a:cubicBezTo>
                  <a:cubicBezTo>
                    <a:pt x="2498" y="7803"/>
                    <a:pt x="4093" y="8805"/>
                    <a:pt x="5456" y="8805"/>
                  </a:cubicBezTo>
                  <a:cubicBezTo>
                    <a:pt x="5916" y="8805"/>
                    <a:pt x="6349" y="8691"/>
                    <a:pt x="6728" y="8451"/>
                  </a:cubicBezTo>
                  <a:cubicBezTo>
                    <a:pt x="8216" y="7486"/>
                    <a:pt x="8263" y="4903"/>
                    <a:pt x="6823" y="2664"/>
                  </a:cubicBezTo>
                  <a:cubicBezTo>
                    <a:pt x="5755" y="999"/>
                    <a:pt x="4160" y="0"/>
                    <a:pt x="280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940;p31">
              <a:extLst>
                <a:ext uri="{FF2B5EF4-FFF2-40B4-BE49-F238E27FC236}">
                  <a16:creationId xmlns:a16="http://schemas.microsoft.com/office/drawing/2014/main" id="{B10C1A42-A615-F29B-ABFB-9E1E1B8A4129}"/>
                </a:ext>
              </a:extLst>
            </p:cNvPr>
            <p:cNvSpPr/>
            <p:nvPr/>
          </p:nvSpPr>
          <p:spPr>
            <a:xfrm>
              <a:off x="8863683" y="4701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7" y="1"/>
                  </a:moveTo>
                  <a:cubicBezTo>
                    <a:pt x="2348" y="1"/>
                    <a:pt x="1914" y="114"/>
                    <a:pt x="1536" y="354"/>
                  </a:cubicBezTo>
                  <a:cubicBezTo>
                    <a:pt x="48" y="1307"/>
                    <a:pt x="0" y="3902"/>
                    <a:pt x="1441" y="6129"/>
                  </a:cubicBezTo>
                  <a:cubicBezTo>
                    <a:pt x="2509" y="7803"/>
                    <a:pt x="4104" y="8804"/>
                    <a:pt x="5463" y="8804"/>
                  </a:cubicBezTo>
                  <a:cubicBezTo>
                    <a:pt x="5921" y="8804"/>
                    <a:pt x="6352" y="8691"/>
                    <a:pt x="6727" y="8451"/>
                  </a:cubicBezTo>
                  <a:cubicBezTo>
                    <a:pt x="8215" y="7498"/>
                    <a:pt x="8263" y="4914"/>
                    <a:pt x="6834" y="2676"/>
                  </a:cubicBezTo>
                  <a:cubicBezTo>
                    <a:pt x="5766" y="1002"/>
                    <a:pt x="4171" y="1"/>
                    <a:pt x="280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941;p31">
              <a:extLst>
                <a:ext uri="{FF2B5EF4-FFF2-40B4-BE49-F238E27FC236}">
                  <a16:creationId xmlns:a16="http://schemas.microsoft.com/office/drawing/2014/main" id="{0C7A32CE-1310-D44D-1CA3-87FED83B16FD}"/>
                </a:ext>
              </a:extLst>
            </p:cNvPr>
            <p:cNvSpPr/>
            <p:nvPr/>
          </p:nvSpPr>
          <p:spPr>
            <a:xfrm>
              <a:off x="5353507" y="374043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942;p31">
              <a:extLst>
                <a:ext uri="{FF2B5EF4-FFF2-40B4-BE49-F238E27FC236}">
                  <a16:creationId xmlns:a16="http://schemas.microsoft.com/office/drawing/2014/main" id="{C2EE2E88-591E-809C-92F9-EEABAB3E1D66}"/>
                </a:ext>
              </a:extLst>
            </p:cNvPr>
            <p:cNvSpPr/>
            <p:nvPr/>
          </p:nvSpPr>
          <p:spPr>
            <a:xfrm>
              <a:off x="7546179" y="4507542"/>
              <a:ext cx="325792" cy="212352"/>
            </a:xfrm>
            <a:custGeom>
              <a:avLst/>
              <a:gdLst/>
              <a:ahLst/>
              <a:cxnLst/>
              <a:rect l="l" t="t" r="r" b="b"/>
              <a:pathLst>
                <a:path w="10181" h="6636" extrusionOk="0">
                  <a:moveTo>
                    <a:pt x="4208" y="1"/>
                  </a:moveTo>
                  <a:cubicBezTo>
                    <a:pt x="2305" y="1"/>
                    <a:pt x="743" y="834"/>
                    <a:pt x="417" y="2187"/>
                  </a:cubicBezTo>
                  <a:cubicBezTo>
                    <a:pt x="0" y="3901"/>
                    <a:pt x="1751" y="5806"/>
                    <a:pt x="4322" y="6437"/>
                  </a:cubicBezTo>
                  <a:cubicBezTo>
                    <a:pt x="4882" y="6571"/>
                    <a:pt x="5434" y="6635"/>
                    <a:pt x="5960" y="6635"/>
                  </a:cubicBezTo>
                  <a:cubicBezTo>
                    <a:pt x="7864" y="6635"/>
                    <a:pt x="9425" y="5801"/>
                    <a:pt x="9752" y="4449"/>
                  </a:cubicBezTo>
                  <a:cubicBezTo>
                    <a:pt x="10180" y="2734"/>
                    <a:pt x="8418" y="829"/>
                    <a:pt x="5846" y="198"/>
                  </a:cubicBezTo>
                  <a:cubicBezTo>
                    <a:pt x="5287" y="64"/>
                    <a:pt x="4734" y="1"/>
                    <a:pt x="4208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943;p31">
              <a:extLst>
                <a:ext uri="{FF2B5EF4-FFF2-40B4-BE49-F238E27FC236}">
                  <a16:creationId xmlns:a16="http://schemas.microsoft.com/office/drawing/2014/main" id="{7148A16A-AF84-1712-B8C1-457EB3F88543}"/>
                </a:ext>
              </a:extLst>
            </p:cNvPr>
            <p:cNvSpPr/>
            <p:nvPr/>
          </p:nvSpPr>
          <p:spPr>
            <a:xfrm>
              <a:off x="7542371" y="4489110"/>
              <a:ext cx="325792" cy="212256"/>
            </a:xfrm>
            <a:custGeom>
              <a:avLst/>
              <a:gdLst/>
              <a:ahLst/>
              <a:cxnLst/>
              <a:rect l="l" t="t" r="r" b="b"/>
              <a:pathLst>
                <a:path w="10181" h="6633" extrusionOk="0">
                  <a:moveTo>
                    <a:pt x="4198" y="0"/>
                  </a:moveTo>
                  <a:cubicBezTo>
                    <a:pt x="2299" y="0"/>
                    <a:pt x="743" y="839"/>
                    <a:pt x="417" y="2179"/>
                  </a:cubicBezTo>
                  <a:cubicBezTo>
                    <a:pt x="0" y="3906"/>
                    <a:pt x="1750" y="5811"/>
                    <a:pt x="4334" y="6430"/>
                  </a:cubicBezTo>
                  <a:cubicBezTo>
                    <a:pt x="4897" y="6567"/>
                    <a:pt x="5453" y="6633"/>
                    <a:pt x="5982" y="6633"/>
                  </a:cubicBezTo>
                  <a:cubicBezTo>
                    <a:pt x="7881" y="6633"/>
                    <a:pt x="9437" y="5794"/>
                    <a:pt x="9763" y="4453"/>
                  </a:cubicBezTo>
                  <a:cubicBezTo>
                    <a:pt x="10180" y="2739"/>
                    <a:pt x="8430" y="834"/>
                    <a:pt x="5846" y="203"/>
                  </a:cubicBezTo>
                  <a:cubicBezTo>
                    <a:pt x="5283" y="65"/>
                    <a:pt x="4727" y="0"/>
                    <a:pt x="4198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2" name="Google Shape;687;p31">
            <a:extLst>
              <a:ext uri="{FF2B5EF4-FFF2-40B4-BE49-F238E27FC236}">
                <a16:creationId xmlns:a16="http://schemas.microsoft.com/office/drawing/2014/main" id="{5E350DAB-CAF9-B737-DDB0-CCE62569836C}"/>
              </a:ext>
            </a:extLst>
          </p:cNvPr>
          <p:cNvGrpSpPr/>
          <p:nvPr/>
        </p:nvGrpSpPr>
        <p:grpSpPr>
          <a:xfrm>
            <a:off x="7430304" y="3537336"/>
            <a:ext cx="1714180" cy="1607902"/>
            <a:chOff x="2549347" y="1380918"/>
            <a:chExt cx="6595136" cy="3764320"/>
          </a:xfrm>
        </p:grpSpPr>
        <p:sp>
          <p:nvSpPr>
            <p:cNvPr id="263" name="Google Shape;688;p31">
              <a:extLst>
                <a:ext uri="{FF2B5EF4-FFF2-40B4-BE49-F238E27FC236}">
                  <a16:creationId xmlns:a16="http://schemas.microsoft.com/office/drawing/2014/main" id="{EFCB69FA-9A46-DC25-E0AB-67C27D599F28}"/>
                </a:ext>
              </a:extLst>
            </p:cNvPr>
            <p:cNvSpPr/>
            <p:nvPr/>
          </p:nvSpPr>
          <p:spPr>
            <a:xfrm>
              <a:off x="7578947" y="1380918"/>
              <a:ext cx="1039776" cy="1629952"/>
            </a:xfrm>
            <a:custGeom>
              <a:avLst/>
              <a:gdLst/>
              <a:ahLst/>
              <a:cxnLst/>
              <a:rect l="l" t="t" r="r" b="b"/>
              <a:pathLst>
                <a:path w="32493" h="50936" extrusionOk="0">
                  <a:moveTo>
                    <a:pt x="0" y="1"/>
                  </a:moveTo>
                  <a:lnTo>
                    <a:pt x="21050" y="50935"/>
                  </a:lnTo>
                  <a:cubicBezTo>
                    <a:pt x="32492" y="2165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89;p31">
              <a:extLst>
                <a:ext uri="{FF2B5EF4-FFF2-40B4-BE49-F238E27FC236}">
                  <a16:creationId xmlns:a16="http://schemas.microsoft.com/office/drawing/2014/main" id="{2E5A02E0-0C82-0048-1D59-E4D2BD68A2BA}"/>
                </a:ext>
              </a:extLst>
            </p:cNvPr>
            <p:cNvSpPr/>
            <p:nvPr/>
          </p:nvSpPr>
          <p:spPr>
            <a:xfrm>
              <a:off x="5582499" y="1380918"/>
              <a:ext cx="2670080" cy="1766720"/>
            </a:xfrm>
            <a:custGeom>
              <a:avLst/>
              <a:gdLst/>
              <a:ahLst/>
              <a:cxnLst/>
              <a:rect l="l" t="t" r="r" b="b"/>
              <a:pathLst>
                <a:path w="83440" h="55210" extrusionOk="0">
                  <a:moveTo>
                    <a:pt x="62389" y="1"/>
                  </a:moveTo>
                  <a:lnTo>
                    <a:pt x="0" y="37255"/>
                  </a:lnTo>
                  <a:lnTo>
                    <a:pt x="10895" y="55210"/>
                  </a:lnTo>
                  <a:lnTo>
                    <a:pt x="83439" y="50935"/>
                  </a:lnTo>
                  <a:lnTo>
                    <a:pt x="62389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90;p31">
              <a:extLst>
                <a:ext uri="{FF2B5EF4-FFF2-40B4-BE49-F238E27FC236}">
                  <a16:creationId xmlns:a16="http://schemas.microsoft.com/office/drawing/2014/main" id="{8E8C90E7-99BD-8004-063A-64475B510047}"/>
                </a:ext>
              </a:extLst>
            </p:cNvPr>
            <p:cNvSpPr/>
            <p:nvPr/>
          </p:nvSpPr>
          <p:spPr>
            <a:xfrm>
              <a:off x="5616419" y="1451798"/>
              <a:ext cx="2578240" cy="1825760"/>
            </a:xfrm>
            <a:custGeom>
              <a:avLst/>
              <a:gdLst/>
              <a:ahLst/>
              <a:cxnLst/>
              <a:rect l="l" t="t" r="r" b="b"/>
              <a:pathLst>
                <a:path w="80570" h="57055" extrusionOk="0">
                  <a:moveTo>
                    <a:pt x="60377" y="0"/>
                  </a:moveTo>
                  <a:lnTo>
                    <a:pt x="0" y="35362"/>
                  </a:lnTo>
                  <a:lnTo>
                    <a:pt x="13788" y="57055"/>
                  </a:lnTo>
                  <a:lnTo>
                    <a:pt x="80570" y="48935"/>
                  </a:lnTo>
                  <a:lnTo>
                    <a:pt x="6037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91;p31">
              <a:extLst>
                <a:ext uri="{FF2B5EF4-FFF2-40B4-BE49-F238E27FC236}">
                  <a16:creationId xmlns:a16="http://schemas.microsoft.com/office/drawing/2014/main" id="{94ED6957-D037-1835-2631-400CD0FD14E4}"/>
                </a:ext>
              </a:extLst>
            </p:cNvPr>
            <p:cNvSpPr/>
            <p:nvPr/>
          </p:nvSpPr>
          <p:spPr>
            <a:xfrm>
              <a:off x="7004771" y="2426006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1" y="2298"/>
                    <a:pt x="1" y="5132"/>
                  </a:cubicBezTo>
                  <a:cubicBezTo>
                    <a:pt x="1" y="7966"/>
                    <a:pt x="2298" y="10263"/>
                    <a:pt x="5132" y="10263"/>
                  </a:cubicBezTo>
                  <a:cubicBezTo>
                    <a:pt x="7966" y="10263"/>
                    <a:pt x="10252" y="7966"/>
                    <a:pt x="10252" y="5132"/>
                  </a:cubicBezTo>
                  <a:cubicBezTo>
                    <a:pt x="10252" y="2298"/>
                    <a:pt x="7966" y="0"/>
                    <a:pt x="5132" y="0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92;p31">
              <a:extLst>
                <a:ext uri="{FF2B5EF4-FFF2-40B4-BE49-F238E27FC236}">
                  <a16:creationId xmlns:a16="http://schemas.microsoft.com/office/drawing/2014/main" id="{B8A6799C-430E-A34B-5189-79E1AB9ABE05}"/>
                </a:ext>
              </a:extLst>
            </p:cNvPr>
            <p:cNvSpPr/>
            <p:nvPr/>
          </p:nvSpPr>
          <p:spPr>
            <a:xfrm>
              <a:off x="6768931" y="2419126"/>
              <a:ext cx="328064" cy="328480"/>
            </a:xfrm>
            <a:custGeom>
              <a:avLst/>
              <a:gdLst/>
              <a:ahLst/>
              <a:cxnLst/>
              <a:rect l="l" t="t" r="r" b="b"/>
              <a:pathLst>
                <a:path w="10252" h="10265" extrusionOk="0">
                  <a:moveTo>
                    <a:pt x="5120" y="1"/>
                  </a:moveTo>
                  <a:cubicBezTo>
                    <a:pt x="2298" y="1"/>
                    <a:pt x="1" y="2299"/>
                    <a:pt x="1" y="5133"/>
                  </a:cubicBezTo>
                  <a:cubicBezTo>
                    <a:pt x="1" y="7966"/>
                    <a:pt x="2298" y="10264"/>
                    <a:pt x="5120" y="10264"/>
                  </a:cubicBezTo>
                  <a:cubicBezTo>
                    <a:pt x="7954" y="10264"/>
                    <a:pt x="10252" y="7966"/>
                    <a:pt x="10252" y="5133"/>
                  </a:cubicBezTo>
                  <a:cubicBezTo>
                    <a:pt x="10252" y="2299"/>
                    <a:pt x="7954" y="1"/>
                    <a:pt x="5120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93;p31">
              <a:extLst>
                <a:ext uri="{FF2B5EF4-FFF2-40B4-BE49-F238E27FC236}">
                  <a16:creationId xmlns:a16="http://schemas.microsoft.com/office/drawing/2014/main" id="{FEEF3F67-4487-3086-C262-5AC160F9C030}"/>
                </a:ext>
              </a:extLst>
            </p:cNvPr>
            <p:cNvSpPr/>
            <p:nvPr/>
          </p:nvSpPr>
          <p:spPr>
            <a:xfrm>
              <a:off x="7353379" y="2651926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1"/>
                  </a:moveTo>
                  <a:cubicBezTo>
                    <a:pt x="2299" y="1"/>
                    <a:pt x="1" y="2287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64" y="7954"/>
                    <a:pt x="10264" y="5120"/>
                  </a:cubicBezTo>
                  <a:cubicBezTo>
                    <a:pt x="10264" y="2287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9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94;p31">
              <a:extLst>
                <a:ext uri="{FF2B5EF4-FFF2-40B4-BE49-F238E27FC236}">
                  <a16:creationId xmlns:a16="http://schemas.microsoft.com/office/drawing/2014/main" id="{16E84DB4-E85B-8F00-ADBF-EC855069B3D3}"/>
                </a:ext>
              </a:extLst>
            </p:cNvPr>
            <p:cNvSpPr/>
            <p:nvPr/>
          </p:nvSpPr>
          <p:spPr>
            <a:xfrm>
              <a:off x="7148419" y="2559350"/>
              <a:ext cx="328064" cy="328448"/>
            </a:xfrm>
            <a:custGeom>
              <a:avLst/>
              <a:gdLst/>
              <a:ahLst/>
              <a:cxnLst/>
              <a:rect l="l" t="t" r="r" b="b"/>
              <a:pathLst>
                <a:path w="10252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64"/>
                    <a:pt x="5132" y="10264"/>
                  </a:cubicBezTo>
                  <a:cubicBezTo>
                    <a:pt x="7954" y="10264"/>
                    <a:pt x="10251" y="7966"/>
                    <a:pt x="10251" y="5132"/>
                  </a:cubicBezTo>
                  <a:cubicBezTo>
                    <a:pt x="10251" y="2298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95;p31">
              <a:extLst>
                <a:ext uri="{FF2B5EF4-FFF2-40B4-BE49-F238E27FC236}">
                  <a16:creationId xmlns:a16="http://schemas.microsoft.com/office/drawing/2014/main" id="{7BBBFB24-226D-7D4F-4DE8-2174C19207EE}"/>
                </a:ext>
              </a:extLst>
            </p:cNvPr>
            <p:cNvSpPr/>
            <p:nvPr/>
          </p:nvSpPr>
          <p:spPr>
            <a:xfrm>
              <a:off x="5302083" y="2869878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86"/>
                    <a:pt x="0" y="5120"/>
                  </a:cubicBezTo>
                  <a:cubicBezTo>
                    <a:pt x="0" y="7953"/>
                    <a:pt x="2298" y="10251"/>
                    <a:pt x="5132" y="10251"/>
                  </a:cubicBezTo>
                  <a:cubicBezTo>
                    <a:pt x="7954" y="10251"/>
                    <a:pt x="10252" y="7953"/>
                    <a:pt x="10252" y="5120"/>
                  </a:cubicBezTo>
                  <a:cubicBezTo>
                    <a:pt x="10252" y="2286"/>
                    <a:pt x="7954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96;p31">
              <a:extLst>
                <a:ext uri="{FF2B5EF4-FFF2-40B4-BE49-F238E27FC236}">
                  <a16:creationId xmlns:a16="http://schemas.microsoft.com/office/drawing/2014/main" id="{E13DEEAA-A09C-2AB4-68BD-E7774226D27F}"/>
                </a:ext>
              </a:extLst>
            </p:cNvPr>
            <p:cNvSpPr/>
            <p:nvPr/>
          </p:nvSpPr>
          <p:spPr>
            <a:xfrm>
              <a:off x="5124931" y="29876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97;p31">
              <a:extLst>
                <a:ext uri="{FF2B5EF4-FFF2-40B4-BE49-F238E27FC236}">
                  <a16:creationId xmlns:a16="http://schemas.microsoft.com/office/drawing/2014/main" id="{AE731496-619B-AC45-F9B5-9DD11D16F654}"/>
                </a:ext>
              </a:extLst>
            </p:cNvPr>
            <p:cNvSpPr/>
            <p:nvPr/>
          </p:nvSpPr>
          <p:spPr>
            <a:xfrm>
              <a:off x="4958435" y="3067222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6"/>
                    <a:pt x="2298" y="10252"/>
                    <a:pt x="5132" y="10252"/>
                  </a:cubicBezTo>
                  <a:cubicBezTo>
                    <a:pt x="7965" y="10252"/>
                    <a:pt x="10251" y="7966"/>
                    <a:pt x="10251" y="5132"/>
                  </a:cubicBezTo>
                  <a:cubicBezTo>
                    <a:pt x="10251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98;p31">
              <a:extLst>
                <a:ext uri="{FF2B5EF4-FFF2-40B4-BE49-F238E27FC236}">
                  <a16:creationId xmlns:a16="http://schemas.microsoft.com/office/drawing/2014/main" id="{57FA8D45-A20A-22BA-3AD2-8CEA1053C8DF}"/>
                </a:ext>
              </a:extLst>
            </p:cNvPr>
            <p:cNvSpPr/>
            <p:nvPr/>
          </p:nvSpPr>
          <p:spPr>
            <a:xfrm>
              <a:off x="5235395" y="2984918"/>
              <a:ext cx="328096" cy="328448"/>
            </a:xfrm>
            <a:custGeom>
              <a:avLst/>
              <a:gdLst/>
              <a:ahLst/>
              <a:cxnLst/>
              <a:rect l="l" t="t" r="r" b="b"/>
              <a:pathLst>
                <a:path w="10253" h="10264" extrusionOk="0">
                  <a:moveTo>
                    <a:pt x="5132" y="1"/>
                  </a:moveTo>
                  <a:cubicBezTo>
                    <a:pt x="2299" y="1"/>
                    <a:pt x="1" y="2299"/>
                    <a:pt x="1" y="5132"/>
                  </a:cubicBezTo>
                  <a:cubicBezTo>
                    <a:pt x="1" y="7966"/>
                    <a:pt x="2299" y="10264"/>
                    <a:pt x="5132" y="10264"/>
                  </a:cubicBezTo>
                  <a:cubicBezTo>
                    <a:pt x="7954" y="10264"/>
                    <a:pt x="10252" y="7966"/>
                    <a:pt x="10252" y="5132"/>
                  </a:cubicBezTo>
                  <a:cubicBezTo>
                    <a:pt x="10252" y="2299"/>
                    <a:pt x="7954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99;p31">
              <a:extLst>
                <a:ext uri="{FF2B5EF4-FFF2-40B4-BE49-F238E27FC236}">
                  <a16:creationId xmlns:a16="http://schemas.microsoft.com/office/drawing/2014/main" id="{8D5AF4AE-02E5-D17B-3250-6B99D5D7AEE8}"/>
                </a:ext>
              </a:extLst>
            </p:cNvPr>
            <p:cNvSpPr/>
            <p:nvPr/>
          </p:nvSpPr>
          <p:spPr>
            <a:xfrm>
              <a:off x="5453347" y="2810806"/>
              <a:ext cx="328064" cy="328064"/>
            </a:xfrm>
            <a:custGeom>
              <a:avLst/>
              <a:gdLst/>
              <a:ahLst/>
              <a:cxnLst/>
              <a:rect l="l" t="t" r="r" b="b"/>
              <a:pathLst>
                <a:path w="10252" h="10252" extrusionOk="0">
                  <a:moveTo>
                    <a:pt x="5132" y="1"/>
                  </a:moveTo>
                  <a:cubicBezTo>
                    <a:pt x="2298" y="1"/>
                    <a:pt x="0" y="2298"/>
                    <a:pt x="0" y="5132"/>
                  </a:cubicBezTo>
                  <a:cubicBezTo>
                    <a:pt x="0" y="7954"/>
                    <a:pt x="2298" y="10252"/>
                    <a:pt x="5132" y="10252"/>
                  </a:cubicBezTo>
                  <a:cubicBezTo>
                    <a:pt x="7966" y="10252"/>
                    <a:pt x="10252" y="7954"/>
                    <a:pt x="10252" y="5132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F1B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700;p31">
              <a:extLst>
                <a:ext uri="{FF2B5EF4-FFF2-40B4-BE49-F238E27FC236}">
                  <a16:creationId xmlns:a16="http://schemas.microsoft.com/office/drawing/2014/main" id="{828ED543-16F0-B366-BD91-39BDA67B7463}"/>
                </a:ext>
              </a:extLst>
            </p:cNvPr>
            <p:cNvSpPr/>
            <p:nvPr/>
          </p:nvSpPr>
          <p:spPr>
            <a:xfrm>
              <a:off x="6861123" y="2498006"/>
              <a:ext cx="328096" cy="328064"/>
            </a:xfrm>
            <a:custGeom>
              <a:avLst/>
              <a:gdLst/>
              <a:ahLst/>
              <a:cxnLst/>
              <a:rect l="l" t="t" r="r" b="b"/>
              <a:pathLst>
                <a:path w="10253" h="10252" extrusionOk="0">
                  <a:moveTo>
                    <a:pt x="5132" y="1"/>
                  </a:moveTo>
                  <a:cubicBezTo>
                    <a:pt x="2299" y="1"/>
                    <a:pt x="1" y="2298"/>
                    <a:pt x="1" y="5120"/>
                  </a:cubicBezTo>
                  <a:cubicBezTo>
                    <a:pt x="1" y="7954"/>
                    <a:pt x="2299" y="10252"/>
                    <a:pt x="5132" y="10252"/>
                  </a:cubicBezTo>
                  <a:cubicBezTo>
                    <a:pt x="7966" y="10252"/>
                    <a:pt x="10252" y="7954"/>
                    <a:pt x="10252" y="5120"/>
                  </a:cubicBezTo>
                  <a:cubicBezTo>
                    <a:pt x="10252" y="2298"/>
                    <a:pt x="7966" y="1"/>
                    <a:pt x="5132" y="1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701;p31">
              <a:extLst>
                <a:ext uri="{FF2B5EF4-FFF2-40B4-BE49-F238E27FC236}">
                  <a16:creationId xmlns:a16="http://schemas.microsoft.com/office/drawing/2014/main" id="{F12F13C5-52AE-1B9E-F0B8-EE7FB8CE189B}"/>
                </a:ext>
              </a:extLst>
            </p:cNvPr>
            <p:cNvSpPr/>
            <p:nvPr/>
          </p:nvSpPr>
          <p:spPr>
            <a:xfrm>
              <a:off x="7466147" y="2702614"/>
              <a:ext cx="61376" cy="61760"/>
            </a:xfrm>
            <a:custGeom>
              <a:avLst/>
              <a:gdLst/>
              <a:ahLst/>
              <a:cxnLst/>
              <a:rect l="l" t="t" r="r" b="b"/>
              <a:pathLst>
                <a:path w="1918" h="1930" extrusionOk="0">
                  <a:moveTo>
                    <a:pt x="953" y="0"/>
                  </a:moveTo>
                  <a:cubicBezTo>
                    <a:pt x="430" y="0"/>
                    <a:pt x="1" y="429"/>
                    <a:pt x="1" y="965"/>
                  </a:cubicBezTo>
                  <a:cubicBezTo>
                    <a:pt x="1" y="1489"/>
                    <a:pt x="430" y="1929"/>
                    <a:pt x="953" y="1929"/>
                  </a:cubicBezTo>
                  <a:cubicBezTo>
                    <a:pt x="1489" y="1929"/>
                    <a:pt x="1918" y="1489"/>
                    <a:pt x="1918" y="965"/>
                  </a:cubicBezTo>
                  <a:cubicBezTo>
                    <a:pt x="1918" y="429"/>
                    <a:pt x="1489" y="0"/>
                    <a:pt x="953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702;p31">
              <a:extLst>
                <a:ext uri="{FF2B5EF4-FFF2-40B4-BE49-F238E27FC236}">
                  <a16:creationId xmlns:a16="http://schemas.microsoft.com/office/drawing/2014/main" id="{6282E616-8FD9-55F3-E9FF-08ECD7C5A795}"/>
                </a:ext>
              </a:extLst>
            </p:cNvPr>
            <p:cNvSpPr/>
            <p:nvPr/>
          </p:nvSpPr>
          <p:spPr>
            <a:xfrm>
              <a:off x="6584163" y="2402006"/>
              <a:ext cx="328448" cy="328448"/>
            </a:xfrm>
            <a:custGeom>
              <a:avLst/>
              <a:gdLst/>
              <a:ahLst/>
              <a:cxnLst/>
              <a:rect l="l" t="t" r="r" b="b"/>
              <a:pathLst>
                <a:path w="10264" h="10264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63"/>
                    <a:pt x="5132" y="10263"/>
                  </a:cubicBezTo>
                  <a:cubicBezTo>
                    <a:pt x="7965" y="10263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703;p31">
              <a:extLst>
                <a:ext uri="{FF2B5EF4-FFF2-40B4-BE49-F238E27FC236}">
                  <a16:creationId xmlns:a16="http://schemas.microsoft.com/office/drawing/2014/main" id="{A1CA9364-4CED-D03C-2A3F-0053E797A15D}"/>
                </a:ext>
              </a:extLst>
            </p:cNvPr>
            <p:cNvSpPr/>
            <p:nvPr/>
          </p:nvSpPr>
          <p:spPr>
            <a:xfrm>
              <a:off x="6806275" y="246866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41" y="1"/>
                    <a:pt x="0" y="441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704;p31">
              <a:extLst>
                <a:ext uri="{FF2B5EF4-FFF2-40B4-BE49-F238E27FC236}">
                  <a16:creationId xmlns:a16="http://schemas.microsoft.com/office/drawing/2014/main" id="{8D4C2FA0-4AA9-9D09-F195-723F343A0BCA}"/>
                </a:ext>
              </a:extLst>
            </p:cNvPr>
            <p:cNvSpPr/>
            <p:nvPr/>
          </p:nvSpPr>
          <p:spPr>
            <a:xfrm>
              <a:off x="4857443" y="2392854"/>
              <a:ext cx="1754176" cy="1484032"/>
            </a:xfrm>
            <a:custGeom>
              <a:avLst/>
              <a:gdLst/>
              <a:ahLst/>
              <a:cxnLst/>
              <a:rect l="l" t="t" r="r" b="b"/>
              <a:pathLst>
                <a:path w="54818" h="4637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705;p31">
              <a:extLst>
                <a:ext uri="{FF2B5EF4-FFF2-40B4-BE49-F238E27FC236}">
                  <a16:creationId xmlns:a16="http://schemas.microsoft.com/office/drawing/2014/main" id="{B3690287-3BE0-27D6-F71C-E43326ECC270}"/>
                </a:ext>
              </a:extLst>
            </p:cNvPr>
            <p:cNvSpPr/>
            <p:nvPr/>
          </p:nvSpPr>
          <p:spPr>
            <a:xfrm>
              <a:off x="6576899" y="2392854"/>
              <a:ext cx="1675680" cy="1264576"/>
            </a:xfrm>
            <a:custGeom>
              <a:avLst/>
              <a:gdLst/>
              <a:ahLst/>
              <a:cxnLst/>
              <a:rect l="l" t="t" r="r" b="b"/>
              <a:pathLst>
                <a:path w="52365" h="39518" extrusionOk="0">
                  <a:moveTo>
                    <a:pt x="1" y="0"/>
                  </a:moveTo>
                  <a:lnTo>
                    <a:pt x="1084" y="30516"/>
                  </a:lnTo>
                  <a:lnTo>
                    <a:pt x="1561" y="30373"/>
                  </a:lnTo>
                  <a:lnTo>
                    <a:pt x="49745" y="39517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706;p31">
              <a:extLst>
                <a:ext uri="{FF2B5EF4-FFF2-40B4-BE49-F238E27FC236}">
                  <a16:creationId xmlns:a16="http://schemas.microsoft.com/office/drawing/2014/main" id="{A0D69B0A-BFC6-46FB-70AD-52FBD0CD2D2D}"/>
                </a:ext>
              </a:extLst>
            </p:cNvPr>
            <p:cNvSpPr/>
            <p:nvPr/>
          </p:nvSpPr>
          <p:spPr>
            <a:xfrm>
              <a:off x="4926051" y="3369366"/>
              <a:ext cx="1711840" cy="960512"/>
            </a:xfrm>
            <a:custGeom>
              <a:avLst/>
              <a:gdLst/>
              <a:ahLst/>
              <a:cxnLst/>
              <a:rect l="l" t="t" r="r" b="b"/>
              <a:pathLst>
                <a:path w="53495" h="30016" extrusionOk="0">
                  <a:moveTo>
                    <a:pt x="52673" y="0"/>
                  </a:moveTo>
                  <a:lnTo>
                    <a:pt x="0" y="15859"/>
                  </a:lnTo>
                  <a:lnTo>
                    <a:pt x="1703" y="30016"/>
                  </a:lnTo>
                  <a:lnTo>
                    <a:pt x="53150" y="23253"/>
                  </a:lnTo>
                  <a:lnTo>
                    <a:pt x="53495" y="23277"/>
                  </a:lnTo>
                  <a:lnTo>
                    <a:pt x="52673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707;p31">
              <a:extLst>
                <a:ext uri="{FF2B5EF4-FFF2-40B4-BE49-F238E27FC236}">
                  <a16:creationId xmlns:a16="http://schemas.microsoft.com/office/drawing/2014/main" id="{C7758AA2-6379-6423-526D-9DAF3FBD9144}"/>
                </a:ext>
              </a:extLst>
            </p:cNvPr>
            <p:cNvSpPr/>
            <p:nvPr/>
          </p:nvSpPr>
          <p:spPr>
            <a:xfrm>
              <a:off x="4980515" y="4113430"/>
              <a:ext cx="1677184" cy="558976"/>
            </a:xfrm>
            <a:custGeom>
              <a:avLst/>
              <a:gdLst/>
              <a:ahLst/>
              <a:cxnLst/>
              <a:rect l="l" t="t" r="r" b="b"/>
              <a:pathLst>
                <a:path w="52412" h="17468" extrusionOk="0">
                  <a:moveTo>
                    <a:pt x="51448" y="1"/>
                  </a:moveTo>
                  <a:lnTo>
                    <a:pt x="1" y="6764"/>
                  </a:lnTo>
                  <a:lnTo>
                    <a:pt x="1286" y="17467"/>
                  </a:lnTo>
                  <a:lnTo>
                    <a:pt x="52412" y="17467"/>
                  </a:lnTo>
                  <a:lnTo>
                    <a:pt x="51793" y="25"/>
                  </a:lnTo>
                  <a:lnTo>
                    <a:pt x="51448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708;p31">
              <a:extLst>
                <a:ext uri="{FF2B5EF4-FFF2-40B4-BE49-F238E27FC236}">
                  <a16:creationId xmlns:a16="http://schemas.microsoft.com/office/drawing/2014/main" id="{FF9DDEA2-46BC-A012-1A1D-85F435D6DD4F}"/>
                </a:ext>
              </a:extLst>
            </p:cNvPr>
            <p:cNvSpPr/>
            <p:nvPr/>
          </p:nvSpPr>
          <p:spPr>
            <a:xfrm>
              <a:off x="6637859" y="4114198"/>
              <a:ext cx="1460800" cy="558208"/>
            </a:xfrm>
            <a:custGeom>
              <a:avLst/>
              <a:gdLst/>
              <a:ahLst/>
              <a:cxnLst/>
              <a:rect l="l" t="t" r="r" b="b"/>
              <a:pathLst>
                <a:path w="45650" h="17444" extrusionOk="0">
                  <a:moveTo>
                    <a:pt x="1" y="1"/>
                  </a:moveTo>
                  <a:lnTo>
                    <a:pt x="620" y="17443"/>
                  </a:lnTo>
                  <a:lnTo>
                    <a:pt x="43732" y="17443"/>
                  </a:lnTo>
                  <a:lnTo>
                    <a:pt x="45649" y="2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709;p31">
              <a:extLst>
                <a:ext uri="{FF2B5EF4-FFF2-40B4-BE49-F238E27FC236}">
                  <a16:creationId xmlns:a16="http://schemas.microsoft.com/office/drawing/2014/main" id="{F4B2CD05-3514-FF14-7795-ADBAE50FCA1F}"/>
                </a:ext>
              </a:extLst>
            </p:cNvPr>
            <p:cNvSpPr/>
            <p:nvPr/>
          </p:nvSpPr>
          <p:spPr>
            <a:xfrm>
              <a:off x="6621827" y="3370141"/>
              <a:ext cx="1557184" cy="834784"/>
            </a:xfrm>
            <a:custGeom>
              <a:avLst/>
              <a:gdLst/>
              <a:ahLst/>
              <a:cxnLst/>
              <a:rect l="l" t="t" r="r" b="b"/>
              <a:pathLst>
                <a:path w="48662" h="26087" extrusionOk="0">
                  <a:moveTo>
                    <a:pt x="477" y="0"/>
                  </a:moveTo>
                  <a:lnTo>
                    <a:pt x="0" y="143"/>
                  </a:lnTo>
                  <a:lnTo>
                    <a:pt x="822" y="23420"/>
                  </a:lnTo>
                  <a:lnTo>
                    <a:pt x="46470" y="26087"/>
                  </a:lnTo>
                  <a:lnTo>
                    <a:pt x="48661" y="9144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710;p31">
              <a:extLst>
                <a:ext uri="{FF2B5EF4-FFF2-40B4-BE49-F238E27FC236}">
                  <a16:creationId xmlns:a16="http://schemas.microsoft.com/office/drawing/2014/main" id="{DF850970-9EFA-2A5F-4FA7-E425259F9BE0}"/>
                </a:ext>
              </a:extLst>
            </p:cNvPr>
            <p:cNvSpPr/>
            <p:nvPr/>
          </p:nvSpPr>
          <p:spPr>
            <a:xfrm>
              <a:off x="6643971" y="4283766"/>
              <a:ext cx="1432192" cy="388640"/>
            </a:xfrm>
            <a:custGeom>
              <a:avLst/>
              <a:gdLst/>
              <a:ahLst/>
              <a:cxnLst/>
              <a:rect l="l" t="t" r="r" b="b"/>
              <a:pathLst>
                <a:path w="44756" h="12145" extrusionOk="0">
                  <a:moveTo>
                    <a:pt x="0" y="0"/>
                  </a:moveTo>
                  <a:lnTo>
                    <a:pt x="429" y="12144"/>
                  </a:lnTo>
                  <a:lnTo>
                    <a:pt x="43541" y="12144"/>
                  </a:lnTo>
                  <a:lnTo>
                    <a:pt x="44756" y="2774"/>
                  </a:lnTo>
                  <a:lnTo>
                    <a:pt x="44756" y="2774"/>
                  </a:lnTo>
                  <a:cubicBezTo>
                    <a:pt x="43184" y="4298"/>
                    <a:pt x="41505" y="5715"/>
                    <a:pt x="39696" y="7013"/>
                  </a:cubicBezTo>
                  <a:cubicBezTo>
                    <a:pt x="35116" y="10555"/>
                    <a:pt x="29961" y="12100"/>
                    <a:pt x="24779" y="12100"/>
                  </a:cubicBezTo>
                  <a:cubicBezTo>
                    <a:pt x="15573" y="12100"/>
                    <a:pt x="6285" y="7222"/>
                    <a:pt x="0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711;p31">
              <a:extLst>
                <a:ext uri="{FF2B5EF4-FFF2-40B4-BE49-F238E27FC236}">
                  <a16:creationId xmlns:a16="http://schemas.microsoft.com/office/drawing/2014/main" id="{BD298632-7B98-8ACB-1DE7-9803327449C0}"/>
                </a:ext>
              </a:extLst>
            </p:cNvPr>
            <p:cNvSpPr/>
            <p:nvPr/>
          </p:nvSpPr>
          <p:spPr>
            <a:xfrm>
              <a:off x="4857443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2144" y="46375"/>
                  </a:lnTo>
                  <a:lnTo>
                    <a:pt x="3847" y="60532"/>
                  </a:lnTo>
                  <a:lnTo>
                    <a:pt x="5132" y="71235"/>
                  </a:lnTo>
                  <a:lnTo>
                    <a:pt x="56258" y="71235"/>
                  </a:lnTo>
                  <a:lnTo>
                    <a:pt x="55639" y="53793"/>
                  </a:lnTo>
                  <a:lnTo>
                    <a:pt x="54817" y="30516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712;p31">
              <a:extLst>
                <a:ext uri="{FF2B5EF4-FFF2-40B4-BE49-F238E27FC236}">
                  <a16:creationId xmlns:a16="http://schemas.microsoft.com/office/drawing/2014/main" id="{3809FB0C-4018-01BC-D74F-413C84EE4047}"/>
                </a:ext>
              </a:extLst>
            </p:cNvPr>
            <p:cNvSpPr/>
            <p:nvPr/>
          </p:nvSpPr>
          <p:spPr>
            <a:xfrm>
              <a:off x="4857443" y="3199062"/>
              <a:ext cx="1800256" cy="1473344"/>
            </a:xfrm>
            <a:custGeom>
              <a:avLst/>
              <a:gdLst/>
              <a:ahLst/>
              <a:cxnLst/>
              <a:rect l="l" t="t" r="r" b="b"/>
              <a:pathLst>
                <a:path w="56258" h="46042" extrusionOk="0">
                  <a:moveTo>
                    <a:pt x="6418" y="0"/>
                  </a:moveTo>
                  <a:lnTo>
                    <a:pt x="1" y="3417"/>
                  </a:lnTo>
                  <a:lnTo>
                    <a:pt x="2144" y="21181"/>
                  </a:lnTo>
                  <a:lnTo>
                    <a:pt x="3847" y="35338"/>
                  </a:lnTo>
                  <a:lnTo>
                    <a:pt x="5132" y="46041"/>
                  </a:lnTo>
                  <a:lnTo>
                    <a:pt x="56258" y="46041"/>
                  </a:lnTo>
                  <a:lnTo>
                    <a:pt x="55770" y="32421"/>
                  </a:lnTo>
                  <a:cubicBezTo>
                    <a:pt x="53502" y="32843"/>
                    <a:pt x="51156" y="33030"/>
                    <a:pt x="48794" y="33030"/>
                  </a:cubicBezTo>
                  <a:cubicBezTo>
                    <a:pt x="43370" y="33030"/>
                    <a:pt x="37861" y="32044"/>
                    <a:pt x="33017" y="30659"/>
                  </a:cubicBezTo>
                  <a:cubicBezTo>
                    <a:pt x="18503" y="27027"/>
                    <a:pt x="8371" y="14407"/>
                    <a:pt x="6418" y="0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713;p31">
              <a:extLst>
                <a:ext uri="{FF2B5EF4-FFF2-40B4-BE49-F238E27FC236}">
                  <a16:creationId xmlns:a16="http://schemas.microsoft.com/office/drawing/2014/main" id="{4A4B82F7-939C-52F6-6897-97C4A606B174}"/>
                </a:ext>
              </a:extLst>
            </p:cNvPr>
            <p:cNvSpPr/>
            <p:nvPr/>
          </p:nvSpPr>
          <p:spPr>
            <a:xfrm>
              <a:off x="4998051" y="3358678"/>
              <a:ext cx="3112800" cy="508288"/>
            </a:xfrm>
            <a:custGeom>
              <a:avLst/>
              <a:gdLst/>
              <a:ahLst/>
              <a:cxnLst/>
              <a:rect l="l" t="t" r="r" b="b"/>
              <a:pathLst>
                <a:path w="97275" h="15884" extrusionOk="0">
                  <a:moveTo>
                    <a:pt x="50399" y="1"/>
                  </a:moveTo>
                  <a:cubicBezTo>
                    <a:pt x="50340" y="13"/>
                    <a:pt x="50304" y="13"/>
                    <a:pt x="50245" y="25"/>
                  </a:cubicBezTo>
                  <a:cubicBezTo>
                    <a:pt x="50054" y="60"/>
                    <a:pt x="49721" y="144"/>
                    <a:pt x="49221" y="275"/>
                  </a:cubicBezTo>
                  <a:cubicBezTo>
                    <a:pt x="45518" y="1287"/>
                    <a:pt x="33219" y="5025"/>
                    <a:pt x="21836" y="8526"/>
                  </a:cubicBezTo>
                  <a:cubicBezTo>
                    <a:pt x="10454" y="12014"/>
                    <a:pt x="0" y="15265"/>
                    <a:pt x="0" y="15265"/>
                  </a:cubicBezTo>
                  <a:lnTo>
                    <a:pt x="191" y="15884"/>
                  </a:lnTo>
                  <a:cubicBezTo>
                    <a:pt x="191" y="15884"/>
                    <a:pt x="381" y="15824"/>
                    <a:pt x="738" y="15705"/>
                  </a:cubicBezTo>
                  <a:cubicBezTo>
                    <a:pt x="3441" y="14872"/>
                    <a:pt x="15597" y="11097"/>
                    <a:pt x="27218" y="7537"/>
                  </a:cubicBezTo>
                  <a:cubicBezTo>
                    <a:pt x="33028" y="5763"/>
                    <a:pt x="38708" y="4037"/>
                    <a:pt x="42994" y="2751"/>
                  </a:cubicBezTo>
                  <a:cubicBezTo>
                    <a:pt x="45149" y="2108"/>
                    <a:pt x="46947" y="1584"/>
                    <a:pt x="48244" y="1215"/>
                  </a:cubicBezTo>
                  <a:cubicBezTo>
                    <a:pt x="48887" y="1025"/>
                    <a:pt x="49411" y="882"/>
                    <a:pt x="49792" y="787"/>
                  </a:cubicBezTo>
                  <a:cubicBezTo>
                    <a:pt x="49983" y="739"/>
                    <a:pt x="50126" y="703"/>
                    <a:pt x="50245" y="679"/>
                  </a:cubicBezTo>
                  <a:cubicBezTo>
                    <a:pt x="50292" y="668"/>
                    <a:pt x="50328" y="656"/>
                    <a:pt x="50352" y="656"/>
                  </a:cubicBezTo>
                  <a:cubicBezTo>
                    <a:pt x="50388" y="668"/>
                    <a:pt x="50411" y="679"/>
                    <a:pt x="50447" y="679"/>
                  </a:cubicBezTo>
                  <a:cubicBezTo>
                    <a:pt x="50626" y="739"/>
                    <a:pt x="50947" y="810"/>
                    <a:pt x="51411" y="906"/>
                  </a:cubicBezTo>
                  <a:cubicBezTo>
                    <a:pt x="54900" y="1644"/>
                    <a:pt x="66330" y="3751"/>
                    <a:pt x="76891" y="5668"/>
                  </a:cubicBezTo>
                  <a:cubicBezTo>
                    <a:pt x="87464" y="7585"/>
                    <a:pt x="97167" y="9311"/>
                    <a:pt x="97167" y="9311"/>
                  </a:cubicBezTo>
                  <a:lnTo>
                    <a:pt x="97274" y="8680"/>
                  </a:lnTo>
                  <a:cubicBezTo>
                    <a:pt x="97274" y="8680"/>
                    <a:pt x="97096" y="8657"/>
                    <a:pt x="96750" y="8597"/>
                  </a:cubicBezTo>
                  <a:cubicBezTo>
                    <a:pt x="94191" y="8133"/>
                    <a:pt x="82665" y="6073"/>
                    <a:pt x="71747" y="4073"/>
                  </a:cubicBezTo>
                  <a:cubicBezTo>
                    <a:pt x="66294" y="3084"/>
                    <a:pt x="60996" y="2108"/>
                    <a:pt x="57055" y="1358"/>
                  </a:cubicBezTo>
                  <a:cubicBezTo>
                    <a:pt x="55079" y="989"/>
                    <a:pt x="53447" y="668"/>
                    <a:pt x="52304" y="441"/>
                  </a:cubicBezTo>
                  <a:cubicBezTo>
                    <a:pt x="51733" y="322"/>
                    <a:pt x="51281" y="227"/>
                    <a:pt x="50983" y="156"/>
                  </a:cubicBezTo>
                  <a:cubicBezTo>
                    <a:pt x="50828" y="120"/>
                    <a:pt x="50709" y="96"/>
                    <a:pt x="50638" y="72"/>
                  </a:cubicBezTo>
                  <a:cubicBezTo>
                    <a:pt x="50614" y="72"/>
                    <a:pt x="50590" y="60"/>
                    <a:pt x="50578" y="60"/>
                  </a:cubicBezTo>
                  <a:cubicBezTo>
                    <a:pt x="50578" y="60"/>
                    <a:pt x="50578" y="48"/>
                    <a:pt x="50578" y="48"/>
                  </a:cubicBezTo>
                  <a:cubicBezTo>
                    <a:pt x="50519" y="25"/>
                    <a:pt x="50483" y="13"/>
                    <a:pt x="50459" y="13"/>
                  </a:cubicBezTo>
                  <a:lnTo>
                    <a:pt x="50399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714;p31">
              <a:extLst>
                <a:ext uri="{FF2B5EF4-FFF2-40B4-BE49-F238E27FC236}">
                  <a16:creationId xmlns:a16="http://schemas.microsoft.com/office/drawing/2014/main" id="{C5B954F3-A791-0A39-1D68-9B0767A24855}"/>
                </a:ext>
              </a:extLst>
            </p:cNvPr>
            <p:cNvSpPr/>
            <p:nvPr/>
          </p:nvSpPr>
          <p:spPr>
            <a:xfrm>
              <a:off x="5004131" y="38669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715;p31">
              <a:extLst>
                <a:ext uri="{FF2B5EF4-FFF2-40B4-BE49-F238E27FC236}">
                  <a16:creationId xmlns:a16="http://schemas.microsoft.com/office/drawing/2014/main" id="{FC1F32E4-54B1-3705-0763-B2F5D52AD6FA}"/>
                </a:ext>
              </a:extLst>
            </p:cNvPr>
            <p:cNvSpPr/>
            <p:nvPr/>
          </p:nvSpPr>
          <p:spPr>
            <a:xfrm>
              <a:off x="5004899" y="4103158"/>
              <a:ext cx="3012608" cy="240832"/>
            </a:xfrm>
            <a:custGeom>
              <a:avLst/>
              <a:gdLst/>
              <a:ahLst/>
              <a:cxnLst/>
              <a:rect l="l" t="t" r="r" b="b"/>
              <a:pathLst>
                <a:path w="94144" h="7526" extrusionOk="0">
                  <a:moveTo>
                    <a:pt x="50674" y="1"/>
                  </a:moveTo>
                  <a:lnTo>
                    <a:pt x="1" y="6894"/>
                  </a:lnTo>
                  <a:lnTo>
                    <a:pt x="84" y="7525"/>
                  </a:lnTo>
                  <a:lnTo>
                    <a:pt x="50697" y="643"/>
                  </a:lnTo>
                  <a:lnTo>
                    <a:pt x="94108" y="3370"/>
                  </a:lnTo>
                  <a:lnTo>
                    <a:pt x="94143" y="2727"/>
                  </a:lnTo>
                  <a:lnTo>
                    <a:pt x="50674" y="1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716;p31">
              <a:extLst>
                <a:ext uri="{FF2B5EF4-FFF2-40B4-BE49-F238E27FC236}">
                  <a16:creationId xmlns:a16="http://schemas.microsoft.com/office/drawing/2014/main" id="{182FB53E-8D11-7675-37EB-48604D6FBD0D}"/>
                </a:ext>
              </a:extLst>
            </p:cNvPr>
            <p:cNvSpPr/>
            <p:nvPr/>
          </p:nvSpPr>
          <p:spPr>
            <a:xfrm>
              <a:off x="5007555" y="434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717;p31">
              <a:extLst>
                <a:ext uri="{FF2B5EF4-FFF2-40B4-BE49-F238E27FC236}">
                  <a16:creationId xmlns:a16="http://schemas.microsoft.com/office/drawing/2014/main" id="{2B8B040F-BA68-471B-630B-C8861D5B0B07}"/>
                </a:ext>
              </a:extLst>
            </p:cNvPr>
            <p:cNvSpPr/>
            <p:nvPr/>
          </p:nvSpPr>
          <p:spPr>
            <a:xfrm>
              <a:off x="4878019" y="2402774"/>
              <a:ext cx="1800256" cy="2279904"/>
            </a:xfrm>
            <a:custGeom>
              <a:avLst/>
              <a:gdLst/>
              <a:ahLst/>
              <a:cxnLst/>
              <a:rect l="l" t="t" r="r" b="b"/>
              <a:pathLst>
                <a:path w="56258" h="71247" extrusionOk="0">
                  <a:moveTo>
                    <a:pt x="53722" y="0"/>
                  </a:moveTo>
                  <a:lnTo>
                    <a:pt x="1" y="28611"/>
                  </a:lnTo>
                  <a:lnTo>
                    <a:pt x="5132" y="71247"/>
                  </a:lnTo>
                  <a:lnTo>
                    <a:pt x="7740" y="71247"/>
                  </a:lnTo>
                  <a:lnTo>
                    <a:pt x="3847" y="32302"/>
                  </a:lnTo>
                  <a:lnTo>
                    <a:pt x="45518" y="13073"/>
                  </a:lnTo>
                  <a:lnTo>
                    <a:pt x="49888" y="71247"/>
                  </a:lnTo>
                  <a:lnTo>
                    <a:pt x="56258" y="71247"/>
                  </a:lnTo>
                  <a:lnTo>
                    <a:pt x="53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718;p31">
              <a:extLst>
                <a:ext uri="{FF2B5EF4-FFF2-40B4-BE49-F238E27FC236}">
                  <a16:creationId xmlns:a16="http://schemas.microsoft.com/office/drawing/2014/main" id="{4DA99202-A716-A28E-0475-D95E12BB0C9F}"/>
                </a:ext>
              </a:extLst>
            </p:cNvPr>
            <p:cNvSpPr/>
            <p:nvPr/>
          </p:nvSpPr>
          <p:spPr>
            <a:xfrm>
              <a:off x="6556323" y="2413046"/>
              <a:ext cx="1676064" cy="2279936"/>
            </a:xfrm>
            <a:custGeom>
              <a:avLst/>
              <a:gdLst/>
              <a:ahLst/>
              <a:cxnLst/>
              <a:rect l="l" t="t" r="r" b="b"/>
              <a:pathLst>
                <a:path w="52377" h="71248" extrusionOk="0">
                  <a:moveTo>
                    <a:pt x="1" y="0"/>
                  </a:moveTo>
                  <a:lnTo>
                    <a:pt x="2525" y="71247"/>
                  </a:lnTo>
                  <a:lnTo>
                    <a:pt x="8121" y="71247"/>
                  </a:lnTo>
                  <a:lnTo>
                    <a:pt x="7811" y="13550"/>
                  </a:lnTo>
                  <a:lnTo>
                    <a:pt x="45638" y="25087"/>
                  </a:lnTo>
                  <a:lnTo>
                    <a:pt x="40494" y="71247"/>
                  </a:lnTo>
                  <a:lnTo>
                    <a:pt x="45638" y="71247"/>
                  </a:lnTo>
                  <a:lnTo>
                    <a:pt x="52376" y="193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719;p31">
              <a:extLst>
                <a:ext uri="{FF2B5EF4-FFF2-40B4-BE49-F238E27FC236}">
                  <a16:creationId xmlns:a16="http://schemas.microsoft.com/office/drawing/2014/main" id="{0C8D7265-CABA-0CC0-3A24-35251A1D7087}"/>
                </a:ext>
              </a:extLst>
            </p:cNvPr>
            <p:cNvSpPr/>
            <p:nvPr/>
          </p:nvSpPr>
          <p:spPr>
            <a:xfrm>
              <a:off x="6576899" y="2392854"/>
              <a:ext cx="1675680" cy="2279552"/>
            </a:xfrm>
            <a:custGeom>
              <a:avLst/>
              <a:gdLst/>
              <a:ahLst/>
              <a:cxnLst/>
              <a:rect l="l" t="t" r="r" b="b"/>
              <a:pathLst>
                <a:path w="52365" h="71236" extrusionOk="0">
                  <a:moveTo>
                    <a:pt x="1" y="0"/>
                  </a:moveTo>
                  <a:lnTo>
                    <a:pt x="2525" y="71235"/>
                  </a:lnTo>
                  <a:lnTo>
                    <a:pt x="8121" y="71235"/>
                  </a:lnTo>
                  <a:lnTo>
                    <a:pt x="7811" y="13538"/>
                  </a:lnTo>
                  <a:lnTo>
                    <a:pt x="45637" y="25075"/>
                  </a:lnTo>
                  <a:lnTo>
                    <a:pt x="40494" y="71235"/>
                  </a:lnTo>
                  <a:lnTo>
                    <a:pt x="45637" y="71235"/>
                  </a:lnTo>
                  <a:lnTo>
                    <a:pt x="52364" y="19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720;p31">
              <a:extLst>
                <a:ext uri="{FF2B5EF4-FFF2-40B4-BE49-F238E27FC236}">
                  <a16:creationId xmlns:a16="http://schemas.microsoft.com/office/drawing/2014/main" id="{17FE1BF1-BF30-5143-127F-2E3868380B55}"/>
                </a:ext>
              </a:extLst>
            </p:cNvPr>
            <p:cNvSpPr/>
            <p:nvPr/>
          </p:nvSpPr>
          <p:spPr>
            <a:xfrm>
              <a:off x="4857154" y="2392854"/>
              <a:ext cx="1800256" cy="2279552"/>
            </a:xfrm>
            <a:custGeom>
              <a:avLst/>
              <a:gdLst/>
              <a:ahLst/>
              <a:cxnLst/>
              <a:rect l="l" t="t" r="r" b="b"/>
              <a:pathLst>
                <a:path w="56258" h="71236" extrusionOk="0">
                  <a:moveTo>
                    <a:pt x="53734" y="0"/>
                  </a:moveTo>
                  <a:lnTo>
                    <a:pt x="1" y="28611"/>
                  </a:lnTo>
                  <a:lnTo>
                    <a:pt x="5132" y="71235"/>
                  </a:lnTo>
                  <a:lnTo>
                    <a:pt x="7740" y="71235"/>
                  </a:lnTo>
                  <a:lnTo>
                    <a:pt x="3847" y="32290"/>
                  </a:lnTo>
                  <a:lnTo>
                    <a:pt x="45518" y="13062"/>
                  </a:lnTo>
                  <a:lnTo>
                    <a:pt x="49900" y="71235"/>
                  </a:lnTo>
                  <a:lnTo>
                    <a:pt x="56258" y="71235"/>
                  </a:lnTo>
                  <a:lnTo>
                    <a:pt x="53734" y="0"/>
                  </a:lnTo>
                  <a:close/>
                </a:path>
              </a:pathLst>
            </a:custGeom>
            <a:solidFill>
              <a:srgbClr val="33333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721;p31">
              <a:extLst>
                <a:ext uri="{FF2B5EF4-FFF2-40B4-BE49-F238E27FC236}">
                  <a16:creationId xmlns:a16="http://schemas.microsoft.com/office/drawing/2014/main" id="{D453D9AF-C2E7-8CB7-2D5A-56E1E8713134}"/>
                </a:ext>
              </a:extLst>
            </p:cNvPr>
            <p:cNvSpPr/>
            <p:nvPr/>
          </p:nvSpPr>
          <p:spPr>
            <a:xfrm>
              <a:off x="4857443" y="3212374"/>
              <a:ext cx="247680" cy="1460032"/>
            </a:xfrm>
            <a:custGeom>
              <a:avLst/>
              <a:gdLst/>
              <a:ahLst/>
              <a:cxnLst/>
              <a:rect l="l" t="t" r="r" b="b"/>
              <a:pathLst>
                <a:path w="7740" h="45626" extrusionOk="0">
                  <a:moveTo>
                    <a:pt x="5621" y="1"/>
                  </a:moveTo>
                  <a:lnTo>
                    <a:pt x="1" y="3001"/>
                  </a:lnTo>
                  <a:lnTo>
                    <a:pt x="5132" y="45625"/>
                  </a:lnTo>
                  <a:lnTo>
                    <a:pt x="7740" y="45625"/>
                  </a:lnTo>
                  <a:lnTo>
                    <a:pt x="3847" y="6680"/>
                  </a:lnTo>
                  <a:lnTo>
                    <a:pt x="6930" y="5263"/>
                  </a:lnTo>
                  <a:cubicBezTo>
                    <a:pt x="6442" y="3525"/>
                    <a:pt x="6037" y="1763"/>
                    <a:pt x="5621" y="1"/>
                  </a:cubicBez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722;p31">
              <a:extLst>
                <a:ext uri="{FF2B5EF4-FFF2-40B4-BE49-F238E27FC236}">
                  <a16:creationId xmlns:a16="http://schemas.microsoft.com/office/drawing/2014/main" id="{95DA60EE-DA0F-C122-092F-2BA721D4704D}"/>
                </a:ext>
              </a:extLst>
            </p:cNvPr>
            <p:cNvSpPr/>
            <p:nvPr/>
          </p:nvSpPr>
          <p:spPr>
            <a:xfrm>
              <a:off x="6421091" y="4001814"/>
              <a:ext cx="236608" cy="670592"/>
            </a:xfrm>
            <a:custGeom>
              <a:avLst/>
              <a:gdLst/>
              <a:ahLst/>
              <a:cxnLst/>
              <a:rect l="l" t="t" r="r" b="b"/>
              <a:pathLst>
                <a:path w="7394" h="20956" extrusionOk="0">
                  <a:moveTo>
                    <a:pt x="6656" y="0"/>
                  </a:moveTo>
                  <a:cubicBezTo>
                    <a:pt x="4989" y="2917"/>
                    <a:pt x="2691" y="5334"/>
                    <a:pt x="0" y="7275"/>
                  </a:cubicBezTo>
                  <a:lnTo>
                    <a:pt x="1036" y="20955"/>
                  </a:lnTo>
                  <a:lnTo>
                    <a:pt x="7394" y="20955"/>
                  </a:lnTo>
                  <a:lnTo>
                    <a:pt x="6656" y="0"/>
                  </a:lnTo>
                  <a:close/>
                </a:path>
              </a:pathLst>
            </a:custGeom>
            <a:solidFill>
              <a:srgbClr val="221F1F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723;p31">
              <a:extLst>
                <a:ext uri="{FF2B5EF4-FFF2-40B4-BE49-F238E27FC236}">
                  <a16:creationId xmlns:a16="http://schemas.microsoft.com/office/drawing/2014/main" id="{4F39C30D-D882-EE3B-9830-007F481A53E9}"/>
                </a:ext>
              </a:extLst>
            </p:cNvPr>
            <p:cNvSpPr/>
            <p:nvPr/>
          </p:nvSpPr>
          <p:spPr>
            <a:xfrm>
              <a:off x="5539459" y="2824918"/>
              <a:ext cx="328448" cy="328064"/>
            </a:xfrm>
            <a:custGeom>
              <a:avLst/>
              <a:gdLst/>
              <a:ahLst/>
              <a:cxnLst/>
              <a:rect l="l" t="t" r="r" b="b"/>
              <a:pathLst>
                <a:path w="10264" h="10252" extrusionOk="0">
                  <a:moveTo>
                    <a:pt x="5132" y="0"/>
                  </a:moveTo>
                  <a:cubicBezTo>
                    <a:pt x="2298" y="0"/>
                    <a:pt x="0" y="2298"/>
                    <a:pt x="0" y="5132"/>
                  </a:cubicBezTo>
                  <a:cubicBezTo>
                    <a:pt x="0" y="7965"/>
                    <a:pt x="2298" y="10251"/>
                    <a:pt x="5132" y="10251"/>
                  </a:cubicBezTo>
                  <a:cubicBezTo>
                    <a:pt x="7965" y="10251"/>
                    <a:pt x="10263" y="7965"/>
                    <a:pt x="10263" y="5132"/>
                  </a:cubicBezTo>
                  <a:cubicBezTo>
                    <a:pt x="10263" y="2298"/>
                    <a:pt x="7965" y="0"/>
                    <a:pt x="5132" y="0"/>
                  </a:cubicBezTo>
                  <a:close/>
                </a:path>
              </a:pathLst>
            </a:custGeom>
            <a:solidFill>
              <a:srgbClr val="ED9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724;p31">
              <a:extLst>
                <a:ext uri="{FF2B5EF4-FFF2-40B4-BE49-F238E27FC236}">
                  <a16:creationId xmlns:a16="http://schemas.microsoft.com/office/drawing/2014/main" id="{C3E8BAC6-5639-A253-0095-44C064F84C61}"/>
                </a:ext>
              </a:extLst>
            </p:cNvPr>
            <p:cNvSpPr/>
            <p:nvPr/>
          </p:nvSpPr>
          <p:spPr>
            <a:xfrm>
              <a:off x="6153987" y="2512118"/>
              <a:ext cx="165024" cy="106304"/>
            </a:xfrm>
            <a:custGeom>
              <a:avLst/>
              <a:gdLst/>
              <a:ahLst/>
              <a:cxnLst/>
              <a:rect l="l" t="t" r="r" b="b"/>
              <a:pathLst>
                <a:path w="5157" h="3322" extrusionOk="0">
                  <a:moveTo>
                    <a:pt x="2442" y="0"/>
                  </a:moveTo>
                  <a:lnTo>
                    <a:pt x="1" y="3322"/>
                  </a:lnTo>
                  <a:lnTo>
                    <a:pt x="5156" y="548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725;p31">
              <a:extLst>
                <a:ext uri="{FF2B5EF4-FFF2-40B4-BE49-F238E27FC236}">
                  <a16:creationId xmlns:a16="http://schemas.microsoft.com/office/drawing/2014/main" id="{D530C6C0-3602-EE5C-3659-40A5BEC903F8}"/>
                </a:ext>
              </a:extLst>
            </p:cNvPr>
            <p:cNvSpPr/>
            <p:nvPr/>
          </p:nvSpPr>
          <p:spPr>
            <a:xfrm>
              <a:off x="5469347" y="2512118"/>
              <a:ext cx="1018816" cy="1240544"/>
            </a:xfrm>
            <a:custGeom>
              <a:avLst/>
              <a:gdLst/>
              <a:ahLst/>
              <a:cxnLst/>
              <a:rect l="l" t="t" r="r" b="b"/>
              <a:pathLst>
                <a:path w="31838" h="38767" extrusionOk="0">
                  <a:moveTo>
                    <a:pt x="23837" y="0"/>
                  </a:moveTo>
                  <a:lnTo>
                    <a:pt x="881" y="12740"/>
                  </a:lnTo>
                  <a:lnTo>
                    <a:pt x="0" y="15050"/>
                  </a:lnTo>
                  <a:cubicBezTo>
                    <a:pt x="5656" y="31635"/>
                    <a:pt x="3560" y="38767"/>
                    <a:pt x="3560" y="38767"/>
                  </a:cubicBezTo>
                  <a:lnTo>
                    <a:pt x="24372" y="32230"/>
                  </a:lnTo>
                  <a:cubicBezTo>
                    <a:pt x="31838" y="27908"/>
                    <a:pt x="22837" y="2822"/>
                    <a:pt x="22837" y="2822"/>
                  </a:cubicBezTo>
                  <a:lnTo>
                    <a:pt x="23837" y="0"/>
                  </a:lnTo>
                  <a:close/>
                </a:path>
              </a:pathLst>
            </a:custGeom>
            <a:solidFill>
              <a:srgbClr val="F5D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726;p31">
              <a:extLst>
                <a:ext uri="{FF2B5EF4-FFF2-40B4-BE49-F238E27FC236}">
                  <a16:creationId xmlns:a16="http://schemas.microsoft.com/office/drawing/2014/main" id="{52524032-A8D1-595F-DBFC-521B19FD07CD}"/>
                </a:ext>
              </a:extLst>
            </p:cNvPr>
            <p:cNvSpPr/>
            <p:nvPr/>
          </p:nvSpPr>
          <p:spPr>
            <a:xfrm>
              <a:off x="6045411" y="3419638"/>
              <a:ext cx="232448" cy="137952"/>
            </a:xfrm>
            <a:custGeom>
              <a:avLst/>
              <a:gdLst/>
              <a:ahLst/>
              <a:cxnLst/>
              <a:rect l="l" t="t" r="r" b="b"/>
              <a:pathLst>
                <a:path w="7264" h="4311" extrusionOk="0">
                  <a:moveTo>
                    <a:pt x="5716" y="1"/>
                  </a:moveTo>
                  <a:lnTo>
                    <a:pt x="3370" y="1453"/>
                  </a:lnTo>
                  <a:lnTo>
                    <a:pt x="1" y="4311"/>
                  </a:lnTo>
                  <a:lnTo>
                    <a:pt x="1" y="4311"/>
                  </a:lnTo>
                  <a:lnTo>
                    <a:pt x="7263" y="1156"/>
                  </a:lnTo>
                  <a:lnTo>
                    <a:pt x="5716" y="1"/>
                  </a:lnTo>
                  <a:close/>
                </a:path>
              </a:pathLst>
            </a:custGeom>
            <a:solidFill>
              <a:srgbClr val="F0A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727;p31">
              <a:extLst>
                <a:ext uri="{FF2B5EF4-FFF2-40B4-BE49-F238E27FC236}">
                  <a16:creationId xmlns:a16="http://schemas.microsoft.com/office/drawing/2014/main" id="{AAD5AF9C-1D4E-FCEC-F6C8-405FB0337AFE}"/>
                </a:ext>
              </a:extLst>
            </p:cNvPr>
            <p:cNvSpPr/>
            <p:nvPr/>
          </p:nvSpPr>
          <p:spPr>
            <a:xfrm>
              <a:off x="5550115" y="3419638"/>
              <a:ext cx="699168" cy="333024"/>
            </a:xfrm>
            <a:custGeom>
              <a:avLst/>
              <a:gdLst/>
              <a:ahLst/>
              <a:cxnLst/>
              <a:rect l="l" t="t" r="r" b="b"/>
              <a:pathLst>
                <a:path w="21849" h="10407" extrusionOk="0">
                  <a:moveTo>
                    <a:pt x="21194" y="1"/>
                  </a:moveTo>
                  <a:lnTo>
                    <a:pt x="762" y="7585"/>
                  </a:lnTo>
                  <a:lnTo>
                    <a:pt x="0" y="9002"/>
                  </a:lnTo>
                  <a:lnTo>
                    <a:pt x="1036" y="10407"/>
                  </a:lnTo>
                  <a:lnTo>
                    <a:pt x="21848" y="3870"/>
                  </a:lnTo>
                  <a:lnTo>
                    <a:pt x="20539" y="2120"/>
                  </a:lnTo>
                  <a:lnTo>
                    <a:pt x="21194" y="1"/>
                  </a:lnTo>
                  <a:close/>
                </a:path>
              </a:pathLst>
            </a:custGeom>
            <a:solidFill>
              <a:srgbClr val="F1C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728;p31">
              <a:extLst>
                <a:ext uri="{FF2B5EF4-FFF2-40B4-BE49-F238E27FC236}">
                  <a16:creationId xmlns:a16="http://schemas.microsoft.com/office/drawing/2014/main" id="{5560B6E2-F2DF-A0A4-E013-95292C11C292}"/>
                </a:ext>
              </a:extLst>
            </p:cNvPr>
            <p:cNvSpPr/>
            <p:nvPr/>
          </p:nvSpPr>
          <p:spPr>
            <a:xfrm>
              <a:off x="6139907" y="3083990"/>
              <a:ext cx="16032" cy="22880"/>
            </a:xfrm>
            <a:custGeom>
              <a:avLst/>
              <a:gdLst/>
              <a:ahLst/>
              <a:cxnLst/>
              <a:rect l="l" t="t" r="r" b="b"/>
              <a:pathLst>
                <a:path w="501" h="715" extrusionOk="0">
                  <a:moveTo>
                    <a:pt x="298" y="0"/>
                  </a:moveTo>
                  <a:lnTo>
                    <a:pt x="0" y="108"/>
                  </a:lnTo>
                  <a:cubicBezTo>
                    <a:pt x="72" y="310"/>
                    <a:pt x="131" y="512"/>
                    <a:pt x="191" y="715"/>
                  </a:cubicBezTo>
                  <a:lnTo>
                    <a:pt x="500" y="619"/>
                  </a:lnTo>
                  <a:cubicBezTo>
                    <a:pt x="441" y="417"/>
                    <a:pt x="369" y="215"/>
                    <a:pt x="29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729;p31">
              <a:extLst>
                <a:ext uri="{FF2B5EF4-FFF2-40B4-BE49-F238E27FC236}">
                  <a16:creationId xmlns:a16="http://schemas.microsoft.com/office/drawing/2014/main" id="{B9D597C3-77FD-76C7-226A-956B17CEF9C4}"/>
                </a:ext>
              </a:extLst>
            </p:cNvPr>
            <p:cNvSpPr/>
            <p:nvPr/>
          </p:nvSpPr>
          <p:spPr>
            <a:xfrm>
              <a:off x="6151331" y="3124374"/>
              <a:ext cx="13376" cy="21760"/>
            </a:xfrm>
            <a:custGeom>
              <a:avLst/>
              <a:gdLst/>
              <a:ahLst/>
              <a:cxnLst/>
              <a:rect l="l" t="t" r="r" b="b"/>
              <a:pathLst>
                <a:path w="418" h="680" extrusionOk="0">
                  <a:moveTo>
                    <a:pt x="310" y="0"/>
                  </a:moveTo>
                  <a:lnTo>
                    <a:pt x="1" y="60"/>
                  </a:lnTo>
                  <a:cubicBezTo>
                    <a:pt x="36" y="215"/>
                    <a:pt x="60" y="358"/>
                    <a:pt x="84" y="512"/>
                  </a:cubicBezTo>
                  <a:cubicBezTo>
                    <a:pt x="96" y="572"/>
                    <a:pt x="96" y="631"/>
                    <a:pt x="108" y="679"/>
                  </a:cubicBezTo>
                  <a:lnTo>
                    <a:pt x="417" y="643"/>
                  </a:lnTo>
                  <a:cubicBezTo>
                    <a:pt x="417" y="584"/>
                    <a:pt x="405" y="524"/>
                    <a:pt x="393" y="465"/>
                  </a:cubicBezTo>
                  <a:cubicBezTo>
                    <a:pt x="382" y="310"/>
                    <a:pt x="346" y="155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730;p31">
              <a:extLst>
                <a:ext uri="{FF2B5EF4-FFF2-40B4-BE49-F238E27FC236}">
                  <a16:creationId xmlns:a16="http://schemas.microsoft.com/office/drawing/2014/main" id="{E5110A72-490D-2579-F89E-D949C52B8FF7}"/>
                </a:ext>
              </a:extLst>
            </p:cNvPr>
            <p:cNvSpPr/>
            <p:nvPr/>
          </p:nvSpPr>
          <p:spPr>
            <a:xfrm>
              <a:off x="6120867" y="2803958"/>
              <a:ext cx="18304" cy="22880"/>
            </a:xfrm>
            <a:custGeom>
              <a:avLst/>
              <a:gdLst/>
              <a:ahLst/>
              <a:cxnLst/>
              <a:rect l="l" t="t" r="r" b="b"/>
              <a:pathLst>
                <a:path w="572" h="715" extrusionOk="0">
                  <a:moveTo>
                    <a:pt x="286" y="0"/>
                  </a:moveTo>
                  <a:lnTo>
                    <a:pt x="0" y="167"/>
                  </a:lnTo>
                  <a:cubicBezTo>
                    <a:pt x="107" y="346"/>
                    <a:pt x="202" y="524"/>
                    <a:pt x="274" y="715"/>
                  </a:cubicBezTo>
                  <a:lnTo>
                    <a:pt x="572" y="608"/>
                  </a:lnTo>
                  <a:cubicBezTo>
                    <a:pt x="500" y="393"/>
                    <a:pt x="393" y="191"/>
                    <a:pt x="286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731;p31">
              <a:extLst>
                <a:ext uri="{FF2B5EF4-FFF2-40B4-BE49-F238E27FC236}">
                  <a16:creationId xmlns:a16="http://schemas.microsoft.com/office/drawing/2014/main" id="{8E98E5D6-B8C5-D0E3-E472-86C7BE4089D1}"/>
                </a:ext>
              </a:extLst>
            </p:cNvPr>
            <p:cNvSpPr/>
            <p:nvPr/>
          </p:nvSpPr>
          <p:spPr>
            <a:xfrm>
              <a:off x="6104483" y="277042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732;p31">
              <a:extLst>
                <a:ext uri="{FF2B5EF4-FFF2-40B4-BE49-F238E27FC236}">
                  <a16:creationId xmlns:a16="http://schemas.microsoft.com/office/drawing/2014/main" id="{13AA2065-6368-4734-3DF0-1B9D0E3B91C0}"/>
                </a:ext>
              </a:extLst>
            </p:cNvPr>
            <p:cNvSpPr/>
            <p:nvPr/>
          </p:nvSpPr>
          <p:spPr>
            <a:xfrm>
              <a:off x="6114755" y="3006262"/>
              <a:ext cx="14880" cy="22496"/>
            </a:xfrm>
            <a:custGeom>
              <a:avLst/>
              <a:gdLst/>
              <a:ahLst/>
              <a:cxnLst/>
              <a:rect l="l" t="t" r="r" b="b"/>
              <a:pathLst>
                <a:path w="465" h="703" extrusionOk="0">
                  <a:moveTo>
                    <a:pt x="322" y="0"/>
                  </a:moveTo>
                  <a:lnTo>
                    <a:pt x="1" y="60"/>
                  </a:lnTo>
                  <a:cubicBezTo>
                    <a:pt x="48" y="274"/>
                    <a:pt x="96" y="489"/>
                    <a:pt x="155" y="703"/>
                  </a:cubicBezTo>
                  <a:lnTo>
                    <a:pt x="465" y="608"/>
                  </a:lnTo>
                  <a:cubicBezTo>
                    <a:pt x="405" y="405"/>
                    <a:pt x="358" y="203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733;p31">
              <a:extLst>
                <a:ext uri="{FF2B5EF4-FFF2-40B4-BE49-F238E27FC236}">
                  <a16:creationId xmlns:a16="http://schemas.microsoft.com/office/drawing/2014/main" id="{80A853A5-F75C-341B-7843-21C7D5617483}"/>
                </a:ext>
              </a:extLst>
            </p:cNvPr>
            <p:cNvSpPr/>
            <p:nvPr/>
          </p:nvSpPr>
          <p:spPr>
            <a:xfrm>
              <a:off x="6115139" y="2924342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55" y="1"/>
                  </a:moveTo>
                  <a:cubicBezTo>
                    <a:pt x="96" y="215"/>
                    <a:pt x="48" y="429"/>
                    <a:pt x="0" y="632"/>
                  </a:cubicBezTo>
                  <a:lnTo>
                    <a:pt x="310" y="703"/>
                  </a:lnTo>
                  <a:cubicBezTo>
                    <a:pt x="358" y="501"/>
                    <a:pt x="405" y="298"/>
                    <a:pt x="465" y="84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734;p31">
              <a:extLst>
                <a:ext uri="{FF2B5EF4-FFF2-40B4-BE49-F238E27FC236}">
                  <a16:creationId xmlns:a16="http://schemas.microsoft.com/office/drawing/2014/main" id="{3F38EEC5-6C76-EAE3-D8D4-B0BA6DBB65ED}"/>
                </a:ext>
              </a:extLst>
            </p:cNvPr>
            <p:cNvSpPr/>
            <p:nvPr/>
          </p:nvSpPr>
          <p:spPr>
            <a:xfrm>
              <a:off x="6096835" y="2770422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39" y="1"/>
                  </a:moveTo>
                  <a:lnTo>
                    <a:pt x="1" y="203"/>
                  </a:lnTo>
                  <a:cubicBezTo>
                    <a:pt x="144" y="370"/>
                    <a:pt x="275" y="536"/>
                    <a:pt x="406" y="703"/>
                  </a:cubicBezTo>
                  <a:lnTo>
                    <a:pt x="656" y="501"/>
                  </a:lnTo>
                  <a:cubicBezTo>
                    <a:pt x="525" y="334"/>
                    <a:pt x="382" y="167"/>
                    <a:pt x="23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735;p31">
              <a:extLst>
                <a:ext uri="{FF2B5EF4-FFF2-40B4-BE49-F238E27FC236}">
                  <a16:creationId xmlns:a16="http://schemas.microsoft.com/office/drawing/2014/main" id="{97D9F3B7-C8E0-1B04-2190-0B7ED0B0C61F}"/>
                </a:ext>
              </a:extLst>
            </p:cNvPr>
            <p:cNvSpPr/>
            <p:nvPr/>
          </p:nvSpPr>
          <p:spPr>
            <a:xfrm>
              <a:off x="6111331" y="2965878"/>
              <a:ext cx="11072" cy="21376"/>
            </a:xfrm>
            <a:custGeom>
              <a:avLst/>
              <a:gdLst/>
              <a:ahLst/>
              <a:cxnLst/>
              <a:rect l="l" t="t" r="r" b="b"/>
              <a:pathLst>
                <a:path w="346" h="668" extrusionOk="0">
                  <a:moveTo>
                    <a:pt x="24" y="0"/>
                  </a:moveTo>
                  <a:cubicBezTo>
                    <a:pt x="0" y="227"/>
                    <a:pt x="0" y="441"/>
                    <a:pt x="24" y="667"/>
                  </a:cubicBezTo>
                  <a:lnTo>
                    <a:pt x="346" y="643"/>
                  </a:lnTo>
                  <a:cubicBezTo>
                    <a:pt x="322" y="441"/>
                    <a:pt x="322" y="227"/>
                    <a:pt x="334" y="24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736;p31">
              <a:extLst>
                <a:ext uri="{FF2B5EF4-FFF2-40B4-BE49-F238E27FC236}">
                  <a16:creationId xmlns:a16="http://schemas.microsoft.com/office/drawing/2014/main" id="{1EDF058F-D7D9-DA31-5076-75C4E4A7B40A}"/>
                </a:ext>
              </a:extLst>
            </p:cNvPr>
            <p:cNvSpPr/>
            <p:nvPr/>
          </p:nvSpPr>
          <p:spPr>
            <a:xfrm>
              <a:off x="6134179" y="2844726"/>
              <a:ext cx="11072" cy="21344"/>
            </a:xfrm>
            <a:custGeom>
              <a:avLst/>
              <a:gdLst/>
              <a:ahLst/>
              <a:cxnLst/>
              <a:rect l="l" t="t" r="r" b="b"/>
              <a:pathLst>
                <a:path w="346" h="667" extrusionOk="0">
                  <a:moveTo>
                    <a:pt x="322" y="0"/>
                  </a:moveTo>
                  <a:lnTo>
                    <a:pt x="1" y="36"/>
                  </a:lnTo>
                  <a:cubicBezTo>
                    <a:pt x="25" y="238"/>
                    <a:pt x="25" y="441"/>
                    <a:pt x="1" y="643"/>
                  </a:cubicBezTo>
                  <a:lnTo>
                    <a:pt x="322" y="667"/>
                  </a:lnTo>
                  <a:cubicBezTo>
                    <a:pt x="346" y="453"/>
                    <a:pt x="346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737;p31">
              <a:extLst>
                <a:ext uri="{FF2B5EF4-FFF2-40B4-BE49-F238E27FC236}">
                  <a16:creationId xmlns:a16="http://schemas.microsoft.com/office/drawing/2014/main" id="{DCE1E39A-6816-C9BC-7BD1-33561340C529}"/>
                </a:ext>
              </a:extLst>
            </p:cNvPr>
            <p:cNvSpPr/>
            <p:nvPr/>
          </p:nvSpPr>
          <p:spPr>
            <a:xfrm>
              <a:off x="6070563" y="2738806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2" y="0"/>
                  </a:moveTo>
                  <a:lnTo>
                    <a:pt x="0" y="179"/>
                  </a:lnTo>
                  <a:cubicBezTo>
                    <a:pt x="131" y="358"/>
                    <a:pt x="262" y="536"/>
                    <a:pt x="405" y="703"/>
                  </a:cubicBezTo>
                  <a:lnTo>
                    <a:pt x="655" y="500"/>
                  </a:lnTo>
                  <a:cubicBezTo>
                    <a:pt x="512" y="334"/>
                    <a:pt x="381" y="167"/>
                    <a:pt x="26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738;p31">
              <a:extLst>
                <a:ext uri="{FF2B5EF4-FFF2-40B4-BE49-F238E27FC236}">
                  <a16:creationId xmlns:a16="http://schemas.microsoft.com/office/drawing/2014/main" id="{661F5B76-3FFB-A738-D34E-83C3BA6C6EA0}"/>
                </a:ext>
              </a:extLst>
            </p:cNvPr>
            <p:cNvSpPr/>
            <p:nvPr/>
          </p:nvSpPr>
          <p:spPr>
            <a:xfrm>
              <a:off x="6125795" y="2884726"/>
              <a:ext cx="15296" cy="22496"/>
            </a:xfrm>
            <a:custGeom>
              <a:avLst/>
              <a:gdLst/>
              <a:ahLst/>
              <a:cxnLst/>
              <a:rect l="l" t="t" r="r" b="b"/>
              <a:pathLst>
                <a:path w="478" h="703" extrusionOk="0">
                  <a:moveTo>
                    <a:pt x="167" y="0"/>
                  </a:moveTo>
                  <a:cubicBezTo>
                    <a:pt x="120" y="215"/>
                    <a:pt x="60" y="417"/>
                    <a:pt x="1" y="620"/>
                  </a:cubicBezTo>
                  <a:lnTo>
                    <a:pt x="310" y="703"/>
                  </a:lnTo>
                  <a:cubicBezTo>
                    <a:pt x="370" y="500"/>
                    <a:pt x="429" y="286"/>
                    <a:pt x="477" y="72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739;p31">
              <a:extLst>
                <a:ext uri="{FF2B5EF4-FFF2-40B4-BE49-F238E27FC236}">
                  <a16:creationId xmlns:a16="http://schemas.microsoft.com/office/drawing/2014/main" id="{99687A83-53E5-922D-6DCE-64C3C4F9CAD8}"/>
                </a:ext>
              </a:extLst>
            </p:cNvPr>
            <p:cNvSpPr/>
            <p:nvPr/>
          </p:nvSpPr>
          <p:spPr>
            <a:xfrm>
              <a:off x="6047715" y="2663350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cubicBezTo>
                    <a:pt x="12" y="227"/>
                    <a:pt x="0" y="441"/>
                    <a:pt x="12" y="668"/>
                  </a:cubicBezTo>
                  <a:lnTo>
                    <a:pt x="333" y="656"/>
                  </a:lnTo>
                  <a:cubicBezTo>
                    <a:pt x="321" y="453"/>
                    <a:pt x="333" y="251"/>
                    <a:pt x="357" y="49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740;p31">
              <a:extLst>
                <a:ext uri="{FF2B5EF4-FFF2-40B4-BE49-F238E27FC236}">
                  <a16:creationId xmlns:a16="http://schemas.microsoft.com/office/drawing/2014/main" id="{769238BB-970A-627C-872D-21BF09C8C2A3}"/>
                </a:ext>
              </a:extLst>
            </p:cNvPr>
            <p:cNvSpPr/>
            <p:nvPr/>
          </p:nvSpPr>
          <p:spPr>
            <a:xfrm>
              <a:off x="6053795" y="2622582"/>
              <a:ext cx="16800" cy="22912"/>
            </a:xfrm>
            <a:custGeom>
              <a:avLst/>
              <a:gdLst/>
              <a:ahLst/>
              <a:cxnLst/>
              <a:rect l="l" t="t" r="r" b="b"/>
              <a:pathLst>
                <a:path w="525" h="716" extrusionOk="0">
                  <a:moveTo>
                    <a:pt x="227" y="1"/>
                  </a:moveTo>
                  <a:cubicBezTo>
                    <a:pt x="143" y="203"/>
                    <a:pt x="60" y="418"/>
                    <a:pt x="1" y="620"/>
                  </a:cubicBezTo>
                  <a:lnTo>
                    <a:pt x="310" y="715"/>
                  </a:lnTo>
                  <a:cubicBezTo>
                    <a:pt x="370" y="513"/>
                    <a:pt x="441" y="322"/>
                    <a:pt x="524" y="132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741;p31">
              <a:extLst>
                <a:ext uri="{FF2B5EF4-FFF2-40B4-BE49-F238E27FC236}">
                  <a16:creationId xmlns:a16="http://schemas.microsoft.com/office/drawing/2014/main" id="{AB67DF1A-CE45-DD30-DCC2-090C2E586B23}"/>
                </a:ext>
              </a:extLst>
            </p:cNvPr>
            <p:cNvSpPr/>
            <p:nvPr/>
          </p:nvSpPr>
          <p:spPr>
            <a:xfrm>
              <a:off x="6051523" y="2703382"/>
              <a:ext cx="17152" cy="22880"/>
            </a:xfrm>
            <a:custGeom>
              <a:avLst/>
              <a:gdLst/>
              <a:ahLst/>
              <a:cxnLst/>
              <a:rect l="l" t="t" r="r" b="b"/>
              <a:pathLst>
                <a:path w="536" h="715" extrusionOk="0">
                  <a:moveTo>
                    <a:pt x="310" y="0"/>
                  </a:moveTo>
                  <a:lnTo>
                    <a:pt x="0" y="95"/>
                  </a:lnTo>
                  <a:lnTo>
                    <a:pt x="24" y="167"/>
                  </a:lnTo>
                  <a:cubicBezTo>
                    <a:pt x="83" y="357"/>
                    <a:pt x="155" y="548"/>
                    <a:pt x="250" y="714"/>
                  </a:cubicBezTo>
                  <a:lnTo>
                    <a:pt x="536" y="572"/>
                  </a:lnTo>
                  <a:cubicBezTo>
                    <a:pt x="453" y="417"/>
                    <a:pt x="381" y="250"/>
                    <a:pt x="333" y="71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742;p31">
              <a:extLst>
                <a:ext uri="{FF2B5EF4-FFF2-40B4-BE49-F238E27FC236}">
                  <a16:creationId xmlns:a16="http://schemas.microsoft.com/office/drawing/2014/main" id="{5533A30C-E705-8BEB-48D0-F7C97B2F1C87}"/>
                </a:ext>
              </a:extLst>
            </p:cNvPr>
            <p:cNvSpPr/>
            <p:nvPr/>
          </p:nvSpPr>
          <p:spPr>
            <a:xfrm>
              <a:off x="5640803" y="3033686"/>
              <a:ext cx="21728" cy="21760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226" y="1"/>
                  </a:moveTo>
                  <a:lnTo>
                    <a:pt x="0" y="227"/>
                  </a:lnTo>
                  <a:cubicBezTo>
                    <a:pt x="143" y="382"/>
                    <a:pt x="298" y="525"/>
                    <a:pt x="453" y="679"/>
                  </a:cubicBezTo>
                  <a:lnTo>
                    <a:pt x="679" y="453"/>
                  </a:lnTo>
                  <a:cubicBezTo>
                    <a:pt x="524" y="298"/>
                    <a:pt x="369" y="156"/>
                    <a:pt x="22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743;p31">
              <a:extLst>
                <a:ext uri="{FF2B5EF4-FFF2-40B4-BE49-F238E27FC236}">
                  <a16:creationId xmlns:a16="http://schemas.microsoft.com/office/drawing/2014/main" id="{93971E4F-0441-FBD7-3270-96A3001E91C2}"/>
                </a:ext>
              </a:extLst>
            </p:cNvPr>
            <p:cNvSpPr/>
            <p:nvPr/>
          </p:nvSpPr>
          <p:spPr>
            <a:xfrm>
              <a:off x="6129987" y="28039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744;p31">
              <a:extLst>
                <a:ext uri="{FF2B5EF4-FFF2-40B4-BE49-F238E27FC236}">
                  <a16:creationId xmlns:a16="http://schemas.microsoft.com/office/drawing/2014/main" id="{7D88C0EA-4478-3A65-62BD-BC1BA1977DE1}"/>
                </a:ext>
              </a:extLst>
            </p:cNvPr>
            <p:cNvSpPr/>
            <p:nvPr/>
          </p:nvSpPr>
          <p:spPr>
            <a:xfrm>
              <a:off x="5613347" y="3002838"/>
              <a:ext cx="20992" cy="22496"/>
            </a:xfrm>
            <a:custGeom>
              <a:avLst/>
              <a:gdLst/>
              <a:ahLst/>
              <a:cxnLst/>
              <a:rect l="l" t="t" r="r" b="b"/>
              <a:pathLst>
                <a:path w="656" h="703" extrusionOk="0">
                  <a:moveTo>
                    <a:pt x="263" y="0"/>
                  </a:moveTo>
                  <a:lnTo>
                    <a:pt x="1" y="191"/>
                  </a:lnTo>
                  <a:cubicBezTo>
                    <a:pt x="132" y="369"/>
                    <a:pt x="263" y="536"/>
                    <a:pt x="406" y="703"/>
                  </a:cubicBezTo>
                  <a:lnTo>
                    <a:pt x="656" y="500"/>
                  </a:lnTo>
                  <a:cubicBezTo>
                    <a:pt x="513" y="346"/>
                    <a:pt x="382" y="179"/>
                    <a:pt x="26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745;p31">
              <a:extLst>
                <a:ext uri="{FF2B5EF4-FFF2-40B4-BE49-F238E27FC236}">
                  <a16:creationId xmlns:a16="http://schemas.microsoft.com/office/drawing/2014/main" id="{B820BF69-2C12-CC88-4843-B72948B30774}"/>
                </a:ext>
              </a:extLst>
            </p:cNvPr>
            <p:cNvSpPr/>
            <p:nvPr/>
          </p:nvSpPr>
          <p:spPr>
            <a:xfrm>
              <a:off x="5576035" y="2930838"/>
              <a:ext cx="16768" cy="22880"/>
            </a:xfrm>
            <a:custGeom>
              <a:avLst/>
              <a:gdLst/>
              <a:ahLst/>
              <a:cxnLst/>
              <a:rect l="l" t="t" r="r" b="b"/>
              <a:pathLst>
                <a:path w="524" h="715" extrusionOk="0">
                  <a:moveTo>
                    <a:pt x="310" y="0"/>
                  </a:moveTo>
                  <a:lnTo>
                    <a:pt x="0" y="95"/>
                  </a:lnTo>
                  <a:cubicBezTo>
                    <a:pt x="72" y="310"/>
                    <a:pt x="143" y="512"/>
                    <a:pt x="226" y="714"/>
                  </a:cubicBezTo>
                  <a:lnTo>
                    <a:pt x="524" y="595"/>
                  </a:lnTo>
                  <a:cubicBezTo>
                    <a:pt x="441" y="405"/>
                    <a:pt x="369" y="202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746;p31">
              <a:extLst>
                <a:ext uri="{FF2B5EF4-FFF2-40B4-BE49-F238E27FC236}">
                  <a16:creationId xmlns:a16="http://schemas.microsoft.com/office/drawing/2014/main" id="{DDF32C4F-D8F4-9DAD-0167-9CE901A16907}"/>
                </a:ext>
              </a:extLst>
            </p:cNvPr>
            <p:cNvSpPr/>
            <p:nvPr/>
          </p:nvSpPr>
          <p:spPr>
            <a:xfrm>
              <a:off x="5640419" y="3282102"/>
              <a:ext cx="17152" cy="23264"/>
            </a:xfrm>
            <a:custGeom>
              <a:avLst/>
              <a:gdLst/>
              <a:ahLst/>
              <a:cxnLst/>
              <a:rect l="l" t="t" r="r" b="b"/>
              <a:pathLst>
                <a:path w="536" h="727" extrusionOk="0">
                  <a:moveTo>
                    <a:pt x="238" y="1"/>
                  </a:moveTo>
                  <a:cubicBezTo>
                    <a:pt x="155" y="203"/>
                    <a:pt x="72" y="405"/>
                    <a:pt x="0" y="608"/>
                  </a:cubicBezTo>
                  <a:lnTo>
                    <a:pt x="298" y="727"/>
                  </a:lnTo>
                  <a:cubicBezTo>
                    <a:pt x="369" y="524"/>
                    <a:pt x="453" y="334"/>
                    <a:pt x="536" y="1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747;p31">
              <a:extLst>
                <a:ext uri="{FF2B5EF4-FFF2-40B4-BE49-F238E27FC236}">
                  <a16:creationId xmlns:a16="http://schemas.microsoft.com/office/drawing/2014/main" id="{C23ABCD8-A358-7A75-A461-29168D9A79F4}"/>
                </a:ext>
              </a:extLst>
            </p:cNvPr>
            <p:cNvSpPr/>
            <p:nvPr/>
          </p:nvSpPr>
          <p:spPr>
            <a:xfrm>
              <a:off x="5622883" y="3362486"/>
              <a:ext cx="12224" cy="21760"/>
            </a:xfrm>
            <a:custGeom>
              <a:avLst/>
              <a:gdLst/>
              <a:ahLst/>
              <a:cxnLst/>
              <a:rect l="l" t="t" r="r" b="b"/>
              <a:pathLst>
                <a:path w="382" h="680" extrusionOk="0">
                  <a:moveTo>
                    <a:pt x="60" y="1"/>
                  </a:moveTo>
                  <a:cubicBezTo>
                    <a:pt x="36" y="227"/>
                    <a:pt x="12" y="441"/>
                    <a:pt x="1" y="668"/>
                  </a:cubicBezTo>
                  <a:lnTo>
                    <a:pt x="322" y="679"/>
                  </a:lnTo>
                  <a:cubicBezTo>
                    <a:pt x="334" y="465"/>
                    <a:pt x="346" y="251"/>
                    <a:pt x="382" y="48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748;p31">
              <a:extLst>
                <a:ext uri="{FF2B5EF4-FFF2-40B4-BE49-F238E27FC236}">
                  <a16:creationId xmlns:a16="http://schemas.microsoft.com/office/drawing/2014/main" id="{BE7F3C96-FEC5-91C7-B0B8-F2F2C929D583}"/>
                </a:ext>
              </a:extLst>
            </p:cNvPr>
            <p:cNvSpPr/>
            <p:nvPr/>
          </p:nvSpPr>
          <p:spPr>
            <a:xfrm>
              <a:off x="6070179" y="2592118"/>
              <a:ext cx="18688" cy="16416"/>
            </a:xfrm>
            <a:custGeom>
              <a:avLst/>
              <a:gdLst/>
              <a:ahLst/>
              <a:cxnLst/>
              <a:rect l="l" t="t" r="r" b="b"/>
              <a:pathLst>
                <a:path w="584" h="513" extrusionOk="0">
                  <a:moveTo>
                    <a:pt x="584" y="0"/>
                  </a:moveTo>
                  <a:lnTo>
                    <a:pt x="36" y="298"/>
                  </a:lnTo>
                  <a:cubicBezTo>
                    <a:pt x="24" y="322"/>
                    <a:pt x="12" y="334"/>
                    <a:pt x="0" y="358"/>
                  </a:cubicBezTo>
                  <a:lnTo>
                    <a:pt x="286" y="512"/>
                  </a:lnTo>
                  <a:cubicBezTo>
                    <a:pt x="381" y="334"/>
                    <a:pt x="477" y="167"/>
                    <a:pt x="58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749;p31">
              <a:extLst>
                <a:ext uri="{FF2B5EF4-FFF2-40B4-BE49-F238E27FC236}">
                  <a16:creationId xmlns:a16="http://schemas.microsoft.com/office/drawing/2014/main" id="{2934AABB-7A7D-2125-04EA-7EF268C87B4C}"/>
                </a:ext>
              </a:extLst>
            </p:cNvPr>
            <p:cNvSpPr/>
            <p:nvPr/>
          </p:nvSpPr>
          <p:spPr>
            <a:xfrm>
              <a:off x="5626307" y="3025302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750;p31">
              <a:extLst>
                <a:ext uri="{FF2B5EF4-FFF2-40B4-BE49-F238E27FC236}">
                  <a16:creationId xmlns:a16="http://schemas.microsoft.com/office/drawing/2014/main" id="{3F70E33F-D464-0D44-F91B-EB2C3D9828A4}"/>
                </a:ext>
              </a:extLst>
            </p:cNvPr>
            <p:cNvSpPr/>
            <p:nvPr/>
          </p:nvSpPr>
          <p:spPr>
            <a:xfrm>
              <a:off x="5670115" y="3062646"/>
              <a:ext cx="21760" cy="22144"/>
            </a:xfrm>
            <a:custGeom>
              <a:avLst/>
              <a:gdLst/>
              <a:ahLst/>
              <a:cxnLst/>
              <a:rect l="l" t="t" r="r" b="b"/>
              <a:pathLst>
                <a:path w="680" h="692" extrusionOk="0">
                  <a:moveTo>
                    <a:pt x="227" y="1"/>
                  </a:moveTo>
                  <a:lnTo>
                    <a:pt x="1" y="227"/>
                  </a:lnTo>
                  <a:cubicBezTo>
                    <a:pt x="156" y="382"/>
                    <a:pt x="299" y="536"/>
                    <a:pt x="430" y="691"/>
                  </a:cubicBezTo>
                  <a:lnTo>
                    <a:pt x="680" y="477"/>
                  </a:lnTo>
                  <a:cubicBezTo>
                    <a:pt x="537" y="310"/>
                    <a:pt x="382" y="155"/>
                    <a:pt x="227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751;p31">
              <a:extLst>
                <a:ext uri="{FF2B5EF4-FFF2-40B4-BE49-F238E27FC236}">
                  <a16:creationId xmlns:a16="http://schemas.microsoft.com/office/drawing/2014/main" id="{8DC3E061-E8D0-CCBB-5A75-D6F94685C005}"/>
                </a:ext>
              </a:extLst>
            </p:cNvPr>
            <p:cNvSpPr/>
            <p:nvPr/>
          </p:nvSpPr>
          <p:spPr>
            <a:xfrm>
              <a:off x="5696035" y="3094646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74" y="1"/>
                  </a:moveTo>
                  <a:lnTo>
                    <a:pt x="1" y="179"/>
                  </a:lnTo>
                  <a:cubicBezTo>
                    <a:pt x="120" y="358"/>
                    <a:pt x="215" y="537"/>
                    <a:pt x="298" y="715"/>
                  </a:cubicBezTo>
                  <a:lnTo>
                    <a:pt x="596" y="596"/>
                  </a:lnTo>
                  <a:cubicBezTo>
                    <a:pt x="501" y="382"/>
                    <a:pt x="393" y="191"/>
                    <a:pt x="274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752;p31">
              <a:extLst>
                <a:ext uri="{FF2B5EF4-FFF2-40B4-BE49-F238E27FC236}">
                  <a16:creationId xmlns:a16="http://schemas.microsoft.com/office/drawing/2014/main" id="{0FDDA9A3-627F-AE04-5DD7-72D1B6EF0584}"/>
                </a:ext>
              </a:extLst>
            </p:cNvPr>
            <p:cNvSpPr/>
            <p:nvPr/>
          </p:nvSpPr>
          <p:spPr>
            <a:xfrm>
              <a:off x="5591651" y="2968534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286" y="1"/>
                  </a:moveTo>
                  <a:lnTo>
                    <a:pt x="0" y="144"/>
                  </a:lnTo>
                  <a:cubicBezTo>
                    <a:pt x="95" y="334"/>
                    <a:pt x="203" y="525"/>
                    <a:pt x="322" y="715"/>
                  </a:cubicBezTo>
                  <a:lnTo>
                    <a:pt x="596" y="548"/>
                  </a:lnTo>
                  <a:cubicBezTo>
                    <a:pt x="488" y="370"/>
                    <a:pt x="381" y="179"/>
                    <a:pt x="28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753;p31">
              <a:extLst>
                <a:ext uri="{FF2B5EF4-FFF2-40B4-BE49-F238E27FC236}">
                  <a16:creationId xmlns:a16="http://schemas.microsoft.com/office/drawing/2014/main" id="{77235E65-1AA2-9C13-24F6-C94A179DDE21}"/>
                </a:ext>
              </a:extLst>
            </p:cNvPr>
            <p:cNvSpPr/>
            <p:nvPr/>
          </p:nvSpPr>
          <p:spPr>
            <a:xfrm>
              <a:off x="5683843" y="308475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754;p31">
              <a:extLst>
                <a:ext uri="{FF2B5EF4-FFF2-40B4-BE49-F238E27FC236}">
                  <a16:creationId xmlns:a16="http://schemas.microsoft.com/office/drawing/2014/main" id="{C346D6A2-6914-0237-3822-93961403A2E9}"/>
                </a:ext>
              </a:extLst>
            </p:cNvPr>
            <p:cNvSpPr/>
            <p:nvPr/>
          </p:nvSpPr>
          <p:spPr>
            <a:xfrm>
              <a:off x="5566883" y="2891574"/>
              <a:ext cx="13728" cy="22144"/>
            </a:xfrm>
            <a:custGeom>
              <a:avLst/>
              <a:gdLst/>
              <a:ahLst/>
              <a:cxnLst/>
              <a:rect l="l" t="t" r="r" b="b"/>
              <a:pathLst>
                <a:path w="429" h="692" extrusionOk="0">
                  <a:moveTo>
                    <a:pt x="310" y="1"/>
                  </a:moveTo>
                  <a:lnTo>
                    <a:pt x="0" y="48"/>
                  </a:lnTo>
                  <a:lnTo>
                    <a:pt x="0" y="84"/>
                  </a:lnTo>
                  <a:cubicBezTo>
                    <a:pt x="36" y="286"/>
                    <a:pt x="72" y="489"/>
                    <a:pt x="119" y="691"/>
                  </a:cubicBezTo>
                  <a:lnTo>
                    <a:pt x="429" y="620"/>
                  </a:lnTo>
                  <a:cubicBezTo>
                    <a:pt x="381" y="429"/>
                    <a:pt x="346" y="227"/>
                    <a:pt x="322" y="36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755;p31">
              <a:extLst>
                <a:ext uri="{FF2B5EF4-FFF2-40B4-BE49-F238E27FC236}">
                  <a16:creationId xmlns:a16="http://schemas.microsoft.com/office/drawing/2014/main" id="{D1B96977-95A7-A0D3-ED7E-0DB9AED6E242}"/>
                </a:ext>
              </a:extLst>
            </p:cNvPr>
            <p:cNvSpPr/>
            <p:nvPr/>
          </p:nvSpPr>
          <p:spPr>
            <a:xfrm>
              <a:off x="6126179" y="3045110"/>
              <a:ext cx="16416" cy="22912"/>
            </a:xfrm>
            <a:custGeom>
              <a:avLst/>
              <a:gdLst/>
              <a:ahLst/>
              <a:cxnLst/>
              <a:rect l="l" t="t" r="r" b="b"/>
              <a:pathLst>
                <a:path w="513" h="716" extrusionOk="0">
                  <a:moveTo>
                    <a:pt x="298" y="1"/>
                  </a:moveTo>
                  <a:lnTo>
                    <a:pt x="1" y="108"/>
                  </a:lnTo>
                  <a:cubicBezTo>
                    <a:pt x="60" y="310"/>
                    <a:pt x="132" y="513"/>
                    <a:pt x="215" y="715"/>
                  </a:cubicBezTo>
                  <a:lnTo>
                    <a:pt x="513" y="608"/>
                  </a:lnTo>
                  <a:cubicBezTo>
                    <a:pt x="441" y="406"/>
                    <a:pt x="370" y="203"/>
                    <a:pt x="29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756;p31">
              <a:extLst>
                <a:ext uri="{FF2B5EF4-FFF2-40B4-BE49-F238E27FC236}">
                  <a16:creationId xmlns:a16="http://schemas.microsoft.com/office/drawing/2014/main" id="{A8C77FD4-525F-4DCF-CB54-E48045BAAC2A}"/>
                </a:ext>
              </a:extLst>
            </p:cNvPr>
            <p:cNvSpPr/>
            <p:nvPr/>
          </p:nvSpPr>
          <p:spPr>
            <a:xfrm>
              <a:off x="5699459" y="3174294"/>
              <a:ext cx="17568" cy="22880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239" y="0"/>
                  </a:moveTo>
                  <a:cubicBezTo>
                    <a:pt x="179" y="191"/>
                    <a:pt x="96" y="381"/>
                    <a:pt x="1" y="572"/>
                  </a:cubicBezTo>
                  <a:lnTo>
                    <a:pt x="286" y="715"/>
                  </a:lnTo>
                  <a:cubicBezTo>
                    <a:pt x="394" y="524"/>
                    <a:pt x="477" y="310"/>
                    <a:pt x="548" y="107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757;p31">
              <a:extLst>
                <a:ext uri="{FF2B5EF4-FFF2-40B4-BE49-F238E27FC236}">
                  <a16:creationId xmlns:a16="http://schemas.microsoft.com/office/drawing/2014/main" id="{39E274CB-515E-5094-FAEB-4687265B6147}"/>
                </a:ext>
              </a:extLst>
            </p:cNvPr>
            <p:cNvSpPr/>
            <p:nvPr/>
          </p:nvSpPr>
          <p:spPr>
            <a:xfrm>
              <a:off x="5678499" y="3210486"/>
              <a:ext cx="19840" cy="22880"/>
            </a:xfrm>
            <a:custGeom>
              <a:avLst/>
              <a:gdLst/>
              <a:ahLst/>
              <a:cxnLst/>
              <a:rect l="l" t="t" r="r" b="b"/>
              <a:pathLst>
                <a:path w="620" h="715" extrusionOk="0">
                  <a:moveTo>
                    <a:pt x="346" y="0"/>
                  </a:moveTo>
                  <a:cubicBezTo>
                    <a:pt x="239" y="179"/>
                    <a:pt x="120" y="357"/>
                    <a:pt x="1" y="536"/>
                  </a:cubicBezTo>
                  <a:lnTo>
                    <a:pt x="275" y="715"/>
                  </a:lnTo>
                  <a:cubicBezTo>
                    <a:pt x="394" y="524"/>
                    <a:pt x="513" y="346"/>
                    <a:pt x="620" y="167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758;p31">
              <a:extLst>
                <a:ext uri="{FF2B5EF4-FFF2-40B4-BE49-F238E27FC236}">
                  <a16:creationId xmlns:a16="http://schemas.microsoft.com/office/drawing/2014/main" id="{68735540-97AC-AF35-8B68-9C7BAD9B6DBB}"/>
                </a:ext>
              </a:extLst>
            </p:cNvPr>
            <p:cNvSpPr/>
            <p:nvPr/>
          </p:nvSpPr>
          <p:spPr>
            <a:xfrm>
              <a:off x="5740227" y="3440214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82" y="1"/>
                  </a:moveTo>
                  <a:cubicBezTo>
                    <a:pt x="263" y="179"/>
                    <a:pt x="132" y="346"/>
                    <a:pt x="1" y="489"/>
                  </a:cubicBezTo>
                  <a:lnTo>
                    <a:pt x="239" y="715"/>
                  </a:lnTo>
                  <a:cubicBezTo>
                    <a:pt x="382" y="548"/>
                    <a:pt x="525" y="370"/>
                    <a:pt x="644" y="179"/>
                  </a:cubicBezTo>
                  <a:lnTo>
                    <a:pt x="38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759;p31">
              <a:extLst>
                <a:ext uri="{FF2B5EF4-FFF2-40B4-BE49-F238E27FC236}">
                  <a16:creationId xmlns:a16="http://schemas.microsoft.com/office/drawing/2014/main" id="{BF8E3300-E2E5-8813-B7E6-4FFF9441AAA3}"/>
                </a:ext>
              </a:extLst>
            </p:cNvPr>
            <p:cNvSpPr/>
            <p:nvPr/>
          </p:nvSpPr>
          <p:spPr>
            <a:xfrm>
              <a:off x="5781379" y="3368214"/>
              <a:ext cx="19072" cy="22880"/>
            </a:xfrm>
            <a:custGeom>
              <a:avLst/>
              <a:gdLst/>
              <a:ahLst/>
              <a:cxnLst/>
              <a:rect l="l" t="t" r="r" b="b"/>
              <a:pathLst>
                <a:path w="596" h="715" extrusionOk="0">
                  <a:moveTo>
                    <a:pt x="322" y="0"/>
                  </a:moveTo>
                  <a:cubicBezTo>
                    <a:pt x="215" y="179"/>
                    <a:pt x="108" y="370"/>
                    <a:pt x="1" y="560"/>
                  </a:cubicBezTo>
                  <a:lnTo>
                    <a:pt x="274" y="715"/>
                  </a:lnTo>
                  <a:cubicBezTo>
                    <a:pt x="382" y="524"/>
                    <a:pt x="489" y="346"/>
                    <a:pt x="596" y="167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760;p31">
              <a:extLst>
                <a:ext uri="{FF2B5EF4-FFF2-40B4-BE49-F238E27FC236}">
                  <a16:creationId xmlns:a16="http://schemas.microsoft.com/office/drawing/2014/main" id="{67884D33-6E84-7A3E-37B6-0279D397D3FE}"/>
                </a:ext>
              </a:extLst>
            </p:cNvPr>
            <p:cNvSpPr/>
            <p:nvPr/>
          </p:nvSpPr>
          <p:spPr>
            <a:xfrm>
              <a:off x="5708227" y="3468406"/>
              <a:ext cx="22496" cy="16800"/>
            </a:xfrm>
            <a:custGeom>
              <a:avLst/>
              <a:gdLst/>
              <a:ahLst/>
              <a:cxnLst/>
              <a:rect l="l" t="t" r="r" b="b"/>
              <a:pathLst>
                <a:path w="703" h="525" extrusionOk="0">
                  <a:moveTo>
                    <a:pt x="536" y="1"/>
                  </a:moveTo>
                  <a:cubicBezTo>
                    <a:pt x="382" y="96"/>
                    <a:pt x="215" y="156"/>
                    <a:pt x="24" y="203"/>
                  </a:cubicBezTo>
                  <a:lnTo>
                    <a:pt x="1" y="203"/>
                  </a:lnTo>
                  <a:lnTo>
                    <a:pt x="60" y="525"/>
                  </a:lnTo>
                  <a:lnTo>
                    <a:pt x="96" y="513"/>
                  </a:lnTo>
                  <a:cubicBezTo>
                    <a:pt x="322" y="465"/>
                    <a:pt x="524" y="382"/>
                    <a:pt x="703" y="2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761;p31">
              <a:extLst>
                <a:ext uri="{FF2B5EF4-FFF2-40B4-BE49-F238E27FC236}">
                  <a16:creationId xmlns:a16="http://schemas.microsoft.com/office/drawing/2014/main" id="{5E3693B5-EA60-FF0D-D592-7EB46920AAE3}"/>
                </a:ext>
              </a:extLst>
            </p:cNvPr>
            <p:cNvSpPr/>
            <p:nvPr/>
          </p:nvSpPr>
          <p:spPr>
            <a:xfrm>
              <a:off x="5710883" y="3134646"/>
              <a:ext cx="11488" cy="21760"/>
            </a:xfrm>
            <a:custGeom>
              <a:avLst/>
              <a:gdLst/>
              <a:ahLst/>
              <a:cxnLst/>
              <a:rect l="l" t="t" r="r" b="b"/>
              <a:pathLst>
                <a:path w="359" h="680" extrusionOk="0">
                  <a:moveTo>
                    <a:pt x="322" y="1"/>
                  </a:moveTo>
                  <a:lnTo>
                    <a:pt x="1" y="49"/>
                  </a:lnTo>
                  <a:lnTo>
                    <a:pt x="1" y="72"/>
                  </a:lnTo>
                  <a:cubicBezTo>
                    <a:pt x="13" y="120"/>
                    <a:pt x="25" y="168"/>
                    <a:pt x="25" y="215"/>
                  </a:cubicBezTo>
                  <a:cubicBezTo>
                    <a:pt x="37" y="358"/>
                    <a:pt x="37" y="501"/>
                    <a:pt x="13" y="644"/>
                  </a:cubicBezTo>
                  <a:lnTo>
                    <a:pt x="334" y="680"/>
                  </a:lnTo>
                  <a:cubicBezTo>
                    <a:pt x="358" y="525"/>
                    <a:pt x="358" y="358"/>
                    <a:pt x="346" y="191"/>
                  </a:cubicBezTo>
                  <a:cubicBezTo>
                    <a:pt x="334" y="132"/>
                    <a:pt x="334" y="84"/>
                    <a:pt x="322" y="2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762;p31">
              <a:extLst>
                <a:ext uri="{FF2B5EF4-FFF2-40B4-BE49-F238E27FC236}">
                  <a16:creationId xmlns:a16="http://schemas.microsoft.com/office/drawing/2014/main" id="{253A7ECB-D880-E370-1153-B7A80E43FC0F}"/>
                </a:ext>
              </a:extLst>
            </p:cNvPr>
            <p:cNvSpPr/>
            <p:nvPr/>
          </p:nvSpPr>
          <p:spPr>
            <a:xfrm>
              <a:off x="5762339" y="3404790"/>
              <a:ext cx="18688" cy="22880"/>
            </a:xfrm>
            <a:custGeom>
              <a:avLst/>
              <a:gdLst/>
              <a:ahLst/>
              <a:cxnLst/>
              <a:rect l="l" t="t" r="r" b="b"/>
              <a:pathLst>
                <a:path w="584" h="715" extrusionOk="0">
                  <a:moveTo>
                    <a:pt x="298" y="0"/>
                  </a:moveTo>
                  <a:cubicBezTo>
                    <a:pt x="203" y="191"/>
                    <a:pt x="107" y="381"/>
                    <a:pt x="0" y="560"/>
                  </a:cubicBezTo>
                  <a:lnTo>
                    <a:pt x="286" y="715"/>
                  </a:lnTo>
                  <a:cubicBezTo>
                    <a:pt x="393" y="524"/>
                    <a:pt x="488" y="334"/>
                    <a:pt x="584" y="14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763;p31">
              <a:extLst>
                <a:ext uri="{FF2B5EF4-FFF2-40B4-BE49-F238E27FC236}">
                  <a16:creationId xmlns:a16="http://schemas.microsoft.com/office/drawing/2014/main" id="{8FDA4E72-85C2-F99D-767C-E06434112F9E}"/>
                </a:ext>
              </a:extLst>
            </p:cNvPr>
            <p:cNvSpPr/>
            <p:nvPr/>
          </p:nvSpPr>
          <p:spPr>
            <a:xfrm>
              <a:off x="5803107" y="3333526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381" y="1"/>
                  </a:moveTo>
                  <a:cubicBezTo>
                    <a:pt x="250" y="180"/>
                    <a:pt x="119" y="358"/>
                    <a:pt x="0" y="537"/>
                  </a:cubicBezTo>
                  <a:lnTo>
                    <a:pt x="262" y="715"/>
                  </a:lnTo>
                  <a:cubicBezTo>
                    <a:pt x="381" y="537"/>
                    <a:pt x="512" y="370"/>
                    <a:pt x="631" y="191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764;p31">
              <a:extLst>
                <a:ext uri="{FF2B5EF4-FFF2-40B4-BE49-F238E27FC236}">
                  <a16:creationId xmlns:a16="http://schemas.microsoft.com/office/drawing/2014/main" id="{3AD75CF3-D9EA-93CB-5AB3-F9AFFF691843}"/>
                </a:ext>
              </a:extLst>
            </p:cNvPr>
            <p:cNvSpPr/>
            <p:nvPr/>
          </p:nvSpPr>
          <p:spPr>
            <a:xfrm>
              <a:off x="5628611" y="3321718"/>
              <a:ext cx="14880" cy="22528"/>
            </a:xfrm>
            <a:custGeom>
              <a:avLst/>
              <a:gdLst/>
              <a:ahLst/>
              <a:cxnLst/>
              <a:rect l="l" t="t" r="r" b="b"/>
              <a:pathLst>
                <a:path w="465" h="704" extrusionOk="0">
                  <a:moveTo>
                    <a:pt x="167" y="1"/>
                  </a:moveTo>
                  <a:cubicBezTo>
                    <a:pt x="95" y="203"/>
                    <a:pt x="48" y="418"/>
                    <a:pt x="0" y="632"/>
                  </a:cubicBezTo>
                  <a:lnTo>
                    <a:pt x="310" y="703"/>
                  </a:lnTo>
                  <a:cubicBezTo>
                    <a:pt x="357" y="489"/>
                    <a:pt x="405" y="287"/>
                    <a:pt x="464" y="8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765;p31">
              <a:extLst>
                <a:ext uri="{FF2B5EF4-FFF2-40B4-BE49-F238E27FC236}">
                  <a16:creationId xmlns:a16="http://schemas.microsoft.com/office/drawing/2014/main" id="{9C572F8F-8FC3-4388-1149-1D4028B88FAA}"/>
                </a:ext>
              </a:extLst>
            </p:cNvPr>
            <p:cNvSpPr/>
            <p:nvPr/>
          </p:nvSpPr>
          <p:spPr>
            <a:xfrm>
              <a:off x="5636227" y="3440982"/>
              <a:ext cx="20608" cy="22496"/>
            </a:xfrm>
            <a:custGeom>
              <a:avLst/>
              <a:gdLst/>
              <a:ahLst/>
              <a:cxnLst/>
              <a:rect l="l" t="t" r="r" b="b"/>
              <a:pathLst>
                <a:path w="644" h="703" extrusionOk="0">
                  <a:moveTo>
                    <a:pt x="274" y="0"/>
                  </a:moveTo>
                  <a:lnTo>
                    <a:pt x="0" y="167"/>
                  </a:lnTo>
                  <a:cubicBezTo>
                    <a:pt x="119" y="358"/>
                    <a:pt x="250" y="548"/>
                    <a:pt x="417" y="703"/>
                  </a:cubicBezTo>
                  <a:lnTo>
                    <a:pt x="643" y="477"/>
                  </a:lnTo>
                  <a:cubicBezTo>
                    <a:pt x="500" y="334"/>
                    <a:pt x="381" y="179"/>
                    <a:pt x="274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766;p31">
              <a:extLst>
                <a:ext uri="{FF2B5EF4-FFF2-40B4-BE49-F238E27FC236}">
                  <a16:creationId xmlns:a16="http://schemas.microsoft.com/office/drawing/2014/main" id="{B1268D6C-1440-70BF-4989-D879828447D0}"/>
                </a:ext>
              </a:extLst>
            </p:cNvPr>
            <p:cNvSpPr/>
            <p:nvPr/>
          </p:nvSpPr>
          <p:spPr>
            <a:xfrm>
              <a:off x="5623651" y="3404022"/>
              <a:ext cx="14112" cy="22144"/>
            </a:xfrm>
            <a:custGeom>
              <a:avLst/>
              <a:gdLst/>
              <a:ahLst/>
              <a:cxnLst/>
              <a:rect l="l" t="t" r="r" b="b"/>
              <a:pathLst>
                <a:path w="441" h="692" extrusionOk="0">
                  <a:moveTo>
                    <a:pt x="322" y="1"/>
                  </a:moveTo>
                  <a:lnTo>
                    <a:pt x="0" y="36"/>
                  </a:lnTo>
                  <a:cubicBezTo>
                    <a:pt x="12" y="84"/>
                    <a:pt x="12" y="132"/>
                    <a:pt x="24" y="179"/>
                  </a:cubicBezTo>
                  <a:cubicBezTo>
                    <a:pt x="48" y="358"/>
                    <a:pt x="84" y="524"/>
                    <a:pt x="131" y="691"/>
                  </a:cubicBezTo>
                  <a:lnTo>
                    <a:pt x="441" y="596"/>
                  </a:lnTo>
                  <a:cubicBezTo>
                    <a:pt x="393" y="453"/>
                    <a:pt x="358" y="298"/>
                    <a:pt x="334" y="143"/>
                  </a:cubicBezTo>
                  <a:cubicBezTo>
                    <a:pt x="334" y="96"/>
                    <a:pt x="322" y="48"/>
                    <a:pt x="32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767;p31">
              <a:extLst>
                <a:ext uri="{FF2B5EF4-FFF2-40B4-BE49-F238E27FC236}">
                  <a16:creationId xmlns:a16="http://schemas.microsoft.com/office/drawing/2014/main" id="{B299A4C1-08E8-85CA-399A-A3CAC0E93614}"/>
                </a:ext>
              </a:extLst>
            </p:cNvPr>
            <p:cNvSpPr/>
            <p:nvPr/>
          </p:nvSpPr>
          <p:spPr>
            <a:xfrm>
              <a:off x="5628611" y="33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768;p31">
              <a:extLst>
                <a:ext uri="{FF2B5EF4-FFF2-40B4-BE49-F238E27FC236}">
                  <a16:creationId xmlns:a16="http://schemas.microsoft.com/office/drawing/2014/main" id="{89FFAD20-6E53-246D-C0B0-C8BE50B1135B}"/>
                </a:ext>
              </a:extLst>
            </p:cNvPr>
            <p:cNvSpPr/>
            <p:nvPr/>
          </p:nvSpPr>
          <p:spPr>
            <a:xfrm>
              <a:off x="5667075" y="3468022"/>
              <a:ext cx="22528" cy="16800"/>
            </a:xfrm>
            <a:custGeom>
              <a:avLst/>
              <a:gdLst/>
              <a:ahLst/>
              <a:cxnLst/>
              <a:rect l="l" t="t" r="r" b="b"/>
              <a:pathLst>
                <a:path w="704" h="525" extrusionOk="0">
                  <a:moveTo>
                    <a:pt x="155" y="1"/>
                  </a:moveTo>
                  <a:lnTo>
                    <a:pt x="1" y="275"/>
                  </a:lnTo>
                  <a:cubicBezTo>
                    <a:pt x="203" y="394"/>
                    <a:pt x="417" y="477"/>
                    <a:pt x="644" y="525"/>
                  </a:cubicBezTo>
                  <a:lnTo>
                    <a:pt x="703" y="215"/>
                  </a:lnTo>
                  <a:cubicBezTo>
                    <a:pt x="513" y="179"/>
                    <a:pt x="334" y="96"/>
                    <a:pt x="155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769;p31">
              <a:extLst>
                <a:ext uri="{FF2B5EF4-FFF2-40B4-BE49-F238E27FC236}">
                  <a16:creationId xmlns:a16="http://schemas.microsoft.com/office/drawing/2014/main" id="{2B2FA457-64A4-9767-CF22-49769278D06D}"/>
                </a:ext>
              </a:extLst>
            </p:cNvPr>
            <p:cNvSpPr/>
            <p:nvPr/>
          </p:nvSpPr>
          <p:spPr>
            <a:xfrm>
              <a:off x="5657187" y="3245142"/>
              <a:ext cx="19072" cy="22912"/>
            </a:xfrm>
            <a:custGeom>
              <a:avLst/>
              <a:gdLst/>
              <a:ahLst/>
              <a:cxnLst/>
              <a:rect l="l" t="t" r="r" b="b"/>
              <a:pathLst>
                <a:path w="596" h="716" extrusionOk="0">
                  <a:moveTo>
                    <a:pt x="322" y="1"/>
                  </a:moveTo>
                  <a:lnTo>
                    <a:pt x="274" y="84"/>
                  </a:lnTo>
                  <a:cubicBezTo>
                    <a:pt x="179" y="239"/>
                    <a:pt x="83" y="406"/>
                    <a:pt x="0" y="572"/>
                  </a:cubicBezTo>
                  <a:lnTo>
                    <a:pt x="286" y="715"/>
                  </a:lnTo>
                  <a:cubicBezTo>
                    <a:pt x="369" y="560"/>
                    <a:pt x="453" y="406"/>
                    <a:pt x="548" y="251"/>
                  </a:cubicBezTo>
                  <a:lnTo>
                    <a:pt x="595" y="1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770;p31">
              <a:extLst>
                <a:ext uri="{FF2B5EF4-FFF2-40B4-BE49-F238E27FC236}">
                  <a16:creationId xmlns:a16="http://schemas.microsoft.com/office/drawing/2014/main" id="{D53C6AAA-450D-0423-580D-FD3B3DC1E08F}"/>
                </a:ext>
              </a:extLst>
            </p:cNvPr>
            <p:cNvSpPr/>
            <p:nvPr/>
          </p:nvSpPr>
          <p:spPr>
            <a:xfrm>
              <a:off x="6117795" y="3240182"/>
              <a:ext cx="20608" cy="22912"/>
            </a:xfrm>
            <a:custGeom>
              <a:avLst/>
              <a:gdLst/>
              <a:ahLst/>
              <a:cxnLst/>
              <a:rect l="l" t="t" r="r" b="b"/>
              <a:pathLst>
                <a:path w="644" h="716" extrusionOk="0">
                  <a:moveTo>
                    <a:pt x="370" y="1"/>
                  </a:moveTo>
                  <a:cubicBezTo>
                    <a:pt x="263" y="180"/>
                    <a:pt x="132" y="346"/>
                    <a:pt x="1" y="513"/>
                  </a:cubicBezTo>
                  <a:lnTo>
                    <a:pt x="251" y="715"/>
                  </a:lnTo>
                  <a:cubicBezTo>
                    <a:pt x="382" y="537"/>
                    <a:pt x="513" y="358"/>
                    <a:pt x="644" y="180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771;p31">
              <a:extLst>
                <a:ext uri="{FF2B5EF4-FFF2-40B4-BE49-F238E27FC236}">
                  <a16:creationId xmlns:a16="http://schemas.microsoft.com/office/drawing/2014/main" id="{332F4DEC-8B75-08D4-49D2-A6E9D8691D79}"/>
                </a:ext>
              </a:extLst>
            </p:cNvPr>
            <p:cNvSpPr/>
            <p:nvPr/>
          </p:nvSpPr>
          <p:spPr>
            <a:xfrm>
              <a:off x="6058371" y="3299254"/>
              <a:ext cx="22880" cy="20224"/>
            </a:xfrm>
            <a:custGeom>
              <a:avLst/>
              <a:gdLst/>
              <a:ahLst/>
              <a:cxnLst/>
              <a:rect l="l" t="t" r="r" b="b"/>
              <a:pathLst>
                <a:path w="715" h="632" extrusionOk="0">
                  <a:moveTo>
                    <a:pt x="512" y="0"/>
                  </a:moveTo>
                  <a:cubicBezTo>
                    <a:pt x="358" y="131"/>
                    <a:pt x="179" y="250"/>
                    <a:pt x="0" y="369"/>
                  </a:cubicBezTo>
                  <a:lnTo>
                    <a:pt x="179" y="631"/>
                  </a:lnTo>
                  <a:cubicBezTo>
                    <a:pt x="358" y="524"/>
                    <a:pt x="548" y="393"/>
                    <a:pt x="715" y="262"/>
                  </a:cubicBezTo>
                  <a:lnTo>
                    <a:pt x="51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772;p31">
              <a:extLst>
                <a:ext uri="{FF2B5EF4-FFF2-40B4-BE49-F238E27FC236}">
                  <a16:creationId xmlns:a16="http://schemas.microsoft.com/office/drawing/2014/main" id="{44DCEA0F-4180-1CE8-FF0D-51DEBA3D4D65}"/>
                </a:ext>
              </a:extLst>
            </p:cNvPr>
            <p:cNvSpPr/>
            <p:nvPr/>
          </p:nvSpPr>
          <p:spPr>
            <a:xfrm>
              <a:off x="5980643" y="3320982"/>
              <a:ext cx="22880" cy="16032"/>
            </a:xfrm>
            <a:custGeom>
              <a:avLst/>
              <a:gdLst/>
              <a:ahLst/>
              <a:cxnLst/>
              <a:rect l="l" t="t" r="r" b="b"/>
              <a:pathLst>
                <a:path w="715" h="501" extrusionOk="0">
                  <a:moveTo>
                    <a:pt x="167" y="0"/>
                  </a:moveTo>
                  <a:lnTo>
                    <a:pt x="1" y="286"/>
                  </a:lnTo>
                  <a:cubicBezTo>
                    <a:pt x="215" y="405"/>
                    <a:pt x="441" y="476"/>
                    <a:pt x="679" y="500"/>
                  </a:cubicBezTo>
                  <a:lnTo>
                    <a:pt x="715" y="179"/>
                  </a:lnTo>
                  <a:cubicBezTo>
                    <a:pt x="524" y="167"/>
                    <a:pt x="334" y="107"/>
                    <a:pt x="167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773;p31">
              <a:extLst>
                <a:ext uri="{FF2B5EF4-FFF2-40B4-BE49-F238E27FC236}">
                  <a16:creationId xmlns:a16="http://schemas.microsoft.com/office/drawing/2014/main" id="{D0D7AA90-67E1-406A-FFE6-690753135F91}"/>
                </a:ext>
              </a:extLst>
            </p:cNvPr>
            <p:cNvSpPr/>
            <p:nvPr/>
          </p:nvSpPr>
          <p:spPr>
            <a:xfrm>
              <a:off x="5828259" y="3301526"/>
              <a:ext cx="21344" cy="22528"/>
            </a:xfrm>
            <a:custGeom>
              <a:avLst/>
              <a:gdLst/>
              <a:ahLst/>
              <a:cxnLst/>
              <a:rect l="l" t="t" r="r" b="b"/>
              <a:pathLst>
                <a:path w="667" h="704" extrusionOk="0">
                  <a:moveTo>
                    <a:pt x="429" y="1"/>
                  </a:moveTo>
                  <a:cubicBezTo>
                    <a:pt x="286" y="168"/>
                    <a:pt x="143" y="322"/>
                    <a:pt x="0" y="489"/>
                  </a:cubicBezTo>
                  <a:lnTo>
                    <a:pt x="250" y="703"/>
                  </a:lnTo>
                  <a:cubicBezTo>
                    <a:pt x="381" y="537"/>
                    <a:pt x="524" y="370"/>
                    <a:pt x="667" y="215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774;p31">
              <a:extLst>
                <a:ext uri="{FF2B5EF4-FFF2-40B4-BE49-F238E27FC236}">
                  <a16:creationId xmlns:a16="http://schemas.microsoft.com/office/drawing/2014/main" id="{B557D7AF-4312-1523-EED0-729C9C454E2C}"/>
                </a:ext>
              </a:extLst>
            </p:cNvPr>
            <p:cNvSpPr/>
            <p:nvPr/>
          </p:nvSpPr>
          <p:spPr>
            <a:xfrm>
              <a:off x="6089987" y="3271830"/>
              <a:ext cx="22144" cy="21728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453" y="0"/>
                  </a:moveTo>
                  <a:cubicBezTo>
                    <a:pt x="310" y="155"/>
                    <a:pt x="155" y="298"/>
                    <a:pt x="1" y="453"/>
                  </a:cubicBezTo>
                  <a:lnTo>
                    <a:pt x="227" y="679"/>
                  </a:lnTo>
                  <a:cubicBezTo>
                    <a:pt x="382" y="536"/>
                    <a:pt x="536" y="381"/>
                    <a:pt x="691" y="214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775;p31">
              <a:extLst>
                <a:ext uri="{FF2B5EF4-FFF2-40B4-BE49-F238E27FC236}">
                  <a16:creationId xmlns:a16="http://schemas.microsoft.com/office/drawing/2014/main" id="{4D87FC1D-1427-83E7-12E4-E0B4A7E1CFF7}"/>
                </a:ext>
              </a:extLst>
            </p:cNvPr>
            <p:cNvSpPr/>
            <p:nvPr/>
          </p:nvSpPr>
          <p:spPr>
            <a:xfrm>
              <a:off x="6153251" y="3165910"/>
              <a:ext cx="12576" cy="21728"/>
            </a:xfrm>
            <a:custGeom>
              <a:avLst/>
              <a:gdLst/>
              <a:ahLst/>
              <a:cxnLst/>
              <a:rect l="l" t="t" r="r" b="b"/>
              <a:pathLst>
                <a:path w="393" h="679" extrusionOk="0">
                  <a:moveTo>
                    <a:pt x="71" y="0"/>
                  </a:moveTo>
                  <a:cubicBezTo>
                    <a:pt x="71" y="84"/>
                    <a:pt x="60" y="167"/>
                    <a:pt x="60" y="238"/>
                  </a:cubicBezTo>
                  <a:cubicBezTo>
                    <a:pt x="48" y="369"/>
                    <a:pt x="24" y="500"/>
                    <a:pt x="0" y="619"/>
                  </a:cubicBezTo>
                  <a:lnTo>
                    <a:pt x="310" y="679"/>
                  </a:lnTo>
                  <a:cubicBezTo>
                    <a:pt x="345" y="548"/>
                    <a:pt x="357" y="405"/>
                    <a:pt x="369" y="274"/>
                  </a:cubicBezTo>
                  <a:cubicBezTo>
                    <a:pt x="381" y="179"/>
                    <a:pt x="393" y="95"/>
                    <a:pt x="393" y="1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776;p31">
              <a:extLst>
                <a:ext uri="{FF2B5EF4-FFF2-40B4-BE49-F238E27FC236}">
                  <a16:creationId xmlns:a16="http://schemas.microsoft.com/office/drawing/2014/main" id="{BB7AD101-DAAF-ADE3-BCB8-D3EC332884AC}"/>
                </a:ext>
              </a:extLst>
            </p:cNvPr>
            <p:cNvSpPr/>
            <p:nvPr/>
          </p:nvSpPr>
          <p:spPr>
            <a:xfrm>
              <a:off x="6139907" y="3204758"/>
              <a:ext cx="17536" cy="22880"/>
            </a:xfrm>
            <a:custGeom>
              <a:avLst/>
              <a:gdLst/>
              <a:ahLst/>
              <a:cxnLst/>
              <a:rect l="l" t="t" r="r" b="b"/>
              <a:pathLst>
                <a:path w="548" h="715" extrusionOk="0">
                  <a:moveTo>
                    <a:pt x="250" y="1"/>
                  </a:moveTo>
                  <a:cubicBezTo>
                    <a:pt x="179" y="191"/>
                    <a:pt x="96" y="382"/>
                    <a:pt x="0" y="572"/>
                  </a:cubicBezTo>
                  <a:lnTo>
                    <a:pt x="286" y="715"/>
                  </a:lnTo>
                  <a:cubicBezTo>
                    <a:pt x="393" y="525"/>
                    <a:pt x="477" y="322"/>
                    <a:pt x="548" y="10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777;p31">
              <a:extLst>
                <a:ext uri="{FF2B5EF4-FFF2-40B4-BE49-F238E27FC236}">
                  <a16:creationId xmlns:a16="http://schemas.microsoft.com/office/drawing/2014/main" id="{4D660D05-471C-9F57-7430-AF30133EFB3F}"/>
                </a:ext>
              </a:extLst>
            </p:cNvPr>
            <p:cNvSpPr/>
            <p:nvPr/>
          </p:nvSpPr>
          <p:spPr>
            <a:xfrm>
              <a:off x="6022179" y="3320214"/>
              <a:ext cx="22880" cy="15648"/>
            </a:xfrm>
            <a:custGeom>
              <a:avLst/>
              <a:gdLst/>
              <a:ahLst/>
              <a:cxnLst/>
              <a:rect l="l" t="t" r="r" b="b"/>
              <a:pathLst>
                <a:path w="715" h="489" extrusionOk="0">
                  <a:moveTo>
                    <a:pt x="584" y="0"/>
                  </a:moveTo>
                  <a:cubicBezTo>
                    <a:pt x="393" y="84"/>
                    <a:pt x="191" y="143"/>
                    <a:pt x="0" y="179"/>
                  </a:cubicBezTo>
                  <a:lnTo>
                    <a:pt x="72" y="488"/>
                  </a:lnTo>
                  <a:cubicBezTo>
                    <a:pt x="286" y="453"/>
                    <a:pt x="500" y="381"/>
                    <a:pt x="715" y="286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778;p31">
              <a:extLst>
                <a:ext uri="{FF2B5EF4-FFF2-40B4-BE49-F238E27FC236}">
                  <a16:creationId xmlns:a16="http://schemas.microsoft.com/office/drawing/2014/main" id="{46E6A4CC-9126-1B8B-84B3-88791FDE347D}"/>
                </a:ext>
              </a:extLst>
            </p:cNvPr>
            <p:cNvSpPr/>
            <p:nvPr/>
          </p:nvSpPr>
          <p:spPr>
            <a:xfrm>
              <a:off x="5856451" y="3272214"/>
              <a:ext cx="22112" cy="21728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476" y="0"/>
                  </a:moveTo>
                  <a:cubicBezTo>
                    <a:pt x="310" y="143"/>
                    <a:pt x="155" y="298"/>
                    <a:pt x="0" y="452"/>
                  </a:cubicBezTo>
                  <a:lnTo>
                    <a:pt x="226" y="679"/>
                  </a:lnTo>
                  <a:cubicBezTo>
                    <a:pt x="381" y="524"/>
                    <a:pt x="536" y="381"/>
                    <a:pt x="691" y="238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779;p31">
              <a:extLst>
                <a:ext uri="{FF2B5EF4-FFF2-40B4-BE49-F238E27FC236}">
                  <a16:creationId xmlns:a16="http://schemas.microsoft.com/office/drawing/2014/main" id="{E642A632-8A35-A348-9CBF-330C12156420}"/>
                </a:ext>
              </a:extLst>
            </p:cNvPr>
            <p:cNvSpPr/>
            <p:nvPr/>
          </p:nvSpPr>
          <p:spPr>
            <a:xfrm>
              <a:off x="5951299" y="3292758"/>
              <a:ext cx="20224" cy="22912"/>
            </a:xfrm>
            <a:custGeom>
              <a:avLst/>
              <a:gdLst/>
              <a:ahLst/>
              <a:cxnLst/>
              <a:rect l="l" t="t" r="r" b="b"/>
              <a:pathLst>
                <a:path w="632" h="716" extrusionOk="0">
                  <a:moveTo>
                    <a:pt x="263" y="1"/>
                  </a:moveTo>
                  <a:lnTo>
                    <a:pt x="1" y="180"/>
                  </a:lnTo>
                  <a:cubicBezTo>
                    <a:pt x="120" y="358"/>
                    <a:pt x="251" y="549"/>
                    <a:pt x="394" y="715"/>
                  </a:cubicBezTo>
                  <a:lnTo>
                    <a:pt x="632" y="501"/>
                  </a:lnTo>
                  <a:cubicBezTo>
                    <a:pt x="501" y="358"/>
                    <a:pt x="382" y="180"/>
                    <a:pt x="263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780;p31">
              <a:extLst>
                <a:ext uri="{FF2B5EF4-FFF2-40B4-BE49-F238E27FC236}">
                  <a16:creationId xmlns:a16="http://schemas.microsoft.com/office/drawing/2014/main" id="{E4D0A006-E64B-51D5-C042-ADC64330C26D}"/>
                </a:ext>
              </a:extLst>
            </p:cNvPr>
            <p:cNvSpPr/>
            <p:nvPr/>
          </p:nvSpPr>
          <p:spPr>
            <a:xfrm>
              <a:off x="5888451" y="3252022"/>
              <a:ext cx="22112" cy="15648"/>
            </a:xfrm>
            <a:custGeom>
              <a:avLst/>
              <a:gdLst/>
              <a:ahLst/>
              <a:cxnLst/>
              <a:rect l="l" t="t" r="r" b="b"/>
              <a:pathLst>
                <a:path w="691" h="489" extrusionOk="0">
                  <a:moveTo>
                    <a:pt x="631" y="0"/>
                  </a:moveTo>
                  <a:cubicBezTo>
                    <a:pt x="596" y="0"/>
                    <a:pt x="560" y="12"/>
                    <a:pt x="536" y="12"/>
                  </a:cubicBezTo>
                  <a:cubicBezTo>
                    <a:pt x="334" y="36"/>
                    <a:pt x="167" y="119"/>
                    <a:pt x="0" y="214"/>
                  </a:cubicBezTo>
                  <a:lnTo>
                    <a:pt x="167" y="488"/>
                  </a:lnTo>
                  <a:cubicBezTo>
                    <a:pt x="310" y="405"/>
                    <a:pt x="441" y="345"/>
                    <a:pt x="584" y="333"/>
                  </a:cubicBezTo>
                  <a:lnTo>
                    <a:pt x="643" y="321"/>
                  </a:lnTo>
                  <a:lnTo>
                    <a:pt x="691" y="321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781;p31">
              <a:extLst>
                <a:ext uri="{FF2B5EF4-FFF2-40B4-BE49-F238E27FC236}">
                  <a16:creationId xmlns:a16="http://schemas.microsoft.com/office/drawing/2014/main" id="{1C076FEE-7877-166E-01E1-650B4075242F}"/>
                </a:ext>
              </a:extLst>
            </p:cNvPr>
            <p:cNvSpPr/>
            <p:nvPr/>
          </p:nvSpPr>
          <p:spPr>
            <a:xfrm>
              <a:off x="5849571" y="330840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782;p31">
              <a:extLst>
                <a:ext uri="{FF2B5EF4-FFF2-40B4-BE49-F238E27FC236}">
                  <a16:creationId xmlns:a16="http://schemas.microsoft.com/office/drawing/2014/main" id="{1797D26C-20A6-984D-0E0E-F9FBDB00054F}"/>
                </a:ext>
              </a:extLst>
            </p:cNvPr>
            <p:cNvSpPr/>
            <p:nvPr/>
          </p:nvSpPr>
          <p:spPr>
            <a:xfrm>
              <a:off x="5939875" y="328171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783;p31">
              <a:extLst>
                <a:ext uri="{FF2B5EF4-FFF2-40B4-BE49-F238E27FC236}">
                  <a16:creationId xmlns:a16="http://schemas.microsoft.com/office/drawing/2014/main" id="{98D89D01-CE08-EE30-6613-3EB1C0E9163F}"/>
                </a:ext>
              </a:extLst>
            </p:cNvPr>
            <p:cNvSpPr/>
            <p:nvPr/>
          </p:nvSpPr>
          <p:spPr>
            <a:xfrm>
              <a:off x="5926531" y="3259638"/>
              <a:ext cx="21376" cy="22112"/>
            </a:xfrm>
            <a:custGeom>
              <a:avLst/>
              <a:gdLst/>
              <a:ahLst/>
              <a:cxnLst/>
              <a:rect l="l" t="t" r="r" b="b"/>
              <a:pathLst>
                <a:path w="668" h="691" extrusionOk="0">
                  <a:moveTo>
                    <a:pt x="191" y="0"/>
                  </a:moveTo>
                  <a:lnTo>
                    <a:pt x="1" y="250"/>
                  </a:lnTo>
                  <a:cubicBezTo>
                    <a:pt x="144" y="357"/>
                    <a:pt x="287" y="512"/>
                    <a:pt x="418" y="691"/>
                  </a:cubicBezTo>
                  <a:lnTo>
                    <a:pt x="668" y="500"/>
                  </a:lnTo>
                  <a:cubicBezTo>
                    <a:pt x="525" y="310"/>
                    <a:pt x="382" y="131"/>
                    <a:pt x="191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784;p31">
              <a:extLst>
                <a:ext uri="{FF2B5EF4-FFF2-40B4-BE49-F238E27FC236}">
                  <a16:creationId xmlns:a16="http://schemas.microsoft.com/office/drawing/2014/main" id="{574EFA86-70D8-2677-54D9-4662F4036529}"/>
                </a:ext>
              </a:extLst>
            </p:cNvPr>
            <p:cNvSpPr/>
            <p:nvPr/>
          </p:nvSpPr>
          <p:spPr>
            <a:xfrm>
              <a:off x="5811107" y="2864150"/>
              <a:ext cx="11456" cy="20992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36" y="0"/>
                  </a:moveTo>
                  <a:lnTo>
                    <a:pt x="0" y="643"/>
                  </a:lnTo>
                  <a:lnTo>
                    <a:pt x="310" y="655"/>
                  </a:lnTo>
                  <a:lnTo>
                    <a:pt x="357" y="2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785;p31">
              <a:extLst>
                <a:ext uri="{FF2B5EF4-FFF2-40B4-BE49-F238E27FC236}">
                  <a16:creationId xmlns:a16="http://schemas.microsoft.com/office/drawing/2014/main" id="{3F2D3224-2AB7-EC6D-D44E-9A5329BC8643}"/>
                </a:ext>
              </a:extLst>
            </p:cNvPr>
            <p:cNvSpPr/>
            <p:nvPr/>
          </p:nvSpPr>
          <p:spPr>
            <a:xfrm>
              <a:off x="5876259" y="3141910"/>
              <a:ext cx="14112" cy="22112"/>
            </a:xfrm>
            <a:custGeom>
              <a:avLst/>
              <a:gdLst/>
              <a:ahLst/>
              <a:cxnLst/>
              <a:rect l="l" t="t" r="r" b="b"/>
              <a:pathLst>
                <a:path w="441" h="691" extrusionOk="0">
                  <a:moveTo>
                    <a:pt x="322" y="0"/>
                  </a:moveTo>
                  <a:lnTo>
                    <a:pt x="0" y="72"/>
                  </a:lnTo>
                  <a:cubicBezTo>
                    <a:pt x="48" y="286"/>
                    <a:pt x="95" y="488"/>
                    <a:pt x="131" y="691"/>
                  </a:cubicBezTo>
                  <a:lnTo>
                    <a:pt x="441" y="631"/>
                  </a:lnTo>
                  <a:cubicBezTo>
                    <a:pt x="405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786;p31">
              <a:extLst>
                <a:ext uri="{FF2B5EF4-FFF2-40B4-BE49-F238E27FC236}">
                  <a16:creationId xmlns:a16="http://schemas.microsoft.com/office/drawing/2014/main" id="{3F33B2FE-7071-9420-454F-A967D2E1B5BD}"/>
                </a:ext>
              </a:extLst>
            </p:cNvPr>
            <p:cNvSpPr/>
            <p:nvPr/>
          </p:nvSpPr>
          <p:spPr>
            <a:xfrm>
              <a:off x="5819107" y="2740694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36" y="1"/>
                  </a:moveTo>
                  <a:lnTo>
                    <a:pt x="0" y="644"/>
                  </a:lnTo>
                  <a:lnTo>
                    <a:pt x="322" y="668"/>
                  </a:lnTo>
                  <a:lnTo>
                    <a:pt x="357" y="2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787;p31">
              <a:extLst>
                <a:ext uri="{FF2B5EF4-FFF2-40B4-BE49-F238E27FC236}">
                  <a16:creationId xmlns:a16="http://schemas.microsoft.com/office/drawing/2014/main" id="{02FFB8AC-45F1-95FD-AAFD-C1F6BD84A20A}"/>
                </a:ext>
              </a:extLst>
            </p:cNvPr>
            <p:cNvSpPr/>
            <p:nvPr/>
          </p:nvSpPr>
          <p:spPr>
            <a:xfrm>
              <a:off x="5813763" y="2822998"/>
              <a:ext cx="11456" cy="21376"/>
            </a:xfrm>
            <a:custGeom>
              <a:avLst/>
              <a:gdLst/>
              <a:ahLst/>
              <a:cxnLst/>
              <a:rect l="l" t="t" r="r" b="b"/>
              <a:pathLst>
                <a:path w="358" h="668" extrusionOk="0">
                  <a:moveTo>
                    <a:pt x="48" y="1"/>
                  </a:moveTo>
                  <a:lnTo>
                    <a:pt x="1" y="644"/>
                  </a:lnTo>
                  <a:lnTo>
                    <a:pt x="322" y="667"/>
                  </a:lnTo>
                  <a:lnTo>
                    <a:pt x="358" y="24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788;p31">
              <a:extLst>
                <a:ext uri="{FF2B5EF4-FFF2-40B4-BE49-F238E27FC236}">
                  <a16:creationId xmlns:a16="http://schemas.microsoft.com/office/drawing/2014/main" id="{ADA36B39-4B3C-45EC-AA3D-C39DE6F9FD29}"/>
                </a:ext>
              </a:extLst>
            </p:cNvPr>
            <p:cNvSpPr/>
            <p:nvPr/>
          </p:nvSpPr>
          <p:spPr>
            <a:xfrm>
              <a:off x="5816419" y="2782230"/>
              <a:ext cx="11488" cy="20992"/>
            </a:xfrm>
            <a:custGeom>
              <a:avLst/>
              <a:gdLst/>
              <a:ahLst/>
              <a:cxnLst/>
              <a:rect l="l" t="t" r="r" b="b"/>
              <a:pathLst>
                <a:path w="359" h="656" extrusionOk="0">
                  <a:moveTo>
                    <a:pt x="37" y="1"/>
                  </a:moveTo>
                  <a:lnTo>
                    <a:pt x="1" y="644"/>
                  </a:lnTo>
                  <a:lnTo>
                    <a:pt x="322" y="655"/>
                  </a:lnTo>
                  <a:lnTo>
                    <a:pt x="358" y="24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789;p31">
              <a:extLst>
                <a:ext uri="{FF2B5EF4-FFF2-40B4-BE49-F238E27FC236}">
                  <a16:creationId xmlns:a16="http://schemas.microsoft.com/office/drawing/2014/main" id="{AFEA95E5-9EA8-DCE6-987C-B915B1B53FCB}"/>
                </a:ext>
              </a:extLst>
            </p:cNvPr>
            <p:cNvSpPr/>
            <p:nvPr/>
          </p:nvSpPr>
          <p:spPr>
            <a:xfrm>
              <a:off x="5877379" y="310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790;p31">
              <a:extLst>
                <a:ext uri="{FF2B5EF4-FFF2-40B4-BE49-F238E27FC236}">
                  <a16:creationId xmlns:a16="http://schemas.microsoft.com/office/drawing/2014/main" id="{EF9DC295-C9E6-1F99-94F1-CF8969C6E61E}"/>
                </a:ext>
              </a:extLst>
            </p:cNvPr>
            <p:cNvSpPr/>
            <p:nvPr/>
          </p:nvSpPr>
          <p:spPr>
            <a:xfrm>
              <a:off x="5867491" y="3101878"/>
              <a:ext cx="14496" cy="22144"/>
            </a:xfrm>
            <a:custGeom>
              <a:avLst/>
              <a:gdLst/>
              <a:ahLst/>
              <a:cxnLst/>
              <a:rect l="l" t="t" r="r" b="b"/>
              <a:pathLst>
                <a:path w="453" h="692" extrusionOk="0">
                  <a:moveTo>
                    <a:pt x="310" y="1"/>
                  </a:moveTo>
                  <a:lnTo>
                    <a:pt x="0" y="72"/>
                  </a:lnTo>
                  <a:cubicBezTo>
                    <a:pt x="48" y="275"/>
                    <a:pt x="96" y="489"/>
                    <a:pt x="143" y="692"/>
                  </a:cubicBezTo>
                  <a:lnTo>
                    <a:pt x="453" y="620"/>
                  </a:lnTo>
                  <a:cubicBezTo>
                    <a:pt x="405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791;p31">
              <a:extLst>
                <a:ext uri="{FF2B5EF4-FFF2-40B4-BE49-F238E27FC236}">
                  <a16:creationId xmlns:a16="http://schemas.microsoft.com/office/drawing/2014/main" id="{616A23C1-2184-5A56-5BE0-D9CCC2699310}"/>
                </a:ext>
              </a:extLst>
            </p:cNvPr>
            <p:cNvSpPr/>
            <p:nvPr/>
          </p:nvSpPr>
          <p:spPr>
            <a:xfrm>
              <a:off x="5884259" y="3182294"/>
              <a:ext cx="13728" cy="22112"/>
            </a:xfrm>
            <a:custGeom>
              <a:avLst/>
              <a:gdLst/>
              <a:ahLst/>
              <a:cxnLst/>
              <a:rect l="l" t="t" r="r" b="b"/>
              <a:pathLst>
                <a:path w="429" h="691" extrusionOk="0">
                  <a:moveTo>
                    <a:pt x="322" y="0"/>
                  </a:moveTo>
                  <a:lnTo>
                    <a:pt x="0" y="60"/>
                  </a:lnTo>
                  <a:cubicBezTo>
                    <a:pt x="36" y="274"/>
                    <a:pt x="84" y="488"/>
                    <a:pt x="107" y="691"/>
                  </a:cubicBezTo>
                  <a:lnTo>
                    <a:pt x="429" y="643"/>
                  </a:lnTo>
                  <a:cubicBezTo>
                    <a:pt x="393" y="429"/>
                    <a:pt x="357" y="214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792;p31">
              <a:extLst>
                <a:ext uri="{FF2B5EF4-FFF2-40B4-BE49-F238E27FC236}">
                  <a16:creationId xmlns:a16="http://schemas.microsoft.com/office/drawing/2014/main" id="{BE05056B-DB50-5BAF-FF36-D520873AB8A8}"/>
                </a:ext>
              </a:extLst>
            </p:cNvPr>
            <p:cNvSpPr/>
            <p:nvPr/>
          </p:nvSpPr>
          <p:spPr>
            <a:xfrm>
              <a:off x="5886531" y="31419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793;p31">
              <a:extLst>
                <a:ext uri="{FF2B5EF4-FFF2-40B4-BE49-F238E27FC236}">
                  <a16:creationId xmlns:a16="http://schemas.microsoft.com/office/drawing/2014/main" id="{4A67E736-1203-AE60-5322-4D03F3B736C1}"/>
                </a:ext>
              </a:extLst>
            </p:cNvPr>
            <p:cNvSpPr/>
            <p:nvPr/>
          </p:nvSpPr>
          <p:spPr>
            <a:xfrm>
              <a:off x="5894915" y="3264214"/>
              <a:ext cx="11072" cy="20960"/>
            </a:xfrm>
            <a:custGeom>
              <a:avLst/>
              <a:gdLst/>
              <a:ahLst/>
              <a:cxnLst/>
              <a:rect l="l" t="t" r="r" b="b"/>
              <a:pathLst>
                <a:path w="346" h="655" extrusionOk="0">
                  <a:moveTo>
                    <a:pt x="322" y="0"/>
                  </a:moveTo>
                  <a:lnTo>
                    <a:pt x="1" y="24"/>
                  </a:lnTo>
                  <a:cubicBezTo>
                    <a:pt x="24" y="250"/>
                    <a:pt x="24" y="464"/>
                    <a:pt x="24" y="655"/>
                  </a:cubicBezTo>
                  <a:lnTo>
                    <a:pt x="346" y="655"/>
                  </a:lnTo>
                  <a:cubicBezTo>
                    <a:pt x="346" y="452"/>
                    <a:pt x="346" y="238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794;p31">
              <a:extLst>
                <a:ext uri="{FF2B5EF4-FFF2-40B4-BE49-F238E27FC236}">
                  <a16:creationId xmlns:a16="http://schemas.microsoft.com/office/drawing/2014/main" id="{34DD3D94-AF9C-5BCC-5C85-8D97A60BB3F6}"/>
                </a:ext>
              </a:extLst>
            </p:cNvPr>
            <p:cNvSpPr/>
            <p:nvPr/>
          </p:nvSpPr>
          <p:spPr>
            <a:xfrm>
              <a:off x="5824803" y="2942646"/>
              <a:ext cx="15648" cy="22880"/>
            </a:xfrm>
            <a:custGeom>
              <a:avLst/>
              <a:gdLst/>
              <a:ahLst/>
              <a:cxnLst/>
              <a:rect l="l" t="t" r="r" b="b"/>
              <a:pathLst>
                <a:path w="489" h="715" extrusionOk="0">
                  <a:moveTo>
                    <a:pt x="310" y="0"/>
                  </a:moveTo>
                  <a:lnTo>
                    <a:pt x="1" y="95"/>
                  </a:lnTo>
                  <a:cubicBezTo>
                    <a:pt x="60" y="286"/>
                    <a:pt x="120" y="488"/>
                    <a:pt x="179" y="715"/>
                  </a:cubicBezTo>
                  <a:lnTo>
                    <a:pt x="489" y="619"/>
                  </a:lnTo>
                  <a:cubicBezTo>
                    <a:pt x="429" y="405"/>
                    <a:pt x="370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795;p31">
              <a:extLst>
                <a:ext uri="{FF2B5EF4-FFF2-40B4-BE49-F238E27FC236}">
                  <a16:creationId xmlns:a16="http://schemas.microsoft.com/office/drawing/2014/main" id="{AE2AFB3B-F38D-3FE9-8717-39428FAA73A2}"/>
                </a:ext>
              </a:extLst>
            </p:cNvPr>
            <p:cNvSpPr/>
            <p:nvPr/>
          </p:nvSpPr>
          <p:spPr>
            <a:xfrm>
              <a:off x="5836259" y="2982262"/>
              <a:ext cx="15648" cy="22496"/>
            </a:xfrm>
            <a:custGeom>
              <a:avLst/>
              <a:gdLst/>
              <a:ahLst/>
              <a:cxnLst/>
              <a:rect l="l" t="t" r="r" b="b"/>
              <a:pathLst>
                <a:path w="489" h="703" extrusionOk="0">
                  <a:moveTo>
                    <a:pt x="310" y="0"/>
                  </a:moveTo>
                  <a:lnTo>
                    <a:pt x="0" y="84"/>
                  </a:lnTo>
                  <a:cubicBezTo>
                    <a:pt x="60" y="286"/>
                    <a:pt x="119" y="500"/>
                    <a:pt x="179" y="703"/>
                  </a:cubicBezTo>
                  <a:lnTo>
                    <a:pt x="488" y="620"/>
                  </a:lnTo>
                  <a:cubicBezTo>
                    <a:pt x="429" y="405"/>
                    <a:pt x="369" y="203"/>
                    <a:pt x="3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796;p31">
              <a:extLst>
                <a:ext uri="{FF2B5EF4-FFF2-40B4-BE49-F238E27FC236}">
                  <a16:creationId xmlns:a16="http://schemas.microsoft.com/office/drawing/2014/main" id="{1071804F-408B-6095-BC48-079964D4FF6B}"/>
                </a:ext>
              </a:extLst>
            </p:cNvPr>
            <p:cNvSpPr/>
            <p:nvPr/>
          </p:nvSpPr>
          <p:spPr>
            <a:xfrm>
              <a:off x="5857187" y="30218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797;p31">
              <a:extLst>
                <a:ext uri="{FF2B5EF4-FFF2-40B4-BE49-F238E27FC236}">
                  <a16:creationId xmlns:a16="http://schemas.microsoft.com/office/drawing/2014/main" id="{74FA1CCD-1E76-A7DC-D23A-27F85E174B2A}"/>
                </a:ext>
              </a:extLst>
            </p:cNvPr>
            <p:cNvSpPr/>
            <p:nvPr/>
          </p:nvSpPr>
          <p:spPr>
            <a:xfrm>
              <a:off x="5812995" y="2903382"/>
              <a:ext cx="16032" cy="22528"/>
            </a:xfrm>
            <a:custGeom>
              <a:avLst/>
              <a:gdLst/>
              <a:ahLst/>
              <a:cxnLst/>
              <a:rect l="l" t="t" r="r" b="b"/>
              <a:pathLst>
                <a:path w="501" h="704" extrusionOk="0">
                  <a:moveTo>
                    <a:pt x="310" y="1"/>
                  </a:moveTo>
                  <a:lnTo>
                    <a:pt x="1" y="96"/>
                  </a:lnTo>
                  <a:cubicBezTo>
                    <a:pt x="48" y="239"/>
                    <a:pt x="108" y="453"/>
                    <a:pt x="191" y="703"/>
                  </a:cubicBezTo>
                  <a:lnTo>
                    <a:pt x="501" y="620"/>
                  </a:lnTo>
                  <a:cubicBezTo>
                    <a:pt x="417" y="358"/>
                    <a:pt x="358" y="144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798;p31">
              <a:extLst>
                <a:ext uri="{FF2B5EF4-FFF2-40B4-BE49-F238E27FC236}">
                  <a16:creationId xmlns:a16="http://schemas.microsoft.com/office/drawing/2014/main" id="{09D8575C-3122-89F7-71DF-4F61C16000BD}"/>
                </a:ext>
              </a:extLst>
            </p:cNvPr>
            <p:cNvSpPr/>
            <p:nvPr/>
          </p:nvSpPr>
          <p:spPr>
            <a:xfrm>
              <a:off x="5893763" y="3304950"/>
              <a:ext cx="10720" cy="5376"/>
            </a:xfrm>
            <a:custGeom>
              <a:avLst/>
              <a:gdLst/>
              <a:ahLst/>
              <a:cxnLst/>
              <a:rect l="l" t="t" r="r" b="b"/>
              <a:pathLst>
                <a:path w="335" h="168" extrusionOk="0">
                  <a:moveTo>
                    <a:pt x="25" y="1"/>
                  </a:moveTo>
                  <a:cubicBezTo>
                    <a:pt x="13" y="37"/>
                    <a:pt x="13" y="72"/>
                    <a:pt x="1" y="120"/>
                  </a:cubicBezTo>
                  <a:lnTo>
                    <a:pt x="322" y="168"/>
                  </a:lnTo>
                  <a:cubicBezTo>
                    <a:pt x="322" y="132"/>
                    <a:pt x="334" y="84"/>
                    <a:pt x="334" y="49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799;p31">
              <a:extLst>
                <a:ext uri="{FF2B5EF4-FFF2-40B4-BE49-F238E27FC236}">
                  <a16:creationId xmlns:a16="http://schemas.microsoft.com/office/drawing/2014/main" id="{AA4BECFF-F0B0-646F-4431-06C4B6531A3B}"/>
                </a:ext>
              </a:extLst>
            </p:cNvPr>
            <p:cNvSpPr/>
            <p:nvPr/>
          </p:nvSpPr>
          <p:spPr>
            <a:xfrm>
              <a:off x="5890723" y="3223062"/>
              <a:ext cx="12992" cy="21728"/>
            </a:xfrm>
            <a:custGeom>
              <a:avLst/>
              <a:gdLst/>
              <a:ahLst/>
              <a:cxnLst/>
              <a:rect l="l" t="t" r="r" b="b"/>
              <a:pathLst>
                <a:path w="406" h="679" extrusionOk="0">
                  <a:moveTo>
                    <a:pt x="322" y="0"/>
                  </a:moveTo>
                  <a:lnTo>
                    <a:pt x="1" y="48"/>
                  </a:lnTo>
                  <a:cubicBezTo>
                    <a:pt x="36" y="262"/>
                    <a:pt x="60" y="476"/>
                    <a:pt x="84" y="679"/>
                  </a:cubicBezTo>
                  <a:lnTo>
                    <a:pt x="405" y="643"/>
                  </a:lnTo>
                  <a:cubicBezTo>
                    <a:pt x="382" y="441"/>
                    <a:pt x="358" y="226"/>
                    <a:pt x="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800;p31">
              <a:extLst>
                <a:ext uri="{FF2B5EF4-FFF2-40B4-BE49-F238E27FC236}">
                  <a16:creationId xmlns:a16="http://schemas.microsoft.com/office/drawing/2014/main" id="{9AEBA07B-B0D2-4DA2-B85B-0AD22659DC57}"/>
                </a:ext>
              </a:extLst>
            </p:cNvPr>
            <p:cNvSpPr/>
            <p:nvPr/>
          </p:nvSpPr>
          <p:spPr>
            <a:xfrm>
              <a:off x="5905219" y="3264214"/>
              <a:ext cx="32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801;p31">
              <a:extLst>
                <a:ext uri="{FF2B5EF4-FFF2-40B4-BE49-F238E27FC236}">
                  <a16:creationId xmlns:a16="http://schemas.microsoft.com/office/drawing/2014/main" id="{266879D7-17CA-F056-BBE6-D7D63A806D66}"/>
                </a:ext>
              </a:extLst>
            </p:cNvPr>
            <p:cNvSpPr/>
            <p:nvPr/>
          </p:nvSpPr>
          <p:spPr>
            <a:xfrm>
              <a:off x="5847299" y="3021878"/>
              <a:ext cx="15264" cy="22528"/>
            </a:xfrm>
            <a:custGeom>
              <a:avLst/>
              <a:gdLst/>
              <a:ahLst/>
              <a:cxnLst/>
              <a:rect l="l" t="t" r="r" b="b"/>
              <a:pathLst>
                <a:path w="477" h="704" extrusionOk="0">
                  <a:moveTo>
                    <a:pt x="310" y="1"/>
                  </a:moveTo>
                  <a:lnTo>
                    <a:pt x="0" y="84"/>
                  </a:lnTo>
                  <a:cubicBezTo>
                    <a:pt x="48" y="286"/>
                    <a:pt x="107" y="501"/>
                    <a:pt x="167" y="703"/>
                  </a:cubicBezTo>
                  <a:lnTo>
                    <a:pt x="477" y="632"/>
                  </a:lnTo>
                  <a:cubicBezTo>
                    <a:pt x="417" y="417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802;p31">
              <a:extLst>
                <a:ext uri="{FF2B5EF4-FFF2-40B4-BE49-F238E27FC236}">
                  <a16:creationId xmlns:a16="http://schemas.microsoft.com/office/drawing/2014/main" id="{CB658455-6E29-0470-B0DB-3AABC01AAD19}"/>
                </a:ext>
              </a:extLst>
            </p:cNvPr>
            <p:cNvSpPr/>
            <p:nvPr/>
          </p:nvSpPr>
          <p:spPr>
            <a:xfrm>
              <a:off x="5857571" y="3061878"/>
              <a:ext cx="14912" cy="22528"/>
            </a:xfrm>
            <a:custGeom>
              <a:avLst/>
              <a:gdLst/>
              <a:ahLst/>
              <a:cxnLst/>
              <a:rect l="l" t="t" r="r" b="b"/>
              <a:pathLst>
                <a:path w="466" h="704" extrusionOk="0">
                  <a:moveTo>
                    <a:pt x="310" y="1"/>
                  </a:moveTo>
                  <a:lnTo>
                    <a:pt x="1" y="72"/>
                  </a:lnTo>
                  <a:cubicBezTo>
                    <a:pt x="48" y="287"/>
                    <a:pt x="108" y="489"/>
                    <a:pt x="156" y="703"/>
                  </a:cubicBezTo>
                  <a:lnTo>
                    <a:pt x="465" y="620"/>
                  </a:lnTo>
                  <a:cubicBezTo>
                    <a:pt x="418" y="418"/>
                    <a:pt x="358" y="203"/>
                    <a:pt x="31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803;p31">
              <a:extLst>
                <a:ext uri="{FF2B5EF4-FFF2-40B4-BE49-F238E27FC236}">
                  <a16:creationId xmlns:a16="http://schemas.microsoft.com/office/drawing/2014/main" id="{FFE5B066-077F-97AE-BC55-3178FD8721A2}"/>
                </a:ext>
              </a:extLst>
            </p:cNvPr>
            <p:cNvSpPr/>
            <p:nvPr/>
          </p:nvSpPr>
          <p:spPr>
            <a:xfrm>
              <a:off x="5971107" y="2826806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86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804;p31">
              <a:extLst>
                <a:ext uri="{FF2B5EF4-FFF2-40B4-BE49-F238E27FC236}">
                  <a16:creationId xmlns:a16="http://schemas.microsoft.com/office/drawing/2014/main" id="{EDCA4AFA-7BF8-F7DF-2507-86DB336B63C9}"/>
                </a:ext>
              </a:extLst>
            </p:cNvPr>
            <p:cNvSpPr/>
            <p:nvPr/>
          </p:nvSpPr>
          <p:spPr>
            <a:xfrm>
              <a:off x="5897571" y="2862230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61"/>
                  </a:lnTo>
                  <a:lnTo>
                    <a:pt x="715" y="28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805;p31">
              <a:extLst>
                <a:ext uri="{FF2B5EF4-FFF2-40B4-BE49-F238E27FC236}">
                  <a16:creationId xmlns:a16="http://schemas.microsoft.com/office/drawing/2014/main" id="{6A80C580-F1AF-3CF3-E6A0-BA82A3CB1C1A}"/>
                </a:ext>
              </a:extLst>
            </p:cNvPr>
            <p:cNvSpPr/>
            <p:nvPr/>
          </p:nvSpPr>
          <p:spPr>
            <a:xfrm>
              <a:off x="5934531" y="2844726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84" y="0"/>
                  </a:moveTo>
                  <a:lnTo>
                    <a:pt x="1" y="274"/>
                  </a:lnTo>
                  <a:lnTo>
                    <a:pt x="144" y="560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806;p31">
              <a:extLst>
                <a:ext uri="{FF2B5EF4-FFF2-40B4-BE49-F238E27FC236}">
                  <a16:creationId xmlns:a16="http://schemas.microsoft.com/office/drawing/2014/main" id="{22C5C061-9A81-8E32-1520-841F852ACAF1}"/>
                </a:ext>
              </a:extLst>
            </p:cNvPr>
            <p:cNvSpPr/>
            <p:nvPr/>
          </p:nvSpPr>
          <p:spPr>
            <a:xfrm>
              <a:off x="5860259" y="2879766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4"/>
                  </a:lnTo>
                  <a:lnTo>
                    <a:pt x="143" y="560"/>
                  </a:lnTo>
                  <a:lnTo>
                    <a:pt x="726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807;p31">
              <a:extLst>
                <a:ext uri="{FF2B5EF4-FFF2-40B4-BE49-F238E27FC236}">
                  <a16:creationId xmlns:a16="http://schemas.microsoft.com/office/drawing/2014/main" id="{7A05FBC2-DF63-E5EB-1C60-42BB9FBBED60}"/>
                </a:ext>
              </a:extLst>
            </p:cNvPr>
            <p:cNvSpPr/>
            <p:nvPr/>
          </p:nvSpPr>
          <p:spPr>
            <a:xfrm>
              <a:off x="6045795" y="2791766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84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808;p31">
              <a:extLst>
                <a:ext uri="{FF2B5EF4-FFF2-40B4-BE49-F238E27FC236}">
                  <a16:creationId xmlns:a16="http://schemas.microsoft.com/office/drawing/2014/main" id="{8B4C3E9A-27C2-5535-25E6-401088328495}"/>
                </a:ext>
              </a:extLst>
            </p:cNvPr>
            <p:cNvSpPr/>
            <p:nvPr/>
          </p:nvSpPr>
          <p:spPr>
            <a:xfrm>
              <a:off x="6119715" y="275634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809;p31">
              <a:extLst>
                <a:ext uri="{FF2B5EF4-FFF2-40B4-BE49-F238E27FC236}">
                  <a16:creationId xmlns:a16="http://schemas.microsoft.com/office/drawing/2014/main" id="{66C8B11B-5132-91D6-4D45-87F4C8D12B99}"/>
                </a:ext>
              </a:extLst>
            </p:cNvPr>
            <p:cNvSpPr/>
            <p:nvPr/>
          </p:nvSpPr>
          <p:spPr>
            <a:xfrm>
              <a:off x="6082371" y="2774230"/>
              <a:ext cx="22880" cy="17952"/>
            </a:xfrm>
            <a:custGeom>
              <a:avLst/>
              <a:gdLst/>
              <a:ahLst/>
              <a:cxnLst/>
              <a:rect l="l" t="t" r="r" b="b"/>
              <a:pathLst>
                <a:path w="715" h="561" extrusionOk="0">
                  <a:moveTo>
                    <a:pt x="572" y="1"/>
                  </a:moveTo>
                  <a:lnTo>
                    <a:pt x="0" y="274"/>
                  </a:lnTo>
                  <a:lnTo>
                    <a:pt x="131" y="560"/>
                  </a:lnTo>
                  <a:lnTo>
                    <a:pt x="715" y="286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810;p31">
              <a:extLst>
                <a:ext uri="{FF2B5EF4-FFF2-40B4-BE49-F238E27FC236}">
                  <a16:creationId xmlns:a16="http://schemas.microsoft.com/office/drawing/2014/main" id="{1478F6E5-91E2-CB8E-C1FD-11A202809A03}"/>
                </a:ext>
              </a:extLst>
            </p:cNvPr>
            <p:cNvSpPr/>
            <p:nvPr/>
          </p:nvSpPr>
          <p:spPr>
            <a:xfrm>
              <a:off x="6008835" y="2809270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1" y="275"/>
                  </a:lnTo>
                  <a:lnTo>
                    <a:pt x="132" y="572"/>
                  </a:lnTo>
                  <a:lnTo>
                    <a:pt x="715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811;p31">
              <a:extLst>
                <a:ext uri="{FF2B5EF4-FFF2-40B4-BE49-F238E27FC236}">
                  <a16:creationId xmlns:a16="http://schemas.microsoft.com/office/drawing/2014/main" id="{B19D02B1-D1FF-1D95-B439-D9E24D307288}"/>
                </a:ext>
              </a:extLst>
            </p:cNvPr>
            <p:cNvSpPr/>
            <p:nvPr/>
          </p:nvSpPr>
          <p:spPr>
            <a:xfrm>
              <a:off x="5600771" y="3002838"/>
              <a:ext cx="22912" cy="17920"/>
            </a:xfrm>
            <a:custGeom>
              <a:avLst/>
              <a:gdLst/>
              <a:ahLst/>
              <a:cxnLst/>
              <a:rect l="l" t="t" r="r" b="b"/>
              <a:pathLst>
                <a:path w="716" h="560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60"/>
                  </a:lnTo>
                  <a:lnTo>
                    <a:pt x="715" y="28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812;p31">
              <a:extLst>
                <a:ext uri="{FF2B5EF4-FFF2-40B4-BE49-F238E27FC236}">
                  <a16:creationId xmlns:a16="http://schemas.microsoft.com/office/drawing/2014/main" id="{2DE4EDED-2533-A3EF-6781-7928E18445FF}"/>
                </a:ext>
              </a:extLst>
            </p:cNvPr>
            <p:cNvSpPr/>
            <p:nvPr/>
          </p:nvSpPr>
          <p:spPr>
            <a:xfrm>
              <a:off x="5637731" y="2985302"/>
              <a:ext cx="22912" cy="18336"/>
            </a:xfrm>
            <a:custGeom>
              <a:avLst/>
              <a:gdLst/>
              <a:ahLst/>
              <a:cxnLst/>
              <a:rect l="l" t="t" r="r" b="b"/>
              <a:pathLst>
                <a:path w="716" h="573" extrusionOk="0">
                  <a:moveTo>
                    <a:pt x="584" y="1"/>
                  </a:moveTo>
                  <a:lnTo>
                    <a:pt x="1" y="274"/>
                  </a:lnTo>
                  <a:lnTo>
                    <a:pt x="144" y="572"/>
                  </a:lnTo>
                  <a:lnTo>
                    <a:pt x="715" y="29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813;p31">
              <a:extLst>
                <a:ext uri="{FF2B5EF4-FFF2-40B4-BE49-F238E27FC236}">
                  <a16:creationId xmlns:a16="http://schemas.microsoft.com/office/drawing/2014/main" id="{4C279B2F-7118-FE98-9A1C-AFF3F8CE1FE1}"/>
                </a:ext>
              </a:extLst>
            </p:cNvPr>
            <p:cNvSpPr/>
            <p:nvPr/>
          </p:nvSpPr>
          <p:spPr>
            <a:xfrm>
              <a:off x="5823299" y="289730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0" y="274"/>
                  </a:lnTo>
                  <a:lnTo>
                    <a:pt x="131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814;p31">
              <a:extLst>
                <a:ext uri="{FF2B5EF4-FFF2-40B4-BE49-F238E27FC236}">
                  <a16:creationId xmlns:a16="http://schemas.microsoft.com/office/drawing/2014/main" id="{17E16D61-6FB7-0855-F100-564E0FE7B1C8}"/>
                </a:ext>
              </a:extLst>
            </p:cNvPr>
            <p:cNvSpPr/>
            <p:nvPr/>
          </p:nvSpPr>
          <p:spPr>
            <a:xfrm>
              <a:off x="5675075" y="2967766"/>
              <a:ext cx="22912" cy="17952"/>
            </a:xfrm>
            <a:custGeom>
              <a:avLst/>
              <a:gdLst/>
              <a:ahLst/>
              <a:cxnLst/>
              <a:rect l="l" t="t" r="r" b="b"/>
              <a:pathLst>
                <a:path w="716" h="561" extrusionOk="0">
                  <a:moveTo>
                    <a:pt x="584" y="1"/>
                  </a:moveTo>
                  <a:lnTo>
                    <a:pt x="1" y="275"/>
                  </a:lnTo>
                  <a:lnTo>
                    <a:pt x="144" y="561"/>
                  </a:lnTo>
                  <a:lnTo>
                    <a:pt x="715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815;p31">
              <a:extLst>
                <a:ext uri="{FF2B5EF4-FFF2-40B4-BE49-F238E27FC236}">
                  <a16:creationId xmlns:a16="http://schemas.microsoft.com/office/drawing/2014/main" id="{C4B91116-3EEE-1484-2C2E-479631F290C4}"/>
                </a:ext>
              </a:extLst>
            </p:cNvPr>
            <p:cNvSpPr/>
            <p:nvPr/>
          </p:nvSpPr>
          <p:spPr>
            <a:xfrm>
              <a:off x="5563843" y="3020726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72" y="1"/>
                  </a:moveTo>
                  <a:lnTo>
                    <a:pt x="0" y="275"/>
                  </a:lnTo>
                  <a:lnTo>
                    <a:pt x="131" y="572"/>
                  </a:lnTo>
                  <a:lnTo>
                    <a:pt x="714" y="29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816;p31">
              <a:extLst>
                <a:ext uri="{FF2B5EF4-FFF2-40B4-BE49-F238E27FC236}">
                  <a16:creationId xmlns:a16="http://schemas.microsoft.com/office/drawing/2014/main" id="{AF68B0F2-1994-2B2B-A79A-98D3063D11C0}"/>
                </a:ext>
              </a:extLst>
            </p:cNvPr>
            <p:cNvSpPr/>
            <p:nvPr/>
          </p:nvSpPr>
          <p:spPr>
            <a:xfrm>
              <a:off x="5785955" y="2915190"/>
              <a:ext cx="23264" cy="17952"/>
            </a:xfrm>
            <a:custGeom>
              <a:avLst/>
              <a:gdLst/>
              <a:ahLst/>
              <a:cxnLst/>
              <a:rect l="l" t="t" r="r" b="b"/>
              <a:pathLst>
                <a:path w="727" h="561" extrusionOk="0">
                  <a:moveTo>
                    <a:pt x="584" y="1"/>
                  </a:moveTo>
                  <a:lnTo>
                    <a:pt x="0" y="275"/>
                  </a:lnTo>
                  <a:lnTo>
                    <a:pt x="143" y="560"/>
                  </a:lnTo>
                  <a:lnTo>
                    <a:pt x="727" y="287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817;p31">
              <a:extLst>
                <a:ext uri="{FF2B5EF4-FFF2-40B4-BE49-F238E27FC236}">
                  <a16:creationId xmlns:a16="http://schemas.microsoft.com/office/drawing/2014/main" id="{6289DAE0-CC05-5900-5ED5-633860534B70}"/>
                </a:ext>
              </a:extLst>
            </p:cNvPr>
            <p:cNvSpPr/>
            <p:nvPr/>
          </p:nvSpPr>
          <p:spPr>
            <a:xfrm>
              <a:off x="5748995" y="2932342"/>
              <a:ext cx="22880" cy="18336"/>
            </a:xfrm>
            <a:custGeom>
              <a:avLst/>
              <a:gdLst/>
              <a:ahLst/>
              <a:cxnLst/>
              <a:rect l="l" t="t" r="r" b="b"/>
              <a:pathLst>
                <a:path w="715" h="573" extrusionOk="0">
                  <a:moveTo>
                    <a:pt x="584" y="1"/>
                  </a:moveTo>
                  <a:lnTo>
                    <a:pt x="1" y="275"/>
                  </a:lnTo>
                  <a:lnTo>
                    <a:pt x="131" y="572"/>
                  </a:lnTo>
                  <a:lnTo>
                    <a:pt x="715" y="28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818;p31">
              <a:extLst>
                <a:ext uri="{FF2B5EF4-FFF2-40B4-BE49-F238E27FC236}">
                  <a16:creationId xmlns:a16="http://schemas.microsoft.com/office/drawing/2014/main" id="{5E5E899C-8580-4778-5068-55C4C8E25690}"/>
                </a:ext>
              </a:extLst>
            </p:cNvPr>
            <p:cNvSpPr/>
            <p:nvPr/>
          </p:nvSpPr>
          <p:spPr>
            <a:xfrm>
              <a:off x="5712035" y="2950262"/>
              <a:ext cx="22880" cy="18304"/>
            </a:xfrm>
            <a:custGeom>
              <a:avLst/>
              <a:gdLst/>
              <a:ahLst/>
              <a:cxnLst/>
              <a:rect l="l" t="t" r="r" b="b"/>
              <a:pathLst>
                <a:path w="715" h="572" extrusionOk="0">
                  <a:moveTo>
                    <a:pt x="572" y="0"/>
                  </a:moveTo>
                  <a:lnTo>
                    <a:pt x="1" y="274"/>
                  </a:lnTo>
                  <a:lnTo>
                    <a:pt x="132" y="572"/>
                  </a:lnTo>
                  <a:lnTo>
                    <a:pt x="715" y="29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819;p31">
              <a:extLst>
                <a:ext uri="{FF2B5EF4-FFF2-40B4-BE49-F238E27FC236}">
                  <a16:creationId xmlns:a16="http://schemas.microsoft.com/office/drawing/2014/main" id="{F0595C80-29CD-920A-2D47-336429B78BE2}"/>
                </a:ext>
              </a:extLst>
            </p:cNvPr>
            <p:cNvSpPr/>
            <p:nvPr/>
          </p:nvSpPr>
          <p:spPr>
            <a:xfrm>
              <a:off x="5958531" y="3141462"/>
              <a:ext cx="96064" cy="89696"/>
            </a:xfrm>
            <a:custGeom>
              <a:avLst/>
              <a:gdLst/>
              <a:ahLst/>
              <a:cxnLst/>
              <a:rect l="l" t="t" r="r" b="b"/>
              <a:pathLst>
                <a:path w="3002" h="2803" extrusionOk="0">
                  <a:moveTo>
                    <a:pt x="1516" y="322"/>
                  </a:moveTo>
                  <a:cubicBezTo>
                    <a:pt x="2043" y="322"/>
                    <a:pt x="2497" y="713"/>
                    <a:pt x="2573" y="1240"/>
                  </a:cubicBezTo>
                  <a:cubicBezTo>
                    <a:pt x="2656" y="1836"/>
                    <a:pt x="2251" y="2383"/>
                    <a:pt x="1656" y="2467"/>
                  </a:cubicBezTo>
                  <a:cubicBezTo>
                    <a:pt x="1600" y="2476"/>
                    <a:pt x="1544" y="2480"/>
                    <a:pt x="1489" y="2480"/>
                  </a:cubicBezTo>
                  <a:cubicBezTo>
                    <a:pt x="971" y="2480"/>
                    <a:pt x="516" y="2089"/>
                    <a:pt x="430" y="1562"/>
                  </a:cubicBezTo>
                  <a:cubicBezTo>
                    <a:pt x="346" y="967"/>
                    <a:pt x="751" y="419"/>
                    <a:pt x="1346" y="336"/>
                  </a:cubicBezTo>
                  <a:cubicBezTo>
                    <a:pt x="1404" y="326"/>
                    <a:pt x="1460" y="322"/>
                    <a:pt x="1516" y="322"/>
                  </a:cubicBezTo>
                  <a:close/>
                  <a:moveTo>
                    <a:pt x="1499" y="0"/>
                  </a:moveTo>
                  <a:cubicBezTo>
                    <a:pt x="1433" y="0"/>
                    <a:pt x="1366" y="5"/>
                    <a:pt x="1299" y="14"/>
                  </a:cubicBezTo>
                  <a:cubicBezTo>
                    <a:pt x="537" y="121"/>
                    <a:pt x="1" y="836"/>
                    <a:pt x="120" y="1598"/>
                  </a:cubicBezTo>
                  <a:cubicBezTo>
                    <a:pt x="218" y="2304"/>
                    <a:pt x="822" y="2802"/>
                    <a:pt x="1506" y="2802"/>
                  </a:cubicBezTo>
                  <a:cubicBezTo>
                    <a:pt x="1571" y="2802"/>
                    <a:pt x="1637" y="2798"/>
                    <a:pt x="1704" y="2788"/>
                  </a:cubicBezTo>
                  <a:cubicBezTo>
                    <a:pt x="2466" y="2681"/>
                    <a:pt x="3001" y="1967"/>
                    <a:pt x="2894" y="1205"/>
                  </a:cubicBezTo>
                  <a:cubicBezTo>
                    <a:pt x="2785" y="498"/>
                    <a:pt x="2191" y="0"/>
                    <a:pt x="1499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820;p31">
              <a:extLst>
                <a:ext uri="{FF2B5EF4-FFF2-40B4-BE49-F238E27FC236}">
                  <a16:creationId xmlns:a16="http://schemas.microsoft.com/office/drawing/2014/main" id="{CD96886C-481F-7372-F454-0C3083B77138}"/>
                </a:ext>
              </a:extLst>
            </p:cNvPr>
            <p:cNvSpPr/>
            <p:nvPr/>
          </p:nvSpPr>
          <p:spPr>
            <a:xfrm>
              <a:off x="5981795" y="2748566"/>
              <a:ext cx="32800" cy="30784"/>
            </a:xfrm>
            <a:custGeom>
              <a:avLst/>
              <a:gdLst/>
              <a:ahLst/>
              <a:cxnLst/>
              <a:rect l="l" t="t" r="r" b="b"/>
              <a:pathLst>
                <a:path w="1025" h="962" extrusionOk="0">
                  <a:moveTo>
                    <a:pt x="512" y="313"/>
                  </a:moveTo>
                  <a:cubicBezTo>
                    <a:pt x="595" y="313"/>
                    <a:pt x="656" y="370"/>
                    <a:pt x="667" y="457"/>
                  </a:cubicBezTo>
                  <a:cubicBezTo>
                    <a:pt x="679" y="541"/>
                    <a:pt x="619" y="624"/>
                    <a:pt x="536" y="636"/>
                  </a:cubicBezTo>
                  <a:cubicBezTo>
                    <a:pt x="529" y="637"/>
                    <a:pt x="522" y="637"/>
                    <a:pt x="515" y="637"/>
                  </a:cubicBezTo>
                  <a:cubicBezTo>
                    <a:pt x="439" y="637"/>
                    <a:pt x="368" y="581"/>
                    <a:pt x="357" y="505"/>
                  </a:cubicBezTo>
                  <a:cubicBezTo>
                    <a:pt x="346" y="410"/>
                    <a:pt x="405" y="326"/>
                    <a:pt x="488" y="314"/>
                  </a:cubicBezTo>
                  <a:cubicBezTo>
                    <a:pt x="496" y="313"/>
                    <a:pt x="504" y="313"/>
                    <a:pt x="512" y="313"/>
                  </a:cubicBezTo>
                  <a:close/>
                  <a:moveTo>
                    <a:pt x="508" y="0"/>
                  </a:moveTo>
                  <a:cubicBezTo>
                    <a:pt x="485" y="0"/>
                    <a:pt x="463" y="2"/>
                    <a:pt x="441" y="5"/>
                  </a:cubicBezTo>
                  <a:cubicBezTo>
                    <a:pt x="179" y="41"/>
                    <a:pt x="0" y="279"/>
                    <a:pt x="36" y="541"/>
                  </a:cubicBezTo>
                  <a:cubicBezTo>
                    <a:pt x="69" y="791"/>
                    <a:pt x="281" y="962"/>
                    <a:pt x="517" y="962"/>
                  </a:cubicBezTo>
                  <a:cubicBezTo>
                    <a:pt x="539" y="962"/>
                    <a:pt x="561" y="960"/>
                    <a:pt x="584" y="957"/>
                  </a:cubicBezTo>
                  <a:cubicBezTo>
                    <a:pt x="846" y="910"/>
                    <a:pt x="1024" y="672"/>
                    <a:pt x="988" y="410"/>
                  </a:cubicBezTo>
                  <a:cubicBezTo>
                    <a:pt x="956" y="170"/>
                    <a:pt x="744" y="0"/>
                    <a:pt x="508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821;p31">
              <a:extLst>
                <a:ext uri="{FF2B5EF4-FFF2-40B4-BE49-F238E27FC236}">
                  <a16:creationId xmlns:a16="http://schemas.microsoft.com/office/drawing/2014/main" id="{C45E53B5-7695-BBE4-0FD7-622B759CD6CC}"/>
                </a:ext>
              </a:extLst>
            </p:cNvPr>
            <p:cNvSpPr/>
            <p:nvPr/>
          </p:nvSpPr>
          <p:spPr>
            <a:xfrm>
              <a:off x="5696803" y="3240182"/>
              <a:ext cx="96416" cy="90336"/>
            </a:xfrm>
            <a:custGeom>
              <a:avLst/>
              <a:gdLst/>
              <a:ahLst/>
              <a:cxnLst/>
              <a:rect l="l" t="t" r="r" b="b"/>
              <a:pathLst>
                <a:path w="3013" h="2823" extrusionOk="0">
                  <a:moveTo>
                    <a:pt x="1929" y="346"/>
                  </a:moveTo>
                  <a:lnTo>
                    <a:pt x="2644" y="1239"/>
                  </a:lnTo>
                  <a:lnTo>
                    <a:pt x="2212" y="2313"/>
                  </a:lnTo>
                  <a:lnTo>
                    <a:pt x="2212" y="2313"/>
                  </a:lnTo>
                  <a:lnTo>
                    <a:pt x="1084" y="2477"/>
                  </a:lnTo>
                  <a:lnTo>
                    <a:pt x="369" y="1573"/>
                  </a:lnTo>
                  <a:lnTo>
                    <a:pt x="798" y="513"/>
                  </a:lnTo>
                  <a:lnTo>
                    <a:pt x="1929" y="346"/>
                  </a:lnTo>
                  <a:close/>
                  <a:moveTo>
                    <a:pt x="2072" y="1"/>
                  </a:moveTo>
                  <a:lnTo>
                    <a:pt x="572" y="215"/>
                  </a:lnTo>
                  <a:lnTo>
                    <a:pt x="0" y="1632"/>
                  </a:lnTo>
                  <a:lnTo>
                    <a:pt x="941" y="2823"/>
                  </a:lnTo>
                  <a:lnTo>
                    <a:pt x="2358" y="2620"/>
                  </a:lnTo>
                  <a:lnTo>
                    <a:pt x="2453" y="2596"/>
                  </a:lnTo>
                  <a:lnTo>
                    <a:pt x="3013" y="1192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822;p31">
              <a:extLst>
                <a:ext uri="{FF2B5EF4-FFF2-40B4-BE49-F238E27FC236}">
                  <a16:creationId xmlns:a16="http://schemas.microsoft.com/office/drawing/2014/main" id="{2AED577C-9506-7842-C6F1-2C5F729974E9}"/>
                </a:ext>
              </a:extLst>
            </p:cNvPr>
            <p:cNvSpPr/>
            <p:nvPr/>
          </p:nvSpPr>
          <p:spPr>
            <a:xfrm>
              <a:off x="6853891" y="2487286"/>
              <a:ext cx="61376" cy="1089760"/>
            </a:xfrm>
            <a:custGeom>
              <a:avLst/>
              <a:gdLst/>
              <a:ahLst/>
              <a:cxnLst/>
              <a:rect l="l" t="t" r="r" b="b"/>
              <a:pathLst>
                <a:path w="1918" h="34055" extrusionOk="0">
                  <a:moveTo>
                    <a:pt x="110" y="0"/>
                  </a:moveTo>
                  <a:cubicBezTo>
                    <a:pt x="49" y="0"/>
                    <a:pt x="1" y="45"/>
                    <a:pt x="1" y="109"/>
                  </a:cubicBezTo>
                  <a:cubicBezTo>
                    <a:pt x="1" y="181"/>
                    <a:pt x="48" y="228"/>
                    <a:pt x="108" y="240"/>
                  </a:cubicBezTo>
                  <a:lnTo>
                    <a:pt x="1679" y="359"/>
                  </a:lnTo>
                  <a:lnTo>
                    <a:pt x="1679" y="33935"/>
                  </a:lnTo>
                  <a:cubicBezTo>
                    <a:pt x="1679" y="34006"/>
                    <a:pt x="1739" y="34054"/>
                    <a:pt x="1798" y="34054"/>
                  </a:cubicBezTo>
                  <a:cubicBezTo>
                    <a:pt x="1870" y="34054"/>
                    <a:pt x="1918" y="34006"/>
                    <a:pt x="1918" y="33935"/>
                  </a:cubicBezTo>
                  <a:lnTo>
                    <a:pt x="1918" y="145"/>
                  </a:lnTo>
                  <a:lnTo>
                    <a:pt x="132" y="2"/>
                  </a:lnTo>
                  <a:cubicBezTo>
                    <a:pt x="124" y="1"/>
                    <a:pt x="117" y="0"/>
                    <a:pt x="110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823;p31">
              <a:extLst>
                <a:ext uri="{FF2B5EF4-FFF2-40B4-BE49-F238E27FC236}">
                  <a16:creationId xmlns:a16="http://schemas.microsoft.com/office/drawing/2014/main" id="{36011525-E4D4-3BCE-A334-A293F30AAEE0}"/>
                </a:ext>
              </a:extLst>
            </p:cNvPr>
            <p:cNvSpPr/>
            <p:nvPr/>
          </p:nvSpPr>
          <p:spPr>
            <a:xfrm>
              <a:off x="6883235" y="2472086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824;p31">
              <a:extLst>
                <a:ext uri="{FF2B5EF4-FFF2-40B4-BE49-F238E27FC236}">
                  <a16:creationId xmlns:a16="http://schemas.microsoft.com/office/drawing/2014/main" id="{56DB047F-5C0B-D7D9-40C4-4040907C82AD}"/>
                </a:ext>
              </a:extLst>
            </p:cNvPr>
            <p:cNvSpPr/>
            <p:nvPr/>
          </p:nvSpPr>
          <p:spPr>
            <a:xfrm>
              <a:off x="6883235" y="2556694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41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41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825;p31">
              <a:extLst>
                <a:ext uri="{FF2B5EF4-FFF2-40B4-BE49-F238E27FC236}">
                  <a16:creationId xmlns:a16="http://schemas.microsoft.com/office/drawing/2014/main" id="{83CE2A5E-C95E-A125-3FA8-30EA24C8C3DB}"/>
                </a:ext>
              </a:extLst>
            </p:cNvPr>
            <p:cNvSpPr/>
            <p:nvPr/>
          </p:nvSpPr>
          <p:spPr>
            <a:xfrm>
              <a:off x="6883235" y="26416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826;p31">
              <a:extLst>
                <a:ext uri="{FF2B5EF4-FFF2-40B4-BE49-F238E27FC236}">
                  <a16:creationId xmlns:a16="http://schemas.microsoft.com/office/drawing/2014/main" id="{545309A4-469C-7951-837C-E42ED46B2AB5}"/>
                </a:ext>
              </a:extLst>
            </p:cNvPr>
            <p:cNvSpPr/>
            <p:nvPr/>
          </p:nvSpPr>
          <p:spPr>
            <a:xfrm>
              <a:off x="6883235" y="27262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53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827;p31">
              <a:extLst>
                <a:ext uri="{FF2B5EF4-FFF2-40B4-BE49-F238E27FC236}">
                  <a16:creationId xmlns:a16="http://schemas.microsoft.com/office/drawing/2014/main" id="{F94A0968-F110-07B2-FB6A-04953BC279E4}"/>
                </a:ext>
              </a:extLst>
            </p:cNvPr>
            <p:cNvSpPr/>
            <p:nvPr/>
          </p:nvSpPr>
          <p:spPr>
            <a:xfrm>
              <a:off x="6883235" y="2810806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501" y="1917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828;p31">
              <a:extLst>
                <a:ext uri="{FF2B5EF4-FFF2-40B4-BE49-F238E27FC236}">
                  <a16:creationId xmlns:a16="http://schemas.microsoft.com/office/drawing/2014/main" id="{EFC86400-6B47-2C3E-8C9C-A034D5A0A6EC}"/>
                </a:ext>
              </a:extLst>
            </p:cNvPr>
            <p:cNvSpPr/>
            <p:nvPr/>
          </p:nvSpPr>
          <p:spPr>
            <a:xfrm>
              <a:off x="6883235" y="2895382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65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65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829;p31">
              <a:extLst>
                <a:ext uri="{FF2B5EF4-FFF2-40B4-BE49-F238E27FC236}">
                  <a16:creationId xmlns:a16="http://schemas.microsoft.com/office/drawing/2014/main" id="{09BF2DE1-BB4B-20FC-B8B0-C7EB415078DA}"/>
                </a:ext>
              </a:extLst>
            </p:cNvPr>
            <p:cNvSpPr/>
            <p:nvPr/>
          </p:nvSpPr>
          <p:spPr>
            <a:xfrm>
              <a:off x="6883235" y="297995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30"/>
                    <a:pt x="0" y="965"/>
                  </a:cubicBezTo>
                  <a:cubicBezTo>
                    <a:pt x="0" y="1489"/>
                    <a:pt x="429" y="1930"/>
                    <a:pt x="965" y="1930"/>
                  </a:cubicBezTo>
                  <a:cubicBezTo>
                    <a:pt x="1501" y="1930"/>
                    <a:pt x="1929" y="1489"/>
                    <a:pt x="1929" y="965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830;p31">
              <a:extLst>
                <a:ext uri="{FF2B5EF4-FFF2-40B4-BE49-F238E27FC236}">
                  <a16:creationId xmlns:a16="http://schemas.microsoft.com/office/drawing/2014/main" id="{CE15321A-DECF-1AC4-A385-B03B213BA69E}"/>
                </a:ext>
              </a:extLst>
            </p:cNvPr>
            <p:cNvSpPr/>
            <p:nvPr/>
          </p:nvSpPr>
          <p:spPr>
            <a:xfrm>
              <a:off x="6883235" y="3064566"/>
              <a:ext cx="61760" cy="61728"/>
            </a:xfrm>
            <a:custGeom>
              <a:avLst/>
              <a:gdLst/>
              <a:ahLst/>
              <a:cxnLst/>
              <a:rect l="l" t="t" r="r" b="b"/>
              <a:pathLst>
                <a:path w="1930" h="1929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0"/>
                    <a:pt x="429" y="1929"/>
                    <a:pt x="965" y="1929"/>
                  </a:cubicBezTo>
                  <a:cubicBezTo>
                    <a:pt x="1501" y="1929"/>
                    <a:pt x="1929" y="1500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831;p31">
              <a:extLst>
                <a:ext uri="{FF2B5EF4-FFF2-40B4-BE49-F238E27FC236}">
                  <a16:creationId xmlns:a16="http://schemas.microsoft.com/office/drawing/2014/main" id="{50E03493-33D3-CA44-3882-F85B49C1C66C}"/>
                </a:ext>
              </a:extLst>
            </p:cNvPr>
            <p:cNvSpPr/>
            <p:nvPr/>
          </p:nvSpPr>
          <p:spPr>
            <a:xfrm>
              <a:off x="6883235" y="3149142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0"/>
                  </a:moveTo>
                  <a:cubicBezTo>
                    <a:pt x="429" y="0"/>
                    <a:pt x="0" y="429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29"/>
                    <a:pt x="1501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832;p31">
              <a:extLst>
                <a:ext uri="{FF2B5EF4-FFF2-40B4-BE49-F238E27FC236}">
                  <a16:creationId xmlns:a16="http://schemas.microsoft.com/office/drawing/2014/main" id="{847D05D6-DFF1-F6E1-AA5A-A7BC5C090346}"/>
                </a:ext>
              </a:extLst>
            </p:cNvPr>
            <p:cNvSpPr/>
            <p:nvPr/>
          </p:nvSpPr>
          <p:spPr>
            <a:xfrm>
              <a:off x="6883235" y="3233718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29"/>
                    <a:pt x="965" y="1929"/>
                  </a:cubicBezTo>
                  <a:cubicBezTo>
                    <a:pt x="1501" y="1929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833;p31">
              <a:extLst>
                <a:ext uri="{FF2B5EF4-FFF2-40B4-BE49-F238E27FC236}">
                  <a16:creationId xmlns:a16="http://schemas.microsoft.com/office/drawing/2014/main" id="{20791234-CCF2-59D0-C47F-0DA8E57D50DE}"/>
                </a:ext>
              </a:extLst>
            </p:cNvPr>
            <p:cNvSpPr/>
            <p:nvPr/>
          </p:nvSpPr>
          <p:spPr>
            <a:xfrm>
              <a:off x="6883235" y="3318294"/>
              <a:ext cx="61760" cy="61760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965" y="1"/>
                  </a:moveTo>
                  <a:cubicBezTo>
                    <a:pt x="429" y="1"/>
                    <a:pt x="0" y="441"/>
                    <a:pt x="0" y="965"/>
                  </a:cubicBezTo>
                  <a:cubicBezTo>
                    <a:pt x="0" y="1501"/>
                    <a:pt x="429" y="1930"/>
                    <a:pt x="965" y="1930"/>
                  </a:cubicBezTo>
                  <a:cubicBezTo>
                    <a:pt x="1501" y="1930"/>
                    <a:pt x="1929" y="1501"/>
                    <a:pt x="1929" y="965"/>
                  </a:cubicBezTo>
                  <a:cubicBezTo>
                    <a:pt x="1929" y="441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834;p31">
              <a:extLst>
                <a:ext uri="{FF2B5EF4-FFF2-40B4-BE49-F238E27FC236}">
                  <a16:creationId xmlns:a16="http://schemas.microsoft.com/office/drawing/2014/main" id="{39D27052-EBFC-68D7-69EF-3ABC06F7218C}"/>
                </a:ext>
              </a:extLst>
            </p:cNvPr>
            <p:cNvSpPr/>
            <p:nvPr/>
          </p:nvSpPr>
          <p:spPr>
            <a:xfrm>
              <a:off x="6883235" y="3403254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29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29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835;p31">
              <a:extLst>
                <a:ext uri="{FF2B5EF4-FFF2-40B4-BE49-F238E27FC236}">
                  <a16:creationId xmlns:a16="http://schemas.microsoft.com/office/drawing/2014/main" id="{782455F9-BB7A-4BBD-4824-02801125AC15}"/>
                </a:ext>
              </a:extLst>
            </p:cNvPr>
            <p:cNvSpPr/>
            <p:nvPr/>
          </p:nvSpPr>
          <p:spPr>
            <a:xfrm>
              <a:off x="6883235" y="3487830"/>
              <a:ext cx="61760" cy="61376"/>
            </a:xfrm>
            <a:custGeom>
              <a:avLst/>
              <a:gdLst/>
              <a:ahLst/>
              <a:cxnLst/>
              <a:rect l="l" t="t" r="r" b="b"/>
              <a:pathLst>
                <a:path w="1930" h="1918" extrusionOk="0">
                  <a:moveTo>
                    <a:pt x="965" y="1"/>
                  </a:moveTo>
                  <a:cubicBezTo>
                    <a:pt x="429" y="1"/>
                    <a:pt x="0" y="430"/>
                    <a:pt x="0" y="953"/>
                  </a:cubicBezTo>
                  <a:cubicBezTo>
                    <a:pt x="0" y="1489"/>
                    <a:pt x="429" y="1918"/>
                    <a:pt x="965" y="1918"/>
                  </a:cubicBezTo>
                  <a:cubicBezTo>
                    <a:pt x="1501" y="1918"/>
                    <a:pt x="1929" y="1489"/>
                    <a:pt x="1929" y="953"/>
                  </a:cubicBezTo>
                  <a:cubicBezTo>
                    <a:pt x="1929" y="430"/>
                    <a:pt x="1501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836;p31">
              <a:extLst>
                <a:ext uri="{FF2B5EF4-FFF2-40B4-BE49-F238E27FC236}">
                  <a16:creationId xmlns:a16="http://schemas.microsoft.com/office/drawing/2014/main" id="{4EE3D7EA-9341-ECF5-57E2-B1C3B3056A6A}"/>
                </a:ext>
              </a:extLst>
            </p:cNvPr>
            <p:cNvSpPr/>
            <p:nvPr/>
          </p:nvSpPr>
          <p:spPr>
            <a:xfrm>
              <a:off x="6883235" y="247666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837;p31">
              <a:extLst>
                <a:ext uri="{FF2B5EF4-FFF2-40B4-BE49-F238E27FC236}">
                  <a16:creationId xmlns:a16="http://schemas.microsoft.com/office/drawing/2014/main" id="{8B2C2FE9-D724-8FE0-1B40-647611464E45}"/>
                </a:ext>
              </a:extLst>
            </p:cNvPr>
            <p:cNvSpPr/>
            <p:nvPr/>
          </p:nvSpPr>
          <p:spPr>
            <a:xfrm>
              <a:off x="6883235" y="2561270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838;p31">
              <a:extLst>
                <a:ext uri="{FF2B5EF4-FFF2-40B4-BE49-F238E27FC236}">
                  <a16:creationId xmlns:a16="http://schemas.microsoft.com/office/drawing/2014/main" id="{DB520EDD-90CD-46E1-0C49-E4C45342BBBD}"/>
                </a:ext>
              </a:extLst>
            </p:cNvPr>
            <p:cNvSpPr/>
            <p:nvPr/>
          </p:nvSpPr>
          <p:spPr>
            <a:xfrm>
              <a:off x="6883235" y="26462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4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839;p31">
              <a:extLst>
                <a:ext uri="{FF2B5EF4-FFF2-40B4-BE49-F238E27FC236}">
                  <a16:creationId xmlns:a16="http://schemas.microsoft.com/office/drawing/2014/main" id="{DB113B97-0B5E-A6CD-8FB2-C34AFB301788}"/>
                </a:ext>
              </a:extLst>
            </p:cNvPr>
            <p:cNvSpPr/>
            <p:nvPr/>
          </p:nvSpPr>
          <p:spPr>
            <a:xfrm>
              <a:off x="6883235" y="27308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0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840;p31">
              <a:extLst>
                <a:ext uri="{FF2B5EF4-FFF2-40B4-BE49-F238E27FC236}">
                  <a16:creationId xmlns:a16="http://schemas.microsoft.com/office/drawing/2014/main" id="{0CE019A8-CD90-7238-43B6-290577EE7B87}"/>
                </a:ext>
              </a:extLst>
            </p:cNvPr>
            <p:cNvSpPr/>
            <p:nvPr/>
          </p:nvSpPr>
          <p:spPr>
            <a:xfrm>
              <a:off x="6883235" y="2815382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0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4"/>
                    <a:pt x="965" y="1774"/>
                  </a:cubicBezTo>
                  <a:cubicBezTo>
                    <a:pt x="1310" y="1774"/>
                    <a:pt x="1620" y="1596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65" y="1453"/>
                    <a:pt x="1286" y="1453"/>
                  </a:cubicBezTo>
                  <a:cubicBezTo>
                    <a:pt x="751" y="1453"/>
                    <a:pt x="322" y="1024"/>
                    <a:pt x="322" y="501"/>
                  </a:cubicBezTo>
                  <a:cubicBezTo>
                    <a:pt x="322" y="310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841;p31">
              <a:extLst>
                <a:ext uri="{FF2B5EF4-FFF2-40B4-BE49-F238E27FC236}">
                  <a16:creationId xmlns:a16="http://schemas.microsoft.com/office/drawing/2014/main" id="{62E01D1B-EB19-6C9C-8598-E53050034CFD}"/>
                </a:ext>
              </a:extLst>
            </p:cNvPr>
            <p:cNvSpPr/>
            <p:nvPr/>
          </p:nvSpPr>
          <p:spPr>
            <a:xfrm>
              <a:off x="6883235" y="2899958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cubicBezTo>
                    <a:pt x="191" y="167"/>
                    <a:pt x="0" y="465"/>
                    <a:pt x="0" y="822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1279" y="1453"/>
                    <a:pt x="1272" y="1453"/>
                    <a:pt x="1265" y="1453"/>
                  </a:cubicBezTo>
                  <a:cubicBezTo>
                    <a:pt x="739" y="1453"/>
                    <a:pt x="322" y="1018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842;p31">
              <a:extLst>
                <a:ext uri="{FF2B5EF4-FFF2-40B4-BE49-F238E27FC236}">
                  <a16:creationId xmlns:a16="http://schemas.microsoft.com/office/drawing/2014/main" id="{CE507545-E43F-E6DA-B590-0D307F4F18B8}"/>
                </a:ext>
              </a:extLst>
            </p:cNvPr>
            <p:cNvSpPr/>
            <p:nvPr/>
          </p:nvSpPr>
          <p:spPr>
            <a:xfrm>
              <a:off x="6883235" y="298453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cubicBezTo>
                    <a:pt x="191" y="168"/>
                    <a:pt x="0" y="477"/>
                    <a:pt x="0" y="822"/>
                  </a:cubicBezTo>
                  <a:cubicBezTo>
                    <a:pt x="0" y="1346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65" y="1465"/>
                    <a:pt x="1286" y="1465"/>
                  </a:cubicBezTo>
                  <a:cubicBezTo>
                    <a:pt x="751" y="1465"/>
                    <a:pt x="322" y="1025"/>
                    <a:pt x="322" y="501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843;p31">
              <a:extLst>
                <a:ext uri="{FF2B5EF4-FFF2-40B4-BE49-F238E27FC236}">
                  <a16:creationId xmlns:a16="http://schemas.microsoft.com/office/drawing/2014/main" id="{B8B4E4E2-61D8-4C6F-E655-8F550B906633}"/>
                </a:ext>
              </a:extLst>
            </p:cNvPr>
            <p:cNvSpPr/>
            <p:nvPr/>
          </p:nvSpPr>
          <p:spPr>
            <a:xfrm>
              <a:off x="6883235" y="3069142"/>
              <a:ext cx="57184" cy="57152"/>
            </a:xfrm>
            <a:custGeom>
              <a:avLst/>
              <a:gdLst/>
              <a:ahLst/>
              <a:cxnLst/>
              <a:rect l="l" t="t" r="r" b="b"/>
              <a:pathLst>
                <a:path w="1787" h="1786" extrusionOk="0">
                  <a:moveTo>
                    <a:pt x="465" y="0"/>
                  </a:moveTo>
                  <a:cubicBezTo>
                    <a:pt x="191" y="167"/>
                    <a:pt x="0" y="476"/>
                    <a:pt x="0" y="822"/>
                  </a:cubicBezTo>
                  <a:cubicBezTo>
                    <a:pt x="0" y="1357"/>
                    <a:pt x="429" y="1786"/>
                    <a:pt x="965" y="1786"/>
                  </a:cubicBezTo>
                  <a:cubicBezTo>
                    <a:pt x="1310" y="1786"/>
                    <a:pt x="1620" y="1595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4"/>
                    <a:pt x="1286" y="1464"/>
                  </a:cubicBezTo>
                  <a:cubicBezTo>
                    <a:pt x="751" y="1464"/>
                    <a:pt x="322" y="1036"/>
                    <a:pt x="322" y="500"/>
                  </a:cubicBezTo>
                  <a:cubicBezTo>
                    <a:pt x="322" y="321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844;p31">
              <a:extLst>
                <a:ext uri="{FF2B5EF4-FFF2-40B4-BE49-F238E27FC236}">
                  <a16:creationId xmlns:a16="http://schemas.microsoft.com/office/drawing/2014/main" id="{E3F4320E-2B51-F350-F774-51D8B7786C76}"/>
                </a:ext>
              </a:extLst>
            </p:cNvPr>
            <p:cNvSpPr/>
            <p:nvPr/>
          </p:nvSpPr>
          <p:spPr>
            <a:xfrm>
              <a:off x="6883235" y="31537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67"/>
                    <a:pt x="0" y="476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43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845;p31">
              <a:extLst>
                <a:ext uri="{FF2B5EF4-FFF2-40B4-BE49-F238E27FC236}">
                  <a16:creationId xmlns:a16="http://schemas.microsoft.com/office/drawing/2014/main" id="{E4EA14EE-6C3D-7172-F3A7-6CE189538B4D}"/>
                </a:ext>
              </a:extLst>
            </p:cNvPr>
            <p:cNvSpPr/>
            <p:nvPr/>
          </p:nvSpPr>
          <p:spPr>
            <a:xfrm>
              <a:off x="6883235" y="323829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0"/>
                  </a:moveTo>
                  <a:lnTo>
                    <a:pt x="465" y="0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6"/>
                    <a:pt x="965" y="1786"/>
                  </a:cubicBezTo>
                  <a:cubicBezTo>
                    <a:pt x="1310" y="1786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0"/>
                  </a:cubicBezTo>
                  <a:cubicBezTo>
                    <a:pt x="322" y="322"/>
                    <a:pt x="381" y="155"/>
                    <a:pt x="465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846;p31">
              <a:extLst>
                <a:ext uri="{FF2B5EF4-FFF2-40B4-BE49-F238E27FC236}">
                  <a16:creationId xmlns:a16="http://schemas.microsoft.com/office/drawing/2014/main" id="{989664D3-8FB9-E48D-7CA7-98B3275CE074}"/>
                </a:ext>
              </a:extLst>
            </p:cNvPr>
            <p:cNvSpPr/>
            <p:nvPr/>
          </p:nvSpPr>
          <p:spPr>
            <a:xfrm>
              <a:off x="6883235" y="332287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79"/>
                    <a:pt x="0" y="477"/>
                    <a:pt x="0" y="822"/>
                  </a:cubicBezTo>
                  <a:cubicBezTo>
                    <a:pt x="0" y="1358"/>
                    <a:pt x="429" y="1787"/>
                    <a:pt x="965" y="1787"/>
                  </a:cubicBezTo>
                  <a:cubicBezTo>
                    <a:pt x="1310" y="1787"/>
                    <a:pt x="1620" y="1596"/>
                    <a:pt x="1786" y="1322"/>
                  </a:cubicBezTo>
                  <a:lnTo>
                    <a:pt x="1786" y="1322"/>
                  </a:lnTo>
                  <a:cubicBezTo>
                    <a:pt x="1643" y="1417"/>
                    <a:pt x="1465" y="1465"/>
                    <a:pt x="1286" y="1465"/>
                  </a:cubicBezTo>
                  <a:cubicBezTo>
                    <a:pt x="751" y="1465"/>
                    <a:pt x="322" y="1036"/>
                    <a:pt x="322" y="501"/>
                  </a:cubicBezTo>
                  <a:cubicBezTo>
                    <a:pt x="322" y="322"/>
                    <a:pt x="381" y="155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847;p31">
              <a:extLst>
                <a:ext uri="{FF2B5EF4-FFF2-40B4-BE49-F238E27FC236}">
                  <a16:creationId xmlns:a16="http://schemas.microsoft.com/office/drawing/2014/main" id="{4C863644-A1B5-209A-F121-1B612C1C5C11}"/>
                </a:ext>
              </a:extLst>
            </p:cNvPr>
            <p:cNvSpPr/>
            <p:nvPr/>
          </p:nvSpPr>
          <p:spPr>
            <a:xfrm>
              <a:off x="6883235" y="340783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7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84"/>
                    <a:pt x="1786" y="1310"/>
                  </a:cubicBezTo>
                  <a:lnTo>
                    <a:pt x="1786" y="1310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848;p31">
              <a:extLst>
                <a:ext uri="{FF2B5EF4-FFF2-40B4-BE49-F238E27FC236}">
                  <a16:creationId xmlns:a16="http://schemas.microsoft.com/office/drawing/2014/main" id="{75880061-138E-274C-E0BD-3038F9F730FC}"/>
                </a:ext>
              </a:extLst>
            </p:cNvPr>
            <p:cNvSpPr/>
            <p:nvPr/>
          </p:nvSpPr>
          <p:spPr>
            <a:xfrm>
              <a:off x="6883235" y="3492406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5" y="1"/>
                  </a:moveTo>
                  <a:lnTo>
                    <a:pt x="465" y="1"/>
                  </a:lnTo>
                  <a:cubicBezTo>
                    <a:pt x="191" y="168"/>
                    <a:pt x="0" y="465"/>
                    <a:pt x="0" y="810"/>
                  </a:cubicBezTo>
                  <a:cubicBezTo>
                    <a:pt x="0" y="1346"/>
                    <a:pt x="429" y="1775"/>
                    <a:pt x="965" y="1775"/>
                  </a:cubicBezTo>
                  <a:cubicBezTo>
                    <a:pt x="1310" y="1775"/>
                    <a:pt x="1620" y="1596"/>
                    <a:pt x="1786" y="1311"/>
                  </a:cubicBezTo>
                  <a:lnTo>
                    <a:pt x="1786" y="1311"/>
                  </a:lnTo>
                  <a:cubicBezTo>
                    <a:pt x="1643" y="1406"/>
                    <a:pt x="1465" y="1453"/>
                    <a:pt x="1286" y="1453"/>
                  </a:cubicBezTo>
                  <a:cubicBezTo>
                    <a:pt x="751" y="1453"/>
                    <a:pt x="322" y="1025"/>
                    <a:pt x="322" y="489"/>
                  </a:cubicBezTo>
                  <a:cubicBezTo>
                    <a:pt x="322" y="310"/>
                    <a:pt x="381" y="144"/>
                    <a:pt x="465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849;p31">
              <a:extLst>
                <a:ext uri="{FF2B5EF4-FFF2-40B4-BE49-F238E27FC236}">
                  <a16:creationId xmlns:a16="http://schemas.microsoft.com/office/drawing/2014/main" id="{762DBD97-6E6B-3F9C-8AB0-FB4505733DC1}"/>
                </a:ext>
              </a:extLst>
            </p:cNvPr>
            <p:cNvSpPr/>
            <p:nvPr/>
          </p:nvSpPr>
          <p:spPr>
            <a:xfrm>
              <a:off x="7513411" y="2720886"/>
              <a:ext cx="61760" cy="501440"/>
            </a:xfrm>
            <a:custGeom>
              <a:avLst/>
              <a:gdLst/>
              <a:ahLst/>
              <a:cxnLst/>
              <a:rect l="l" t="t" r="r" b="b"/>
              <a:pathLst>
                <a:path w="1930" h="15670" extrusionOk="0">
                  <a:moveTo>
                    <a:pt x="131" y="1"/>
                  </a:moveTo>
                  <a:cubicBezTo>
                    <a:pt x="60" y="1"/>
                    <a:pt x="12" y="48"/>
                    <a:pt x="0" y="120"/>
                  </a:cubicBezTo>
                  <a:cubicBezTo>
                    <a:pt x="0" y="179"/>
                    <a:pt x="48" y="239"/>
                    <a:pt x="108" y="239"/>
                  </a:cubicBezTo>
                  <a:lnTo>
                    <a:pt x="1679" y="370"/>
                  </a:lnTo>
                  <a:lnTo>
                    <a:pt x="1679" y="15669"/>
                  </a:lnTo>
                  <a:lnTo>
                    <a:pt x="1929" y="15669"/>
                  </a:lnTo>
                  <a:lnTo>
                    <a:pt x="1929" y="14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850;p31">
              <a:extLst>
                <a:ext uri="{FF2B5EF4-FFF2-40B4-BE49-F238E27FC236}">
                  <a16:creationId xmlns:a16="http://schemas.microsoft.com/office/drawing/2014/main" id="{C6B6136A-0297-0DAF-593C-44A6EB4B949C}"/>
                </a:ext>
              </a:extLst>
            </p:cNvPr>
            <p:cNvSpPr/>
            <p:nvPr/>
          </p:nvSpPr>
          <p:spPr>
            <a:xfrm>
              <a:off x="7542755" y="2706038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0"/>
                  </a:moveTo>
                  <a:cubicBezTo>
                    <a:pt x="441" y="0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851;p31">
              <a:extLst>
                <a:ext uri="{FF2B5EF4-FFF2-40B4-BE49-F238E27FC236}">
                  <a16:creationId xmlns:a16="http://schemas.microsoft.com/office/drawing/2014/main" id="{DD19917F-88E8-3D9D-DB88-14B91513B86D}"/>
                </a:ext>
              </a:extLst>
            </p:cNvPr>
            <p:cNvSpPr/>
            <p:nvPr/>
          </p:nvSpPr>
          <p:spPr>
            <a:xfrm>
              <a:off x="7542755" y="2790614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489"/>
                    <a:pt x="441" y="1929"/>
                    <a:pt x="965" y="1929"/>
                  </a:cubicBezTo>
                  <a:cubicBezTo>
                    <a:pt x="1500" y="1929"/>
                    <a:pt x="1929" y="1489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852;p31">
              <a:extLst>
                <a:ext uri="{FF2B5EF4-FFF2-40B4-BE49-F238E27FC236}">
                  <a16:creationId xmlns:a16="http://schemas.microsoft.com/office/drawing/2014/main" id="{45A9C5D0-CE19-2232-A9D6-1D7A67671589}"/>
                </a:ext>
              </a:extLst>
            </p:cNvPr>
            <p:cNvSpPr/>
            <p:nvPr/>
          </p:nvSpPr>
          <p:spPr>
            <a:xfrm>
              <a:off x="7542755" y="2875190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29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29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853;p31">
              <a:extLst>
                <a:ext uri="{FF2B5EF4-FFF2-40B4-BE49-F238E27FC236}">
                  <a16:creationId xmlns:a16="http://schemas.microsoft.com/office/drawing/2014/main" id="{A95D8D91-D65B-7123-BD5C-9BA436F4E78D}"/>
                </a:ext>
              </a:extLst>
            </p:cNvPr>
            <p:cNvSpPr/>
            <p:nvPr/>
          </p:nvSpPr>
          <p:spPr>
            <a:xfrm>
              <a:off x="7542755" y="2959766"/>
              <a:ext cx="61728" cy="61760"/>
            </a:xfrm>
            <a:custGeom>
              <a:avLst/>
              <a:gdLst/>
              <a:ahLst/>
              <a:cxnLst/>
              <a:rect l="l" t="t" r="r" b="b"/>
              <a:pathLst>
                <a:path w="1929" h="1930" extrusionOk="0">
                  <a:moveTo>
                    <a:pt x="965" y="1"/>
                  </a:moveTo>
                  <a:cubicBezTo>
                    <a:pt x="441" y="1"/>
                    <a:pt x="0" y="430"/>
                    <a:pt x="0" y="965"/>
                  </a:cubicBezTo>
                  <a:cubicBezTo>
                    <a:pt x="0" y="1501"/>
                    <a:pt x="441" y="1930"/>
                    <a:pt x="965" y="1930"/>
                  </a:cubicBezTo>
                  <a:cubicBezTo>
                    <a:pt x="1500" y="1930"/>
                    <a:pt x="1929" y="1501"/>
                    <a:pt x="1929" y="965"/>
                  </a:cubicBezTo>
                  <a:cubicBezTo>
                    <a:pt x="1929" y="430"/>
                    <a:pt x="1500" y="1"/>
                    <a:pt x="965" y="1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854;p31">
              <a:extLst>
                <a:ext uri="{FF2B5EF4-FFF2-40B4-BE49-F238E27FC236}">
                  <a16:creationId xmlns:a16="http://schemas.microsoft.com/office/drawing/2014/main" id="{BB5E965D-CCC7-E1AF-201B-A7A6D006F3A6}"/>
                </a:ext>
              </a:extLst>
            </p:cNvPr>
            <p:cNvSpPr/>
            <p:nvPr/>
          </p:nvSpPr>
          <p:spPr>
            <a:xfrm>
              <a:off x="7542755" y="3044374"/>
              <a:ext cx="61728" cy="61728"/>
            </a:xfrm>
            <a:custGeom>
              <a:avLst/>
              <a:gdLst/>
              <a:ahLst/>
              <a:cxnLst/>
              <a:rect l="l" t="t" r="r" b="b"/>
              <a:pathLst>
                <a:path w="1929" h="1929" extrusionOk="0">
                  <a:moveTo>
                    <a:pt x="965" y="0"/>
                  </a:moveTo>
                  <a:cubicBezTo>
                    <a:pt x="441" y="0"/>
                    <a:pt x="0" y="441"/>
                    <a:pt x="0" y="965"/>
                  </a:cubicBezTo>
                  <a:cubicBezTo>
                    <a:pt x="0" y="1500"/>
                    <a:pt x="441" y="1929"/>
                    <a:pt x="965" y="1929"/>
                  </a:cubicBezTo>
                  <a:cubicBezTo>
                    <a:pt x="1500" y="1929"/>
                    <a:pt x="1929" y="1500"/>
                    <a:pt x="1929" y="965"/>
                  </a:cubicBezTo>
                  <a:cubicBezTo>
                    <a:pt x="1929" y="441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855;p31">
              <a:extLst>
                <a:ext uri="{FF2B5EF4-FFF2-40B4-BE49-F238E27FC236}">
                  <a16:creationId xmlns:a16="http://schemas.microsoft.com/office/drawing/2014/main" id="{2CCF0F68-2649-B5E5-DA03-8BDC8398FACF}"/>
                </a:ext>
              </a:extLst>
            </p:cNvPr>
            <p:cNvSpPr/>
            <p:nvPr/>
          </p:nvSpPr>
          <p:spPr>
            <a:xfrm>
              <a:off x="7542755" y="3129334"/>
              <a:ext cx="61728" cy="61376"/>
            </a:xfrm>
            <a:custGeom>
              <a:avLst/>
              <a:gdLst/>
              <a:ahLst/>
              <a:cxnLst/>
              <a:rect l="l" t="t" r="r" b="b"/>
              <a:pathLst>
                <a:path w="1929" h="1918" extrusionOk="0">
                  <a:moveTo>
                    <a:pt x="965" y="0"/>
                  </a:moveTo>
                  <a:cubicBezTo>
                    <a:pt x="441" y="0"/>
                    <a:pt x="0" y="429"/>
                    <a:pt x="0" y="953"/>
                  </a:cubicBezTo>
                  <a:cubicBezTo>
                    <a:pt x="0" y="1488"/>
                    <a:pt x="441" y="1917"/>
                    <a:pt x="965" y="1917"/>
                  </a:cubicBezTo>
                  <a:cubicBezTo>
                    <a:pt x="1500" y="1917"/>
                    <a:pt x="1929" y="1488"/>
                    <a:pt x="1929" y="953"/>
                  </a:cubicBezTo>
                  <a:cubicBezTo>
                    <a:pt x="1929" y="429"/>
                    <a:pt x="1500" y="0"/>
                    <a:pt x="965" y="0"/>
                  </a:cubicBezTo>
                  <a:close/>
                </a:path>
              </a:pathLst>
            </a:custGeom>
            <a:solidFill>
              <a:srgbClr val="F3E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856;p31">
              <a:extLst>
                <a:ext uri="{FF2B5EF4-FFF2-40B4-BE49-F238E27FC236}">
                  <a16:creationId xmlns:a16="http://schemas.microsoft.com/office/drawing/2014/main" id="{5EBA6675-66F3-B12B-3A73-F84E5B24BF52}"/>
                </a:ext>
              </a:extLst>
            </p:cNvPr>
            <p:cNvSpPr/>
            <p:nvPr/>
          </p:nvSpPr>
          <p:spPr>
            <a:xfrm>
              <a:off x="7542755" y="2710614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46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24"/>
                    <a:pt x="322" y="500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857;p31">
              <a:extLst>
                <a:ext uri="{FF2B5EF4-FFF2-40B4-BE49-F238E27FC236}">
                  <a16:creationId xmlns:a16="http://schemas.microsoft.com/office/drawing/2014/main" id="{E1A721CC-A420-58FF-11A4-30E4F98065B3}"/>
                </a:ext>
              </a:extLst>
            </p:cNvPr>
            <p:cNvSpPr/>
            <p:nvPr/>
          </p:nvSpPr>
          <p:spPr>
            <a:xfrm>
              <a:off x="7542755" y="2795190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6"/>
                    <a:pt x="965" y="1786"/>
                  </a:cubicBezTo>
                  <a:cubicBezTo>
                    <a:pt x="1310" y="1786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5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858;p31">
              <a:extLst>
                <a:ext uri="{FF2B5EF4-FFF2-40B4-BE49-F238E27FC236}">
                  <a16:creationId xmlns:a16="http://schemas.microsoft.com/office/drawing/2014/main" id="{78FB6FF9-1FDC-7061-872B-195A46C1AB9D}"/>
                </a:ext>
              </a:extLst>
            </p:cNvPr>
            <p:cNvSpPr/>
            <p:nvPr/>
          </p:nvSpPr>
          <p:spPr>
            <a:xfrm>
              <a:off x="7542755" y="2879766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6"/>
                    <a:pt x="322" y="501"/>
                  </a:cubicBezTo>
                  <a:cubicBezTo>
                    <a:pt x="322" y="322"/>
                    <a:pt x="381" y="143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859;p31">
              <a:extLst>
                <a:ext uri="{FF2B5EF4-FFF2-40B4-BE49-F238E27FC236}">
                  <a16:creationId xmlns:a16="http://schemas.microsoft.com/office/drawing/2014/main" id="{6B559EDF-D6C5-3C42-DD80-F57CF487C5E7}"/>
                </a:ext>
              </a:extLst>
            </p:cNvPr>
            <p:cNvSpPr/>
            <p:nvPr/>
          </p:nvSpPr>
          <p:spPr>
            <a:xfrm>
              <a:off x="7542755" y="2964342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67"/>
                    <a:pt x="0" y="477"/>
                    <a:pt x="0" y="822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2"/>
                  </a:cubicBezTo>
                  <a:lnTo>
                    <a:pt x="1786" y="1322"/>
                  </a:lnTo>
                  <a:cubicBezTo>
                    <a:pt x="1643" y="1406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860;p31">
              <a:extLst>
                <a:ext uri="{FF2B5EF4-FFF2-40B4-BE49-F238E27FC236}">
                  <a16:creationId xmlns:a16="http://schemas.microsoft.com/office/drawing/2014/main" id="{AFF2D765-FE2B-DEC3-C271-6389D889733F}"/>
                </a:ext>
              </a:extLst>
            </p:cNvPr>
            <p:cNvSpPr/>
            <p:nvPr/>
          </p:nvSpPr>
          <p:spPr>
            <a:xfrm>
              <a:off x="7542755" y="3048918"/>
              <a:ext cx="57184" cy="57184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464" y="1"/>
                  </a:moveTo>
                  <a:lnTo>
                    <a:pt x="464" y="1"/>
                  </a:lnTo>
                  <a:cubicBezTo>
                    <a:pt x="191" y="180"/>
                    <a:pt x="0" y="477"/>
                    <a:pt x="0" y="823"/>
                  </a:cubicBezTo>
                  <a:cubicBezTo>
                    <a:pt x="0" y="1358"/>
                    <a:pt x="441" y="1787"/>
                    <a:pt x="965" y="1787"/>
                  </a:cubicBezTo>
                  <a:cubicBezTo>
                    <a:pt x="1310" y="1787"/>
                    <a:pt x="1619" y="1596"/>
                    <a:pt x="1786" y="1323"/>
                  </a:cubicBezTo>
                  <a:lnTo>
                    <a:pt x="1786" y="1323"/>
                  </a:lnTo>
                  <a:cubicBezTo>
                    <a:pt x="1643" y="1418"/>
                    <a:pt x="1477" y="1465"/>
                    <a:pt x="1286" y="1465"/>
                  </a:cubicBezTo>
                  <a:cubicBezTo>
                    <a:pt x="762" y="1465"/>
                    <a:pt x="322" y="1037"/>
                    <a:pt x="322" y="501"/>
                  </a:cubicBezTo>
                  <a:cubicBezTo>
                    <a:pt x="322" y="322"/>
                    <a:pt x="381" y="156"/>
                    <a:pt x="464" y="1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861;p31">
              <a:extLst>
                <a:ext uri="{FF2B5EF4-FFF2-40B4-BE49-F238E27FC236}">
                  <a16:creationId xmlns:a16="http://schemas.microsoft.com/office/drawing/2014/main" id="{2ED83BB3-5E99-4A85-35CC-7CFF03539EE9}"/>
                </a:ext>
              </a:extLst>
            </p:cNvPr>
            <p:cNvSpPr/>
            <p:nvPr/>
          </p:nvSpPr>
          <p:spPr>
            <a:xfrm>
              <a:off x="7542755" y="3133910"/>
              <a:ext cx="57184" cy="56800"/>
            </a:xfrm>
            <a:custGeom>
              <a:avLst/>
              <a:gdLst/>
              <a:ahLst/>
              <a:cxnLst/>
              <a:rect l="l" t="t" r="r" b="b"/>
              <a:pathLst>
                <a:path w="1787" h="1775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91" y="167"/>
                    <a:pt x="0" y="464"/>
                    <a:pt x="0" y="810"/>
                  </a:cubicBezTo>
                  <a:cubicBezTo>
                    <a:pt x="0" y="1345"/>
                    <a:pt x="441" y="1774"/>
                    <a:pt x="965" y="1774"/>
                  </a:cubicBezTo>
                  <a:cubicBezTo>
                    <a:pt x="1310" y="1774"/>
                    <a:pt x="1619" y="1584"/>
                    <a:pt x="1786" y="1310"/>
                  </a:cubicBezTo>
                  <a:lnTo>
                    <a:pt x="1786" y="1310"/>
                  </a:lnTo>
                  <a:cubicBezTo>
                    <a:pt x="1643" y="1405"/>
                    <a:pt x="1477" y="1453"/>
                    <a:pt x="1286" y="1453"/>
                  </a:cubicBezTo>
                  <a:cubicBezTo>
                    <a:pt x="762" y="1453"/>
                    <a:pt x="322" y="1024"/>
                    <a:pt x="322" y="488"/>
                  </a:cubicBezTo>
                  <a:cubicBezTo>
                    <a:pt x="322" y="310"/>
                    <a:pt x="381" y="143"/>
                    <a:pt x="464" y="0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862;p31">
              <a:extLst>
                <a:ext uri="{FF2B5EF4-FFF2-40B4-BE49-F238E27FC236}">
                  <a16:creationId xmlns:a16="http://schemas.microsoft.com/office/drawing/2014/main" id="{2F20359A-8B8E-141C-7915-4E50CAF5CA10}"/>
                </a:ext>
              </a:extLst>
            </p:cNvPr>
            <p:cNvSpPr/>
            <p:nvPr/>
          </p:nvSpPr>
          <p:spPr>
            <a:xfrm>
              <a:off x="2888067" y="4660566"/>
              <a:ext cx="206144" cy="148608"/>
            </a:xfrm>
            <a:custGeom>
              <a:avLst/>
              <a:gdLst/>
              <a:ahLst/>
              <a:cxnLst/>
              <a:rect l="l" t="t" r="r" b="b"/>
              <a:pathLst>
                <a:path w="6442" h="4644" extrusionOk="0">
                  <a:moveTo>
                    <a:pt x="2492" y="1"/>
                  </a:moveTo>
                  <a:cubicBezTo>
                    <a:pt x="1588" y="1"/>
                    <a:pt x="817" y="369"/>
                    <a:pt x="501" y="1048"/>
                  </a:cubicBezTo>
                  <a:cubicBezTo>
                    <a:pt x="0" y="2120"/>
                    <a:pt x="810" y="3560"/>
                    <a:pt x="2310" y="4263"/>
                  </a:cubicBezTo>
                  <a:cubicBezTo>
                    <a:pt x="2860" y="4520"/>
                    <a:pt x="3427" y="4643"/>
                    <a:pt x="3950" y="4643"/>
                  </a:cubicBezTo>
                  <a:cubicBezTo>
                    <a:pt x="4854" y="4643"/>
                    <a:pt x="5625" y="4275"/>
                    <a:pt x="5942" y="3596"/>
                  </a:cubicBezTo>
                  <a:cubicBezTo>
                    <a:pt x="6442" y="2524"/>
                    <a:pt x="5632" y="1084"/>
                    <a:pt x="4132" y="381"/>
                  </a:cubicBezTo>
                  <a:cubicBezTo>
                    <a:pt x="3582" y="124"/>
                    <a:pt x="3015" y="1"/>
                    <a:pt x="249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863;p31">
              <a:extLst>
                <a:ext uri="{FF2B5EF4-FFF2-40B4-BE49-F238E27FC236}">
                  <a16:creationId xmlns:a16="http://schemas.microsoft.com/office/drawing/2014/main" id="{DAEBBF64-343C-3CE6-78BA-2D4B0CAE48A0}"/>
                </a:ext>
              </a:extLst>
            </p:cNvPr>
            <p:cNvSpPr/>
            <p:nvPr/>
          </p:nvSpPr>
          <p:spPr>
            <a:xfrm>
              <a:off x="2884259" y="4667830"/>
              <a:ext cx="206144" cy="148576"/>
            </a:xfrm>
            <a:custGeom>
              <a:avLst/>
              <a:gdLst/>
              <a:ahLst/>
              <a:cxnLst/>
              <a:rect l="l" t="t" r="r" b="b"/>
              <a:pathLst>
                <a:path w="6442" h="4643" extrusionOk="0">
                  <a:moveTo>
                    <a:pt x="2487" y="0"/>
                  </a:moveTo>
                  <a:cubicBezTo>
                    <a:pt x="1584" y="0"/>
                    <a:pt x="817" y="368"/>
                    <a:pt x="500" y="1047"/>
                  </a:cubicBezTo>
                  <a:cubicBezTo>
                    <a:pt x="0" y="2119"/>
                    <a:pt x="810" y="3560"/>
                    <a:pt x="2310" y="4262"/>
                  </a:cubicBezTo>
                  <a:cubicBezTo>
                    <a:pt x="2860" y="4519"/>
                    <a:pt x="3427" y="4642"/>
                    <a:pt x="3950" y="4642"/>
                  </a:cubicBezTo>
                  <a:cubicBezTo>
                    <a:pt x="4854" y="4642"/>
                    <a:pt x="5625" y="4274"/>
                    <a:pt x="5942" y="3595"/>
                  </a:cubicBezTo>
                  <a:cubicBezTo>
                    <a:pt x="6442" y="2524"/>
                    <a:pt x="5632" y="1083"/>
                    <a:pt x="4132" y="381"/>
                  </a:cubicBezTo>
                  <a:cubicBezTo>
                    <a:pt x="3578" y="123"/>
                    <a:pt x="3010" y="0"/>
                    <a:pt x="2487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864;p31">
              <a:extLst>
                <a:ext uri="{FF2B5EF4-FFF2-40B4-BE49-F238E27FC236}">
                  <a16:creationId xmlns:a16="http://schemas.microsoft.com/office/drawing/2014/main" id="{31C07B4F-6B3C-5412-A7F8-5DA60E5014DA}"/>
                </a:ext>
              </a:extLst>
            </p:cNvPr>
            <p:cNvSpPr/>
            <p:nvPr/>
          </p:nvSpPr>
          <p:spPr>
            <a:xfrm>
              <a:off x="2586691" y="4874390"/>
              <a:ext cx="206912" cy="145408"/>
            </a:xfrm>
            <a:custGeom>
              <a:avLst/>
              <a:gdLst/>
              <a:ahLst/>
              <a:cxnLst/>
              <a:rect l="l" t="t" r="r" b="b"/>
              <a:pathLst>
                <a:path w="6466" h="4544" extrusionOk="0">
                  <a:moveTo>
                    <a:pt x="3882" y="0"/>
                  </a:moveTo>
                  <a:cubicBezTo>
                    <a:pt x="3428" y="0"/>
                    <a:pt x="2944" y="87"/>
                    <a:pt x="2465" y="272"/>
                  </a:cubicBezTo>
                  <a:cubicBezTo>
                    <a:pt x="917" y="867"/>
                    <a:pt x="1" y="2236"/>
                    <a:pt x="429" y="3343"/>
                  </a:cubicBezTo>
                  <a:cubicBezTo>
                    <a:pt x="717" y="4108"/>
                    <a:pt x="1567" y="4543"/>
                    <a:pt x="2579" y="4543"/>
                  </a:cubicBezTo>
                  <a:cubicBezTo>
                    <a:pt x="3033" y="4543"/>
                    <a:pt x="3519" y="4456"/>
                    <a:pt x="4001" y="4272"/>
                  </a:cubicBezTo>
                  <a:cubicBezTo>
                    <a:pt x="5549" y="3677"/>
                    <a:pt x="6466" y="2308"/>
                    <a:pt x="6037" y="1200"/>
                  </a:cubicBezTo>
                  <a:cubicBezTo>
                    <a:pt x="5749" y="435"/>
                    <a:pt x="4893" y="0"/>
                    <a:pt x="3882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865;p31">
              <a:extLst>
                <a:ext uri="{FF2B5EF4-FFF2-40B4-BE49-F238E27FC236}">
                  <a16:creationId xmlns:a16="http://schemas.microsoft.com/office/drawing/2014/main" id="{3B3D8732-C64C-8426-9F2C-58B4D6FA2E71}"/>
                </a:ext>
              </a:extLst>
            </p:cNvPr>
            <p:cNvSpPr/>
            <p:nvPr/>
          </p:nvSpPr>
          <p:spPr>
            <a:xfrm>
              <a:off x="2589347" y="4882006"/>
              <a:ext cx="206560" cy="145408"/>
            </a:xfrm>
            <a:custGeom>
              <a:avLst/>
              <a:gdLst/>
              <a:ahLst/>
              <a:cxnLst/>
              <a:rect l="l" t="t" r="r" b="b"/>
              <a:pathLst>
                <a:path w="6455" h="4544" extrusionOk="0">
                  <a:moveTo>
                    <a:pt x="3880" y="0"/>
                  </a:moveTo>
                  <a:cubicBezTo>
                    <a:pt x="3428" y="0"/>
                    <a:pt x="2944" y="88"/>
                    <a:pt x="2466" y="272"/>
                  </a:cubicBezTo>
                  <a:cubicBezTo>
                    <a:pt x="906" y="855"/>
                    <a:pt x="1" y="2236"/>
                    <a:pt x="418" y="3343"/>
                  </a:cubicBezTo>
                  <a:cubicBezTo>
                    <a:pt x="714" y="4108"/>
                    <a:pt x="1566" y="4544"/>
                    <a:pt x="2576" y="4544"/>
                  </a:cubicBezTo>
                  <a:cubicBezTo>
                    <a:pt x="3027" y="4544"/>
                    <a:pt x="3511" y="4456"/>
                    <a:pt x="3990" y="4272"/>
                  </a:cubicBezTo>
                  <a:cubicBezTo>
                    <a:pt x="5537" y="3677"/>
                    <a:pt x="6454" y="2296"/>
                    <a:pt x="6037" y="1200"/>
                  </a:cubicBezTo>
                  <a:cubicBezTo>
                    <a:pt x="5741" y="436"/>
                    <a:pt x="4889" y="0"/>
                    <a:pt x="388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866;p31">
              <a:extLst>
                <a:ext uri="{FF2B5EF4-FFF2-40B4-BE49-F238E27FC236}">
                  <a16:creationId xmlns:a16="http://schemas.microsoft.com/office/drawing/2014/main" id="{9347CC44-F2F0-783C-A45F-7ACC6B214D10}"/>
                </a:ext>
              </a:extLst>
            </p:cNvPr>
            <p:cNvSpPr/>
            <p:nvPr/>
          </p:nvSpPr>
          <p:spPr>
            <a:xfrm>
              <a:off x="2549347" y="4706646"/>
              <a:ext cx="983392" cy="438592"/>
            </a:xfrm>
            <a:custGeom>
              <a:avLst/>
              <a:gdLst/>
              <a:ahLst/>
              <a:cxnLst/>
              <a:rect l="l" t="t" r="r" b="b"/>
              <a:pathLst>
                <a:path w="30731" h="13706" extrusionOk="0">
                  <a:moveTo>
                    <a:pt x="14584" y="1"/>
                  </a:moveTo>
                  <a:cubicBezTo>
                    <a:pt x="14360" y="1"/>
                    <a:pt x="14134" y="9"/>
                    <a:pt x="13907" y="25"/>
                  </a:cubicBezTo>
                  <a:cubicBezTo>
                    <a:pt x="9133" y="382"/>
                    <a:pt x="4073" y="6823"/>
                    <a:pt x="1" y="13705"/>
                  </a:cubicBezTo>
                  <a:lnTo>
                    <a:pt x="30731" y="13705"/>
                  </a:lnTo>
                  <a:cubicBezTo>
                    <a:pt x="28301" y="9309"/>
                    <a:pt x="22264" y="1"/>
                    <a:pt x="14584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867;p31">
              <a:extLst>
                <a:ext uri="{FF2B5EF4-FFF2-40B4-BE49-F238E27FC236}">
                  <a16:creationId xmlns:a16="http://schemas.microsoft.com/office/drawing/2014/main" id="{AD3CA17C-DAB0-8358-9C2C-7AC8503E0F7C}"/>
                </a:ext>
              </a:extLst>
            </p:cNvPr>
            <p:cNvSpPr/>
            <p:nvPr/>
          </p:nvSpPr>
          <p:spPr>
            <a:xfrm>
              <a:off x="2800067" y="4789174"/>
              <a:ext cx="225184" cy="146080"/>
            </a:xfrm>
            <a:custGeom>
              <a:avLst/>
              <a:gdLst/>
              <a:ahLst/>
              <a:cxnLst/>
              <a:rect l="l" t="t" r="r" b="b"/>
              <a:pathLst>
                <a:path w="7037" h="4565" extrusionOk="0">
                  <a:moveTo>
                    <a:pt x="4046" y="0"/>
                  </a:moveTo>
                  <a:cubicBezTo>
                    <a:pt x="3731" y="0"/>
                    <a:pt x="3404" y="33"/>
                    <a:pt x="3072" y="101"/>
                  </a:cubicBezTo>
                  <a:cubicBezTo>
                    <a:pt x="1262" y="470"/>
                    <a:pt x="0" y="1756"/>
                    <a:pt x="250" y="2958"/>
                  </a:cubicBezTo>
                  <a:cubicBezTo>
                    <a:pt x="443" y="3934"/>
                    <a:pt x="1577" y="4565"/>
                    <a:pt x="2964" y="4565"/>
                  </a:cubicBezTo>
                  <a:cubicBezTo>
                    <a:pt x="3287" y="4565"/>
                    <a:pt x="3623" y="4530"/>
                    <a:pt x="3965" y="4459"/>
                  </a:cubicBezTo>
                  <a:cubicBezTo>
                    <a:pt x="5775" y="4089"/>
                    <a:pt x="7037" y="2815"/>
                    <a:pt x="6787" y="1613"/>
                  </a:cubicBezTo>
                  <a:cubicBezTo>
                    <a:pt x="6583" y="632"/>
                    <a:pt x="5437" y="0"/>
                    <a:pt x="40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868;p31">
              <a:extLst>
                <a:ext uri="{FF2B5EF4-FFF2-40B4-BE49-F238E27FC236}">
                  <a16:creationId xmlns:a16="http://schemas.microsoft.com/office/drawing/2014/main" id="{C021ACCD-4A95-C11E-E458-A06780DB4536}"/>
                </a:ext>
              </a:extLst>
            </p:cNvPr>
            <p:cNvSpPr/>
            <p:nvPr/>
          </p:nvSpPr>
          <p:spPr>
            <a:xfrm>
              <a:off x="2802723" y="4776182"/>
              <a:ext cx="225216" cy="145984"/>
            </a:xfrm>
            <a:custGeom>
              <a:avLst/>
              <a:gdLst/>
              <a:ahLst/>
              <a:cxnLst/>
              <a:rect l="l" t="t" r="r" b="b"/>
              <a:pathLst>
                <a:path w="7038" h="4562" extrusionOk="0">
                  <a:moveTo>
                    <a:pt x="4061" y="0"/>
                  </a:moveTo>
                  <a:cubicBezTo>
                    <a:pt x="3742" y="0"/>
                    <a:pt x="3410" y="33"/>
                    <a:pt x="3072" y="102"/>
                  </a:cubicBezTo>
                  <a:cubicBezTo>
                    <a:pt x="1263" y="471"/>
                    <a:pt x="0" y="1745"/>
                    <a:pt x="251" y="2948"/>
                  </a:cubicBezTo>
                  <a:cubicBezTo>
                    <a:pt x="454" y="3936"/>
                    <a:pt x="1595" y="4561"/>
                    <a:pt x="2982" y="4561"/>
                  </a:cubicBezTo>
                  <a:cubicBezTo>
                    <a:pt x="3300" y="4561"/>
                    <a:pt x="3630" y="4529"/>
                    <a:pt x="3965" y="4460"/>
                  </a:cubicBezTo>
                  <a:cubicBezTo>
                    <a:pt x="5775" y="4091"/>
                    <a:pt x="7037" y="2817"/>
                    <a:pt x="6787" y="1614"/>
                  </a:cubicBezTo>
                  <a:cubicBezTo>
                    <a:pt x="6593" y="626"/>
                    <a:pt x="5454" y="0"/>
                    <a:pt x="4061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869;p31">
              <a:extLst>
                <a:ext uri="{FF2B5EF4-FFF2-40B4-BE49-F238E27FC236}">
                  <a16:creationId xmlns:a16="http://schemas.microsoft.com/office/drawing/2014/main" id="{AB597BFB-1C9B-BD47-F80A-1808C106EA8E}"/>
                </a:ext>
              </a:extLst>
            </p:cNvPr>
            <p:cNvSpPr/>
            <p:nvPr/>
          </p:nvSpPr>
          <p:spPr>
            <a:xfrm>
              <a:off x="2771107" y="4974262"/>
              <a:ext cx="227488" cy="155840"/>
            </a:xfrm>
            <a:custGeom>
              <a:avLst/>
              <a:gdLst/>
              <a:ahLst/>
              <a:cxnLst/>
              <a:rect l="l" t="t" r="r" b="b"/>
              <a:pathLst>
                <a:path w="7109" h="4870" extrusionOk="0">
                  <a:moveTo>
                    <a:pt x="4477" y="1"/>
                  </a:moveTo>
                  <a:cubicBezTo>
                    <a:pt x="3911" y="1"/>
                    <a:pt x="3290" y="127"/>
                    <a:pt x="2679" y="389"/>
                  </a:cubicBezTo>
                  <a:cubicBezTo>
                    <a:pt x="977" y="1127"/>
                    <a:pt x="0" y="2627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15"/>
                  </a:cubicBezTo>
                  <a:cubicBezTo>
                    <a:pt x="6308" y="393"/>
                    <a:pt x="5477" y="1"/>
                    <a:pt x="4477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870;p31">
              <a:extLst>
                <a:ext uri="{FF2B5EF4-FFF2-40B4-BE49-F238E27FC236}">
                  <a16:creationId xmlns:a16="http://schemas.microsoft.com/office/drawing/2014/main" id="{490C9535-6D45-6BEB-0048-03D152922972}"/>
                </a:ext>
              </a:extLst>
            </p:cNvPr>
            <p:cNvSpPr/>
            <p:nvPr/>
          </p:nvSpPr>
          <p:spPr>
            <a:xfrm>
              <a:off x="2771491" y="4961302"/>
              <a:ext cx="227488" cy="155872"/>
            </a:xfrm>
            <a:custGeom>
              <a:avLst/>
              <a:gdLst/>
              <a:ahLst/>
              <a:cxnLst/>
              <a:rect l="l" t="t" r="r" b="b"/>
              <a:pathLst>
                <a:path w="7109" h="4871" extrusionOk="0">
                  <a:moveTo>
                    <a:pt x="4481" y="1"/>
                  </a:moveTo>
                  <a:cubicBezTo>
                    <a:pt x="3913" y="1"/>
                    <a:pt x="3292" y="126"/>
                    <a:pt x="2679" y="389"/>
                  </a:cubicBezTo>
                  <a:cubicBezTo>
                    <a:pt x="988" y="1116"/>
                    <a:pt x="0" y="2628"/>
                    <a:pt x="488" y="3759"/>
                  </a:cubicBezTo>
                  <a:cubicBezTo>
                    <a:pt x="799" y="4478"/>
                    <a:pt x="1630" y="4870"/>
                    <a:pt x="2628" y="4870"/>
                  </a:cubicBezTo>
                  <a:cubicBezTo>
                    <a:pt x="3200" y="4870"/>
                    <a:pt x="3826" y="4742"/>
                    <a:pt x="4441" y="4473"/>
                  </a:cubicBezTo>
                  <a:cubicBezTo>
                    <a:pt x="6132" y="3747"/>
                    <a:pt x="7108" y="2235"/>
                    <a:pt x="6620" y="1104"/>
                  </a:cubicBezTo>
                  <a:cubicBezTo>
                    <a:pt x="6309" y="390"/>
                    <a:pt x="5479" y="1"/>
                    <a:pt x="4481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871;p31">
              <a:extLst>
                <a:ext uri="{FF2B5EF4-FFF2-40B4-BE49-F238E27FC236}">
                  <a16:creationId xmlns:a16="http://schemas.microsoft.com/office/drawing/2014/main" id="{BB2E4103-DCF2-4927-EBBC-90E6AB6504E9}"/>
                </a:ext>
              </a:extLst>
            </p:cNvPr>
            <p:cNvSpPr/>
            <p:nvPr/>
          </p:nvSpPr>
          <p:spPr>
            <a:xfrm>
              <a:off x="3053411" y="4760982"/>
              <a:ext cx="219104" cy="170624"/>
            </a:xfrm>
            <a:custGeom>
              <a:avLst/>
              <a:gdLst/>
              <a:ahLst/>
              <a:cxnLst/>
              <a:rect l="l" t="t" r="r" b="b"/>
              <a:pathLst>
                <a:path w="6847" h="5332" extrusionOk="0">
                  <a:moveTo>
                    <a:pt x="2311" y="0"/>
                  </a:moveTo>
                  <a:cubicBezTo>
                    <a:pt x="1638" y="0"/>
                    <a:pt x="1057" y="230"/>
                    <a:pt x="715" y="696"/>
                  </a:cubicBezTo>
                  <a:cubicBezTo>
                    <a:pt x="1" y="1696"/>
                    <a:pt x="620" y="3375"/>
                    <a:pt x="2108" y="4470"/>
                  </a:cubicBezTo>
                  <a:cubicBezTo>
                    <a:pt x="2893" y="5042"/>
                    <a:pt x="3763" y="5331"/>
                    <a:pt x="4517" y="5331"/>
                  </a:cubicBezTo>
                  <a:cubicBezTo>
                    <a:pt x="5194" y="5331"/>
                    <a:pt x="5777" y="5098"/>
                    <a:pt x="6121" y="4625"/>
                  </a:cubicBezTo>
                  <a:cubicBezTo>
                    <a:pt x="6847" y="3637"/>
                    <a:pt x="6216" y="1946"/>
                    <a:pt x="4728" y="863"/>
                  </a:cubicBezTo>
                  <a:cubicBezTo>
                    <a:pt x="3941" y="290"/>
                    <a:pt x="3067" y="0"/>
                    <a:pt x="2311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872;p31">
              <a:extLst>
                <a:ext uri="{FF2B5EF4-FFF2-40B4-BE49-F238E27FC236}">
                  <a16:creationId xmlns:a16="http://schemas.microsoft.com/office/drawing/2014/main" id="{670D2000-1574-030F-28F6-EAF0B36A7CA7}"/>
                </a:ext>
              </a:extLst>
            </p:cNvPr>
            <p:cNvSpPr/>
            <p:nvPr/>
          </p:nvSpPr>
          <p:spPr>
            <a:xfrm>
              <a:off x="3055715" y="4748118"/>
              <a:ext cx="219104" cy="170592"/>
            </a:xfrm>
            <a:custGeom>
              <a:avLst/>
              <a:gdLst/>
              <a:ahLst/>
              <a:cxnLst/>
              <a:rect l="l" t="t" r="r" b="b"/>
              <a:pathLst>
                <a:path w="6847" h="5331" extrusionOk="0">
                  <a:moveTo>
                    <a:pt x="2324" y="0"/>
                  </a:moveTo>
                  <a:cubicBezTo>
                    <a:pt x="1650" y="0"/>
                    <a:pt x="1069" y="234"/>
                    <a:pt x="727" y="705"/>
                  </a:cubicBezTo>
                  <a:cubicBezTo>
                    <a:pt x="0" y="1693"/>
                    <a:pt x="631" y="3384"/>
                    <a:pt x="2120" y="4468"/>
                  </a:cubicBezTo>
                  <a:cubicBezTo>
                    <a:pt x="2906" y="5040"/>
                    <a:pt x="3780" y="5330"/>
                    <a:pt x="4536" y="5330"/>
                  </a:cubicBezTo>
                  <a:cubicBezTo>
                    <a:pt x="5209" y="5330"/>
                    <a:pt x="5790" y="5100"/>
                    <a:pt x="6132" y="4634"/>
                  </a:cubicBezTo>
                  <a:cubicBezTo>
                    <a:pt x="6846" y="3634"/>
                    <a:pt x="6227" y="1955"/>
                    <a:pt x="4739" y="872"/>
                  </a:cubicBezTo>
                  <a:cubicBezTo>
                    <a:pt x="3953" y="293"/>
                    <a:pt x="3080" y="0"/>
                    <a:pt x="232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873;p31">
              <a:extLst>
                <a:ext uri="{FF2B5EF4-FFF2-40B4-BE49-F238E27FC236}">
                  <a16:creationId xmlns:a16="http://schemas.microsoft.com/office/drawing/2014/main" id="{E0E56977-417C-72E6-824D-696B334ED77E}"/>
                </a:ext>
              </a:extLst>
            </p:cNvPr>
            <p:cNvSpPr/>
            <p:nvPr/>
          </p:nvSpPr>
          <p:spPr>
            <a:xfrm>
              <a:off x="2798147" y="4733334"/>
              <a:ext cx="734592" cy="411904"/>
            </a:xfrm>
            <a:custGeom>
              <a:avLst/>
              <a:gdLst/>
              <a:ahLst/>
              <a:cxnLst/>
              <a:rect l="l" t="t" r="r" b="b"/>
              <a:pathLst>
                <a:path w="22956" h="12872" extrusionOk="0">
                  <a:moveTo>
                    <a:pt x="10800" y="0"/>
                  </a:moveTo>
                  <a:cubicBezTo>
                    <a:pt x="8764" y="5513"/>
                    <a:pt x="4858" y="9966"/>
                    <a:pt x="1" y="12871"/>
                  </a:cubicBezTo>
                  <a:lnTo>
                    <a:pt x="22956" y="12871"/>
                  </a:lnTo>
                  <a:cubicBezTo>
                    <a:pt x="20968" y="9263"/>
                    <a:pt x="16562" y="2370"/>
                    <a:pt x="10800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874;p31">
              <a:extLst>
                <a:ext uri="{FF2B5EF4-FFF2-40B4-BE49-F238E27FC236}">
                  <a16:creationId xmlns:a16="http://schemas.microsoft.com/office/drawing/2014/main" id="{057B25EA-8B7C-6C68-300A-32BF82F22E39}"/>
                </a:ext>
              </a:extLst>
            </p:cNvPr>
            <p:cNvSpPr/>
            <p:nvPr/>
          </p:nvSpPr>
          <p:spPr>
            <a:xfrm>
              <a:off x="8648771" y="2550966"/>
              <a:ext cx="307520" cy="471712"/>
            </a:xfrm>
            <a:custGeom>
              <a:avLst/>
              <a:gdLst/>
              <a:ahLst/>
              <a:cxnLst/>
              <a:rect l="l" t="t" r="r" b="b"/>
              <a:pathLst>
                <a:path w="9610" h="14741" extrusionOk="0">
                  <a:moveTo>
                    <a:pt x="1409" y="0"/>
                  </a:moveTo>
                  <a:cubicBezTo>
                    <a:pt x="1064" y="0"/>
                    <a:pt x="726" y="148"/>
                    <a:pt x="489" y="429"/>
                  </a:cubicBezTo>
                  <a:cubicBezTo>
                    <a:pt x="1" y="1001"/>
                    <a:pt x="144" y="1870"/>
                    <a:pt x="787" y="2263"/>
                  </a:cubicBezTo>
                  <a:lnTo>
                    <a:pt x="3966" y="4168"/>
                  </a:lnTo>
                  <a:cubicBezTo>
                    <a:pt x="6311" y="6013"/>
                    <a:pt x="7216" y="9156"/>
                    <a:pt x="6204" y="11966"/>
                  </a:cubicBezTo>
                  <a:lnTo>
                    <a:pt x="5216" y="14740"/>
                  </a:lnTo>
                  <a:lnTo>
                    <a:pt x="7609" y="12883"/>
                  </a:lnTo>
                  <a:lnTo>
                    <a:pt x="7835" y="12502"/>
                  </a:lnTo>
                  <a:cubicBezTo>
                    <a:pt x="9609" y="8430"/>
                    <a:pt x="8050" y="3680"/>
                    <a:pt x="4216" y="1453"/>
                  </a:cubicBezTo>
                  <a:lnTo>
                    <a:pt x="2025" y="167"/>
                  </a:lnTo>
                  <a:cubicBezTo>
                    <a:pt x="1831" y="55"/>
                    <a:pt x="1619" y="0"/>
                    <a:pt x="1409" y="0"/>
                  </a:cubicBezTo>
                  <a:close/>
                </a:path>
              </a:pathLst>
            </a:custGeom>
            <a:solidFill>
              <a:srgbClr val="EA7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875;p31">
              <a:extLst>
                <a:ext uri="{FF2B5EF4-FFF2-40B4-BE49-F238E27FC236}">
                  <a16:creationId xmlns:a16="http://schemas.microsoft.com/office/drawing/2014/main" id="{2BCC173B-FB0F-E386-8AE9-5315D60C2C90}"/>
                </a:ext>
              </a:extLst>
            </p:cNvPr>
            <p:cNvSpPr/>
            <p:nvPr/>
          </p:nvSpPr>
          <p:spPr>
            <a:xfrm>
              <a:off x="8523811" y="2607158"/>
              <a:ext cx="269024" cy="418944"/>
            </a:xfrm>
            <a:custGeom>
              <a:avLst/>
              <a:gdLst/>
              <a:ahLst/>
              <a:cxnLst/>
              <a:rect l="l" t="t" r="r" b="b"/>
              <a:pathLst>
                <a:path w="8407" h="13092" extrusionOk="0">
                  <a:moveTo>
                    <a:pt x="6532" y="1"/>
                  </a:moveTo>
                  <a:cubicBezTo>
                    <a:pt x="6096" y="1"/>
                    <a:pt x="5670" y="219"/>
                    <a:pt x="5430" y="614"/>
                  </a:cubicBezTo>
                  <a:cubicBezTo>
                    <a:pt x="3215" y="4257"/>
                    <a:pt x="1429" y="8103"/>
                    <a:pt x="1" y="12044"/>
                  </a:cubicBezTo>
                  <a:lnTo>
                    <a:pt x="2870" y="13092"/>
                  </a:lnTo>
                  <a:cubicBezTo>
                    <a:pt x="4239" y="9317"/>
                    <a:pt x="5942" y="5662"/>
                    <a:pt x="8037" y="2209"/>
                  </a:cubicBezTo>
                  <a:cubicBezTo>
                    <a:pt x="8407" y="1614"/>
                    <a:pt x="8228" y="840"/>
                    <a:pt x="7633" y="471"/>
                  </a:cubicBezTo>
                  <a:lnTo>
                    <a:pt x="7216" y="197"/>
                  </a:lnTo>
                  <a:cubicBezTo>
                    <a:pt x="7003" y="64"/>
                    <a:pt x="6766" y="1"/>
                    <a:pt x="6532" y="1"/>
                  </a:cubicBez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876;p31">
              <a:extLst>
                <a:ext uri="{FF2B5EF4-FFF2-40B4-BE49-F238E27FC236}">
                  <a16:creationId xmlns:a16="http://schemas.microsoft.com/office/drawing/2014/main" id="{B42E4E8E-6B7B-03A8-730D-33BA83128D84}"/>
                </a:ext>
              </a:extLst>
            </p:cNvPr>
            <p:cNvSpPr/>
            <p:nvPr/>
          </p:nvSpPr>
          <p:spPr>
            <a:xfrm>
              <a:off x="8550883" y="2609270"/>
              <a:ext cx="241952" cy="416832"/>
            </a:xfrm>
            <a:custGeom>
              <a:avLst/>
              <a:gdLst/>
              <a:ahLst/>
              <a:cxnLst/>
              <a:rect l="l" t="t" r="r" b="b"/>
              <a:pathLst>
                <a:path w="7561" h="13026" extrusionOk="0">
                  <a:moveTo>
                    <a:pt x="6096" y="0"/>
                  </a:moveTo>
                  <a:cubicBezTo>
                    <a:pt x="4941" y="1869"/>
                    <a:pt x="2119" y="6680"/>
                    <a:pt x="0" y="12287"/>
                  </a:cubicBezTo>
                  <a:lnTo>
                    <a:pt x="2024" y="13026"/>
                  </a:lnTo>
                  <a:cubicBezTo>
                    <a:pt x="3393" y="9251"/>
                    <a:pt x="5096" y="5596"/>
                    <a:pt x="7191" y="2143"/>
                  </a:cubicBezTo>
                  <a:cubicBezTo>
                    <a:pt x="7561" y="1548"/>
                    <a:pt x="7370" y="774"/>
                    <a:pt x="6787" y="405"/>
                  </a:cubicBezTo>
                  <a:lnTo>
                    <a:pt x="6370" y="131"/>
                  </a:lnTo>
                  <a:cubicBezTo>
                    <a:pt x="6287" y="84"/>
                    <a:pt x="6191" y="36"/>
                    <a:pt x="609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877;p31">
              <a:extLst>
                <a:ext uri="{FF2B5EF4-FFF2-40B4-BE49-F238E27FC236}">
                  <a16:creationId xmlns:a16="http://schemas.microsoft.com/office/drawing/2014/main" id="{EB6573A6-704C-2FE4-B8E1-908F95C6EAA9}"/>
                </a:ext>
              </a:extLst>
            </p:cNvPr>
            <p:cNvSpPr/>
            <p:nvPr/>
          </p:nvSpPr>
          <p:spPr>
            <a:xfrm>
              <a:off x="8372195" y="2896470"/>
              <a:ext cx="546368" cy="234432"/>
            </a:xfrm>
            <a:custGeom>
              <a:avLst/>
              <a:gdLst/>
              <a:ahLst/>
              <a:cxnLst/>
              <a:rect l="l" t="t" r="r" b="b"/>
              <a:pathLst>
                <a:path w="17074" h="7326" extrusionOk="0">
                  <a:moveTo>
                    <a:pt x="3935" y="1"/>
                  </a:moveTo>
                  <a:cubicBezTo>
                    <a:pt x="2468" y="1"/>
                    <a:pt x="1065" y="863"/>
                    <a:pt x="464" y="2312"/>
                  </a:cubicBezTo>
                  <a:cubicBezTo>
                    <a:pt x="0" y="3420"/>
                    <a:pt x="393" y="4705"/>
                    <a:pt x="1393" y="5348"/>
                  </a:cubicBezTo>
                  <a:lnTo>
                    <a:pt x="3941" y="7015"/>
                  </a:lnTo>
                  <a:lnTo>
                    <a:pt x="8537" y="7313"/>
                  </a:lnTo>
                  <a:cubicBezTo>
                    <a:pt x="8663" y="7321"/>
                    <a:pt x="8790" y="7325"/>
                    <a:pt x="8916" y="7325"/>
                  </a:cubicBezTo>
                  <a:cubicBezTo>
                    <a:pt x="11898" y="7325"/>
                    <a:pt x="14985" y="5080"/>
                    <a:pt x="16264" y="2396"/>
                  </a:cubicBezTo>
                  <a:lnTo>
                    <a:pt x="17074" y="336"/>
                  </a:lnTo>
                  <a:lnTo>
                    <a:pt x="14966" y="2181"/>
                  </a:lnTo>
                  <a:cubicBezTo>
                    <a:pt x="14187" y="2866"/>
                    <a:pt x="13203" y="3220"/>
                    <a:pt x="12210" y="3220"/>
                  </a:cubicBezTo>
                  <a:cubicBezTo>
                    <a:pt x="11563" y="3220"/>
                    <a:pt x="10912" y="3070"/>
                    <a:pt x="10311" y="2765"/>
                  </a:cubicBezTo>
                  <a:lnTo>
                    <a:pt x="5632" y="407"/>
                  </a:lnTo>
                  <a:cubicBezTo>
                    <a:pt x="5085" y="131"/>
                    <a:pt x="4506" y="1"/>
                    <a:pt x="3935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878;p31">
              <a:extLst>
                <a:ext uri="{FF2B5EF4-FFF2-40B4-BE49-F238E27FC236}">
                  <a16:creationId xmlns:a16="http://schemas.microsoft.com/office/drawing/2014/main" id="{B3F03F98-DC93-5119-03D6-66D94A3F615E}"/>
                </a:ext>
              </a:extLst>
            </p:cNvPr>
            <p:cNvSpPr/>
            <p:nvPr/>
          </p:nvSpPr>
          <p:spPr>
            <a:xfrm>
              <a:off x="8316547" y="2981494"/>
              <a:ext cx="329984" cy="2159168"/>
            </a:xfrm>
            <a:custGeom>
              <a:avLst/>
              <a:gdLst/>
              <a:ahLst/>
              <a:cxnLst/>
              <a:rect l="l" t="t" r="r" b="b"/>
              <a:pathLst>
                <a:path w="10312" h="67474" extrusionOk="0">
                  <a:moveTo>
                    <a:pt x="5513" y="1"/>
                  </a:moveTo>
                  <a:cubicBezTo>
                    <a:pt x="2715" y="7704"/>
                    <a:pt x="1263" y="15764"/>
                    <a:pt x="632" y="23515"/>
                  </a:cubicBezTo>
                  <a:cubicBezTo>
                    <a:pt x="1" y="31266"/>
                    <a:pt x="191" y="38720"/>
                    <a:pt x="727" y="45209"/>
                  </a:cubicBezTo>
                  <a:cubicBezTo>
                    <a:pt x="1810" y="58186"/>
                    <a:pt x="4239" y="67366"/>
                    <a:pt x="4263" y="67473"/>
                  </a:cubicBezTo>
                  <a:lnTo>
                    <a:pt x="9192" y="66152"/>
                  </a:lnTo>
                  <a:lnTo>
                    <a:pt x="9180" y="66116"/>
                  </a:lnTo>
                  <a:cubicBezTo>
                    <a:pt x="9180" y="66080"/>
                    <a:pt x="9169" y="66021"/>
                    <a:pt x="9145" y="65949"/>
                  </a:cubicBezTo>
                  <a:cubicBezTo>
                    <a:pt x="9109" y="65806"/>
                    <a:pt x="9049" y="65592"/>
                    <a:pt x="8978" y="65294"/>
                  </a:cubicBezTo>
                  <a:cubicBezTo>
                    <a:pt x="8847" y="64723"/>
                    <a:pt x="8645" y="63854"/>
                    <a:pt x="8407" y="62746"/>
                  </a:cubicBezTo>
                  <a:cubicBezTo>
                    <a:pt x="7942" y="60532"/>
                    <a:pt x="7335" y="57329"/>
                    <a:pt x="6787" y="53436"/>
                  </a:cubicBezTo>
                  <a:cubicBezTo>
                    <a:pt x="5680" y="45637"/>
                    <a:pt x="4811" y="35029"/>
                    <a:pt x="5716" y="23932"/>
                  </a:cubicBezTo>
                  <a:cubicBezTo>
                    <a:pt x="6311" y="16526"/>
                    <a:pt x="7704" y="8906"/>
                    <a:pt x="10312" y="1739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879;p31">
              <a:extLst>
                <a:ext uri="{FF2B5EF4-FFF2-40B4-BE49-F238E27FC236}">
                  <a16:creationId xmlns:a16="http://schemas.microsoft.com/office/drawing/2014/main" id="{D874CBBB-B733-321E-D353-3ABEB98E9A22}"/>
                </a:ext>
              </a:extLst>
            </p:cNvPr>
            <p:cNvSpPr/>
            <p:nvPr/>
          </p:nvSpPr>
          <p:spPr>
            <a:xfrm>
              <a:off x="8361891" y="2998646"/>
              <a:ext cx="267872" cy="2122560"/>
            </a:xfrm>
            <a:custGeom>
              <a:avLst/>
              <a:gdLst/>
              <a:ahLst/>
              <a:cxnLst/>
              <a:rect l="l" t="t" r="r" b="b"/>
              <a:pathLst>
                <a:path w="8371" h="66330" extrusionOk="0">
                  <a:moveTo>
                    <a:pt x="5501" y="0"/>
                  </a:moveTo>
                  <a:cubicBezTo>
                    <a:pt x="2715" y="7704"/>
                    <a:pt x="1263" y="15740"/>
                    <a:pt x="632" y="23479"/>
                  </a:cubicBezTo>
                  <a:cubicBezTo>
                    <a:pt x="1" y="31230"/>
                    <a:pt x="191" y="38684"/>
                    <a:pt x="727" y="45173"/>
                  </a:cubicBezTo>
                  <a:cubicBezTo>
                    <a:pt x="1596" y="55579"/>
                    <a:pt x="3322" y="63520"/>
                    <a:pt x="4001" y="66330"/>
                  </a:cubicBezTo>
                  <a:lnTo>
                    <a:pt x="7263" y="65461"/>
                  </a:lnTo>
                  <a:lnTo>
                    <a:pt x="7263" y="65449"/>
                  </a:lnTo>
                  <a:lnTo>
                    <a:pt x="7251" y="65413"/>
                  </a:lnTo>
                  <a:cubicBezTo>
                    <a:pt x="7240" y="65377"/>
                    <a:pt x="7228" y="65330"/>
                    <a:pt x="7216" y="65258"/>
                  </a:cubicBezTo>
                  <a:cubicBezTo>
                    <a:pt x="7168" y="65116"/>
                    <a:pt x="7121" y="64889"/>
                    <a:pt x="7049" y="64604"/>
                  </a:cubicBezTo>
                  <a:cubicBezTo>
                    <a:pt x="6906" y="64020"/>
                    <a:pt x="6716" y="63163"/>
                    <a:pt x="6478" y="62056"/>
                  </a:cubicBezTo>
                  <a:cubicBezTo>
                    <a:pt x="6013" y="59841"/>
                    <a:pt x="5394" y="56638"/>
                    <a:pt x="4846" y="52733"/>
                  </a:cubicBezTo>
                  <a:cubicBezTo>
                    <a:pt x="3739" y="44934"/>
                    <a:pt x="2870" y="34338"/>
                    <a:pt x="3775" y="23241"/>
                  </a:cubicBezTo>
                  <a:cubicBezTo>
                    <a:pt x="4382" y="15836"/>
                    <a:pt x="5775" y="8216"/>
                    <a:pt x="8371" y="1048"/>
                  </a:cubicBezTo>
                  <a:lnTo>
                    <a:pt x="5501" y="0"/>
                  </a:lnTo>
                  <a:close/>
                </a:path>
              </a:pathLst>
            </a:custGeom>
            <a:solidFill>
              <a:srgbClr val="231F2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880;p31">
              <a:extLst>
                <a:ext uri="{FF2B5EF4-FFF2-40B4-BE49-F238E27FC236}">
                  <a16:creationId xmlns:a16="http://schemas.microsoft.com/office/drawing/2014/main" id="{91992CF3-C062-AAF1-C5BC-FBBF46728C0D}"/>
                </a:ext>
              </a:extLst>
            </p:cNvPr>
            <p:cNvSpPr/>
            <p:nvPr/>
          </p:nvSpPr>
          <p:spPr>
            <a:xfrm>
              <a:off x="8484579" y="2997878"/>
              <a:ext cx="127648" cy="243872"/>
            </a:xfrm>
            <a:custGeom>
              <a:avLst/>
              <a:gdLst/>
              <a:ahLst/>
              <a:cxnLst/>
              <a:rect l="l" t="t" r="r" b="b"/>
              <a:pathLst>
                <a:path w="3989" h="7621" extrusionOk="0">
                  <a:moveTo>
                    <a:pt x="1679" y="1"/>
                  </a:moveTo>
                  <a:cubicBezTo>
                    <a:pt x="1048" y="1727"/>
                    <a:pt x="500" y="3477"/>
                    <a:pt x="0" y="5239"/>
                  </a:cubicBezTo>
                  <a:cubicBezTo>
                    <a:pt x="620" y="6037"/>
                    <a:pt x="1262" y="6835"/>
                    <a:pt x="1905" y="7621"/>
                  </a:cubicBezTo>
                  <a:cubicBezTo>
                    <a:pt x="2489" y="5323"/>
                    <a:pt x="3179" y="3060"/>
                    <a:pt x="3989" y="834"/>
                  </a:cubicBezTo>
                  <a:lnTo>
                    <a:pt x="1679" y="1"/>
                  </a:ln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881;p31">
              <a:extLst>
                <a:ext uri="{FF2B5EF4-FFF2-40B4-BE49-F238E27FC236}">
                  <a16:creationId xmlns:a16="http://schemas.microsoft.com/office/drawing/2014/main" id="{B0ED5E82-69C6-8CCB-20C1-D7E597FA6070}"/>
                </a:ext>
              </a:extLst>
            </p:cNvPr>
            <p:cNvSpPr/>
            <p:nvPr/>
          </p:nvSpPr>
          <p:spPr>
            <a:xfrm>
              <a:off x="8432387" y="3306486"/>
              <a:ext cx="80800" cy="151296"/>
            </a:xfrm>
            <a:custGeom>
              <a:avLst/>
              <a:gdLst/>
              <a:ahLst/>
              <a:cxnLst/>
              <a:rect l="l" t="t" r="r" b="b"/>
              <a:pathLst>
                <a:path w="2525" h="4728" extrusionOk="0">
                  <a:moveTo>
                    <a:pt x="512" y="1"/>
                  </a:moveTo>
                  <a:cubicBezTo>
                    <a:pt x="322" y="798"/>
                    <a:pt x="167" y="1596"/>
                    <a:pt x="0" y="2394"/>
                  </a:cubicBezTo>
                  <a:cubicBezTo>
                    <a:pt x="655" y="3203"/>
                    <a:pt x="1369" y="3977"/>
                    <a:pt x="2096" y="4727"/>
                  </a:cubicBezTo>
                  <a:cubicBezTo>
                    <a:pt x="2227" y="3965"/>
                    <a:pt x="2370" y="3191"/>
                    <a:pt x="2524" y="2429"/>
                  </a:cubicBezTo>
                  <a:cubicBezTo>
                    <a:pt x="1846" y="1632"/>
                    <a:pt x="1167" y="810"/>
                    <a:pt x="512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882;p31">
              <a:extLst>
                <a:ext uri="{FF2B5EF4-FFF2-40B4-BE49-F238E27FC236}">
                  <a16:creationId xmlns:a16="http://schemas.microsoft.com/office/drawing/2014/main" id="{E542542D-5811-2229-A59E-0E5CD8565EC0}"/>
                </a:ext>
              </a:extLst>
            </p:cNvPr>
            <p:cNvSpPr/>
            <p:nvPr/>
          </p:nvSpPr>
          <p:spPr>
            <a:xfrm>
              <a:off x="8389699" y="3534326"/>
              <a:ext cx="88416" cy="209952"/>
            </a:xfrm>
            <a:custGeom>
              <a:avLst/>
              <a:gdLst/>
              <a:ahLst/>
              <a:cxnLst/>
              <a:rect l="l" t="t" r="r" b="b"/>
              <a:pathLst>
                <a:path w="2763" h="6561" extrusionOk="0">
                  <a:moveTo>
                    <a:pt x="525" y="1"/>
                  </a:moveTo>
                  <a:cubicBezTo>
                    <a:pt x="322" y="1394"/>
                    <a:pt x="156" y="2798"/>
                    <a:pt x="1" y="4180"/>
                  </a:cubicBezTo>
                  <a:cubicBezTo>
                    <a:pt x="763" y="4989"/>
                    <a:pt x="1537" y="5787"/>
                    <a:pt x="2334" y="6561"/>
                  </a:cubicBezTo>
                  <a:cubicBezTo>
                    <a:pt x="2334" y="6466"/>
                    <a:pt x="2346" y="6358"/>
                    <a:pt x="2358" y="6263"/>
                  </a:cubicBezTo>
                  <a:cubicBezTo>
                    <a:pt x="2465" y="4918"/>
                    <a:pt x="2596" y="3560"/>
                    <a:pt x="2763" y="2203"/>
                  </a:cubicBezTo>
                  <a:cubicBezTo>
                    <a:pt x="1989" y="1489"/>
                    <a:pt x="1239" y="763"/>
                    <a:pt x="525" y="1"/>
                  </a:cubicBezTo>
                  <a:close/>
                </a:path>
              </a:pathLst>
            </a:custGeom>
            <a:solidFill>
              <a:srgbClr val="513153">
                <a:alpha val="5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883;p31">
              <a:extLst>
                <a:ext uri="{FF2B5EF4-FFF2-40B4-BE49-F238E27FC236}">
                  <a16:creationId xmlns:a16="http://schemas.microsoft.com/office/drawing/2014/main" id="{202853AD-7EAF-87E5-752C-07219BD4151A}"/>
                </a:ext>
              </a:extLst>
            </p:cNvPr>
            <p:cNvSpPr/>
            <p:nvPr/>
          </p:nvSpPr>
          <p:spPr>
            <a:xfrm>
              <a:off x="8369507" y="3823126"/>
              <a:ext cx="86144" cy="293408"/>
            </a:xfrm>
            <a:custGeom>
              <a:avLst/>
              <a:gdLst/>
              <a:ahLst/>
              <a:cxnLst/>
              <a:rect l="l" t="t" r="r" b="b"/>
              <a:pathLst>
                <a:path w="2692" h="9169" extrusionOk="0">
                  <a:moveTo>
                    <a:pt x="227" y="0"/>
                  </a:moveTo>
                  <a:cubicBezTo>
                    <a:pt x="96" y="2239"/>
                    <a:pt x="25" y="4453"/>
                    <a:pt x="1" y="6608"/>
                  </a:cubicBezTo>
                  <a:cubicBezTo>
                    <a:pt x="763" y="7370"/>
                    <a:pt x="1572" y="8097"/>
                    <a:pt x="2299" y="8835"/>
                  </a:cubicBezTo>
                  <a:cubicBezTo>
                    <a:pt x="2406" y="8954"/>
                    <a:pt x="2525" y="9061"/>
                    <a:pt x="2632" y="9168"/>
                  </a:cubicBezTo>
                  <a:cubicBezTo>
                    <a:pt x="2596" y="6989"/>
                    <a:pt x="2608" y="4739"/>
                    <a:pt x="2692" y="2465"/>
                  </a:cubicBezTo>
                  <a:cubicBezTo>
                    <a:pt x="1834" y="1679"/>
                    <a:pt x="1001" y="870"/>
                    <a:pt x="2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884;p31">
              <a:extLst>
                <a:ext uri="{FF2B5EF4-FFF2-40B4-BE49-F238E27FC236}">
                  <a16:creationId xmlns:a16="http://schemas.microsoft.com/office/drawing/2014/main" id="{671D96C5-3230-02D2-1CF5-61B5275F1924}"/>
                </a:ext>
              </a:extLst>
            </p:cNvPr>
            <p:cNvSpPr/>
            <p:nvPr/>
          </p:nvSpPr>
          <p:spPr>
            <a:xfrm>
              <a:off x="8369507" y="4084502"/>
              <a:ext cx="88064" cy="146336"/>
            </a:xfrm>
            <a:custGeom>
              <a:avLst/>
              <a:gdLst/>
              <a:ahLst/>
              <a:cxnLst/>
              <a:rect l="l" t="t" r="r" b="b"/>
              <a:pathLst>
                <a:path w="2752" h="4573" extrusionOk="0">
                  <a:moveTo>
                    <a:pt x="1" y="0"/>
                  </a:moveTo>
                  <a:cubicBezTo>
                    <a:pt x="1" y="750"/>
                    <a:pt x="13" y="1476"/>
                    <a:pt x="25" y="2203"/>
                  </a:cubicBezTo>
                  <a:cubicBezTo>
                    <a:pt x="906" y="3048"/>
                    <a:pt x="1858" y="3822"/>
                    <a:pt x="2751" y="4572"/>
                  </a:cubicBezTo>
                  <a:cubicBezTo>
                    <a:pt x="2715" y="3953"/>
                    <a:pt x="2692" y="3322"/>
                    <a:pt x="2680" y="2679"/>
                  </a:cubicBezTo>
                  <a:cubicBezTo>
                    <a:pt x="2060" y="2060"/>
                    <a:pt x="1441" y="1441"/>
                    <a:pt x="834" y="834"/>
                  </a:cubicBezTo>
                  <a:cubicBezTo>
                    <a:pt x="560" y="548"/>
                    <a:pt x="275" y="274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885;p31">
              <a:extLst>
                <a:ext uri="{FF2B5EF4-FFF2-40B4-BE49-F238E27FC236}">
                  <a16:creationId xmlns:a16="http://schemas.microsoft.com/office/drawing/2014/main" id="{B2433370-ACA7-2089-5278-A8F11BC0B1FA}"/>
                </a:ext>
              </a:extLst>
            </p:cNvPr>
            <p:cNvSpPr/>
            <p:nvPr/>
          </p:nvSpPr>
          <p:spPr>
            <a:xfrm>
              <a:off x="8371811" y="4206038"/>
              <a:ext cx="204608" cy="903744"/>
            </a:xfrm>
            <a:custGeom>
              <a:avLst/>
              <a:gdLst/>
              <a:ahLst/>
              <a:cxnLst/>
              <a:rect l="l" t="t" r="r" b="b"/>
              <a:pathLst>
                <a:path w="6394" h="28242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2584"/>
                    <a:pt x="226" y="5072"/>
                    <a:pt x="417" y="7442"/>
                  </a:cubicBezTo>
                  <a:cubicBezTo>
                    <a:pt x="1250" y="17431"/>
                    <a:pt x="2881" y="25158"/>
                    <a:pt x="3596" y="28242"/>
                  </a:cubicBezTo>
                  <a:lnTo>
                    <a:pt x="6394" y="27492"/>
                  </a:lnTo>
                  <a:lnTo>
                    <a:pt x="6382" y="27456"/>
                  </a:lnTo>
                  <a:cubicBezTo>
                    <a:pt x="6382" y="27420"/>
                    <a:pt x="6358" y="27361"/>
                    <a:pt x="6346" y="27289"/>
                  </a:cubicBezTo>
                  <a:cubicBezTo>
                    <a:pt x="6310" y="27146"/>
                    <a:pt x="6251" y="26920"/>
                    <a:pt x="6179" y="26634"/>
                  </a:cubicBezTo>
                  <a:cubicBezTo>
                    <a:pt x="6049" y="26051"/>
                    <a:pt x="5846" y="25194"/>
                    <a:pt x="5608" y="24086"/>
                  </a:cubicBezTo>
                  <a:cubicBezTo>
                    <a:pt x="5144" y="21872"/>
                    <a:pt x="4536" y="18669"/>
                    <a:pt x="3977" y="14776"/>
                  </a:cubicBezTo>
                  <a:cubicBezTo>
                    <a:pt x="3465" y="11156"/>
                    <a:pt x="3012" y="6942"/>
                    <a:pt x="2750" y="2358"/>
                  </a:cubicBezTo>
                  <a:cubicBezTo>
                    <a:pt x="2536" y="2167"/>
                    <a:pt x="2322" y="1989"/>
                    <a:pt x="2096" y="1798"/>
                  </a:cubicBezTo>
                  <a:cubicBezTo>
                    <a:pt x="1417" y="1215"/>
                    <a:pt x="691" y="619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886;p31">
              <a:extLst>
                <a:ext uri="{FF2B5EF4-FFF2-40B4-BE49-F238E27FC236}">
                  <a16:creationId xmlns:a16="http://schemas.microsoft.com/office/drawing/2014/main" id="{58FAE922-9969-F4BA-81B2-12C40CA838E7}"/>
                </a:ext>
              </a:extLst>
            </p:cNvPr>
            <p:cNvSpPr/>
            <p:nvPr/>
          </p:nvSpPr>
          <p:spPr>
            <a:xfrm>
              <a:off x="8395811" y="2546134"/>
              <a:ext cx="538752" cy="458880"/>
            </a:xfrm>
            <a:custGeom>
              <a:avLst/>
              <a:gdLst/>
              <a:ahLst/>
              <a:cxnLst/>
              <a:rect l="l" t="t" r="r" b="b"/>
              <a:pathLst>
                <a:path w="16836" h="14340" extrusionOk="0">
                  <a:moveTo>
                    <a:pt x="9296" y="0"/>
                  </a:moveTo>
                  <a:cubicBezTo>
                    <a:pt x="9201" y="0"/>
                    <a:pt x="9106" y="11"/>
                    <a:pt x="9013" y="32"/>
                  </a:cubicBezTo>
                  <a:cubicBezTo>
                    <a:pt x="9013" y="32"/>
                    <a:pt x="8799" y="116"/>
                    <a:pt x="8644" y="259"/>
                  </a:cubicBezTo>
                  <a:cubicBezTo>
                    <a:pt x="8573" y="330"/>
                    <a:pt x="8501" y="413"/>
                    <a:pt x="8466" y="485"/>
                  </a:cubicBezTo>
                  <a:cubicBezTo>
                    <a:pt x="8418" y="544"/>
                    <a:pt x="8394" y="580"/>
                    <a:pt x="8394" y="580"/>
                  </a:cubicBezTo>
                  <a:cubicBezTo>
                    <a:pt x="8394" y="580"/>
                    <a:pt x="8430" y="556"/>
                    <a:pt x="8489" y="509"/>
                  </a:cubicBezTo>
                  <a:cubicBezTo>
                    <a:pt x="8549" y="461"/>
                    <a:pt x="8632" y="413"/>
                    <a:pt x="8716" y="366"/>
                  </a:cubicBezTo>
                  <a:cubicBezTo>
                    <a:pt x="8894" y="294"/>
                    <a:pt x="9073" y="283"/>
                    <a:pt x="9073" y="283"/>
                  </a:cubicBezTo>
                  <a:cubicBezTo>
                    <a:pt x="9151" y="264"/>
                    <a:pt x="9230" y="255"/>
                    <a:pt x="9309" y="255"/>
                  </a:cubicBezTo>
                  <a:cubicBezTo>
                    <a:pt x="9483" y="255"/>
                    <a:pt x="9655" y="300"/>
                    <a:pt x="9811" y="390"/>
                  </a:cubicBezTo>
                  <a:lnTo>
                    <a:pt x="12061" y="1711"/>
                  </a:lnTo>
                  <a:lnTo>
                    <a:pt x="12252" y="1830"/>
                  </a:lnTo>
                  <a:cubicBezTo>
                    <a:pt x="13573" y="2664"/>
                    <a:pt x="14609" y="3819"/>
                    <a:pt x="15300" y="5140"/>
                  </a:cubicBezTo>
                  <a:cubicBezTo>
                    <a:pt x="16252" y="6950"/>
                    <a:pt x="16574" y="9081"/>
                    <a:pt x="16097" y="11177"/>
                  </a:cubicBezTo>
                  <a:cubicBezTo>
                    <a:pt x="16086" y="11236"/>
                    <a:pt x="16062" y="11296"/>
                    <a:pt x="16014" y="11343"/>
                  </a:cubicBezTo>
                  <a:lnTo>
                    <a:pt x="14562" y="12796"/>
                  </a:lnTo>
                  <a:cubicBezTo>
                    <a:pt x="14240" y="13106"/>
                    <a:pt x="13883" y="13367"/>
                    <a:pt x="13502" y="13570"/>
                  </a:cubicBezTo>
                  <a:cubicBezTo>
                    <a:pt x="12871" y="13909"/>
                    <a:pt x="12165" y="14082"/>
                    <a:pt x="11454" y="14082"/>
                  </a:cubicBezTo>
                  <a:cubicBezTo>
                    <a:pt x="10743" y="14082"/>
                    <a:pt x="10025" y="13909"/>
                    <a:pt x="9370" y="13558"/>
                  </a:cubicBezTo>
                  <a:lnTo>
                    <a:pt x="5025" y="11236"/>
                  </a:lnTo>
                  <a:cubicBezTo>
                    <a:pt x="4450" y="10928"/>
                    <a:pt x="3825" y="10779"/>
                    <a:pt x="3206" y="10779"/>
                  </a:cubicBezTo>
                  <a:cubicBezTo>
                    <a:pt x="2581" y="10779"/>
                    <a:pt x="1962" y="10931"/>
                    <a:pt x="1405" y="11224"/>
                  </a:cubicBezTo>
                  <a:cubicBezTo>
                    <a:pt x="1203" y="11331"/>
                    <a:pt x="1000" y="11462"/>
                    <a:pt x="810" y="11617"/>
                  </a:cubicBezTo>
                  <a:cubicBezTo>
                    <a:pt x="810" y="11617"/>
                    <a:pt x="750" y="11665"/>
                    <a:pt x="667" y="11760"/>
                  </a:cubicBezTo>
                  <a:cubicBezTo>
                    <a:pt x="572" y="11855"/>
                    <a:pt x="465" y="11986"/>
                    <a:pt x="357" y="12129"/>
                  </a:cubicBezTo>
                  <a:cubicBezTo>
                    <a:pt x="262" y="12272"/>
                    <a:pt x="179" y="12415"/>
                    <a:pt x="107" y="12522"/>
                  </a:cubicBezTo>
                  <a:cubicBezTo>
                    <a:pt x="36" y="12629"/>
                    <a:pt x="0" y="12701"/>
                    <a:pt x="0" y="12701"/>
                  </a:cubicBezTo>
                  <a:cubicBezTo>
                    <a:pt x="0" y="12701"/>
                    <a:pt x="48" y="12641"/>
                    <a:pt x="143" y="12546"/>
                  </a:cubicBezTo>
                  <a:cubicBezTo>
                    <a:pt x="226" y="12451"/>
                    <a:pt x="334" y="12320"/>
                    <a:pt x="453" y="12213"/>
                  </a:cubicBezTo>
                  <a:cubicBezTo>
                    <a:pt x="584" y="12105"/>
                    <a:pt x="703" y="11998"/>
                    <a:pt x="810" y="11927"/>
                  </a:cubicBezTo>
                  <a:cubicBezTo>
                    <a:pt x="905" y="11855"/>
                    <a:pt x="977" y="11808"/>
                    <a:pt x="977" y="11808"/>
                  </a:cubicBezTo>
                  <a:cubicBezTo>
                    <a:pt x="1143" y="11677"/>
                    <a:pt x="1334" y="11558"/>
                    <a:pt x="1524" y="11451"/>
                  </a:cubicBezTo>
                  <a:cubicBezTo>
                    <a:pt x="2048" y="11180"/>
                    <a:pt x="2629" y="11037"/>
                    <a:pt x="3216" y="11037"/>
                  </a:cubicBezTo>
                  <a:cubicBezTo>
                    <a:pt x="3790" y="11037"/>
                    <a:pt x="4370" y="11174"/>
                    <a:pt x="4906" y="11462"/>
                  </a:cubicBezTo>
                  <a:lnTo>
                    <a:pt x="9251" y="13784"/>
                  </a:lnTo>
                  <a:cubicBezTo>
                    <a:pt x="9945" y="14158"/>
                    <a:pt x="10698" y="14339"/>
                    <a:pt x="11445" y="14339"/>
                  </a:cubicBezTo>
                  <a:cubicBezTo>
                    <a:pt x="12198" y="14339"/>
                    <a:pt x="12946" y="14155"/>
                    <a:pt x="13621" y="13796"/>
                  </a:cubicBezTo>
                  <a:cubicBezTo>
                    <a:pt x="14026" y="13582"/>
                    <a:pt x="14407" y="13308"/>
                    <a:pt x="14740" y="12975"/>
                  </a:cubicBezTo>
                  <a:lnTo>
                    <a:pt x="16193" y="11522"/>
                  </a:lnTo>
                  <a:cubicBezTo>
                    <a:pt x="16264" y="11451"/>
                    <a:pt x="16324" y="11355"/>
                    <a:pt x="16348" y="11248"/>
                  </a:cubicBezTo>
                  <a:lnTo>
                    <a:pt x="16348" y="11236"/>
                  </a:lnTo>
                  <a:cubicBezTo>
                    <a:pt x="16836" y="9081"/>
                    <a:pt x="16514" y="6879"/>
                    <a:pt x="15526" y="5021"/>
                  </a:cubicBezTo>
                  <a:cubicBezTo>
                    <a:pt x="14812" y="3664"/>
                    <a:pt x="13740" y="2473"/>
                    <a:pt x="12383" y="1616"/>
                  </a:cubicBezTo>
                  <a:lnTo>
                    <a:pt x="12192" y="1485"/>
                  </a:lnTo>
                  <a:lnTo>
                    <a:pt x="9942" y="175"/>
                  </a:lnTo>
                  <a:cubicBezTo>
                    <a:pt x="9742" y="59"/>
                    <a:pt x="9519" y="0"/>
                    <a:pt x="929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887;p31">
              <a:extLst>
                <a:ext uri="{FF2B5EF4-FFF2-40B4-BE49-F238E27FC236}">
                  <a16:creationId xmlns:a16="http://schemas.microsoft.com/office/drawing/2014/main" id="{06CBFC05-7E34-E8D7-4E0E-0DF63B7C0DE5}"/>
                </a:ext>
              </a:extLst>
            </p:cNvPr>
            <p:cNvSpPr/>
            <p:nvPr/>
          </p:nvSpPr>
          <p:spPr>
            <a:xfrm>
              <a:off x="4498947" y="3596022"/>
              <a:ext cx="297184" cy="213824"/>
            </a:xfrm>
            <a:custGeom>
              <a:avLst/>
              <a:gdLst/>
              <a:ahLst/>
              <a:cxnLst/>
              <a:rect l="l" t="t" r="r" b="b"/>
              <a:pathLst>
                <a:path w="9287" h="6682" extrusionOk="0">
                  <a:moveTo>
                    <a:pt x="3586" y="0"/>
                  </a:moveTo>
                  <a:cubicBezTo>
                    <a:pt x="2285" y="0"/>
                    <a:pt x="1179" y="529"/>
                    <a:pt x="726" y="1502"/>
                  </a:cubicBezTo>
                  <a:cubicBezTo>
                    <a:pt x="0" y="3049"/>
                    <a:pt x="1167" y="5121"/>
                    <a:pt x="3334" y="6133"/>
                  </a:cubicBezTo>
                  <a:cubicBezTo>
                    <a:pt x="4129" y="6504"/>
                    <a:pt x="4946" y="6682"/>
                    <a:pt x="5698" y="6682"/>
                  </a:cubicBezTo>
                  <a:cubicBezTo>
                    <a:pt x="6997" y="6682"/>
                    <a:pt x="8101" y="6153"/>
                    <a:pt x="8561" y="5181"/>
                  </a:cubicBezTo>
                  <a:cubicBezTo>
                    <a:pt x="9287" y="3633"/>
                    <a:pt x="8120" y="1561"/>
                    <a:pt x="5953" y="549"/>
                  </a:cubicBezTo>
                  <a:cubicBezTo>
                    <a:pt x="5158" y="178"/>
                    <a:pt x="4340" y="0"/>
                    <a:pt x="3586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888;p31">
              <a:extLst>
                <a:ext uri="{FF2B5EF4-FFF2-40B4-BE49-F238E27FC236}">
                  <a16:creationId xmlns:a16="http://schemas.microsoft.com/office/drawing/2014/main" id="{B155EDEA-3797-FEE1-3F63-CF35A246746B}"/>
                </a:ext>
              </a:extLst>
            </p:cNvPr>
            <p:cNvSpPr/>
            <p:nvPr/>
          </p:nvSpPr>
          <p:spPr>
            <a:xfrm>
              <a:off x="4493219" y="3605942"/>
              <a:ext cx="296832" cy="214080"/>
            </a:xfrm>
            <a:custGeom>
              <a:avLst/>
              <a:gdLst/>
              <a:ahLst/>
              <a:cxnLst/>
              <a:rect l="l" t="t" r="r" b="b"/>
              <a:pathLst>
                <a:path w="9276" h="6690" extrusionOk="0">
                  <a:moveTo>
                    <a:pt x="3586" y="1"/>
                  </a:moveTo>
                  <a:cubicBezTo>
                    <a:pt x="2286" y="1"/>
                    <a:pt x="1175" y="532"/>
                    <a:pt x="715" y="1513"/>
                  </a:cubicBezTo>
                  <a:cubicBezTo>
                    <a:pt x="1" y="3049"/>
                    <a:pt x="1167" y="5121"/>
                    <a:pt x="3334" y="6133"/>
                  </a:cubicBezTo>
                  <a:cubicBezTo>
                    <a:pt x="4127" y="6509"/>
                    <a:pt x="4946" y="6690"/>
                    <a:pt x="5701" y="6690"/>
                  </a:cubicBezTo>
                  <a:cubicBezTo>
                    <a:pt x="6996" y="6690"/>
                    <a:pt x="8102" y="6158"/>
                    <a:pt x="8561" y="5180"/>
                  </a:cubicBezTo>
                  <a:cubicBezTo>
                    <a:pt x="9275" y="3644"/>
                    <a:pt x="8109" y="1573"/>
                    <a:pt x="5942" y="549"/>
                  </a:cubicBezTo>
                  <a:cubicBezTo>
                    <a:pt x="5153" y="178"/>
                    <a:pt x="4338" y="1"/>
                    <a:pt x="3586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889;p31">
              <a:extLst>
                <a:ext uri="{FF2B5EF4-FFF2-40B4-BE49-F238E27FC236}">
                  <a16:creationId xmlns:a16="http://schemas.microsoft.com/office/drawing/2014/main" id="{F41DB8FC-AF06-687C-9008-C04734EBF789}"/>
                </a:ext>
              </a:extLst>
            </p:cNvPr>
            <p:cNvSpPr/>
            <p:nvPr/>
          </p:nvSpPr>
          <p:spPr>
            <a:xfrm>
              <a:off x="4064579" y="3903926"/>
              <a:ext cx="297600" cy="209280"/>
            </a:xfrm>
            <a:custGeom>
              <a:avLst/>
              <a:gdLst/>
              <a:ahLst/>
              <a:cxnLst/>
              <a:rect l="l" t="t" r="r" b="b"/>
              <a:pathLst>
                <a:path w="9300" h="6540" extrusionOk="0">
                  <a:moveTo>
                    <a:pt x="5596" y="1"/>
                  </a:moveTo>
                  <a:cubicBezTo>
                    <a:pt x="4943" y="1"/>
                    <a:pt x="4243" y="127"/>
                    <a:pt x="3549" y="392"/>
                  </a:cubicBezTo>
                  <a:cubicBezTo>
                    <a:pt x="1323" y="1238"/>
                    <a:pt x="1" y="3226"/>
                    <a:pt x="608" y="4810"/>
                  </a:cubicBezTo>
                  <a:cubicBezTo>
                    <a:pt x="1037" y="5914"/>
                    <a:pt x="2269" y="6539"/>
                    <a:pt x="3726" y="6539"/>
                  </a:cubicBezTo>
                  <a:cubicBezTo>
                    <a:pt x="4374" y="6539"/>
                    <a:pt x="5066" y="6415"/>
                    <a:pt x="5752" y="6155"/>
                  </a:cubicBezTo>
                  <a:cubicBezTo>
                    <a:pt x="7990" y="5298"/>
                    <a:pt x="9300" y="3309"/>
                    <a:pt x="8693" y="1726"/>
                  </a:cubicBezTo>
                  <a:cubicBezTo>
                    <a:pt x="8274" y="625"/>
                    <a:pt x="7050" y="1"/>
                    <a:pt x="5596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890;p31">
              <a:extLst>
                <a:ext uri="{FF2B5EF4-FFF2-40B4-BE49-F238E27FC236}">
                  <a16:creationId xmlns:a16="http://schemas.microsoft.com/office/drawing/2014/main" id="{98608FE4-B84B-2BFD-E51F-1F7CA99C7D88}"/>
                </a:ext>
              </a:extLst>
            </p:cNvPr>
            <p:cNvSpPr/>
            <p:nvPr/>
          </p:nvSpPr>
          <p:spPr>
            <a:xfrm>
              <a:off x="4068035" y="3914966"/>
              <a:ext cx="297952" cy="209280"/>
            </a:xfrm>
            <a:custGeom>
              <a:avLst/>
              <a:gdLst/>
              <a:ahLst/>
              <a:cxnLst/>
              <a:rect l="l" t="t" r="r" b="b"/>
              <a:pathLst>
                <a:path w="9311" h="6540" extrusionOk="0">
                  <a:moveTo>
                    <a:pt x="5600" y="1"/>
                  </a:moveTo>
                  <a:cubicBezTo>
                    <a:pt x="4948" y="1"/>
                    <a:pt x="4250" y="127"/>
                    <a:pt x="3560" y="393"/>
                  </a:cubicBezTo>
                  <a:cubicBezTo>
                    <a:pt x="1322" y="1238"/>
                    <a:pt x="0" y="3226"/>
                    <a:pt x="619" y="4810"/>
                  </a:cubicBezTo>
                  <a:cubicBezTo>
                    <a:pt x="1040" y="5914"/>
                    <a:pt x="2270" y="6539"/>
                    <a:pt x="3729" y="6539"/>
                  </a:cubicBezTo>
                  <a:cubicBezTo>
                    <a:pt x="4379" y="6539"/>
                    <a:pt x="5074" y="6416"/>
                    <a:pt x="5763" y="6155"/>
                  </a:cubicBezTo>
                  <a:cubicBezTo>
                    <a:pt x="7989" y="5298"/>
                    <a:pt x="9311" y="3310"/>
                    <a:pt x="8704" y="1726"/>
                  </a:cubicBezTo>
                  <a:cubicBezTo>
                    <a:pt x="8276" y="625"/>
                    <a:pt x="7050" y="1"/>
                    <a:pt x="5600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891;p31">
              <a:extLst>
                <a:ext uri="{FF2B5EF4-FFF2-40B4-BE49-F238E27FC236}">
                  <a16:creationId xmlns:a16="http://schemas.microsoft.com/office/drawing/2014/main" id="{3972EFD7-4369-2AAA-5BE4-142BFF67AD0D}"/>
                </a:ext>
              </a:extLst>
            </p:cNvPr>
            <p:cNvSpPr/>
            <p:nvPr/>
          </p:nvSpPr>
          <p:spPr>
            <a:xfrm>
              <a:off x="3763235" y="4419318"/>
              <a:ext cx="281952" cy="233952"/>
            </a:xfrm>
            <a:custGeom>
              <a:avLst/>
              <a:gdLst/>
              <a:ahLst/>
              <a:cxnLst/>
              <a:rect l="l" t="t" r="r" b="b"/>
              <a:pathLst>
                <a:path w="8811" h="7311" extrusionOk="0">
                  <a:moveTo>
                    <a:pt x="5647" y="0"/>
                  </a:moveTo>
                  <a:cubicBezTo>
                    <a:pt x="4609" y="0"/>
                    <a:pt x="3429" y="441"/>
                    <a:pt x="2417" y="1300"/>
                  </a:cubicBezTo>
                  <a:cubicBezTo>
                    <a:pt x="595" y="2848"/>
                    <a:pt x="0" y="5158"/>
                    <a:pt x="1107" y="6456"/>
                  </a:cubicBezTo>
                  <a:cubicBezTo>
                    <a:pt x="1592" y="7030"/>
                    <a:pt x="2329" y="7311"/>
                    <a:pt x="3158" y="7311"/>
                  </a:cubicBezTo>
                  <a:cubicBezTo>
                    <a:pt x="4201" y="7311"/>
                    <a:pt x="5390" y="6866"/>
                    <a:pt x="6406" y="6003"/>
                  </a:cubicBezTo>
                  <a:cubicBezTo>
                    <a:pt x="8227" y="4468"/>
                    <a:pt x="8811" y="2158"/>
                    <a:pt x="7703" y="860"/>
                  </a:cubicBezTo>
                  <a:cubicBezTo>
                    <a:pt x="7216" y="283"/>
                    <a:pt x="6477" y="0"/>
                    <a:pt x="5647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892;p31">
              <a:extLst>
                <a:ext uri="{FF2B5EF4-FFF2-40B4-BE49-F238E27FC236}">
                  <a16:creationId xmlns:a16="http://schemas.microsoft.com/office/drawing/2014/main" id="{8E63B410-0555-A9D4-3CB3-A3C297C073FA}"/>
                </a:ext>
              </a:extLst>
            </p:cNvPr>
            <p:cNvSpPr/>
            <p:nvPr/>
          </p:nvSpPr>
          <p:spPr>
            <a:xfrm>
              <a:off x="3770083" y="4428214"/>
              <a:ext cx="281984" cy="233856"/>
            </a:xfrm>
            <a:custGeom>
              <a:avLst/>
              <a:gdLst/>
              <a:ahLst/>
              <a:cxnLst/>
              <a:rect l="l" t="t" r="r" b="b"/>
              <a:pathLst>
                <a:path w="8812" h="7308" extrusionOk="0">
                  <a:moveTo>
                    <a:pt x="5658" y="1"/>
                  </a:moveTo>
                  <a:cubicBezTo>
                    <a:pt x="4618" y="1"/>
                    <a:pt x="3433" y="446"/>
                    <a:pt x="2417" y="1308"/>
                  </a:cubicBezTo>
                  <a:cubicBezTo>
                    <a:pt x="596" y="2844"/>
                    <a:pt x="0" y="5154"/>
                    <a:pt x="1108" y="6452"/>
                  </a:cubicBezTo>
                  <a:cubicBezTo>
                    <a:pt x="1593" y="7027"/>
                    <a:pt x="2330" y="7308"/>
                    <a:pt x="3159" y="7308"/>
                  </a:cubicBezTo>
                  <a:cubicBezTo>
                    <a:pt x="4199" y="7308"/>
                    <a:pt x="5386" y="6866"/>
                    <a:pt x="6406" y="6011"/>
                  </a:cubicBezTo>
                  <a:cubicBezTo>
                    <a:pt x="8228" y="4463"/>
                    <a:pt x="8811" y="2154"/>
                    <a:pt x="7704" y="856"/>
                  </a:cubicBezTo>
                  <a:cubicBezTo>
                    <a:pt x="7219" y="281"/>
                    <a:pt x="6484" y="1"/>
                    <a:pt x="565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893;p31">
              <a:extLst>
                <a:ext uri="{FF2B5EF4-FFF2-40B4-BE49-F238E27FC236}">
                  <a16:creationId xmlns:a16="http://schemas.microsoft.com/office/drawing/2014/main" id="{3E1C6F79-FBFF-99E0-8FAB-06BA75FF90C3}"/>
                </a:ext>
              </a:extLst>
            </p:cNvPr>
            <p:cNvSpPr/>
            <p:nvPr/>
          </p:nvSpPr>
          <p:spPr>
            <a:xfrm>
              <a:off x="3628739" y="3662710"/>
              <a:ext cx="1851296" cy="1410112"/>
            </a:xfrm>
            <a:custGeom>
              <a:avLst/>
              <a:gdLst/>
              <a:ahLst/>
              <a:cxnLst/>
              <a:rect l="l" t="t" r="r" b="b"/>
              <a:pathLst>
                <a:path w="57853" h="44066" extrusionOk="0">
                  <a:moveTo>
                    <a:pt x="32965" y="0"/>
                  </a:moveTo>
                  <a:cubicBezTo>
                    <a:pt x="32635" y="0"/>
                    <a:pt x="32303" y="12"/>
                    <a:pt x="31969" y="37"/>
                  </a:cubicBezTo>
                  <a:cubicBezTo>
                    <a:pt x="16967" y="1132"/>
                    <a:pt x="0" y="44066"/>
                    <a:pt x="0" y="44066"/>
                  </a:cubicBezTo>
                  <a:lnTo>
                    <a:pt x="57853" y="22956"/>
                  </a:lnTo>
                  <a:cubicBezTo>
                    <a:pt x="57853" y="22956"/>
                    <a:pt x="47439" y="0"/>
                    <a:pt x="32965" y="0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894;p31">
              <a:extLst>
                <a:ext uri="{FF2B5EF4-FFF2-40B4-BE49-F238E27FC236}">
                  <a16:creationId xmlns:a16="http://schemas.microsoft.com/office/drawing/2014/main" id="{18D92A9E-B3B6-4374-541C-978957CA2C24}"/>
                </a:ext>
              </a:extLst>
            </p:cNvPr>
            <p:cNvSpPr/>
            <p:nvPr/>
          </p:nvSpPr>
          <p:spPr>
            <a:xfrm>
              <a:off x="3628739" y="3706550"/>
              <a:ext cx="1851296" cy="1366272"/>
            </a:xfrm>
            <a:custGeom>
              <a:avLst/>
              <a:gdLst/>
              <a:ahLst/>
              <a:cxnLst/>
              <a:rect l="l" t="t" r="r" b="b"/>
              <a:pathLst>
                <a:path w="57853" h="42696" extrusionOk="0">
                  <a:moveTo>
                    <a:pt x="39124" y="0"/>
                  </a:moveTo>
                  <a:cubicBezTo>
                    <a:pt x="41565" y="2917"/>
                    <a:pt x="43601" y="6227"/>
                    <a:pt x="43744" y="9989"/>
                  </a:cubicBezTo>
                  <a:cubicBezTo>
                    <a:pt x="44101" y="20586"/>
                    <a:pt x="33969" y="27682"/>
                    <a:pt x="25206" y="31611"/>
                  </a:cubicBezTo>
                  <a:cubicBezTo>
                    <a:pt x="22405" y="32809"/>
                    <a:pt x="19570" y="33360"/>
                    <a:pt x="16787" y="33360"/>
                  </a:cubicBezTo>
                  <a:cubicBezTo>
                    <a:pt x="12850" y="33360"/>
                    <a:pt x="9017" y="32258"/>
                    <a:pt x="5537" y="30325"/>
                  </a:cubicBezTo>
                  <a:cubicBezTo>
                    <a:pt x="2131" y="37314"/>
                    <a:pt x="0" y="42696"/>
                    <a:pt x="0" y="42696"/>
                  </a:cubicBezTo>
                  <a:lnTo>
                    <a:pt x="57853" y="21586"/>
                  </a:lnTo>
                  <a:cubicBezTo>
                    <a:pt x="57853" y="21586"/>
                    <a:pt x="50304" y="4953"/>
                    <a:pt x="39124" y="0"/>
                  </a:cubicBezTo>
                  <a:close/>
                </a:path>
              </a:pathLst>
            </a:custGeom>
            <a:solidFill>
              <a:srgbClr val="513153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895;p31">
              <a:extLst>
                <a:ext uri="{FF2B5EF4-FFF2-40B4-BE49-F238E27FC236}">
                  <a16:creationId xmlns:a16="http://schemas.microsoft.com/office/drawing/2014/main" id="{8865CF61-1E08-C68B-CDC8-DC7B98F06499}"/>
                </a:ext>
              </a:extLst>
            </p:cNvPr>
            <p:cNvSpPr/>
            <p:nvPr/>
          </p:nvSpPr>
          <p:spPr>
            <a:xfrm>
              <a:off x="4306915" y="3846998"/>
              <a:ext cx="324256" cy="210240"/>
            </a:xfrm>
            <a:custGeom>
              <a:avLst/>
              <a:gdLst/>
              <a:ahLst/>
              <a:cxnLst/>
              <a:rect l="l" t="t" r="r" b="b"/>
              <a:pathLst>
                <a:path w="10133" h="6570" extrusionOk="0">
                  <a:moveTo>
                    <a:pt x="5838" y="0"/>
                  </a:moveTo>
                  <a:cubicBezTo>
                    <a:pt x="5379" y="0"/>
                    <a:pt x="4902" y="48"/>
                    <a:pt x="4418" y="147"/>
                  </a:cubicBezTo>
                  <a:cubicBezTo>
                    <a:pt x="1822" y="683"/>
                    <a:pt x="0" y="2517"/>
                    <a:pt x="358" y="4255"/>
                  </a:cubicBezTo>
                  <a:cubicBezTo>
                    <a:pt x="648" y="5668"/>
                    <a:pt x="2284" y="6570"/>
                    <a:pt x="4287" y="6570"/>
                  </a:cubicBezTo>
                  <a:cubicBezTo>
                    <a:pt x="4747" y="6570"/>
                    <a:pt x="5228" y="6522"/>
                    <a:pt x="5715" y="6422"/>
                  </a:cubicBezTo>
                  <a:cubicBezTo>
                    <a:pt x="8311" y="5898"/>
                    <a:pt x="10133" y="4053"/>
                    <a:pt x="9775" y="2314"/>
                  </a:cubicBezTo>
                  <a:cubicBezTo>
                    <a:pt x="9485" y="909"/>
                    <a:pt x="7844" y="0"/>
                    <a:pt x="583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896;p31">
              <a:extLst>
                <a:ext uri="{FF2B5EF4-FFF2-40B4-BE49-F238E27FC236}">
                  <a16:creationId xmlns:a16="http://schemas.microsoft.com/office/drawing/2014/main" id="{1918AD9F-8677-277B-A0DB-5E6E49437989}"/>
                </a:ext>
              </a:extLst>
            </p:cNvPr>
            <p:cNvSpPr/>
            <p:nvPr/>
          </p:nvSpPr>
          <p:spPr>
            <a:xfrm>
              <a:off x="4311491" y="3828342"/>
              <a:ext cx="324256" cy="210432"/>
            </a:xfrm>
            <a:custGeom>
              <a:avLst/>
              <a:gdLst/>
              <a:ahLst/>
              <a:cxnLst/>
              <a:rect l="l" t="t" r="r" b="b"/>
              <a:pathLst>
                <a:path w="10133" h="6576" extrusionOk="0">
                  <a:moveTo>
                    <a:pt x="5832" y="0"/>
                  </a:moveTo>
                  <a:cubicBezTo>
                    <a:pt x="5375" y="0"/>
                    <a:pt x="4899" y="47"/>
                    <a:pt x="4417" y="147"/>
                  </a:cubicBezTo>
                  <a:cubicBezTo>
                    <a:pt x="1810" y="683"/>
                    <a:pt x="0" y="2516"/>
                    <a:pt x="346" y="4255"/>
                  </a:cubicBezTo>
                  <a:cubicBezTo>
                    <a:pt x="637" y="5673"/>
                    <a:pt x="2291" y="6576"/>
                    <a:pt x="4300" y="6576"/>
                  </a:cubicBezTo>
                  <a:cubicBezTo>
                    <a:pt x="4754" y="6576"/>
                    <a:pt x="5225" y="6530"/>
                    <a:pt x="5703" y="6433"/>
                  </a:cubicBezTo>
                  <a:cubicBezTo>
                    <a:pt x="8311" y="5898"/>
                    <a:pt x="10132" y="4052"/>
                    <a:pt x="9775" y="2326"/>
                  </a:cubicBezTo>
                  <a:cubicBezTo>
                    <a:pt x="9484" y="910"/>
                    <a:pt x="7836" y="0"/>
                    <a:pt x="583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897;p31">
              <a:extLst>
                <a:ext uri="{FF2B5EF4-FFF2-40B4-BE49-F238E27FC236}">
                  <a16:creationId xmlns:a16="http://schemas.microsoft.com/office/drawing/2014/main" id="{3FAC6206-462D-58B2-9560-8C65C1ABA9C4}"/>
                </a:ext>
              </a:extLst>
            </p:cNvPr>
            <p:cNvSpPr/>
            <p:nvPr/>
          </p:nvSpPr>
          <p:spPr>
            <a:xfrm>
              <a:off x="3975427" y="4137846"/>
              <a:ext cx="268640" cy="278720"/>
            </a:xfrm>
            <a:custGeom>
              <a:avLst/>
              <a:gdLst/>
              <a:ahLst/>
              <a:cxnLst/>
              <a:rect l="l" t="t" r="r" b="b"/>
              <a:pathLst>
                <a:path w="8395" h="8710" extrusionOk="0">
                  <a:moveTo>
                    <a:pt x="5586" y="0"/>
                  </a:moveTo>
                  <a:cubicBezTo>
                    <a:pt x="4249" y="0"/>
                    <a:pt x="2671" y="937"/>
                    <a:pt x="1561" y="2524"/>
                  </a:cubicBezTo>
                  <a:cubicBezTo>
                    <a:pt x="49" y="4715"/>
                    <a:pt x="1" y="7298"/>
                    <a:pt x="1465" y="8311"/>
                  </a:cubicBezTo>
                  <a:cubicBezTo>
                    <a:pt x="1859" y="8581"/>
                    <a:pt x="2322" y="8710"/>
                    <a:pt x="2818" y="8710"/>
                  </a:cubicBezTo>
                  <a:cubicBezTo>
                    <a:pt x="4155" y="8710"/>
                    <a:pt x="5732" y="7777"/>
                    <a:pt x="6835" y="6179"/>
                  </a:cubicBezTo>
                  <a:cubicBezTo>
                    <a:pt x="8347" y="4000"/>
                    <a:pt x="8395" y="1417"/>
                    <a:pt x="6942" y="405"/>
                  </a:cubicBezTo>
                  <a:cubicBezTo>
                    <a:pt x="6548" y="130"/>
                    <a:pt x="6084" y="0"/>
                    <a:pt x="558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898;p31">
              <a:extLst>
                <a:ext uri="{FF2B5EF4-FFF2-40B4-BE49-F238E27FC236}">
                  <a16:creationId xmlns:a16="http://schemas.microsoft.com/office/drawing/2014/main" id="{96C49972-1F9C-6DF5-9468-F7E49B8F89DB}"/>
                </a:ext>
              </a:extLst>
            </p:cNvPr>
            <p:cNvSpPr/>
            <p:nvPr/>
          </p:nvSpPr>
          <p:spPr>
            <a:xfrm>
              <a:off x="3966307" y="4121462"/>
              <a:ext cx="268256" cy="278880"/>
            </a:xfrm>
            <a:custGeom>
              <a:avLst/>
              <a:gdLst/>
              <a:ahLst/>
              <a:cxnLst/>
              <a:rect l="l" t="t" r="r" b="b"/>
              <a:pathLst>
                <a:path w="8383" h="8715" extrusionOk="0">
                  <a:moveTo>
                    <a:pt x="5575" y="0"/>
                  </a:moveTo>
                  <a:cubicBezTo>
                    <a:pt x="4238" y="0"/>
                    <a:pt x="2662" y="939"/>
                    <a:pt x="1560" y="2536"/>
                  </a:cubicBezTo>
                  <a:cubicBezTo>
                    <a:pt x="48" y="4715"/>
                    <a:pt x="0" y="7299"/>
                    <a:pt x="1453" y="8311"/>
                  </a:cubicBezTo>
                  <a:cubicBezTo>
                    <a:pt x="1847" y="8585"/>
                    <a:pt x="2311" y="8715"/>
                    <a:pt x="2808" y="8715"/>
                  </a:cubicBezTo>
                  <a:cubicBezTo>
                    <a:pt x="4144" y="8715"/>
                    <a:pt x="5720" y="7776"/>
                    <a:pt x="6822" y="6179"/>
                  </a:cubicBezTo>
                  <a:cubicBezTo>
                    <a:pt x="8335" y="4001"/>
                    <a:pt x="8382" y="1417"/>
                    <a:pt x="6930" y="405"/>
                  </a:cubicBezTo>
                  <a:cubicBezTo>
                    <a:pt x="6536" y="130"/>
                    <a:pt x="6072" y="0"/>
                    <a:pt x="557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899;p31">
              <a:extLst>
                <a:ext uri="{FF2B5EF4-FFF2-40B4-BE49-F238E27FC236}">
                  <a16:creationId xmlns:a16="http://schemas.microsoft.com/office/drawing/2014/main" id="{EB49B9FC-110B-D1D7-16BD-E84C71CAB14C}"/>
                </a:ext>
              </a:extLst>
            </p:cNvPr>
            <p:cNvSpPr/>
            <p:nvPr/>
          </p:nvSpPr>
          <p:spPr>
            <a:xfrm>
              <a:off x="4556099" y="4105430"/>
              <a:ext cx="327680" cy="224480"/>
            </a:xfrm>
            <a:custGeom>
              <a:avLst/>
              <a:gdLst/>
              <a:ahLst/>
              <a:cxnLst/>
              <a:rect l="l" t="t" r="r" b="b"/>
              <a:pathLst>
                <a:path w="10240" h="7015" extrusionOk="0">
                  <a:moveTo>
                    <a:pt x="6445" y="0"/>
                  </a:moveTo>
                  <a:cubicBezTo>
                    <a:pt x="5627" y="0"/>
                    <a:pt x="4729" y="181"/>
                    <a:pt x="3846" y="561"/>
                  </a:cubicBezTo>
                  <a:cubicBezTo>
                    <a:pt x="1405" y="1620"/>
                    <a:pt x="0" y="3787"/>
                    <a:pt x="703" y="5418"/>
                  </a:cubicBezTo>
                  <a:cubicBezTo>
                    <a:pt x="1151" y="6451"/>
                    <a:pt x="2350" y="7014"/>
                    <a:pt x="3794" y="7014"/>
                  </a:cubicBezTo>
                  <a:cubicBezTo>
                    <a:pt x="4613" y="7014"/>
                    <a:pt x="5510" y="6833"/>
                    <a:pt x="6394" y="6454"/>
                  </a:cubicBezTo>
                  <a:cubicBezTo>
                    <a:pt x="8834" y="5394"/>
                    <a:pt x="10239" y="3228"/>
                    <a:pt x="9537" y="1596"/>
                  </a:cubicBezTo>
                  <a:cubicBezTo>
                    <a:pt x="9089" y="563"/>
                    <a:pt x="7889" y="0"/>
                    <a:pt x="644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900;p31">
              <a:extLst>
                <a:ext uri="{FF2B5EF4-FFF2-40B4-BE49-F238E27FC236}">
                  <a16:creationId xmlns:a16="http://schemas.microsoft.com/office/drawing/2014/main" id="{02F02A36-D517-F674-57B9-916912EB8D20}"/>
                </a:ext>
              </a:extLst>
            </p:cNvPr>
            <p:cNvSpPr/>
            <p:nvPr/>
          </p:nvSpPr>
          <p:spPr>
            <a:xfrm>
              <a:off x="4556835" y="4086262"/>
              <a:ext cx="327328" cy="224480"/>
            </a:xfrm>
            <a:custGeom>
              <a:avLst/>
              <a:gdLst/>
              <a:ahLst/>
              <a:cxnLst/>
              <a:rect l="l" t="t" r="r" b="b"/>
              <a:pathLst>
                <a:path w="10229" h="7015" extrusionOk="0">
                  <a:moveTo>
                    <a:pt x="6447" y="1"/>
                  </a:moveTo>
                  <a:cubicBezTo>
                    <a:pt x="5627" y="1"/>
                    <a:pt x="4729" y="184"/>
                    <a:pt x="3847" y="564"/>
                  </a:cubicBezTo>
                  <a:cubicBezTo>
                    <a:pt x="1406" y="1624"/>
                    <a:pt x="1" y="3791"/>
                    <a:pt x="703" y="5410"/>
                  </a:cubicBezTo>
                  <a:cubicBezTo>
                    <a:pt x="1151" y="6449"/>
                    <a:pt x="2347" y="7015"/>
                    <a:pt x="3784" y="7015"/>
                  </a:cubicBezTo>
                  <a:cubicBezTo>
                    <a:pt x="4603" y="7015"/>
                    <a:pt x="5501" y="6831"/>
                    <a:pt x="6383" y="6446"/>
                  </a:cubicBezTo>
                  <a:cubicBezTo>
                    <a:pt x="8823" y="5398"/>
                    <a:pt x="10228" y="3219"/>
                    <a:pt x="9526" y="1600"/>
                  </a:cubicBezTo>
                  <a:cubicBezTo>
                    <a:pt x="9079" y="562"/>
                    <a:pt x="7883" y="1"/>
                    <a:pt x="644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901;p31">
              <a:extLst>
                <a:ext uri="{FF2B5EF4-FFF2-40B4-BE49-F238E27FC236}">
                  <a16:creationId xmlns:a16="http://schemas.microsoft.com/office/drawing/2014/main" id="{7D93DA7F-835C-19D2-A77C-2392810B8764}"/>
                </a:ext>
              </a:extLst>
            </p:cNvPr>
            <p:cNvSpPr/>
            <p:nvPr/>
          </p:nvSpPr>
          <p:spPr>
            <a:xfrm>
              <a:off x="5123395" y="4392534"/>
              <a:ext cx="324640" cy="211072"/>
            </a:xfrm>
            <a:custGeom>
              <a:avLst/>
              <a:gdLst/>
              <a:ahLst/>
              <a:cxnLst/>
              <a:rect l="l" t="t" r="r" b="b"/>
              <a:pathLst>
                <a:path w="10145" h="6596" extrusionOk="0">
                  <a:moveTo>
                    <a:pt x="5882" y="1"/>
                  </a:moveTo>
                  <a:cubicBezTo>
                    <a:pt x="5406" y="1"/>
                    <a:pt x="4910" y="52"/>
                    <a:pt x="4406" y="161"/>
                  </a:cubicBezTo>
                  <a:cubicBezTo>
                    <a:pt x="1810" y="721"/>
                    <a:pt x="0" y="2578"/>
                    <a:pt x="370" y="4304"/>
                  </a:cubicBezTo>
                  <a:cubicBezTo>
                    <a:pt x="677" y="5705"/>
                    <a:pt x="2298" y="6596"/>
                    <a:pt x="4275" y="6596"/>
                  </a:cubicBezTo>
                  <a:cubicBezTo>
                    <a:pt x="4751" y="6596"/>
                    <a:pt x="5247" y="6544"/>
                    <a:pt x="5751" y="6436"/>
                  </a:cubicBezTo>
                  <a:cubicBezTo>
                    <a:pt x="8347" y="5876"/>
                    <a:pt x="10145" y="4019"/>
                    <a:pt x="9775" y="2292"/>
                  </a:cubicBezTo>
                  <a:cubicBezTo>
                    <a:pt x="9478" y="891"/>
                    <a:pt x="7858" y="1"/>
                    <a:pt x="5882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902;p31">
              <a:extLst>
                <a:ext uri="{FF2B5EF4-FFF2-40B4-BE49-F238E27FC236}">
                  <a16:creationId xmlns:a16="http://schemas.microsoft.com/office/drawing/2014/main" id="{5E3770E6-BA1E-5C4E-2A53-E30FBA839A35}"/>
                </a:ext>
              </a:extLst>
            </p:cNvPr>
            <p:cNvSpPr/>
            <p:nvPr/>
          </p:nvSpPr>
          <p:spPr>
            <a:xfrm>
              <a:off x="5127587" y="4374262"/>
              <a:ext cx="324640" cy="210912"/>
            </a:xfrm>
            <a:custGeom>
              <a:avLst/>
              <a:gdLst/>
              <a:ahLst/>
              <a:cxnLst/>
              <a:rect l="l" t="t" r="r" b="b"/>
              <a:pathLst>
                <a:path w="10145" h="6591" extrusionOk="0">
                  <a:moveTo>
                    <a:pt x="5882" y="0"/>
                  </a:moveTo>
                  <a:cubicBezTo>
                    <a:pt x="5406" y="0"/>
                    <a:pt x="4909" y="52"/>
                    <a:pt x="4406" y="161"/>
                  </a:cubicBezTo>
                  <a:cubicBezTo>
                    <a:pt x="1810" y="720"/>
                    <a:pt x="0" y="2577"/>
                    <a:pt x="370" y="4304"/>
                  </a:cubicBezTo>
                  <a:cubicBezTo>
                    <a:pt x="677" y="5707"/>
                    <a:pt x="2304" y="6591"/>
                    <a:pt x="4286" y="6591"/>
                  </a:cubicBezTo>
                  <a:cubicBezTo>
                    <a:pt x="4758" y="6591"/>
                    <a:pt x="5251" y="6541"/>
                    <a:pt x="5751" y="6435"/>
                  </a:cubicBezTo>
                  <a:cubicBezTo>
                    <a:pt x="8347" y="5876"/>
                    <a:pt x="10145" y="4018"/>
                    <a:pt x="9775" y="2292"/>
                  </a:cubicBezTo>
                  <a:cubicBezTo>
                    <a:pt x="9478" y="891"/>
                    <a:pt x="7858" y="0"/>
                    <a:pt x="588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903;p31">
              <a:extLst>
                <a:ext uri="{FF2B5EF4-FFF2-40B4-BE49-F238E27FC236}">
                  <a16:creationId xmlns:a16="http://schemas.microsoft.com/office/drawing/2014/main" id="{9070B683-F36B-7E62-E851-84855AF6C8CE}"/>
                </a:ext>
              </a:extLst>
            </p:cNvPr>
            <p:cNvSpPr/>
            <p:nvPr/>
          </p:nvSpPr>
          <p:spPr>
            <a:xfrm>
              <a:off x="3756739" y="4784374"/>
              <a:ext cx="325792" cy="230144"/>
            </a:xfrm>
            <a:custGeom>
              <a:avLst/>
              <a:gdLst/>
              <a:ahLst/>
              <a:cxnLst/>
              <a:rect l="l" t="t" r="r" b="b"/>
              <a:pathLst>
                <a:path w="10181" h="7192" extrusionOk="0">
                  <a:moveTo>
                    <a:pt x="6537" y="1"/>
                  </a:moveTo>
                  <a:cubicBezTo>
                    <a:pt x="5627" y="1"/>
                    <a:pt x="4612" y="242"/>
                    <a:pt x="3632" y="739"/>
                  </a:cubicBezTo>
                  <a:cubicBezTo>
                    <a:pt x="1263" y="1942"/>
                    <a:pt x="1" y="4204"/>
                    <a:pt x="810" y="5775"/>
                  </a:cubicBezTo>
                  <a:cubicBezTo>
                    <a:pt x="1279" y="6705"/>
                    <a:pt x="2358" y="7191"/>
                    <a:pt x="3649" y="7191"/>
                  </a:cubicBezTo>
                  <a:cubicBezTo>
                    <a:pt x="4558" y="7191"/>
                    <a:pt x="5571" y="6951"/>
                    <a:pt x="6549" y="6454"/>
                  </a:cubicBezTo>
                  <a:cubicBezTo>
                    <a:pt x="8907" y="5240"/>
                    <a:pt x="10181" y="2989"/>
                    <a:pt x="9371" y="1406"/>
                  </a:cubicBezTo>
                  <a:cubicBezTo>
                    <a:pt x="8903" y="484"/>
                    <a:pt x="7826" y="1"/>
                    <a:pt x="65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904;p31">
              <a:extLst>
                <a:ext uri="{FF2B5EF4-FFF2-40B4-BE49-F238E27FC236}">
                  <a16:creationId xmlns:a16="http://schemas.microsoft.com/office/drawing/2014/main" id="{AC32D06C-C279-66FF-3DA1-087FF9AC41B0}"/>
                </a:ext>
              </a:extLst>
            </p:cNvPr>
            <p:cNvSpPr/>
            <p:nvPr/>
          </p:nvSpPr>
          <p:spPr>
            <a:xfrm>
              <a:off x="3755971" y="4765430"/>
              <a:ext cx="325792" cy="230208"/>
            </a:xfrm>
            <a:custGeom>
              <a:avLst/>
              <a:gdLst/>
              <a:ahLst/>
              <a:cxnLst/>
              <a:rect l="l" t="t" r="r" b="b"/>
              <a:pathLst>
                <a:path w="10181" h="7194" extrusionOk="0">
                  <a:moveTo>
                    <a:pt x="6542" y="1"/>
                  </a:moveTo>
                  <a:cubicBezTo>
                    <a:pt x="5631" y="1"/>
                    <a:pt x="4614" y="244"/>
                    <a:pt x="3632" y="748"/>
                  </a:cubicBezTo>
                  <a:cubicBezTo>
                    <a:pt x="1275" y="1950"/>
                    <a:pt x="1" y="4212"/>
                    <a:pt x="811" y="5784"/>
                  </a:cubicBezTo>
                  <a:cubicBezTo>
                    <a:pt x="1279" y="6706"/>
                    <a:pt x="2358" y="7194"/>
                    <a:pt x="3649" y="7194"/>
                  </a:cubicBezTo>
                  <a:cubicBezTo>
                    <a:pt x="4557" y="7194"/>
                    <a:pt x="5571" y="6952"/>
                    <a:pt x="6549" y="6451"/>
                  </a:cubicBezTo>
                  <a:cubicBezTo>
                    <a:pt x="8919" y="5248"/>
                    <a:pt x="10181" y="2986"/>
                    <a:pt x="9371" y="1414"/>
                  </a:cubicBezTo>
                  <a:cubicBezTo>
                    <a:pt x="8904" y="487"/>
                    <a:pt x="7829" y="1"/>
                    <a:pt x="654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905;p31">
              <a:extLst>
                <a:ext uri="{FF2B5EF4-FFF2-40B4-BE49-F238E27FC236}">
                  <a16:creationId xmlns:a16="http://schemas.microsoft.com/office/drawing/2014/main" id="{C005CC4C-9DC0-E4DC-1463-EA4BE89F07E8}"/>
                </a:ext>
              </a:extLst>
            </p:cNvPr>
            <p:cNvSpPr/>
            <p:nvPr/>
          </p:nvSpPr>
          <p:spPr>
            <a:xfrm>
              <a:off x="4736675" y="3740662"/>
              <a:ext cx="315488" cy="245728"/>
            </a:xfrm>
            <a:custGeom>
              <a:avLst/>
              <a:gdLst/>
              <a:ahLst/>
              <a:cxnLst/>
              <a:rect l="l" t="t" r="r" b="b"/>
              <a:pathLst>
                <a:path w="9859" h="7679" extrusionOk="0">
                  <a:moveTo>
                    <a:pt x="3335" y="0"/>
                  </a:moveTo>
                  <a:cubicBezTo>
                    <a:pt x="2368" y="0"/>
                    <a:pt x="1536" y="333"/>
                    <a:pt x="1048" y="1006"/>
                  </a:cubicBezTo>
                  <a:cubicBezTo>
                    <a:pt x="1" y="2446"/>
                    <a:pt x="894" y="4863"/>
                    <a:pt x="3049" y="6435"/>
                  </a:cubicBezTo>
                  <a:cubicBezTo>
                    <a:pt x="4182" y="7260"/>
                    <a:pt x="5439" y="7679"/>
                    <a:pt x="6526" y="7679"/>
                  </a:cubicBezTo>
                  <a:cubicBezTo>
                    <a:pt x="7495" y="7679"/>
                    <a:pt x="8329" y="7346"/>
                    <a:pt x="8823" y="6673"/>
                  </a:cubicBezTo>
                  <a:cubicBezTo>
                    <a:pt x="9859" y="5233"/>
                    <a:pt x="8966" y="2816"/>
                    <a:pt x="6811" y="1244"/>
                  </a:cubicBezTo>
                  <a:cubicBezTo>
                    <a:pt x="5678" y="419"/>
                    <a:pt x="4421" y="0"/>
                    <a:pt x="3335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906;p31">
              <a:extLst>
                <a:ext uri="{FF2B5EF4-FFF2-40B4-BE49-F238E27FC236}">
                  <a16:creationId xmlns:a16="http://schemas.microsoft.com/office/drawing/2014/main" id="{DB6D60AD-FD16-6FB8-EDCF-25ECDDAF9CEB}"/>
                </a:ext>
              </a:extLst>
            </p:cNvPr>
            <p:cNvSpPr/>
            <p:nvPr/>
          </p:nvSpPr>
          <p:spPr>
            <a:xfrm>
              <a:off x="4740099" y="3722102"/>
              <a:ext cx="315520" cy="245632"/>
            </a:xfrm>
            <a:custGeom>
              <a:avLst/>
              <a:gdLst/>
              <a:ahLst/>
              <a:cxnLst/>
              <a:rect l="l" t="t" r="r" b="b"/>
              <a:pathLst>
                <a:path w="9860" h="7676" extrusionOk="0">
                  <a:moveTo>
                    <a:pt x="3342" y="0"/>
                  </a:moveTo>
                  <a:cubicBezTo>
                    <a:pt x="2372" y="0"/>
                    <a:pt x="1537" y="335"/>
                    <a:pt x="1049" y="1014"/>
                  </a:cubicBezTo>
                  <a:cubicBezTo>
                    <a:pt x="1" y="2443"/>
                    <a:pt x="906" y="4872"/>
                    <a:pt x="3049" y="6432"/>
                  </a:cubicBezTo>
                  <a:cubicBezTo>
                    <a:pt x="4182" y="7257"/>
                    <a:pt x="5439" y="7675"/>
                    <a:pt x="6526" y="7675"/>
                  </a:cubicBezTo>
                  <a:cubicBezTo>
                    <a:pt x="7495" y="7675"/>
                    <a:pt x="8330" y="7343"/>
                    <a:pt x="8823" y="6670"/>
                  </a:cubicBezTo>
                  <a:cubicBezTo>
                    <a:pt x="9859" y="5241"/>
                    <a:pt x="8966" y="2812"/>
                    <a:pt x="6823" y="1252"/>
                  </a:cubicBezTo>
                  <a:cubicBezTo>
                    <a:pt x="5690" y="422"/>
                    <a:pt x="4431" y="0"/>
                    <a:pt x="334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907;p31">
              <a:extLst>
                <a:ext uri="{FF2B5EF4-FFF2-40B4-BE49-F238E27FC236}">
                  <a16:creationId xmlns:a16="http://schemas.microsoft.com/office/drawing/2014/main" id="{2414764D-F544-8008-378A-ED5DEBD50EB1}"/>
                </a:ext>
              </a:extLst>
            </p:cNvPr>
            <p:cNvSpPr/>
            <p:nvPr/>
          </p:nvSpPr>
          <p:spPr>
            <a:xfrm>
              <a:off x="5082243" y="4024790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3" y="1"/>
                  </a:moveTo>
                  <a:cubicBezTo>
                    <a:pt x="2536" y="1"/>
                    <a:pt x="2182" y="80"/>
                    <a:pt x="1858" y="247"/>
                  </a:cubicBezTo>
                  <a:cubicBezTo>
                    <a:pt x="286" y="1068"/>
                    <a:pt x="1" y="3640"/>
                    <a:pt x="1215" y="5998"/>
                  </a:cubicBezTo>
                  <a:cubicBezTo>
                    <a:pt x="2179" y="7868"/>
                    <a:pt x="3803" y="9042"/>
                    <a:pt x="5223" y="9042"/>
                  </a:cubicBezTo>
                  <a:cubicBezTo>
                    <a:pt x="5593" y="9042"/>
                    <a:pt x="5948" y="8963"/>
                    <a:pt x="6275" y="8796"/>
                  </a:cubicBezTo>
                  <a:cubicBezTo>
                    <a:pt x="7847" y="7986"/>
                    <a:pt x="8133" y="5414"/>
                    <a:pt x="6906" y="3057"/>
                  </a:cubicBezTo>
                  <a:cubicBezTo>
                    <a:pt x="5942" y="1176"/>
                    <a:pt x="4318" y="1"/>
                    <a:pt x="2903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908;p31">
              <a:extLst>
                <a:ext uri="{FF2B5EF4-FFF2-40B4-BE49-F238E27FC236}">
                  <a16:creationId xmlns:a16="http://schemas.microsoft.com/office/drawing/2014/main" id="{9B55FADE-4440-3CD7-25BD-E8BF0972F0D6}"/>
                </a:ext>
              </a:extLst>
            </p:cNvPr>
            <p:cNvSpPr/>
            <p:nvPr/>
          </p:nvSpPr>
          <p:spPr>
            <a:xfrm>
              <a:off x="5093667" y="4009942"/>
              <a:ext cx="260256" cy="289344"/>
            </a:xfrm>
            <a:custGeom>
              <a:avLst/>
              <a:gdLst/>
              <a:ahLst/>
              <a:cxnLst/>
              <a:rect l="l" t="t" r="r" b="b"/>
              <a:pathLst>
                <a:path w="8133" h="9042" extrusionOk="0">
                  <a:moveTo>
                    <a:pt x="2904" y="0"/>
                  </a:moveTo>
                  <a:cubicBezTo>
                    <a:pt x="2536" y="0"/>
                    <a:pt x="2182" y="80"/>
                    <a:pt x="1858" y="247"/>
                  </a:cubicBezTo>
                  <a:cubicBezTo>
                    <a:pt x="287" y="1068"/>
                    <a:pt x="1" y="3640"/>
                    <a:pt x="1215" y="5997"/>
                  </a:cubicBezTo>
                  <a:cubicBezTo>
                    <a:pt x="2188" y="7868"/>
                    <a:pt x="3814" y="9042"/>
                    <a:pt x="5229" y="9042"/>
                  </a:cubicBezTo>
                  <a:cubicBezTo>
                    <a:pt x="5597" y="9042"/>
                    <a:pt x="5951" y="8962"/>
                    <a:pt x="6275" y="8795"/>
                  </a:cubicBezTo>
                  <a:cubicBezTo>
                    <a:pt x="7847" y="7986"/>
                    <a:pt x="8133" y="5414"/>
                    <a:pt x="6918" y="3056"/>
                  </a:cubicBezTo>
                  <a:cubicBezTo>
                    <a:pt x="5945" y="1176"/>
                    <a:pt x="4319" y="0"/>
                    <a:pt x="290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909;p31">
              <a:extLst>
                <a:ext uri="{FF2B5EF4-FFF2-40B4-BE49-F238E27FC236}">
                  <a16:creationId xmlns:a16="http://schemas.microsoft.com/office/drawing/2014/main" id="{C3AC12D9-5D69-875B-523E-6A2058E0991B}"/>
                </a:ext>
              </a:extLst>
            </p:cNvPr>
            <p:cNvSpPr/>
            <p:nvPr/>
          </p:nvSpPr>
          <p:spPr>
            <a:xfrm>
              <a:off x="4205187" y="4352502"/>
              <a:ext cx="266720" cy="279520"/>
            </a:xfrm>
            <a:custGeom>
              <a:avLst/>
              <a:gdLst/>
              <a:ahLst/>
              <a:cxnLst/>
              <a:rect l="l" t="t" r="r" b="b"/>
              <a:pathLst>
                <a:path w="8335" h="8735" extrusionOk="0">
                  <a:moveTo>
                    <a:pt x="5539" y="1"/>
                  </a:moveTo>
                  <a:cubicBezTo>
                    <a:pt x="4196" y="1"/>
                    <a:pt x="2614" y="950"/>
                    <a:pt x="1512" y="2567"/>
                  </a:cubicBezTo>
                  <a:cubicBezTo>
                    <a:pt x="24" y="4758"/>
                    <a:pt x="0" y="7353"/>
                    <a:pt x="1465" y="8341"/>
                  </a:cubicBezTo>
                  <a:cubicBezTo>
                    <a:pt x="1855" y="8608"/>
                    <a:pt x="2313" y="8734"/>
                    <a:pt x="2802" y="8734"/>
                  </a:cubicBezTo>
                  <a:cubicBezTo>
                    <a:pt x="4147" y="8734"/>
                    <a:pt x="5731" y="7781"/>
                    <a:pt x="6823" y="6175"/>
                  </a:cubicBezTo>
                  <a:cubicBezTo>
                    <a:pt x="8311" y="3972"/>
                    <a:pt x="8335" y="1388"/>
                    <a:pt x="6870" y="388"/>
                  </a:cubicBezTo>
                  <a:cubicBezTo>
                    <a:pt x="6481" y="125"/>
                    <a:pt x="6026" y="1"/>
                    <a:pt x="553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910;p31">
              <a:extLst>
                <a:ext uri="{FF2B5EF4-FFF2-40B4-BE49-F238E27FC236}">
                  <a16:creationId xmlns:a16="http://schemas.microsoft.com/office/drawing/2014/main" id="{53166CAE-66A6-793A-D26F-C2841B69C2AC}"/>
                </a:ext>
              </a:extLst>
            </p:cNvPr>
            <p:cNvSpPr/>
            <p:nvPr/>
          </p:nvSpPr>
          <p:spPr>
            <a:xfrm>
              <a:off x="4195267" y="4336182"/>
              <a:ext cx="266752" cy="279456"/>
            </a:xfrm>
            <a:custGeom>
              <a:avLst/>
              <a:gdLst/>
              <a:ahLst/>
              <a:cxnLst/>
              <a:rect l="l" t="t" r="r" b="b"/>
              <a:pathLst>
                <a:path w="8336" h="8733" extrusionOk="0">
                  <a:moveTo>
                    <a:pt x="5545" y="0"/>
                  </a:moveTo>
                  <a:cubicBezTo>
                    <a:pt x="4202" y="0"/>
                    <a:pt x="2619" y="955"/>
                    <a:pt x="1525" y="2565"/>
                  </a:cubicBezTo>
                  <a:cubicBezTo>
                    <a:pt x="25" y="4768"/>
                    <a:pt x="1" y="7351"/>
                    <a:pt x="1465" y="8339"/>
                  </a:cubicBezTo>
                  <a:cubicBezTo>
                    <a:pt x="1856" y="8606"/>
                    <a:pt x="2313" y="8732"/>
                    <a:pt x="2803" y="8732"/>
                  </a:cubicBezTo>
                  <a:cubicBezTo>
                    <a:pt x="4148" y="8732"/>
                    <a:pt x="5732" y="7779"/>
                    <a:pt x="6823" y="6173"/>
                  </a:cubicBezTo>
                  <a:cubicBezTo>
                    <a:pt x="8311" y="3970"/>
                    <a:pt x="8335" y="1386"/>
                    <a:pt x="6871" y="386"/>
                  </a:cubicBezTo>
                  <a:cubicBezTo>
                    <a:pt x="6483" y="124"/>
                    <a:pt x="6030" y="0"/>
                    <a:pt x="554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911;p31">
              <a:extLst>
                <a:ext uri="{FF2B5EF4-FFF2-40B4-BE49-F238E27FC236}">
                  <a16:creationId xmlns:a16="http://schemas.microsoft.com/office/drawing/2014/main" id="{8533EC9C-4F94-1E9F-37B7-DD99913FAA9A}"/>
                </a:ext>
              </a:extLst>
            </p:cNvPr>
            <p:cNvSpPr/>
            <p:nvPr/>
          </p:nvSpPr>
          <p:spPr>
            <a:xfrm>
              <a:off x="3628739" y="3700438"/>
              <a:ext cx="1851296" cy="1372384"/>
            </a:xfrm>
            <a:custGeom>
              <a:avLst/>
              <a:gdLst/>
              <a:ahLst/>
              <a:cxnLst/>
              <a:rect l="l" t="t" r="r" b="b"/>
              <a:pathLst>
                <a:path w="57853" h="42887" extrusionOk="0">
                  <a:moveTo>
                    <a:pt x="38696" y="1"/>
                  </a:moveTo>
                  <a:cubicBezTo>
                    <a:pt x="33969" y="12776"/>
                    <a:pt x="22301" y="21622"/>
                    <a:pt x="9109" y="23551"/>
                  </a:cubicBezTo>
                  <a:cubicBezTo>
                    <a:pt x="3679" y="33600"/>
                    <a:pt x="0" y="42887"/>
                    <a:pt x="0" y="42887"/>
                  </a:cubicBezTo>
                  <a:lnTo>
                    <a:pt x="57853" y="21777"/>
                  </a:lnTo>
                  <a:cubicBezTo>
                    <a:pt x="57853" y="21777"/>
                    <a:pt x="50114" y="4704"/>
                    <a:pt x="38696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912;p31">
              <a:extLst>
                <a:ext uri="{FF2B5EF4-FFF2-40B4-BE49-F238E27FC236}">
                  <a16:creationId xmlns:a16="http://schemas.microsoft.com/office/drawing/2014/main" id="{343BFE46-55B9-7D9E-E3F9-A01927E249D3}"/>
                </a:ext>
              </a:extLst>
            </p:cNvPr>
            <p:cNvSpPr/>
            <p:nvPr/>
          </p:nvSpPr>
          <p:spPr>
            <a:xfrm>
              <a:off x="8219779" y="3729942"/>
              <a:ext cx="297600" cy="212192"/>
            </a:xfrm>
            <a:custGeom>
              <a:avLst/>
              <a:gdLst/>
              <a:ahLst/>
              <a:cxnLst/>
              <a:rect l="l" t="t" r="r" b="b"/>
              <a:pathLst>
                <a:path w="9300" h="6631" extrusionOk="0">
                  <a:moveTo>
                    <a:pt x="5677" y="1"/>
                  </a:moveTo>
                  <a:cubicBezTo>
                    <a:pt x="4957" y="1"/>
                    <a:pt x="4178" y="161"/>
                    <a:pt x="3418" y="495"/>
                  </a:cubicBezTo>
                  <a:cubicBezTo>
                    <a:pt x="1227" y="1448"/>
                    <a:pt x="1" y="3484"/>
                    <a:pt x="691" y="5044"/>
                  </a:cubicBezTo>
                  <a:cubicBezTo>
                    <a:pt x="1135" y="6064"/>
                    <a:pt x="2282" y="6631"/>
                    <a:pt x="3636" y="6631"/>
                  </a:cubicBezTo>
                  <a:cubicBezTo>
                    <a:pt x="4351" y="6631"/>
                    <a:pt x="5125" y="6473"/>
                    <a:pt x="5882" y="6139"/>
                  </a:cubicBezTo>
                  <a:cubicBezTo>
                    <a:pt x="8073" y="5187"/>
                    <a:pt x="9299" y="3151"/>
                    <a:pt x="8621" y="1591"/>
                  </a:cubicBezTo>
                  <a:cubicBezTo>
                    <a:pt x="8178" y="565"/>
                    <a:pt x="7030" y="1"/>
                    <a:pt x="567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913;p31">
              <a:extLst>
                <a:ext uri="{FF2B5EF4-FFF2-40B4-BE49-F238E27FC236}">
                  <a16:creationId xmlns:a16="http://schemas.microsoft.com/office/drawing/2014/main" id="{02F6609F-80D2-D3A3-2479-059D9EAF0A3B}"/>
                </a:ext>
              </a:extLst>
            </p:cNvPr>
            <p:cNvSpPr/>
            <p:nvPr/>
          </p:nvSpPr>
          <p:spPr>
            <a:xfrm>
              <a:off x="2913987" y="4254422"/>
              <a:ext cx="6230496" cy="890816"/>
            </a:xfrm>
            <a:custGeom>
              <a:avLst/>
              <a:gdLst/>
              <a:ahLst/>
              <a:cxnLst/>
              <a:rect l="l" t="t" r="r" b="b"/>
              <a:pathLst>
                <a:path w="194703" h="27838" extrusionOk="0">
                  <a:moveTo>
                    <a:pt x="90138" y="0"/>
                  </a:moveTo>
                  <a:cubicBezTo>
                    <a:pt x="52442" y="0"/>
                    <a:pt x="20960" y="14508"/>
                    <a:pt x="0" y="27837"/>
                  </a:cubicBezTo>
                  <a:lnTo>
                    <a:pt x="194703" y="27837"/>
                  </a:lnTo>
                  <a:lnTo>
                    <a:pt x="194703" y="26825"/>
                  </a:lnTo>
                  <a:cubicBezTo>
                    <a:pt x="172986" y="16490"/>
                    <a:pt x="144459" y="6203"/>
                    <a:pt x="110645" y="1441"/>
                  </a:cubicBezTo>
                  <a:cubicBezTo>
                    <a:pt x="103632" y="452"/>
                    <a:pt x="96788" y="0"/>
                    <a:pt x="90138" y="0"/>
                  </a:cubicBezTo>
                  <a:close/>
                </a:path>
              </a:pathLst>
            </a:custGeom>
            <a:solidFill>
              <a:srgbClr val="C6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914;p31">
              <a:extLst>
                <a:ext uri="{FF2B5EF4-FFF2-40B4-BE49-F238E27FC236}">
                  <a16:creationId xmlns:a16="http://schemas.microsoft.com/office/drawing/2014/main" id="{5A9BF666-C08B-FCD3-6524-3920E9499F8A}"/>
                </a:ext>
              </a:extLst>
            </p:cNvPr>
            <p:cNvSpPr/>
            <p:nvPr/>
          </p:nvSpPr>
          <p:spPr>
            <a:xfrm>
              <a:off x="2913987" y="4254582"/>
              <a:ext cx="3486176" cy="890656"/>
            </a:xfrm>
            <a:custGeom>
              <a:avLst/>
              <a:gdLst/>
              <a:ahLst/>
              <a:cxnLst/>
              <a:rect l="l" t="t" r="r" b="b"/>
              <a:pathLst>
                <a:path w="108943" h="27833" extrusionOk="0">
                  <a:moveTo>
                    <a:pt x="90150" y="1"/>
                  </a:moveTo>
                  <a:cubicBezTo>
                    <a:pt x="52449" y="1"/>
                    <a:pt x="20964" y="14512"/>
                    <a:pt x="0" y="27832"/>
                  </a:cubicBezTo>
                  <a:lnTo>
                    <a:pt x="50602" y="27832"/>
                  </a:lnTo>
                  <a:lnTo>
                    <a:pt x="108942" y="1210"/>
                  </a:lnTo>
                  <a:cubicBezTo>
                    <a:pt x="102527" y="382"/>
                    <a:pt x="96257" y="1"/>
                    <a:pt x="90150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915;p31">
              <a:extLst>
                <a:ext uri="{FF2B5EF4-FFF2-40B4-BE49-F238E27FC236}">
                  <a16:creationId xmlns:a16="http://schemas.microsoft.com/office/drawing/2014/main" id="{D3326221-34D8-4440-4C13-D9565C0BDAC5}"/>
                </a:ext>
              </a:extLst>
            </p:cNvPr>
            <p:cNvSpPr/>
            <p:nvPr/>
          </p:nvSpPr>
          <p:spPr>
            <a:xfrm>
              <a:off x="6200483" y="4468918"/>
              <a:ext cx="2944000" cy="676320"/>
            </a:xfrm>
            <a:custGeom>
              <a:avLst/>
              <a:gdLst/>
              <a:ahLst/>
              <a:cxnLst/>
              <a:rect l="l" t="t" r="r" b="b"/>
              <a:pathLst>
                <a:path w="92000" h="21135" extrusionOk="0">
                  <a:moveTo>
                    <a:pt x="35398" y="0"/>
                  </a:moveTo>
                  <a:lnTo>
                    <a:pt x="0" y="21134"/>
                  </a:lnTo>
                  <a:lnTo>
                    <a:pt x="92000" y="21134"/>
                  </a:lnTo>
                  <a:lnTo>
                    <a:pt x="92000" y="20122"/>
                  </a:lnTo>
                  <a:cubicBezTo>
                    <a:pt x="76439" y="12716"/>
                    <a:pt x="57389" y="5346"/>
                    <a:pt x="35398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916;p31">
              <a:extLst>
                <a:ext uri="{FF2B5EF4-FFF2-40B4-BE49-F238E27FC236}">
                  <a16:creationId xmlns:a16="http://schemas.microsoft.com/office/drawing/2014/main" id="{5DBC8B13-80BB-A308-1A55-969B6F555A2A}"/>
                </a:ext>
              </a:extLst>
            </p:cNvPr>
            <p:cNvSpPr/>
            <p:nvPr/>
          </p:nvSpPr>
          <p:spPr>
            <a:xfrm>
              <a:off x="4875363" y="4359414"/>
              <a:ext cx="328064" cy="221920"/>
            </a:xfrm>
            <a:custGeom>
              <a:avLst/>
              <a:gdLst/>
              <a:ahLst/>
              <a:cxnLst/>
              <a:rect l="l" t="t" r="r" b="b"/>
              <a:pathLst>
                <a:path w="10252" h="6935" extrusionOk="0">
                  <a:moveTo>
                    <a:pt x="6390" y="1"/>
                  </a:moveTo>
                  <a:cubicBezTo>
                    <a:pt x="5616" y="1"/>
                    <a:pt x="4775" y="159"/>
                    <a:pt x="3941" y="494"/>
                  </a:cubicBezTo>
                  <a:cubicBezTo>
                    <a:pt x="1477" y="1470"/>
                    <a:pt x="0" y="3601"/>
                    <a:pt x="655" y="5244"/>
                  </a:cubicBezTo>
                  <a:cubicBezTo>
                    <a:pt x="1089" y="6332"/>
                    <a:pt x="2346" y="6934"/>
                    <a:pt x="3862" y="6934"/>
                  </a:cubicBezTo>
                  <a:cubicBezTo>
                    <a:pt x="4636" y="6934"/>
                    <a:pt x="5477" y="6777"/>
                    <a:pt x="6311" y="6447"/>
                  </a:cubicBezTo>
                  <a:cubicBezTo>
                    <a:pt x="8775" y="5470"/>
                    <a:pt x="10252" y="3339"/>
                    <a:pt x="9597" y="1696"/>
                  </a:cubicBezTo>
                  <a:cubicBezTo>
                    <a:pt x="9163" y="609"/>
                    <a:pt x="7906" y="1"/>
                    <a:pt x="6390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917;p31">
              <a:extLst>
                <a:ext uri="{FF2B5EF4-FFF2-40B4-BE49-F238E27FC236}">
                  <a16:creationId xmlns:a16="http://schemas.microsoft.com/office/drawing/2014/main" id="{5E793D9B-C6A2-114E-2692-990CE0080A51}"/>
                </a:ext>
              </a:extLst>
            </p:cNvPr>
            <p:cNvSpPr/>
            <p:nvPr/>
          </p:nvSpPr>
          <p:spPr>
            <a:xfrm>
              <a:off x="4876899" y="4340534"/>
              <a:ext cx="327680" cy="222016"/>
            </a:xfrm>
            <a:custGeom>
              <a:avLst/>
              <a:gdLst/>
              <a:ahLst/>
              <a:cxnLst/>
              <a:rect l="l" t="t" r="r" b="b"/>
              <a:pathLst>
                <a:path w="10240" h="6938" extrusionOk="0">
                  <a:moveTo>
                    <a:pt x="6384" y="1"/>
                  </a:moveTo>
                  <a:cubicBezTo>
                    <a:pt x="5609" y="1"/>
                    <a:pt x="4767" y="158"/>
                    <a:pt x="3929" y="488"/>
                  </a:cubicBezTo>
                  <a:cubicBezTo>
                    <a:pt x="1465" y="1476"/>
                    <a:pt x="0" y="3596"/>
                    <a:pt x="655" y="5251"/>
                  </a:cubicBezTo>
                  <a:cubicBezTo>
                    <a:pt x="1087" y="6335"/>
                    <a:pt x="2334" y="6937"/>
                    <a:pt x="3840" y="6937"/>
                  </a:cubicBezTo>
                  <a:cubicBezTo>
                    <a:pt x="4616" y="6937"/>
                    <a:pt x="5460" y="6777"/>
                    <a:pt x="6299" y="6441"/>
                  </a:cubicBezTo>
                  <a:cubicBezTo>
                    <a:pt x="8775" y="5465"/>
                    <a:pt x="10239" y="3334"/>
                    <a:pt x="9585" y="1691"/>
                  </a:cubicBezTo>
                  <a:cubicBezTo>
                    <a:pt x="9151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918;p31">
              <a:extLst>
                <a:ext uri="{FF2B5EF4-FFF2-40B4-BE49-F238E27FC236}">
                  <a16:creationId xmlns:a16="http://schemas.microsoft.com/office/drawing/2014/main" id="{551A9E3E-DBF1-A913-9129-2372FB478AF1}"/>
                </a:ext>
              </a:extLst>
            </p:cNvPr>
            <p:cNvSpPr/>
            <p:nvPr/>
          </p:nvSpPr>
          <p:spPr>
            <a:xfrm>
              <a:off x="5416003" y="4407222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7" y="0"/>
                  </a:moveTo>
                  <a:cubicBezTo>
                    <a:pt x="5615" y="0"/>
                    <a:pt x="4775" y="158"/>
                    <a:pt x="3941" y="488"/>
                  </a:cubicBezTo>
                  <a:cubicBezTo>
                    <a:pt x="1465" y="1464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5"/>
                    <a:pt x="10240" y="3333"/>
                    <a:pt x="9585" y="1690"/>
                  </a:cubicBezTo>
                  <a:cubicBezTo>
                    <a:pt x="9152" y="603"/>
                    <a:pt x="7899" y="0"/>
                    <a:pt x="6387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919;p31">
              <a:extLst>
                <a:ext uri="{FF2B5EF4-FFF2-40B4-BE49-F238E27FC236}">
                  <a16:creationId xmlns:a16="http://schemas.microsoft.com/office/drawing/2014/main" id="{3CEF2AAD-45E7-3B90-52C5-534028AB8DAD}"/>
                </a:ext>
              </a:extLst>
            </p:cNvPr>
            <p:cNvSpPr/>
            <p:nvPr/>
          </p:nvSpPr>
          <p:spPr>
            <a:xfrm>
              <a:off x="5416387" y="4388566"/>
              <a:ext cx="328064" cy="221888"/>
            </a:xfrm>
            <a:custGeom>
              <a:avLst/>
              <a:gdLst/>
              <a:ahLst/>
              <a:cxnLst/>
              <a:rect l="l" t="t" r="r" b="b"/>
              <a:pathLst>
                <a:path w="10252" h="6934" extrusionOk="0">
                  <a:moveTo>
                    <a:pt x="6390" y="0"/>
                  </a:moveTo>
                  <a:cubicBezTo>
                    <a:pt x="5616" y="0"/>
                    <a:pt x="4775" y="157"/>
                    <a:pt x="3941" y="487"/>
                  </a:cubicBezTo>
                  <a:cubicBezTo>
                    <a:pt x="1477" y="1464"/>
                    <a:pt x="0" y="3595"/>
                    <a:pt x="655" y="5238"/>
                  </a:cubicBezTo>
                  <a:cubicBezTo>
                    <a:pt x="1089" y="6326"/>
                    <a:pt x="2346" y="6933"/>
                    <a:pt x="3862" y="6933"/>
                  </a:cubicBezTo>
                  <a:cubicBezTo>
                    <a:pt x="4636" y="6933"/>
                    <a:pt x="5477" y="6775"/>
                    <a:pt x="6311" y="6441"/>
                  </a:cubicBezTo>
                  <a:cubicBezTo>
                    <a:pt x="8775" y="5464"/>
                    <a:pt x="10252" y="3333"/>
                    <a:pt x="9597" y="1690"/>
                  </a:cubicBezTo>
                  <a:cubicBezTo>
                    <a:pt x="9163" y="602"/>
                    <a:pt x="7906" y="0"/>
                    <a:pt x="6390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920;p31">
              <a:extLst>
                <a:ext uri="{FF2B5EF4-FFF2-40B4-BE49-F238E27FC236}">
                  <a16:creationId xmlns:a16="http://schemas.microsoft.com/office/drawing/2014/main" id="{9B78F51C-55C2-894C-97DB-B955C4D928C4}"/>
                </a:ext>
              </a:extLst>
            </p:cNvPr>
            <p:cNvSpPr/>
            <p:nvPr/>
          </p:nvSpPr>
          <p:spPr>
            <a:xfrm>
              <a:off x="3973155" y="4776406"/>
              <a:ext cx="327680" cy="222112"/>
            </a:xfrm>
            <a:custGeom>
              <a:avLst/>
              <a:gdLst/>
              <a:ahLst/>
              <a:cxnLst/>
              <a:rect l="l" t="t" r="r" b="b"/>
              <a:pathLst>
                <a:path w="10240" h="6941" extrusionOk="0">
                  <a:moveTo>
                    <a:pt x="6384" y="1"/>
                  </a:moveTo>
                  <a:cubicBezTo>
                    <a:pt x="5610" y="1"/>
                    <a:pt x="4767" y="158"/>
                    <a:pt x="3930" y="488"/>
                  </a:cubicBezTo>
                  <a:cubicBezTo>
                    <a:pt x="1465" y="1476"/>
                    <a:pt x="0" y="3595"/>
                    <a:pt x="655" y="5250"/>
                  </a:cubicBezTo>
                  <a:cubicBezTo>
                    <a:pt x="1089" y="6338"/>
                    <a:pt x="2341" y="6940"/>
                    <a:pt x="3853" y="6940"/>
                  </a:cubicBezTo>
                  <a:cubicBezTo>
                    <a:pt x="4625" y="6940"/>
                    <a:pt x="5466" y="6783"/>
                    <a:pt x="6299" y="6453"/>
                  </a:cubicBezTo>
                  <a:cubicBezTo>
                    <a:pt x="8775" y="5465"/>
                    <a:pt x="10240" y="3334"/>
                    <a:pt x="9585" y="1690"/>
                  </a:cubicBezTo>
                  <a:cubicBezTo>
                    <a:pt x="9152" y="603"/>
                    <a:pt x="7899" y="1"/>
                    <a:pt x="6384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921;p31">
              <a:extLst>
                <a:ext uri="{FF2B5EF4-FFF2-40B4-BE49-F238E27FC236}">
                  <a16:creationId xmlns:a16="http://schemas.microsoft.com/office/drawing/2014/main" id="{17FBC823-7B63-2B0E-FF2C-089D5FF29E20}"/>
                </a:ext>
              </a:extLst>
            </p:cNvPr>
            <p:cNvSpPr/>
            <p:nvPr/>
          </p:nvSpPr>
          <p:spPr>
            <a:xfrm>
              <a:off x="3973923" y="4757750"/>
              <a:ext cx="327680" cy="221984"/>
            </a:xfrm>
            <a:custGeom>
              <a:avLst/>
              <a:gdLst/>
              <a:ahLst/>
              <a:cxnLst/>
              <a:rect l="l" t="t" r="r" b="b"/>
              <a:pathLst>
                <a:path w="10240" h="6937" extrusionOk="0">
                  <a:moveTo>
                    <a:pt x="6384" y="0"/>
                  </a:moveTo>
                  <a:cubicBezTo>
                    <a:pt x="5610" y="0"/>
                    <a:pt x="4767" y="157"/>
                    <a:pt x="3929" y="488"/>
                  </a:cubicBezTo>
                  <a:cubicBezTo>
                    <a:pt x="1465" y="1476"/>
                    <a:pt x="0" y="3595"/>
                    <a:pt x="655" y="5238"/>
                  </a:cubicBezTo>
                  <a:cubicBezTo>
                    <a:pt x="1088" y="6331"/>
                    <a:pt x="2336" y="6936"/>
                    <a:pt x="3843" y="6936"/>
                  </a:cubicBezTo>
                  <a:cubicBezTo>
                    <a:pt x="4618" y="6936"/>
                    <a:pt x="5462" y="6776"/>
                    <a:pt x="6299" y="6441"/>
                  </a:cubicBezTo>
                  <a:cubicBezTo>
                    <a:pt x="8775" y="5464"/>
                    <a:pt x="10240" y="3333"/>
                    <a:pt x="9585" y="1690"/>
                  </a:cubicBezTo>
                  <a:cubicBezTo>
                    <a:pt x="9151" y="603"/>
                    <a:pt x="7899" y="0"/>
                    <a:pt x="638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922;p31">
              <a:extLst>
                <a:ext uri="{FF2B5EF4-FFF2-40B4-BE49-F238E27FC236}">
                  <a16:creationId xmlns:a16="http://schemas.microsoft.com/office/drawing/2014/main" id="{726C46C5-9757-E2F8-706E-959F44D493A5}"/>
                </a:ext>
              </a:extLst>
            </p:cNvPr>
            <p:cNvSpPr/>
            <p:nvPr/>
          </p:nvSpPr>
          <p:spPr>
            <a:xfrm>
              <a:off x="5843875" y="4315830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8"/>
                  </a:cubicBezTo>
                  <a:cubicBezTo>
                    <a:pt x="0" y="4106"/>
                    <a:pt x="1846" y="5927"/>
                    <a:pt x="4453" y="6428"/>
                  </a:cubicBezTo>
                  <a:cubicBezTo>
                    <a:pt x="4905" y="6514"/>
                    <a:pt x="5349" y="6555"/>
                    <a:pt x="5778" y="6555"/>
                  </a:cubicBezTo>
                  <a:cubicBezTo>
                    <a:pt x="7824" y="6555"/>
                    <a:pt x="9500" y="5615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923;p31">
              <a:extLst>
                <a:ext uri="{FF2B5EF4-FFF2-40B4-BE49-F238E27FC236}">
                  <a16:creationId xmlns:a16="http://schemas.microsoft.com/office/drawing/2014/main" id="{2077CC69-021E-685E-53E4-0F53A33AFD68}"/>
                </a:ext>
              </a:extLst>
            </p:cNvPr>
            <p:cNvSpPr/>
            <p:nvPr/>
          </p:nvSpPr>
          <p:spPr>
            <a:xfrm>
              <a:off x="5854915" y="4300598"/>
              <a:ext cx="323488" cy="209792"/>
            </a:xfrm>
            <a:custGeom>
              <a:avLst/>
              <a:gdLst/>
              <a:ahLst/>
              <a:cxnLst/>
              <a:rect l="l" t="t" r="r" b="b"/>
              <a:pathLst>
                <a:path w="10109" h="6556" extrusionOk="0">
                  <a:moveTo>
                    <a:pt x="4322" y="0"/>
                  </a:moveTo>
                  <a:cubicBezTo>
                    <a:pt x="2280" y="0"/>
                    <a:pt x="609" y="932"/>
                    <a:pt x="334" y="2367"/>
                  </a:cubicBezTo>
                  <a:cubicBezTo>
                    <a:pt x="0" y="4106"/>
                    <a:pt x="1846" y="5927"/>
                    <a:pt x="4453" y="6427"/>
                  </a:cubicBezTo>
                  <a:cubicBezTo>
                    <a:pt x="4905" y="6514"/>
                    <a:pt x="5350" y="6555"/>
                    <a:pt x="5778" y="6555"/>
                  </a:cubicBezTo>
                  <a:cubicBezTo>
                    <a:pt x="7824" y="6555"/>
                    <a:pt x="9500" y="5614"/>
                    <a:pt x="9775" y="4177"/>
                  </a:cubicBezTo>
                  <a:cubicBezTo>
                    <a:pt x="10109" y="2439"/>
                    <a:pt x="8263" y="629"/>
                    <a:pt x="5656" y="129"/>
                  </a:cubicBezTo>
                  <a:cubicBezTo>
                    <a:pt x="5201" y="42"/>
                    <a:pt x="4753" y="0"/>
                    <a:pt x="43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924;p31">
              <a:extLst>
                <a:ext uri="{FF2B5EF4-FFF2-40B4-BE49-F238E27FC236}">
                  <a16:creationId xmlns:a16="http://schemas.microsoft.com/office/drawing/2014/main" id="{C95D2DE5-D588-E703-4360-ED06BC814878}"/>
                </a:ext>
              </a:extLst>
            </p:cNvPr>
            <p:cNvSpPr/>
            <p:nvPr/>
          </p:nvSpPr>
          <p:spPr>
            <a:xfrm>
              <a:off x="6898467" y="4782326"/>
              <a:ext cx="324640" cy="232704"/>
            </a:xfrm>
            <a:custGeom>
              <a:avLst/>
              <a:gdLst/>
              <a:ahLst/>
              <a:cxnLst/>
              <a:rect l="l" t="t" r="r" b="b"/>
              <a:pathLst>
                <a:path w="10145" h="7272" extrusionOk="0">
                  <a:moveTo>
                    <a:pt x="3593" y="0"/>
                  </a:moveTo>
                  <a:cubicBezTo>
                    <a:pt x="2361" y="0"/>
                    <a:pt x="1325" y="456"/>
                    <a:pt x="846" y="1339"/>
                  </a:cubicBezTo>
                  <a:cubicBezTo>
                    <a:pt x="1" y="2887"/>
                    <a:pt x="1203" y="5185"/>
                    <a:pt x="3537" y="6447"/>
                  </a:cubicBezTo>
                  <a:cubicBezTo>
                    <a:pt x="4552" y="7001"/>
                    <a:pt x="5613" y="7271"/>
                    <a:pt x="6557" y="7271"/>
                  </a:cubicBezTo>
                  <a:cubicBezTo>
                    <a:pt x="7784" y="7271"/>
                    <a:pt x="8815" y="6816"/>
                    <a:pt x="9299" y="5935"/>
                  </a:cubicBezTo>
                  <a:cubicBezTo>
                    <a:pt x="10145" y="4375"/>
                    <a:pt x="8942" y="2089"/>
                    <a:pt x="6609" y="815"/>
                  </a:cubicBezTo>
                  <a:cubicBezTo>
                    <a:pt x="5596" y="267"/>
                    <a:pt x="4537" y="0"/>
                    <a:pt x="35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925;p31">
              <a:extLst>
                <a:ext uri="{FF2B5EF4-FFF2-40B4-BE49-F238E27FC236}">
                  <a16:creationId xmlns:a16="http://schemas.microsoft.com/office/drawing/2014/main" id="{AA271490-6BF4-951B-C103-8A4A76C098F9}"/>
                </a:ext>
              </a:extLst>
            </p:cNvPr>
            <p:cNvSpPr/>
            <p:nvPr/>
          </p:nvSpPr>
          <p:spPr>
            <a:xfrm>
              <a:off x="6899619" y="4763318"/>
              <a:ext cx="324640" cy="232736"/>
            </a:xfrm>
            <a:custGeom>
              <a:avLst/>
              <a:gdLst/>
              <a:ahLst/>
              <a:cxnLst/>
              <a:rect l="l" t="t" r="r" b="b"/>
              <a:pathLst>
                <a:path w="10145" h="7273" extrusionOk="0">
                  <a:moveTo>
                    <a:pt x="3584" y="1"/>
                  </a:moveTo>
                  <a:cubicBezTo>
                    <a:pt x="2355" y="1"/>
                    <a:pt x="1323" y="456"/>
                    <a:pt x="846" y="1337"/>
                  </a:cubicBezTo>
                  <a:cubicBezTo>
                    <a:pt x="0" y="2897"/>
                    <a:pt x="1203" y="5183"/>
                    <a:pt x="3537" y="6457"/>
                  </a:cubicBezTo>
                  <a:cubicBezTo>
                    <a:pt x="4549" y="7005"/>
                    <a:pt x="5606" y="7272"/>
                    <a:pt x="6548" y="7272"/>
                  </a:cubicBezTo>
                  <a:cubicBezTo>
                    <a:pt x="7779" y="7272"/>
                    <a:pt x="8814" y="6816"/>
                    <a:pt x="9299" y="5933"/>
                  </a:cubicBezTo>
                  <a:cubicBezTo>
                    <a:pt x="10145" y="4385"/>
                    <a:pt x="8942" y="2088"/>
                    <a:pt x="6608" y="826"/>
                  </a:cubicBezTo>
                  <a:cubicBezTo>
                    <a:pt x="5593" y="271"/>
                    <a:pt x="4530" y="1"/>
                    <a:pt x="3584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926;p31">
              <a:extLst>
                <a:ext uri="{FF2B5EF4-FFF2-40B4-BE49-F238E27FC236}">
                  <a16:creationId xmlns:a16="http://schemas.microsoft.com/office/drawing/2014/main" id="{5BE3951A-C990-EA0A-9C55-08E80FBA4BD0}"/>
                </a:ext>
              </a:extLst>
            </p:cNvPr>
            <p:cNvSpPr/>
            <p:nvPr/>
          </p:nvSpPr>
          <p:spPr>
            <a:xfrm>
              <a:off x="8225123" y="3740118"/>
              <a:ext cx="297568" cy="212320"/>
            </a:xfrm>
            <a:custGeom>
              <a:avLst/>
              <a:gdLst/>
              <a:ahLst/>
              <a:cxnLst/>
              <a:rect l="l" t="t" r="r" b="b"/>
              <a:pathLst>
                <a:path w="9299" h="6635" extrusionOk="0">
                  <a:moveTo>
                    <a:pt x="5664" y="0"/>
                  </a:moveTo>
                  <a:cubicBezTo>
                    <a:pt x="4949" y="0"/>
                    <a:pt x="4175" y="158"/>
                    <a:pt x="3417" y="487"/>
                  </a:cubicBezTo>
                  <a:cubicBezTo>
                    <a:pt x="1227" y="1451"/>
                    <a:pt x="0" y="3487"/>
                    <a:pt x="679" y="5047"/>
                  </a:cubicBezTo>
                  <a:cubicBezTo>
                    <a:pt x="1123" y="6067"/>
                    <a:pt x="2275" y="6634"/>
                    <a:pt x="3632" y="6634"/>
                  </a:cubicBezTo>
                  <a:cubicBezTo>
                    <a:pt x="4350" y="6634"/>
                    <a:pt x="5124" y="6476"/>
                    <a:pt x="5882" y="6142"/>
                  </a:cubicBezTo>
                  <a:cubicBezTo>
                    <a:pt x="8073" y="5190"/>
                    <a:pt x="9299" y="3154"/>
                    <a:pt x="8608" y="1582"/>
                  </a:cubicBezTo>
                  <a:cubicBezTo>
                    <a:pt x="8165" y="562"/>
                    <a:pt x="7018" y="0"/>
                    <a:pt x="5664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927;p31">
              <a:extLst>
                <a:ext uri="{FF2B5EF4-FFF2-40B4-BE49-F238E27FC236}">
                  <a16:creationId xmlns:a16="http://schemas.microsoft.com/office/drawing/2014/main" id="{57BF66F3-FCC8-B1CE-47A7-EF49F70BD396}"/>
                </a:ext>
              </a:extLst>
            </p:cNvPr>
            <p:cNvSpPr/>
            <p:nvPr/>
          </p:nvSpPr>
          <p:spPr>
            <a:xfrm>
              <a:off x="7517219" y="3794646"/>
              <a:ext cx="1627264" cy="1350592"/>
            </a:xfrm>
            <a:custGeom>
              <a:avLst/>
              <a:gdLst/>
              <a:ahLst/>
              <a:cxnLst/>
              <a:rect l="l" t="t" r="r" b="b"/>
              <a:pathLst>
                <a:path w="50852" h="42206" extrusionOk="0">
                  <a:moveTo>
                    <a:pt x="25137" y="1"/>
                  </a:moveTo>
                  <a:cubicBezTo>
                    <a:pt x="10841" y="1"/>
                    <a:pt x="0" y="22286"/>
                    <a:pt x="0" y="22286"/>
                  </a:cubicBezTo>
                  <a:lnTo>
                    <a:pt x="50352" y="42205"/>
                  </a:lnTo>
                  <a:lnTo>
                    <a:pt x="50852" y="42205"/>
                  </a:lnTo>
                  <a:lnTo>
                    <a:pt x="50852" y="29799"/>
                  </a:lnTo>
                  <a:cubicBezTo>
                    <a:pt x="44863" y="17119"/>
                    <a:pt x="35529" y="974"/>
                    <a:pt x="26504" y="69"/>
                  </a:cubicBezTo>
                  <a:cubicBezTo>
                    <a:pt x="26045" y="23"/>
                    <a:pt x="25589" y="1"/>
                    <a:pt x="25137" y="1"/>
                  </a:cubicBezTo>
                  <a:close/>
                </a:path>
              </a:pathLst>
            </a:custGeom>
            <a:solidFill>
              <a:srgbClr val="EE9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928;p31">
              <a:extLst>
                <a:ext uri="{FF2B5EF4-FFF2-40B4-BE49-F238E27FC236}">
                  <a16:creationId xmlns:a16="http://schemas.microsoft.com/office/drawing/2014/main" id="{2F00DE25-B3A9-5ADF-F522-A534E2B92D2F}"/>
                </a:ext>
              </a:extLst>
            </p:cNvPr>
            <p:cNvSpPr/>
            <p:nvPr/>
          </p:nvSpPr>
          <p:spPr>
            <a:xfrm>
              <a:off x="7517219" y="3833398"/>
              <a:ext cx="1627264" cy="1311840"/>
            </a:xfrm>
            <a:custGeom>
              <a:avLst/>
              <a:gdLst/>
              <a:ahLst/>
              <a:cxnLst/>
              <a:rect l="l" t="t" r="r" b="b"/>
              <a:pathLst>
                <a:path w="50852" h="40995" extrusionOk="0">
                  <a:moveTo>
                    <a:pt x="19312" y="1"/>
                  </a:moveTo>
                  <a:cubicBezTo>
                    <a:pt x="8001" y="4644"/>
                    <a:pt x="0" y="21075"/>
                    <a:pt x="0" y="21075"/>
                  </a:cubicBezTo>
                  <a:lnTo>
                    <a:pt x="50352" y="40994"/>
                  </a:lnTo>
                  <a:lnTo>
                    <a:pt x="50852" y="40994"/>
                  </a:lnTo>
                  <a:lnTo>
                    <a:pt x="50852" y="31814"/>
                  </a:lnTo>
                  <a:cubicBezTo>
                    <a:pt x="47830" y="33187"/>
                    <a:pt x="44597" y="33953"/>
                    <a:pt x="41302" y="33953"/>
                  </a:cubicBezTo>
                  <a:cubicBezTo>
                    <a:pt x="38340" y="33953"/>
                    <a:pt x="35327" y="33334"/>
                    <a:pt x="32374" y="31981"/>
                  </a:cubicBezTo>
                  <a:cubicBezTo>
                    <a:pt x="23718" y="27814"/>
                    <a:pt x="13788" y="20444"/>
                    <a:pt x="14431" y="9859"/>
                  </a:cubicBezTo>
                  <a:cubicBezTo>
                    <a:pt x="14657" y="6097"/>
                    <a:pt x="16800" y="2858"/>
                    <a:pt x="19312" y="1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929;p31">
              <a:extLst>
                <a:ext uri="{FF2B5EF4-FFF2-40B4-BE49-F238E27FC236}">
                  <a16:creationId xmlns:a16="http://schemas.microsoft.com/office/drawing/2014/main" id="{A988A1B0-6E8C-FB11-4E1E-D56C2F9F1328}"/>
                </a:ext>
              </a:extLst>
            </p:cNvPr>
            <p:cNvSpPr/>
            <p:nvPr/>
          </p:nvSpPr>
          <p:spPr>
            <a:xfrm>
              <a:off x="8461731" y="3984086"/>
              <a:ext cx="326912" cy="227136"/>
            </a:xfrm>
            <a:custGeom>
              <a:avLst/>
              <a:gdLst/>
              <a:ahLst/>
              <a:cxnLst/>
              <a:rect l="l" t="t" r="r" b="b"/>
              <a:pathLst>
                <a:path w="10216" h="7098" extrusionOk="0">
                  <a:moveTo>
                    <a:pt x="3722" y="1"/>
                  </a:moveTo>
                  <a:cubicBezTo>
                    <a:pt x="2348" y="1"/>
                    <a:pt x="1204" y="530"/>
                    <a:pt x="750" y="1519"/>
                  </a:cubicBezTo>
                  <a:cubicBezTo>
                    <a:pt x="0" y="3126"/>
                    <a:pt x="1345" y="5341"/>
                    <a:pt x="3750" y="6460"/>
                  </a:cubicBezTo>
                  <a:cubicBezTo>
                    <a:pt x="4680" y="6890"/>
                    <a:pt x="5629" y="7097"/>
                    <a:pt x="6488" y="7097"/>
                  </a:cubicBezTo>
                  <a:cubicBezTo>
                    <a:pt x="7862" y="7097"/>
                    <a:pt x="9004" y="6568"/>
                    <a:pt x="9465" y="5579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7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930;p31">
              <a:extLst>
                <a:ext uri="{FF2B5EF4-FFF2-40B4-BE49-F238E27FC236}">
                  <a16:creationId xmlns:a16="http://schemas.microsoft.com/office/drawing/2014/main" id="{AED139AB-9362-4B2D-D6A7-FDCE1D71C3CD}"/>
                </a:ext>
              </a:extLst>
            </p:cNvPr>
            <p:cNvSpPr/>
            <p:nvPr/>
          </p:nvSpPr>
          <p:spPr>
            <a:xfrm>
              <a:off x="8461731" y="3965430"/>
              <a:ext cx="326912" cy="226720"/>
            </a:xfrm>
            <a:custGeom>
              <a:avLst/>
              <a:gdLst/>
              <a:ahLst/>
              <a:cxnLst/>
              <a:rect l="l" t="t" r="r" b="b"/>
              <a:pathLst>
                <a:path w="10216" h="7085" extrusionOk="0">
                  <a:moveTo>
                    <a:pt x="3722" y="0"/>
                  </a:moveTo>
                  <a:cubicBezTo>
                    <a:pt x="2348" y="0"/>
                    <a:pt x="1204" y="529"/>
                    <a:pt x="750" y="1518"/>
                  </a:cubicBezTo>
                  <a:cubicBezTo>
                    <a:pt x="0" y="3126"/>
                    <a:pt x="1345" y="5328"/>
                    <a:pt x="3750" y="6448"/>
                  </a:cubicBezTo>
                  <a:cubicBezTo>
                    <a:pt x="4680" y="6878"/>
                    <a:pt x="5629" y="7085"/>
                    <a:pt x="6488" y="7085"/>
                  </a:cubicBezTo>
                  <a:cubicBezTo>
                    <a:pt x="7862" y="7085"/>
                    <a:pt x="9004" y="6556"/>
                    <a:pt x="9465" y="5567"/>
                  </a:cubicBezTo>
                  <a:cubicBezTo>
                    <a:pt x="10216" y="3959"/>
                    <a:pt x="8870" y="1757"/>
                    <a:pt x="6453" y="637"/>
                  </a:cubicBezTo>
                  <a:cubicBezTo>
                    <a:pt x="5528" y="207"/>
                    <a:pt x="4580" y="0"/>
                    <a:pt x="372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931;p31">
              <a:extLst>
                <a:ext uri="{FF2B5EF4-FFF2-40B4-BE49-F238E27FC236}">
                  <a16:creationId xmlns:a16="http://schemas.microsoft.com/office/drawing/2014/main" id="{32859022-4133-C66F-6984-F57D87D9612C}"/>
                </a:ext>
              </a:extLst>
            </p:cNvPr>
            <p:cNvSpPr/>
            <p:nvPr/>
          </p:nvSpPr>
          <p:spPr>
            <a:xfrm>
              <a:off x="8752803" y="4298518"/>
              <a:ext cx="264832" cy="281024"/>
            </a:xfrm>
            <a:custGeom>
              <a:avLst/>
              <a:gdLst/>
              <a:ahLst/>
              <a:cxnLst/>
              <a:rect l="l" t="t" r="r" b="b"/>
              <a:pathLst>
                <a:path w="8276" h="8782" extrusionOk="0">
                  <a:moveTo>
                    <a:pt x="2802" y="1"/>
                  </a:moveTo>
                  <a:cubicBezTo>
                    <a:pt x="2330" y="1"/>
                    <a:pt x="1885" y="120"/>
                    <a:pt x="1501" y="373"/>
                  </a:cubicBezTo>
                  <a:cubicBezTo>
                    <a:pt x="24" y="1337"/>
                    <a:pt x="0" y="3921"/>
                    <a:pt x="1453" y="6147"/>
                  </a:cubicBezTo>
                  <a:cubicBezTo>
                    <a:pt x="2530" y="7798"/>
                    <a:pt x="4118" y="8781"/>
                    <a:pt x="5473" y="8781"/>
                  </a:cubicBezTo>
                  <a:cubicBezTo>
                    <a:pt x="5946" y="8781"/>
                    <a:pt x="6390" y="8662"/>
                    <a:pt x="6775" y="8409"/>
                  </a:cubicBezTo>
                  <a:cubicBezTo>
                    <a:pt x="8251" y="7445"/>
                    <a:pt x="8275" y="4861"/>
                    <a:pt x="6823" y="2635"/>
                  </a:cubicBezTo>
                  <a:cubicBezTo>
                    <a:pt x="5746" y="984"/>
                    <a:pt x="4158" y="1"/>
                    <a:pt x="2802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932;p31">
              <a:extLst>
                <a:ext uri="{FF2B5EF4-FFF2-40B4-BE49-F238E27FC236}">
                  <a16:creationId xmlns:a16="http://schemas.microsoft.com/office/drawing/2014/main" id="{F769B543-6414-2CFF-6B80-B0577EFA2899}"/>
                </a:ext>
              </a:extLst>
            </p:cNvPr>
            <p:cNvSpPr/>
            <p:nvPr/>
          </p:nvSpPr>
          <p:spPr>
            <a:xfrm>
              <a:off x="8763075" y="4281974"/>
              <a:ext cx="264832" cy="280960"/>
            </a:xfrm>
            <a:custGeom>
              <a:avLst/>
              <a:gdLst/>
              <a:ahLst/>
              <a:cxnLst/>
              <a:rect l="l" t="t" r="r" b="b"/>
              <a:pathLst>
                <a:path w="8276" h="8780" extrusionOk="0">
                  <a:moveTo>
                    <a:pt x="2798" y="1"/>
                  </a:moveTo>
                  <a:cubicBezTo>
                    <a:pt x="2330" y="1"/>
                    <a:pt x="1892" y="118"/>
                    <a:pt x="1513" y="366"/>
                  </a:cubicBezTo>
                  <a:cubicBezTo>
                    <a:pt x="25" y="1342"/>
                    <a:pt x="1" y="3926"/>
                    <a:pt x="1453" y="6152"/>
                  </a:cubicBezTo>
                  <a:cubicBezTo>
                    <a:pt x="2542" y="7798"/>
                    <a:pt x="4130" y="8779"/>
                    <a:pt x="5484" y="8779"/>
                  </a:cubicBezTo>
                  <a:cubicBezTo>
                    <a:pt x="5953" y="8779"/>
                    <a:pt x="6393" y="8662"/>
                    <a:pt x="6776" y="8414"/>
                  </a:cubicBezTo>
                  <a:cubicBezTo>
                    <a:pt x="8252" y="7450"/>
                    <a:pt x="8276" y="4854"/>
                    <a:pt x="6823" y="2640"/>
                  </a:cubicBezTo>
                  <a:cubicBezTo>
                    <a:pt x="5743" y="985"/>
                    <a:pt x="4151" y="1"/>
                    <a:pt x="2798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933;p31">
              <a:extLst>
                <a:ext uri="{FF2B5EF4-FFF2-40B4-BE49-F238E27FC236}">
                  <a16:creationId xmlns:a16="http://schemas.microsoft.com/office/drawing/2014/main" id="{B0FC8F06-1735-0BE0-A119-01C0E5F80742}"/>
                </a:ext>
              </a:extLst>
            </p:cNvPr>
            <p:cNvSpPr/>
            <p:nvPr/>
          </p:nvSpPr>
          <p:spPr>
            <a:xfrm>
              <a:off x="8107779" y="442031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18" y="0"/>
                  </a:moveTo>
                  <a:cubicBezTo>
                    <a:pt x="2346" y="0"/>
                    <a:pt x="1204" y="527"/>
                    <a:pt x="750" y="1508"/>
                  </a:cubicBezTo>
                  <a:cubicBezTo>
                    <a:pt x="0" y="3115"/>
                    <a:pt x="1346" y="5329"/>
                    <a:pt x="3762" y="6449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7"/>
                    <a:pt x="9466" y="5568"/>
                  </a:cubicBezTo>
                  <a:cubicBezTo>
                    <a:pt x="10216" y="3960"/>
                    <a:pt x="8870" y="1746"/>
                    <a:pt x="6453" y="638"/>
                  </a:cubicBezTo>
                  <a:cubicBezTo>
                    <a:pt x="5527" y="207"/>
                    <a:pt x="4577" y="0"/>
                    <a:pt x="3718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934;p31">
              <a:extLst>
                <a:ext uri="{FF2B5EF4-FFF2-40B4-BE49-F238E27FC236}">
                  <a16:creationId xmlns:a16="http://schemas.microsoft.com/office/drawing/2014/main" id="{3363DC0A-BF44-A1C1-F310-33622F6D1E71}"/>
                </a:ext>
              </a:extLst>
            </p:cNvPr>
            <p:cNvSpPr/>
            <p:nvPr/>
          </p:nvSpPr>
          <p:spPr>
            <a:xfrm>
              <a:off x="8107779" y="4401270"/>
              <a:ext cx="326912" cy="226752"/>
            </a:xfrm>
            <a:custGeom>
              <a:avLst/>
              <a:gdLst/>
              <a:ahLst/>
              <a:cxnLst/>
              <a:rect l="l" t="t" r="r" b="b"/>
              <a:pathLst>
                <a:path w="10216" h="7086" extrusionOk="0">
                  <a:moveTo>
                    <a:pt x="3722" y="1"/>
                  </a:moveTo>
                  <a:cubicBezTo>
                    <a:pt x="2349" y="1"/>
                    <a:pt x="1204" y="530"/>
                    <a:pt x="750" y="1519"/>
                  </a:cubicBezTo>
                  <a:cubicBezTo>
                    <a:pt x="0" y="3127"/>
                    <a:pt x="1346" y="5329"/>
                    <a:pt x="3762" y="6448"/>
                  </a:cubicBezTo>
                  <a:cubicBezTo>
                    <a:pt x="4688" y="6879"/>
                    <a:pt x="5636" y="7086"/>
                    <a:pt x="6494" y="7086"/>
                  </a:cubicBezTo>
                  <a:cubicBezTo>
                    <a:pt x="7867" y="7086"/>
                    <a:pt x="9011" y="6556"/>
                    <a:pt x="9466" y="5567"/>
                  </a:cubicBezTo>
                  <a:cubicBezTo>
                    <a:pt x="10216" y="3972"/>
                    <a:pt x="8870" y="1757"/>
                    <a:pt x="6453" y="638"/>
                  </a:cubicBezTo>
                  <a:cubicBezTo>
                    <a:pt x="5528" y="208"/>
                    <a:pt x="4580" y="1"/>
                    <a:pt x="3722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935;p31">
              <a:extLst>
                <a:ext uri="{FF2B5EF4-FFF2-40B4-BE49-F238E27FC236}">
                  <a16:creationId xmlns:a16="http://schemas.microsoft.com/office/drawing/2014/main" id="{92011D13-CC09-CB74-CDEE-6C678076F6A7}"/>
                </a:ext>
              </a:extLst>
            </p:cNvPr>
            <p:cNvSpPr/>
            <p:nvPr/>
          </p:nvSpPr>
          <p:spPr>
            <a:xfrm>
              <a:off x="7958019" y="3868310"/>
              <a:ext cx="317792" cy="242976"/>
            </a:xfrm>
            <a:custGeom>
              <a:avLst/>
              <a:gdLst/>
              <a:ahLst/>
              <a:cxnLst/>
              <a:rect l="l" t="t" r="r" b="b"/>
              <a:pathLst>
                <a:path w="9931" h="7593" extrusionOk="0">
                  <a:moveTo>
                    <a:pt x="6546" y="0"/>
                  </a:moveTo>
                  <a:cubicBezTo>
                    <a:pt x="5488" y="0"/>
                    <a:pt x="4271" y="385"/>
                    <a:pt x="3156" y="1148"/>
                  </a:cubicBezTo>
                  <a:cubicBezTo>
                    <a:pt x="965" y="2660"/>
                    <a:pt x="1" y="5065"/>
                    <a:pt x="1013" y="6518"/>
                  </a:cubicBezTo>
                  <a:cubicBezTo>
                    <a:pt x="1503" y="7236"/>
                    <a:pt x="2373" y="7593"/>
                    <a:pt x="3391" y="7593"/>
                  </a:cubicBezTo>
                  <a:cubicBezTo>
                    <a:pt x="4451" y="7593"/>
                    <a:pt x="5670" y="7206"/>
                    <a:pt x="6788" y="6435"/>
                  </a:cubicBezTo>
                  <a:cubicBezTo>
                    <a:pt x="8978" y="4934"/>
                    <a:pt x="9931" y="2529"/>
                    <a:pt x="8931" y="1077"/>
                  </a:cubicBezTo>
                  <a:cubicBezTo>
                    <a:pt x="8440" y="358"/>
                    <a:pt x="7567" y="0"/>
                    <a:pt x="6546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936;p31">
              <a:extLst>
                <a:ext uri="{FF2B5EF4-FFF2-40B4-BE49-F238E27FC236}">
                  <a16:creationId xmlns:a16="http://schemas.microsoft.com/office/drawing/2014/main" id="{530209B4-5C76-F3A4-9A28-6FDF3E5BD8E4}"/>
                </a:ext>
              </a:extLst>
            </p:cNvPr>
            <p:cNvSpPr/>
            <p:nvPr/>
          </p:nvSpPr>
          <p:spPr>
            <a:xfrm>
              <a:off x="7954979" y="3849686"/>
              <a:ext cx="317792" cy="242944"/>
            </a:xfrm>
            <a:custGeom>
              <a:avLst/>
              <a:gdLst/>
              <a:ahLst/>
              <a:cxnLst/>
              <a:rect l="l" t="t" r="r" b="b"/>
              <a:pathLst>
                <a:path w="9931" h="7592" extrusionOk="0">
                  <a:moveTo>
                    <a:pt x="6552" y="0"/>
                  </a:moveTo>
                  <a:cubicBezTo>
                    <a:pt x="5493" y="0"/>
                    <a:pt x="4273" y="388"/>
                    <a:pt x="3156" y="1159"/>
                  </a:cubicBezTo>
                  <a:cubicBezTo>
                    <a:pt x="965" y="2659"/>
                    <a:pt x="1" y="5064"/>
                    <a:pt x="1013" y="6517"/>
                  </a:cubicBezTo>
                  <a:cubicBezTo>
                    <a:pt x="1503" y="7234"/>
                    <a:pt x="2373" y="7592"/>
                    <a:pt x="3391" y="7592"/>
                  </a:cubicBezTo>
                  <a:cubicBezTo>
                    <a:pt x="4451" y="7592"/>
                    <a:pt x="5670" y="7204"/>
                    <a:pt x="6787" y="6433"/>
                  </a:cubicBezTo>
                  <a:cubicBezTo>
                    <a:pt x="8978" y="4933"/>
                    <a:pt x="9931" y="2528"/>
                    <a:pt x="8930" y="1075"/>
                  </a:cubicBezTo>
                  <a:cubicBezTo>
                    <a:pt x="8440" y="358"/>
                    <a:pt x="7570" y="0"/>
                    <a:pt x="6552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937;p31">
              <a:extLst>
                <a:ext uri="{FF2B5EF4-FFF2-40B4-BE49-F238E27FC236}">
                  <a16:creationId xmlns:a16="http://schemas.microsoft.com/office/drawing/2014/main" id="{CC7D02EC-8352-9DB6-A069-A65A73A3FE07}"/>
                </a:ext>
              </a:extLst>
            </p:cNvPr>
            <p:cNvSpPr/>
            <p:nvPr/>
          </p:nvSpPr>
          <p:spPr>
            <a:xfrm>
              <a:off x="7660483" y="4143798"/>
              <a:ext cx="261760" cy="287136"/>
            </a:xfrm>
            <a:custGeom>
              <a:avLst/>
              <a:gdLst/>
              <a:ahLst/>
              <a:cxnLst/>
              <a:rect l="l" t="t" r="r" b="b"/>
              <a:pathLst>
                <a:path w="8180" h="8973" extrusionOk="0">
                  <a:moveTo>
                    <a:pt x="5293" y="0"/>
                  </a:moveTo>
                  <a:cubicBezTo>
                    <a:pt x="3895" y="0"/>
                    <a:pt x="2277" y="1123"/>
                    <a:pt x="1274" y="2933"/>
                  </a:cubicBezTo>
                  <a:cubicBezTo>
                    <a:pt x="0" y="5267"/>
                    <a:pt x="214" y="7839"/>
                    <a:pt x="1762" y="8696"/>
                  </a:cubicBezTo>
                  <a:cubicBezTo>
                    <a:pt x="2104" y="8884"/>
                    <a:pt x="2480" y="8973"/>
                    <a:pt x="2874" y="8973"/>
                  </a:cubicBezTo>
                  <a:cubicBezTo>
                    <a:pt x="4276" y="8973"/>
                    <a:pt x="5890" y="7842"/>
                    <a:pt x="6894" y="6029"/>
                  </a:cubicBezTo>
                  <a:cubicBezTo>
                    <a:pt x="8180" y="3707"/>
                    <a:pt x="7954" y="1124"/>
                    <a:pt x="6406" y="278"/>
                  </a:cubicBezTo>
                  <a:cubicBezTo>
                    <a:pt x="6065" y="90"/>
                    <a:pt x="5688" y="0"/>
                    <a:pt x="5293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938;p31">
              <a:extLst>
                <a:ext uri="{FF2B5EF4-FFF2-40B4-BE49-F238E27FC236}">
                  <a16:creationId xmlns:a16="http://schemas.microsoft.com/office/drawing/2014/main" id="{5168119B-1A3A-B385-4AA8-956D1A4176B6}"/>
                </a:ext>
              </a:extLst>
            </p:cNvPr>
            <p:cNvSpPr/>
            <p:nvPr/>
          </p:nvSpPr>
          <p:spPr>
            <a:xfrm>
              <a:off x="7649411" y="4128758"/>
              <a:ext cx="261792" cy="287328"/>
            </a:xfrm>
            <a:custGeom>
              <a:avLst/>
              <a:gdLst/>
              <a:ahLst/>
              <a:cxnLst/>
              <a:rect l="l" t="t" r="r" b="b"/>
              <a:pathLst>
                <a:path w="8181" h="8979" extrusionOk="0">
                  <a:moveTo>
                    <a:pt x="5305" y="0"/>
                  </a:moveTo>
                  <a:cubicBezTo>
                    <a:pt x="3905" y="0"/>
                    <a:pt x="2283" y="1124"/>
                    <a:pt x="1287" y="2939"/>
                  </a:cubicBezTo>
                  <a:cubicBezTo>
                    <a:pt x="1" y="5273"/>
                    <a:pt x="215" y="7844"/>
                    <a:pt x="1775" y="8702"/>
                  </a:cubicBezTo>
                  <a:cubicBezTo>
                    <a:pt x="2114" y="8889"/>
                    <a:pt x="2489" y="8978"/>
                    <a:pt x="2881" y="8978"/>
                  </a:cubicBezTo>
                  <a:cubicBezTo>
                    <a:pt x="4280" y="8978"/>
                    <a:pt x="5900" y="7848"/>
                    <a:pt x="6895" y="6035"/>
                  </a:cubicBezTo>
                  <a:cubicBezTo>
                    <a:pt x="8180" y="3713"/>
                    <a:pt x="7966" y="1129"/>
                    <a:pt x="6406" y="272"/>
                  </a:cubicBezTo>
                  <a:cubicBezTo>
                    <a:pt x="6069" y="88"/>
                    <a:pt x="5695" y="0"/>
                    <a:pt x="5305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939;p31">
              <a:extLst>
                <a:ext uri="{FF2B5EF4-FFF2-40B4-BE49-F238E27FC236}">
                  <a16:creationId xmlns:a16="http://schemas.microsoft.com/office/drawing/2014/main" id="{31AEEB1F-4990-173D-A468-4C0D27E6E207}"/>
                </a:ext>
              </a:extLst>
            </p:cNvPr>
            <p:cNvSpPr/>
            <p:nvPr/>
          </p:nvSpPr>
          <p:spPr>
            <a:xfrm>
              <a:off x="8853763" y="4717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2" y="0"/>
                  </a:moveTo>
                  <a:cubicBezTo>
                    <a:pt x="2343" y="0"/>
                    <a:pt x="1912" y="114"/>
                    <a:pt x="1536" y="354"/>
                  </a:cubicBezTo>
                  <a:cubicBezTo>
                    <a:pt x="48" y="1307"/>
                    <a:pt x="1" y="3891"/>
                    <a:pt x="1429" y="6129"/>
                  </a:cubicBezTo>
                  <a:cubicBezTo>
                    <a:pt x="2498" y="7803"/>
                    <a:pt x="4093" y="8805"/>
                    <a:pt x="5456" y="8805"/>
                  </a:cubicBezTo>
                  <a:cubicBezTo>
                    <a:pt x="5916" y="8805"/>
                    <a:pt x="6349" y="8691"/>
                    <a:pt x="6728" y="8451"/>
                  </a:cubicBezTo>
                  <a:cubicBezTo>
                    <a:pt x="8216" y="7486"/>
                    <a:pt x="8263" y="4903"/>
                    <a:pt x="6823" y="2664"/>
                  </a:cubicBezTo>
                  <a:cubicBezTo>
                    <a:pt x="5755" y="999"/>
                    <a:pt x="4160" y="0"/>
                    <a:pt x="2802" y="0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940;p31">
              <a:extLst>
                <a:ext uri="{FF2B5EF4-FFF2-40B4-BE49-F238E27FC236}">
                  <a16:creationId xmlns:a16="http://schemas.microsoft.com/office/drawing/2014/main" id="{C0487855-E064-3706-3D05-2C2573F726F2}"/>
                </a:ext>
              </a:extLst>
            </p:cNvPr>
            <p:cNvSpPr/>
            <p:nvPr/>
          </p:nvSpPr>
          <p:spPr>
            <a:xfrm>
              <a:off x="8863683" y="4701814"/>
              <a:ext cx="264448" cy="281760"/>
            </a:xfrm>
            <a:custGeom>
              <a:avLst/>
              <a:gdLst/>
              <a:ahLst/>
              <a:cxnLst/>
              <a:rect l="l" t="t" r="r" b="b"/>
              <a:pathLst>
                <a:path w="8264" h="8805" extrusionOk="0">
                  <a:moveTo>
                    <a:pt x="2807" y="1"/>
                  </a:moveTo>
                  <a:cubicBezTo>
                    <a:pt x="2348" y="1"/>
                    <a:pt x="1914" y="114"/>
                    <a:pt x="1536" y="354"/>
                  </a:cubicBezTo>
                  <a:cubicBezTo>
                    <a:pt x="48" y="1307"/>
                    <a:pt x="0" y="3902"/>
                    <a:pt x="1441" y="6129"/>
                  </a:cubicBezTo>
                  <a:cubicBezTo>
                    <a:pt x="2509" y="7803"/>
                    <a:pt x="4104" y="8804"/>
                    <a:pt x="5463" y="8804"/>
                  </a:cubicBezTo>
                  <a:cubicBezTo>
                    <a:pt x="5921" y="8804"/>
                    <a:pt x="6352" y="8691"/>
                    <a:pt x="6727" y="8451"/>
                  </a:cubicBezTo>
                  <a:cubicBezTo>
                    <a:pt x="8215" y="7498"/>
                    <a:pt x="8263" y="4914"/>
                    <a:pt x="6834" y="2676"/>
                  </a:cubicBezTo>
                  <a:cubicBezTo>
                    <a:pt x="5766" y="1002"/>
                    <a:pt x="4171" y="1"/>
                    <a:pt x="2807" y="1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941;p31">
              <a:extLst>
                <a:ext uri="{FF2B5EF4-FFF2-40B4-BE49-F238E27FC236}">
                  <a16:creationId xmlns:a16="http://schemas.microsoft.com/office/drawing/2014/main" id="{547AAC83-3C14-16AB-E1ED-0F713F4744AE}"/>
                </a:ext>
              </a:extLst>
            </p:cNvPr>
            <p:cNvSpPr/>
            <p:nvPr/>
          </p:nvSpPr>
          <p:spPr>
            <a:xfrm>
              <a:off x="5353507" y="374043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B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942;p31">
              <a:extLst>
                <a:ext uri="{FF2B5EF4-FFF2-40B4-BE49-F238E27FC236}">
                  <a16:creationId xmlns:a16="http://schemas.microsoft.com/office/drawing/2014/main" id="{2FF62A5A-542C-C07A-1CBC-AA6F41B5BDA4}"/>
                </a:ext>
              </a:extLst>
            </p:cNvPr>
            <p:cNvSpPr/>
            <p:nvPr/>
          </p:nvSpPr>
          <p:spPr>
            <a:xfrm>
              <a:off x="7546179" y="4507542"/>
              <a:ext cx="325792" cy="212352"/>
            </a:xfrm>
            <a:custGeom>
              <a:avLst/>
              <a:gdLst/>
              <a:ahLst/>
              <a:cxnLst/>
              <a:rect l="l" t="t" r="r" b="b"/>
              <a:pathLst>
                <a:path w="10181" h="6636" extrusionOk="0">
                  <a:moveTo>
                    <a:pt x="4208" y="1"/>
                  </a:moveTo>
                  <a:cubicBezTo>
                    <a:pt x="2305" y="1"/>
                    <a:pt x="743" y="834"/>
                    <a:pt x="417" y="2187"/>
                  </a:cubicBezTo>
                  <a:cubicBezTo>
                    <a:pt x="0" y="3901"/>
                    <a:pt x="1751" y="5806"/>
                    <a:pt x="4322" y="6437"/>
                  </a:cubicBezTo>
                  <a:cubicBezTo>
                    <a:pt x="4882" y="6571"/>
                    <a:pt x="5434" y="6635"/>
                    <a:pt x="5960" y="6635"/>
                  </a:cubicBezTo>
                  <a:cubicBezTo>
                    <a:pt x="7864" y="6635"/>
                    <a:pt x="9425" y="5801"/>
                    <a:pt x="9752" y="4449"/>
                  </a:cubicBezTo>
                  <a:cubicBezTo>
                    <a:pt x="10180" y="2734"/>
                    <a:pt x="8418" y="829"/>
                    <a:pt x="5846" y="198"/>
                  </a:cubicBezTo>
                  <a:cubicBezTo>
                    <a:pt x="5287" y="64"/>
                    <a:pt x="4734" y="1"/>
                    <a:pt x="4208" y="1"/>
                  </a:cubicBezTo>
                  <a:close/>
                </a:path>
              </a:pathLst>
            </a:custGeom>
            <a:solidFill>
              <a:srgbClr val="513153">
                <a:alpha val="6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943;p31">
              <a:extLst>
                <a:ext uri="{FF2B5EF4-FFF2-40B4-BE49-F238E27FC236}">
                  <a16:creationId xmlns:a16="http://schemas.microsoft.com/office/drawing/2014/main" id="{FAC8B4CA-7DF3-02C3-77DA-9154882040B6}"/>
                </a:ext>
              </a:extLst>
            </p:cNvPr>
            <p:cNvSpPr/>
            <p:nvPr/>
          </p:nvSpPr>
          <p:spPr>
            <a:xfrm>
              <a:off x="7542371" y="4489110"/>
              <a:ext cx="325792" cy="212256"/>
            </a:xfrm>
            <a:custGeom>
              <a:avLst/>
              <a:gdLst/>
              <a:ahLst/>
              <a:cxnLst/>
              <a:rect l="l" t="t" r="r" b="b"/>
              <a:pathLst>
                <a:path w="10181" h="6633" extrusionOk="0">
                  <a:moveTo>
                    <a:pt x="4198" y="0"/>
                  </a:moveTo>
                  <a:cubicBezTo>
                    <a:pt x="2299" y="0"/>
                    <a:pt x="743" y="839"/>
                    <a:pt x="417" y="2179"/>
                  </a:cubicBezTo>
                  <a:cubicBezTo>
                    <a:pt x="0" y="3906"/>
                    <a:pt x="1750" y="5811"/>
                    <a:pt x="4334" y="6430"/>
                  </a:cubicBezTo>
                  <a:cubicBezTo>
                    <a:pt x="4897" y="6567"/>
                    <a:pt x="5453" y="6633"/>
                    <a:pt x="5982" y="6633"/>
                  </a:cubicBezTo>
                  <a:cubicBezTo>
                    <a:pt x="7881" y="6633"/>
                    <a:pt x="9437" y="5794"/>
                    <a:pt x="9763" y="4453"/>
                  </a:cubicBezTo>
                  <a:cubicBezTo>
                    <a:pt x="10180" y="2739"/>
                    <a:pt x="8430" y="834"/>
                    <a:pt x="5846" y="203"/>
                  </a:cubicBezTo>
                  <a:cubicBezTo>
                    <a:pt x="5283" y="65"/>
                    <a:pt x="4727" y="0"/>
                    <a:pt x="4198" y="0"/>
                  </a:cubicBezTo>
                  <a:close/>
                </a:path>
              </a:pathLst>
            </a:custGeom>
            <a:solidFill>
              <a:srgbClr val="FBB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0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2732047" y="2157148"/>
            <a:ext cx="3679904" cy="1088568"/>
          </a:xfrm>
          <a:prstGeom prst="rect">
            <a:avLst/>
          </a:prstGeom>
          <a:solidFill>
            <a:srgbClr val="FFEFF3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2300" b="1" dirty="0">
                <a:uFill>
                  <a:solidFill>
                    <a:srgbClr val="FF0000"/>
                  </a:solidFill>
                </a:uFill>
                <a:latin typeface="+mn-lt"/>
                <a:ea typeface="Calibri" panose="020F0502020204030204" pitchFamily="34" charset="0"/>
                <a:cs typeface="+mn-cs"/>
              </a:rPr>
              <a:t>أكتب عناصر القصة في الخريطة الذهنية التالية صفحة 82  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657326" y="1089363"/>
            <a:ext cx="1829347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4- الممارسة :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177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669E309-0094-43EC-876D-6F17DFB820FE}"/>
              </a:ext>
            </a:extLst>
          </p:cNvPr>
          <p:cNvSpPr txBox="1"/>
          <p:nvPr/>
        </p:nvSpPr>
        <p:spPr>
          <a:xfrm>
            <a:off x="0" y="106601"/>
            <a:ext cx="9144000" cy="58477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8">
              <a:defRPr/>
            </a:pPr>
            <a:r>
              <a:rPr lang="ar-KW" sz="3200" b="1" dirty="0">
                <a:ln w="11430"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الحظ والعبارات الثلاث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CF16536-78AA-4D51-8F18-AB197F10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48" y="791736"/>
            <a:ext cx="6363104" cy="41175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8517" y="3211548"/>
            <a:ext cx="1083622" cy="1956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860838"/>
            <a:ext cx="2024637" cy="2282662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0" y="458818"/>
            <a:ext cx="9144000" cy="577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2300" b="1" dirty="0">
                <a:uFill>
                  <a:solidFill>
                    <a:srgbClr val="FF0000"/>
                  </a:solidFill>
                </a:uFill>
                <a:latin typeface="+mn-lt"/>
                <a:ea typeface="Calibri" panose="020F0502020204030204" pitchFamily="34" charset="0"/>
                <a:cs typeface="+mn-cs"/>
              </a:rPr>
              <a:t>أكتب عناصر القصة في الخريطة الذهنية التالية صفحة 82  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575129" y="71840"/>
            <a:ext cx="1829347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4- الممارسة :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FE5DC911-4DE0-43B1-A6CA-0788EBEC9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829761"/>
              </p:ext>
            </p:extLst>
          </p:nvPr>
        </p:nvGraphicFramePr>
        <p:xfrm>
          <a:off x="1159982" y="1071246"/>
          <a:ext cx="6888418" cy="3993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87745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5">
            <a:alphaModFix/>
          </a:blip>
          <a:srcRect t="219" b="219"/>
          <a:stretch/>
        </p:blipFill>
        <p:spPr>
          <a:xfrm>
            <a:off x="5400427" y="1230125"/>
            <a:ext cx="3149699" cy="31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04687" y="539489"/>
            <a:ext cx="541188" cy="1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64" descr="jjjjj.png">
            <a:extLst>
              <a:ext uri="{FF2B5EF4-FFF2-40B4-BE49-F238E27FC236}">
                <a16:creationId xmlns:a16="http://schemas.microsoft.com/office/drawing/2014/main" id="{490C6CE7-40A1-4BAE-934F-C280BF032B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07" t="17379" r="24885"/>
          <a:stretch/>
        </p:blipFill>
        <p:spPr>
          <a:xfrm>
            <a:off x="7063427" y="119937"/>
            <a:ext cx="1961147" cy="709097"/>
          </a:xfrm>
          <a:prstGeom prst="rect">
            <a:avLst/>
          </a:prstGeom>
        </p:spPr>
      </p:pic>
      <p:sp>
        <p:nvSpPr>
          <p:cNvPr id="11" name="TextBox 367">
            <a:extLst>
              <a:ext uri="{FF2B5EF4-FFF2-40B4-BE49-F238E27FC236}">
                <a16:creationId xmlns:a16="http://schemas.microsoft.com/office/drawing/2014/main" id="{0A640212-9701-4D69-8214-6B55CD135C09}"/>
              </a:ext>
            </a:extLst>
          </p:cNvPr>
          <p:cNvSpPr txBox="1"/>
          <p:nvPr/>
        </p:nvSpPr>
        <p:spPr>
          <a:xfrm>
            <a:off x="282519" y="525118"/>
            <a:ext cx="4643469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>
                <a:ln w="1143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/>
                </a:solidFill>
              </a:rPr>
              <a:t>اللغة العربية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id="{C3C67AE0-8381-442F-847C-09DD84674408}"/>
              </a:ext>
            </a:extLst>
          </p:cNvPr>
          <p:cNvSpPr txBox="1"/>
          <p:nvPr/>
        </p:nvSpPr>
        <p:spPr>
          <a:xfrm>
            <a:off x="-11995" y="4009984"/>
            <a:ext cx="5317824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KW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انتهت الحصة</a:t>
            </a:r>
          </a:p>
        </p:txBody>
      </p:sp>
      <p:pic>
        <p:nvPicPr>
          <p:cNvPr id="8" name="صوت (جرس المدرسة) للمونتاج_ مفيد جداً">
            <a:hlinkClick r:id="" action="ppaction://media"/>
            <a:extLst>
              <a:ext uri="{FF2B5EF4-FFF2-40B4-BE49-F238E27FC236}">
                <a16:creationId xmlns:a16="http://schemas.microsoft.com/office/drawing/2014/main" id="{BB4DD58A-ED61-4796-844B-8A021BA89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" r="89418" b="29629"/>
          <a:stretch/>
        </p:blipFill>
        <p:spPr>
          <a:xfrm flipH="1" flipV="1">
            <a:off x="2696533" y="2954176"/>
            <a:ext cx="54026" cy="202088"/>
          </a:xfrm>
          <a:prstGeom prst="rect">
            <a:avLst/>
          </a:prstGeom>
        </p:spPr>
      </p:pic>
      <p:pic>
        <p:nvPicPr>
          <p:cNvPr id="9" name="Picture 2" descr="🔔 Bell Emoji">
            <a:extLst>
              <a:ext uri="{FF2B5EF4-FFF2-40B4-BE49-F238E27FC236}">
                <a16:creationId xmlns:a16="http://schemas.microsoft.com/office/drawing/2014/main" id="{20B5A528-BCE5-445D-BE90-A39D761CDE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16" y="1554957"/>
            <a:ext cx="2399158" cy="23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2368532" y="1570802"/>
            <a:ext cx="4572000" cy="149335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أتحدث عن الوفاء من مواقف في حياتها أو عرفتها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645281" y="766197"/>
            <a:ext cx="2018501" cy="64633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التمهيد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1928014" y="2491022"/>
            <a:ext cx="5064777" cy="754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أقرأ النص الآتي قراءة صامته واعية 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523286" y="1384885"/>
            <a:ext cx="187423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2- القراءة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856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20DE05-05A5-4473-A355-E643018A5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14607" r="3741" b="33401"/>
          <a:stretch/>
        </p:blipFill>
        <p:spPr bwMode="auto">
          <a:xfrm>
            <a:off x="272080" y="1360448"/>
            <a:ext cx="8871920" cy="352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86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20DE05-05A5-4473-A355-E643018A5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65613" r="4248" b="1645"/>
          <a:stretch/>
        </p:blipFill>
        <p:spPr bwMode="auto">
          <a:xfrm>
            <a:off x="136040" y="352657"/>
            <a:ext cx="8871920" cy="221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579" r="3525" b="77419"/>
          <a:stretch/>
        </p:blipFill>
        <p:spPr bwMode="auto">
          <a:xfrm>
            <a:off x="134084" y="2560599"/>
            <a:ext cx="8885027" cy="247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2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2545" r="3557" b="37347"/>
          <a:stretch/>
        </p:blipFill>
        <p:spPr bwMode="auto">
          <a:xfrm>
            <a:off x="129486" y="252296"/>
            <a:ext cx="8885027" cy="45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4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62814" r="3557" b="1035"/>
          <a:stretch/>
        </p:blipFill>
        <p:spPr bwMode="auto">
          <a:xfrm>
            <a:off x="129486" y="252296"/>
            <a:ext cx="8885027" cy="407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57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G_2538.PNG">
            <a:extLst>
              <a:ext uri="{FF2B5EF4-FFF2-40B4-BE49-F238E27FC236}">
                <a16:creationId xmlns:a16="http://schemas.microsoft.com/office/drawing/2014/main" id="{C0C592F6-D818-4EAF-B534-8C992D969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1" t="8184" r="6820" b="51742"/>
          <a:stretch/>
        </p:blipFill>
        <p:spPr>
          <a:xfrm>
            <a:off x="323385" y="200721"/>
            <a:ext cx="8385718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9526"/>
      </p:ext>
    </p:extLst>
  </p:cSld>
  <p:clrMapOvr>
    <a:masterClrMapping/>
  </p:clrMapOvr>
</p:sld>
</file>

<file path=ppt/theme/theme1.xml><?xml version="1.0" encoding="utf-8"?>
<a:theme xmlns:a="http://schemas.openxmlformats.org/drawingml/2006/main" name="Enjoy Poetry Break Day by Slidesgo">
  <a:themeElements>
    <a:clrScheme name="Simple Light">
      <a:dk1>
        <a:srgbClr val="4B2100"/>
      </a:dk1>
      <a:lt1>
        <a:srgbClr val="FFFFFF"/>
      </a:lt1>
      <a:dk2>
        <a:srgbClr val="FFEFF3"/>
      </a:dk2>
      <a:lt2>
        <a:srgbClr val="E2BF93"/>
      </a:lt2>
      <a:accent1>
        <a:srgbClr val="A5532E"/>
      </a:accent1>
      <a:accent2>
        <a:srgbClr val="EF660E"/>
      </a:accent2>
      <a:accent3>
        <a:srgbClr val="EAB748"/>
      </a:accent3>
      <a:accent4>
        <a:srgbClr val="D45374"/>
      </a:accent4>
      <a:accent5>
        <a:srgbClr val="F4D0CA"/>
      </a:accent5>
      <a:accent6>
        <a:srgbClr val="4E466C"/>
      </a:accent6>
      <a:hlink>
        <a:srgbClr val="4B2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287</Words>
  <Application>Microsoft Office PowerPoint</Application>
  <PresentationFormat>عرض على الشاشة (16:9)</PresentationFormat>
  <Paragraphs>40</Paragraphs>
  <Slides>21</Slides>
  <Notes>12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32" baseType="lpstr">
      <vt:lpstr>Berkshire Swash</vt:lpstr>
      <vt:lpstr>Montserrat</vt:lpstr>
      <vt:lpstr>PT Bold Heading</vt:lpstr>
      <vt:lpstr>Pirata One</vt:lpstr>
      <vt:lpstr>Calibri Light</vt:lpstr>
      <vt:lpstr>Arial</vt:lpstr>
      <vt:lpstr>Calibri</vt:lpstr>
      <vt:lpstr>Bitter</vt:lpstr>
      <vt:lpstr>Sakkal Majalla</vt:lpstr>
      <vt:lpstr>Enjoy Poetry Break Day by Slidesgo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علينا الإجابة بصورة صحيحة لنستعيد الكنز من القراصنة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Enjoy Poetry Break Day!</dc:title>
  <dc:creator>MSI</dc:creator>
  <cp:lastModifiedBy>دانه محمد راشد راشد</cp:lastModifiedBy>
  <cp:revision>18</cp:revision>
  <dcterms:modified xsi:type="dcterms:W3CDTF">2023-06-12T14:33:06Z</dcterms:modified>
</cp:coreProperties>
</file>