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2.wav" ContentType="audio/wav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9" r:id="rId5"/>
    <p:sldMasterId id="2147483691" r:id="rId6"/>
  </p:sldMasterIdLst>
  <p:notesMasterIdLst>
    <p:notesMasterId r:id="rId34"/>
  </p:notesMasterIdLst>
  <p:handoutMasterIdLst>
    <p:handoutMasterId r:id="rId35"/>
  </p:handoutMasterIdLst>
  <p:sldIdLst>
    <p:sldId id="308" r:id="rId7"/>
    <p:sldId id="1300" r:id="rId8"/>
    <p:sldId id="256" r:id="rId9"/>
    <p:sldId id="1319" r:id="rId10"/>
    <p:sldId id="1320" r:id="rId11"/>
    <p:sldId id="1321" r:id="rId12"/>
    <p:sldId id="1301" r:id="rId13"/>
    <p:sldId id="1302" r:id="rId14"/>
    <p:sldId id="1304" r:id="rId15"/>
    <p:sldId id="1303" r:id="rId16"/>
    <p:sldId id="1305" r:id="rId17"/>
    <p:sldId id="1306" r:id="rId18"/>
    <p:sldId id="1255" r:id="rId19"/>
    <p:sldId id="1307" r:id="rId20"/>
    <p:sldId id="1308" r:id="rId21"/>
    <p:sldId id="1309" r:id="rId22"/>
    <p:sldId id="1310" r:id="rId23"/>
    <p:sldId id="259" r:id="rId24"/>
    <p:sldId id="1311" r:id="rId25"/>
    <p:sldId id="1312" r:id="rId26"/>
    <p:sldId id="263" r:id="rId27"/>
    <p:sldId id="264" r:id="rId28"/>
    <p:sldId id="265" r:id="rId29"/>
    <p:sldId id="266" r:id="rId30"/>
    <p:sldId id="1313" r:id="rId31"/>
    <p:sldId id="1314" r:id="rId32"/>
    <p:sldId id="131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2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DE9"/>
    <a:srgbClr val="C59C93"/>
    <a:srgbClr val="4D7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524" autoAdjust="0"/>
  </p:normalViewPr>
  <p:slideViewPr>
    <p:cSldViewPr snapToGrid="0">
      <p:cViewPr varScale="1">
        <p:scale>
          <a:sx n="72" d="100"/>
          <a:sy n="72" d="100"/>
        </p:scale>
        <p:origin x="381" y="30"/>
      </p:cViewPr>
      <p:guideLst>
        <p:guide pos="3840"/>
        <p:guide orient="horz" pos="9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71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C20273-5AA7-4B5D-8917-720BAAB913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1CC58D-E543-4F81-9083-39F6F7D445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BE15F-B090-4CF7-BFCF-98C3F033F340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6FDA1-CF86-4FB5-8893-04F6CB5B06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5CFB5-A96B-47B6-A27C-F99C604341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7E118-DCD0-425E-8F60-56D854F882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259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90BB5-5D2F-4678-ABFA-886B35A080E3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913A0-8194-43AB-8CE1-D8825DE315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767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8" descr="photo of palm leaf on pink background&#10;">
            <a:extLst>
              <a:ext uri="{FF2B5EF4-FFF2-40B4-BE49-F238E27FC236}">
                <a16:creationId xmlns:a16="http://schemas.microsoft.com/office/drawing/2014/main" id="{E987AC57-CBB8-467C-8A39-019EA33D0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11192F3-A424-430E-B4BC-525DF06AE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584" y="1901952"/>
            <a:ext cx="3937416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FD8B2AA-F7CC-4211-87D1-ABF49E999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0584" y="4379976"/>
            <a:ext cx="3937416" cy="57279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AF1BA5-EAFF-4D55-A445-675B1CEF48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3825" y="1143000"/>
            <a:ext cx="5029200" cy="4572000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sk and rew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44" descr="Photo of palm leaves&#10;">
            <a:extLst>
              <a:ext uri="{FF2B5EF4-FFF2-40B4-BE49-F238E27FC236}">
                <a16:creationId xmlns:a16="http://schemas.microsoft.com/office/drawing/2014/main" id="{7C4AAE08-43F5-49E6-AEBD-2C27A2BE0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F83E037-B49C-4664-8547-6F1930E2BD04}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371600"/>
            <a:ext cx="5057774" cy="640080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09928" y="2105025"/>
            <a:ext cx="4178808" cy="3383280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496" y="2103120"/>
            <a:ext cx="2185416" cy="365760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4496" y="2569464"/>
            <a:ext cx="2185416" cy="291693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14232" y="2103120"/>
            <a:ext cx="2185416" cy="365760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14232" y="2569464"/>
            <a:ext cx="2185416" cy="291693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Contoso business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8" descr="photo of laptop keyboard bordered by 2 palm leaves&#10;">
            <a:extLst>
              <a:ext uri="{FF2B5EF4-FFF2-40B4-BE49-F238E27FC236}">
                <a16:creationId xmlns:a16="http://schemas.microsoft.com/office/drawing/2014/main" id="{729C024A-3DD8-474A-848D-7BCCC032B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584ECC-FA3B-4A7A-A456-6472AE8B1DA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016" y="1929383"/>
            <a:ext cx="4480560" cy="640080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98448" y="2871216"/>
            <a:ext cx="2066544" cy="365760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98448" y="3337560"/>
            <a:ext cx="2066544" cy="22860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685032" y="2871216"/>
            <a:ext cx="2066544" cy="365760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685032" y="3337560"/>
            <a:ext cx="2066544" cy="22860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8776" y="1289304"/>
            <a:ext cx="4572000" cy="4334256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Contoso business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67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14980"/>
            <a:ext cx="10515600" cy="64008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19656"/>
            <a:ext cx="5157787" cy="54864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86584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19656"/>
            <a:ext cx="5183188" cy="54864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8658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57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192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87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910" y="1878096"/>
            <a:ext cx="4572000" cy="9392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F15002-67E4-4A4E-8458-C33E897B7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910" y="3184149"/>
            <a:ext cx="4572000" cy="731520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EF5233-78E0-4693-B7BD-AB83F37049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184910" y="2888594"/>
            <a:ext cx="45720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FFB0F1-B93F-405D-9BAC-C8487E8EAD3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184910" y="4340145"/>
            <a:ext cx="4572000" cy="731520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8DECC8A-9731-47C9-ADC8-DB414C006D1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184910" y="4044590"/>
            <a:ext cx="45720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50672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 descr="close up photo of leaves&#10;">
            <a:extLst>
              <a:ext uri="{FF2B5EF4-FFF2-40B4-BE49-F238E27FC236}">
                <a16:creationId xmlns:a16="http://schemas.microsoft.com/office/drawing/2014/main" id="{5B334254-BCFF-4714-B7C4-38E7C0814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FE1AAB-5EBC-4913-9A1E-DBC69C761B22}"/>
              </a:ext>
            </a:extLst>
          </p:cNvPr>
          <p:cNvSpPr/>
          <p:nvPr userDrawn="1"/>
        </p:nvSpPr>
        <p:spPr>
          <a:xfrm>
            <a:off x="4066032" y="0"/>
            <a:ext cx="4059936" cy="6858000"/>
          </a:xfrm>
          <a:prstGeom prst="rect">
            <a:avLst/>
          </a:prstGeom>
          <a:solidFill>
            <a:schemeClr val="accent5">
              <a:lumMod val="9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2450592"/>
            <a:ext cx="2743200" cy="640080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4400" y="3566160"/>
            <a:ext cx="2743200" cy="265176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356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697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33259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4D19-E47D-4B7D-87A9-19037425B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7D5A8-36F8-436F-AF31-801738A43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2A5E8-77C4-4E7C-9831-798BA721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BC7E3-183A-4629-ACEC-5EF0B894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D9FD-8C7D-4238-A52A-50D20F259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056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9232C-5E70-4FD8-806B-202EDEEB4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0F2FC-AE53-4CF6-B7B1-5474BBC22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AEF72-E20C-4D04-A80D-512EA5A9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61B63-5F80-45A6-9CCA-8A722711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A449F-D5BD-45B0-918E-A060EF5C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13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Photo of palm tree leaves&#10;">
            <a:extLst>
              <a:ext uri="{FF2B5EF4-FFF2-40B4-BE49-F238E27FC236}">
                <a16:creationId xmlns:a16="http://schemas.microsoft.com/office/drawing/2014/main" id="{A048BE5A-008A-4FF6-883D-F5F006940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81EE29-7D44-4587-82CF-1233814B753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9DE5763-72AE-43A2-A15B-0A85851E82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777240"/>
            <a:ext cx="5184648" cy="5303520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828800"/>
            <a:ext cx="4087368" cy="841248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3040" y="2799983"/>
            <a:ext cx="4087368" cy="2203704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329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F2B77-A1AA-49B3-9FC0-378954799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39E23-00DD-4186-85FA-DBBDED75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25022-AE72-4405-819C-9FB13869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EDD4D-B18C-4731-BBC6-346EF254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D938A-C7F1-4578-A338-F1BDD60B7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534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8193-8530-4C43-9A42-0D4D48BC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BA128-231D-44A4-B5A4-233FA25A7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BC08E-7CC7-46AE-B87F-BD619E0BC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4E1E5-B5A0-4692-B376-3C1CC235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E914E-EB4D-447F-98C2-67EDA5359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7D399-2775-47B4-8F19-3E3DCA18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265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67706-9A6D-410B-93B6-093F390C8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5AF27-C9C5-4750-8878-E8FE6C63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A7551-01EB-4B11-8909-D1D61283C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0643A9-C0B5-4995-95C7-6788F9C49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2E254-ACA0-4289-AC72-002AC563DC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3F9C7-CE9D-4BCC-94B7-FB3038F47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5BB010-C622-4464-939F-3CDDE0AD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53305-86AE-4799-865C-F0E0016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434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A2F03-7F30-4FA1-A5D7-44E3990D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2A3D0-0DC0-40FF-B863-A86888FB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38D3B-9BC8-4A34-8E0B-3044D3EEE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5750F-FB12-4887-BF9E-CD5A9828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628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0D5F1E-1B8C-43A0-8A72-3DF1E5B39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68706D-CDED-4815-9D14-E9FBB8A8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B4C06-A5E7-434B-9BCB-4357E2C3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344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91EAA-6990-4030-A95F-6AFD326A7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34B02-203F-410D-A41F-F8B0EA2D7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D691E-30FB-4A44-95B5-41CC14692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21A90-17D4-4E88-AFA9-F1DC720C6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57825-1FD9-4E25-973C-F67A5662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409AE-1B49-440B-AD40-D49C349C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681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4E6B-6E9E-496A-8D52-16D5FA9F5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4E749C-09EA-47EE-B0B7-4B0CD5E829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34F2F-CE3F-4028-B258-9419707A6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98DD7-D3A8-4B01-A941-C21936D99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F0DD8-788A-438E-90D0-3577905E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348CCC-4E57-4A0F-ADE5-498628F8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82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E0D14-537E-4D4A-95F6-CBF5F9D38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A5E51-A4AF-4C06-A5AF-5AE7012FB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E7619-858C-424F-BB71-38EB874EF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C3C06-BF2F-4B83-9301-30E47F2E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0EB4F-B719-41BA-8EC7-243FCB986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991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234D39-1B73-4A2E-BD04-D79E72A3C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CC189-2CFC-47B0-A057-FB0312BBC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559F1-751F-4858-9455-0A1ADF005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52878-6685-4804-8205-C330E313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A4D68-B0A8-46EA-8F92-8774197F7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028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5B5608-BB01-476C-8D8D-4BD1A5A3DC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64">
            <a:extLst>
              <a:ext uri="{FF2B5EF4-FFF2-40B4-BE49-F238E27FC236}">
                <a16:creationId xmlns:a16="http://schemas.microsoft.com/office/drawing/2014/main" id="{D73C250B-F170-486D-A636-FAA4ED92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88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E32DAA-2F83-4F0B-B593-EAEC38A22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62CE30-AF00-49C9-BB4C-FF4623AE48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5249545"/>
            <a:ext cx="2103438" cy="2743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1E27B3C-F9CB-489A-B87D-B019E8024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" y="5538152"/>
            <a:ext cx="2103438" cy="2743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E0F61DF-6086-4D91-A1DB-0C91BD225C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236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D1B9ECE-8B72-4E8C-BF0F-42BAD333E5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2678" y="5249545"/>
            <a:ext cx="2103438" cy="2743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C01C00D-D845-4EA4-ACEA-80430CEC0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2360" y="5538152"/>
            <a:ext cx="2103438" cy="2743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E36DA0C1-756A-41EF-BD41-B210DAD57A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4652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2C7D19B-8BCA-4A46-A531-C74F00C501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6204" y="5249545"/>
            <a:ext cx="2103438" cy="2743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A1BA12AE-AA7B-4898-AE4C-6EF1BF0293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5886" y="5538152"/>
            <a:ext cx="2103438" cy="2743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824A7A5-D0EA-414B-A57F-AFC09799DF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068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CCA0A92-44E0-4256-BDF5-D01C27404D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9412" y="5249545"/>
            <a:ext cx="2103438" cy="2743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16D5C7BE-6D3E-4E7E-BBE6-230B10C2F4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49094" y="5538152"/>
            <a:ext cx="2103438" cy="27432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41633-2BA9-4B87-B6BE-7955E3AF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96177-0363-4263-BDA5-977B695EA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1EFD-926B-4673-B83D-56A72412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12E9B-7FF0-4E02-9F34-6D215F1A8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71291-87E0-4C0B-85F0-8A8BD462E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431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D16F-FC0F-451F-9923-35E6E6C2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76A1E-9CCF-4AB3-A360-5E913C5A7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A39A7-B1E1-43E7-931B-7BAB8E9C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B0B75-9211-475C-B49F-9E1736DF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CBB11-2F94-43E4-9DD3-EB2A4BCD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89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1375A-7F6A-4559-97B0-35CEF89C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AFDBC-1793-4183-8834-CF25722B9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DEB83-BF77-4876-8240-8D0D47C04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2B1B2-44EA-4B03-A379-E935E8EF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62A5D-0A68-45DB-95A0-E0B01268B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A599C-7AB4-4080-84EE-1AC64F26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1427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2A9C-62A7-4DFC-8163-6D3C2351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0E08E-F878-4991-A3EA-D10590F43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3861A-8BAF-409B-B911-FC0E4094B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4162F8-D93A-436A-BB99-01139BB2E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DF42C7-D9D5-42BC-B2F3-F72D20C4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F66F40-2C55-48FD-8B90-3B1DE8F4B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24400-44C8-4E51-A1DE-191000809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8B97E-BCF8-407A-9EB2-C4326927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9891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AA55-6B3F-4A1F-8F6F-B3B0BFC62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7C0228-5BF3-45A9-B4A5-D9099B82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78E8E-15C8-41FF-B02E-3951AABA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FF3D6-79D8-4715-B200-D1A279D1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4420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">
            <a:extLst>
              <a:ext uri="{FF2B5EF4-FFF2-40B4-BE49-F238E27FC236}">
                <a16:creationId xmlns:a16="http://schemas.microsoft.com/office/drawing/2014/main" id="{48BB51C8-B455-48EB-B453-49FA1BB18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C0FF"/>
              </a:clrFrom>
              <a:clrTo>
                <a:srgbClr val="00C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23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488F33-D61D-4CFA-86E7-D3BDF3369F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6" y="6003085"/>
            <a:ext cx="1201016" cy="377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C58C91-E253-483B-9D28-5CF346FC9E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3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">
            <a:extLst>
              <a:ext uri="{FF2B5EF4-FFF2-40B4-BE49-F238E27FC236}">
                <a16:creationId xmlns:a16="http://schemas.microsoft.com/office/drawing/2014/main" id="{48BB51C8-B455-48EB-B453-49FA1BB18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C0FF"/>
              </a:clrFrom>
              <a:clrTo>
                <a:srgbClr val="00C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23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488F33-D61D-4CFA-86E7-D3BDF3369F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6" y="6003085"/>
            <a:ext cx="1201016" cy="377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C58C91-E253-483B-9D28-5CF346FC9E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1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ABD14-F6E3-4F62-91CB-394E67EC2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488F33-D61D-4CFA-86E7-D3BDF3369F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6" y="6003085"/>
            <a:ext cx="1201016" cy="377985"/>
          </a:xfrm>
          <a:prstGeom prst="rect">
            <a:avLst/>
          </a:prstGeom>
        </p:spPr>
      </p:pic>
      <p:pic>
        <p:nvPicPr>
          <p:cNvPr id="5" name="BB">
            <a:extLst>
              <a:ext uri="{FF2B5EF4-FFF2-40B4-BE49-F238E27FC236}">
                <a16:creationId xmlns:a16="http://schemas.microsoft.com/office/drawing/2014/main" id="{48BB51C8-B455-48EB-B453-49FA1BB185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C0FF"/>
              </a:clrFrom>
              <a:clrTo>
                <a:srgbClr val="00C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23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D59500-8BBC-4F66-B9F2-89FA0413AE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0768546" flipH="1">
            <a:off x="4452637" y="4740609"/>
            <a:ext cx="1510955" cy="12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6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ABD14-F6E3-4F62-91CB-394E67EC2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488F33-D61D-4CFA-86E7-D3BDF3369F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6" y="6003085"/>
            <a:ext cx="1201016" cy="377985"/>
          </a:xfrm>
          <a:prstGeom prst="rect">
            <a:avLst/>
          </a:prstGeom>
        </p:spPr>
      </p:pic>
      <p:pic>
        <p:nvPicPr>
          <p:cNvPr id="5" name="BB">
            <a:extLst>
              <a:ext uri="{FF2B5EF4-FFF2-40B4-BE49-F238E27FC236}">
                <a16:creationId xmlns:a16="http://schemas.microsoft.com/office/drawing/2014/main" id="{48BB51C8-B455-48EB-B453-49FA1BB185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C0FF"/>
              </a:clrFrom>
              <a:clrTo>
                <a:srgbClr val="00C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23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D59500-8BBC-4F66-B9F2-89FA0413AE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0768546" flipH="1">
            <a:off x="4452637" y="4740609"/>
            <a:ext cx="1510955" cy="12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2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ABD14-F6E3-4F62-91CB-394E67EC2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488F33-D61D-4CFA-86E7-D3BDF3369F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6" y="6003085"/>
            <a:ext cx="1201016" cy="377985"/>
          </a:xfrm>
          <a:prstGeom prst="rect">
            <a:avLst/>
          </a:prstGeom>
        </p:spPr>
      </p:pic>
      <p:pic>
        <p:nvPicPr>
          <p:cNvPr id="5" name="BB">
            <a:extLst>
              <a:ext uri="{FF2B5EF4-FFF2-40B4-BE49-F238E27FC236}">
                <a16:creationId xmlns:a16="http://schemas.microsoft.com/office/drawing/2014/main" id="{48BB51C8-B455-48EB-B453-49FA1BB185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C0FF"/>
              </a:clrFrom>
              <a:clrTo>
                <a:srgbClr val="00C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23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D59500-8BBC-4F66-B9F2-89FA0413AE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0768546" flipH="1">
            <a:off x="4452637" y="4740609"/>
            <a:ext cx="1510955" cy="12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7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8">
            <a:extLst>
              <a:ext uri="{FF2B5EF4-FFF2-40B4-BE49-F238E27FC236}">
                <a16:creationId xmlns:a16="http://schemas.microsoft.com/office/drawing/2014/main" id="{FCA6EB2C-E8DA-46AE-AD91-63B890E4A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SmartArt Placeholder 20">
            <a:extLst>
              <a:ext uri="{FF2B5EF4-FFF2-40B4-BE49-F238E27FC236}">
                <a16:creationId xmlns:a16="http://schemas.microsoft.com/office/drawing/2014/main" id="{22DDECCB-0586-4A4E-B5E8-F4F3A0C4DD2C}"/>
              </a:ext>
            </a:extLst>
          </p:cNvPr>
          <p:cNvSpPr>
            <a:spLocks noGrp="1"/>
          </p:cNvSpPr>
          <p:nvPr>
            <p:ph type="dgm" sz="quarter" idx="27"/>
          </p:nvPr>
        </p:nvSpPr>
        <p:spPr>
          <a:xfrm>
            <a:off x="1088136" y="2039112"/>
            <a:ext cx="10515600" cy="3960812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0250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063CD-441D-4DB8-92C4-B25D5554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B3BB0-C0A3-4598-8498-AF09741F8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66625-B5E4-4CA7-961A-C2C6A8E85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B9246-C3DA-4951-9E18-F80FF1AA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803AA-5C5A-4602-9932-1DBD2281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297D7-EE45-48C4-BBAB-F1F95BA5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402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5C6E-9BC9-4EE1-9B0E-E0C76689F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3D7083-E114-4043-BAB0-5FCA2D9A3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FDD88-6B0A-4FE6-B57C-C307C37550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D2D93-FE48-45FD-9EE6-5F15FEE9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5384A-56CA-4F99-AC57-603EBF9A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664F8-121B-407F-986F-68FB2152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6342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5FCF2-14F3-4B5D-91A4-BADE78A6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56A7AE-F84D-449E-B5C7-27534B862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EE263-5A94-4BDF-B236-5B33E413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B4266-BBBB-4822-9E1E-8A59E9DF5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8273F-765D-4ADE-A75F-114D13DE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0192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5D3347-BAA2-41C9-8999-9BBE22190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522E63-AC41-4C2F-9A6C-586E47264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FAB32-0044-47A1-ABD2-78F487FC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7A70A-CE27-4D4A-BA12-8FFA30EFE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DBCAA-5FA0-463D-82DA-BCD2B3EF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7551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close up photo of plants&#10;">
            <a:extLst>
              <a:ext uri="{FF2B5EF4-FFF2-40B4-BE49-F238E27FC236}">
                <a16:creationId xmlns:a16="http://schemas.microsoft.com/office/drawing/2014/main" id="{7863BFED-18F0-48ED-A69C-CA7DB5654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072CCB7-8B6D-4640-9349-4BF4E6715721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5BE3A6-48FA-4624-9CA9-027EFA2EF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0913CB-E9D8-4BC6-BF27-FBDED2266B7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657183" y="2411516"/>
            <a:ext cx="41148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57183" y="2707071"/>
            <a:ext cx="4114800" cy="731520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C961473-F8E7-498A-AFFD-2BC0065884E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657183" y="3567512"/>
            <a:ext cx="41148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32F6735-86D0-4D0F-9741-8D6C74C99BA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657183" y="3863067"/>
            <a:ext cx="4114800" cy="731520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AD41BAB-B874-4283-8FDD-618EAB4B7CC6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657183" y="4737597"/>
            <a:ext cx="41148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382FE5C-EADC-4EF2-9E4F-06BDCA5551B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657183" y="5033152"/>
            <a:ext cx="4114800" cy="731520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016684-22E4-49BC-9E14-2E73CF3F757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04811" y="2411516"/>
            <a:ext cx="41148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52459E-612F-4699-B9E5-39839B5B6D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4811" y="2707071"/>
            <a:ext cx="4114800" cy="731520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93FEF41-CD0D-4D3A-90FA-2F123068E73D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04811" y="3570539"/>
            <a:ext cx="4114800" cy="274320"/>
          </a:xfr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A7E58B-04CA-4390-878D-CBE6185E320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04811" y="3865136"/>
            <a:ext cx="4114800" cy="731520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26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5FF0F6C8-DE96-49F6-9B94-970D5FD91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4849AF-E9E9-4606-B5ED-99DD9840B922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500288"/>
            <a:ext cx="10058400" cy="565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53312" y="3548340"/>
            <a:ext cx="2743200" cy="228600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30B408-EB55-4F52-8E6D-81122B0E67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59452" y="3548340"/>
            <a:ext cx="2743200" cy="228600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594AD6F-861E-4958-9DD7-5C6CBEA1534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65592" y="3548340"/>
            <a:ext cx="2743200" cy="228600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5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AA14AE4-11F2-4FDA-9E81-B2567D6A6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6181344" cy="6858000"/>
          </a:xfrm>
          <a:custGeom>
            <a:avLst/>
            <a:gdLst>
              <a:gd name="connsiteX0" fmla="*/ 961757 w 6181344"/>
              <a:gd name="connsiteY0" fmla="*/ 4070850 h 6858000"/>
              <a:gd name="connsiteX1" fmla="*/ 961757 w 6181344"/>
              <a:gd name="connsiteY1" fmla="*/ 5076690 h 6858000"/>
              <a:gd name="connsiteX2" fmla="*/ 6094475 w 6181344"/>
              <a:gd name="connsiteY2" fmla="*/ 5076690 h 6858000"/>
              <a:gd name="connsiteX3" fmla="*/ 6094475 w 6181344"/>
              <a:gd name="connsiteY3" fmla="*/ 4070850 h 6858000"/>
              <a:gd name="connsiteX4" fmla="*/ 0 w 6181344"/>
              <a:gd name="connsiteY4" fmla="*/ 0 h 6858000"/>
              <a:gd name="connsiteX5" fmla="*/ 6181344 w 6181344"/>
              <a:gd name="connsiteY5" fmla="*/ 0 h 6858000"/>
              <a:gd name="connsiteX6" fmla="*/ 6181344 w 6181344"/>
              <a:gd name="connsiteY6" fmla="*/ 6858000 h 6858000"/>
              <a:gd name="connsiteX7" fmla="*/ 0 w 618134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1344" h="6858000">
                <a:moveTo>
                  <a:pt x="961757" y="4070850"/>
                </a:moveTo>
                <a:lnTo>
                  <a:pt x="961757" y="5076690"/>
                </a:lnTo>
                <a:lnTo>
                  <a:pt x="6094475" y="5076690"/>
                </a:lnTo>
                <a:lnTo>
                  <a:pt x="6094475" y="4070850"/>
                </a:lnTo>
                <a:close/>
                <a:moveTo>
                  <a:pt x="0" y="0"/>
                </a:moveTo>
                <a:lnTo>
                  <a:pt x="6181344" y="0"/>
                </a:lnTo>
                <a:lnTo>
                  <a:pt x="618134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3EBD09-1706-473B-B779-2BE1D717216B}"/>
              </a:ext>
            </a:extLst>
          </p:cNvPr>
          <p:cNvSpPr/>
          <p:nvPr userDrawn="1"/>
        </p:nvSpPr>
        <p:spPr>
          <a:xfrm>
            <a:off x="963281" y="4070850"/>
            <a:ext cx="5132718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28" y="4151376"/>
            <a:ext cx="4443664" cy="914400"/>
          </a:xfrm>
        </p:spPr>
        <p:txBody>
          <a:bodyPr anchor="ctr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381AAE-62C0-4761-90A8-43C8E0B3D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0" y="777240"/>
            <a:ext cx="8229600" cy="5303520"/>
          </a:xfrm>
          <a:custGeom>
            <a:avLst/>
            <a:gdLst>
              <a:gd name="connsiteX0" fmla="*/ 0 w 8229600"/>
              <a:gd name="connsiteY0" fmla="*/ 0 h 5303520"/>
              <a:gd name="connsiteX1" fmla="*/ 8229600 w 8229600"/>
              <a:gd name="connsiteY1" fmla="*/ 0 h 5303520"/>
              <a:gd name="connsiteX2" fmla="*/ 8229600 w 8229600"/>
              <a:gd name="connsiteY2" fmla="*/ 5303520 h 5303520"/>
              <a:gd name="connsiteX3" fmla="*/ 0 w 8229600"/>
              <a:gd name="connsiteY3" fmla="*/ 5303520 h 5303520"/>
              <a:gd name="connsiteX4" fmla="*/ 0 w 8229600"/>
              <a:gd name="connsiteY4" fmla="*/ 4299450 h 5303520"/>
              <a:gd name="connsiteX5" fmla="*/ 3047999 w 8229600"/>
              <a:gd name="connsiteY5" fmla="*/ 4299450 h 5303520"/>
              <a:gd name="connsiteX6" fmla="*/ 3047999 w 8229600"/>
              <a:gd name="connsiteY6" fmla="*/ 3293610 h 5303520"/>
              <a:gd name="connsiteX7" fmla="*/ 0 w 8229600"/>
              <a:gd name="connsiteY7" fmla="*/ 329361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9600" h="5303520">
                <a:moveTo>
                  <a:pt x="0" y="0"/>
                </a:moveTo>
                <a:lnTo>
                  <a:pt x="8229600" y="0"/>
                </a:lnTo>
                <a:lnTo>
                  <a:pt x="8229600" y="5303520"/>
                </a:lnTo>
                <a:lnTo>
                  <a:pt x="0" y="5303520"/>
                </a:lnTo>
                <a:lnTo>
                  <a:pt x="0" y="4299450"/>
                </a:lnTo>
                <a:lnTo>
                  <a:pt x="3047999" y="4299450"/>
                </a:lnTo>
                <a:lnTo>
                  <a:pt x="3047999" y="3293610"/>
                </a:lnTo>
                <a:lnTo>
                  <a:pt x="0" y="329361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F3BCA8-7FE0-4921-AE34-6F98AC0AC858}"/>
              </a:ext>
            </a:extLst>
          </p:cNvPr>
          <p:cNvSpPr/>
          <p:nvPr userDrawn="1"/>
        </p:nvSpPr>
        <p:spPr>
          <a:xfrm>
            <a:off x="6096000" y="1143000"/>
            <a:ext cx="5486400" cy="457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rtlCol="0" anchor="ctr"/>
          <a:lstStyle/>
          <a:p>
            <a:pPr algn="ctr"/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43000"/>
            <a:ext cx="5486400" cy="4572000"/>
          </a:xfrm>
          <a:solidFill>
            <a:schemeClr val="bg1">
              <a:alpha val="90000"/>
            </a:schemeClr>
          </a:solidFill>
        </p:spPr>
        <p:txBody>
          <a:bodyPr lIns="612648" tIns="822960" rIns="457200"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9400" y="2996693"/>
            <a:ext cx="4416552" cy="2216986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62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7CFD315B-9E75-4209-B7A2-80B8449A4E2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48840" y="1993392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Item Title</a:t>
            </a:r>
            <a:endParaRPr lang="en-ZA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0FE649C6-E102-4D6E-ABCC-F2992D2819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255264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E213787-ACF7-458D-9A73-3F194978B6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6154F8E5-E3E5-4C0F-AE2F-2170C25EDC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2344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B1453360-81EF-4EB1-B249-712DA6E62C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9FBB54B5-A522-4A23-BBF7-AD1A18EDFD1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67C3CE9-8463-4382-AE21-F6BF3518D0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FDB7C866-DDCF-4E42-8CC8-A211234AFBA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C4F4671C-F421-46D3-B43B-46B3F0DF59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0E7055C4-CE9C-411A-A475-92AB82FE1E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5B7AA0C1-6D4F-4D6B-9E27-6ECEE6F4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6D392CE7-6DB5-412C-939E-200FAC21643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A5EC4B0C-5DD6-4EEB-AF30-E36D4F9E5EC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2521C66C-8612-487A-AB8B-18249AB8BF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36499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824436FA-ECBE-4BB1-9126-66F330E7F0A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114800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0622C4FE-C10F-4B57-B40B-0FA21F33051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0E5C83ED-676D-4C6E-84B3-CF127AC5444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2344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678DF814-ABAE-422D-8055-BD8FF43DDF5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E7022C5B-31FF-4550-9CDC-2CF1AB17D55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C54252E9-4902-4781-BE29-34163ABE7ED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0FD8FBC5-AD5D-464D-8360-6AA55AA2FA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C90BD4FA-047A-4A4F-B1E2-4FDEA49BB0A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5FBE1C04-A830-4310-A83C-178E44D8A72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EB543626-7655-454D-8E28-B2391850A39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5F306D8F-E1A5-492D-9145-6445614AB28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9C109601-CAE5-44CE-ADF7-9FB216F8178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17AE5B8B-FA0E-40E2-9841-D0F9AB83E02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23367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1560C8D6-BAAE-4E4C-B478-D7EEA33B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2D34A825-4619-4016-B027-DA83FE07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Contoso business plan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A065CC06-C5B6-44D0-8071-1833580A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640421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Contoso business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4" r:id="rId3"/>
    <p:sldLayoutId id="2147483675" r:id="rId4"/>
    <p:sldLayoutId id="2147483667" r:id="rId5"/>
    <p:sldLayoutId id="2147483666" r:id="rId6"/>
    <p:sldLayoutId id="2147483651" r:id="rId7"/>
    <p:sldLayoutId id="2147483670" r:id="rId8"/>
    <p:sldLayoutId id="2147483672" r:id="rId9"/>
    <p:sldLayoutId id="2147483653" r:id="rId10"/>
    <p:sldLayoutId id="2147483674" r:id="rId11"/>
    <p:sldLayoutId id="2147483668" r:id="rId12"/>
    <p:sldLayoutId id="2147483669" r:id="rId13"/>
    <p:sldLayoutId id="2147483673" r:id="rId14"/>
    <p:sldLayoutId id="2147483671" r:id="rId15"/>
    <p:sldLayoutId id="2147483678" r:id="rId16"/>
    <p:sldLayoutId id="2147483707" r:id="rId17"/>
  </p:sldLayoutIdLst>
  <p:hf hdr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5184" userDrawn="1">
          <p15:clr>
            <a:srgbClr val="5ACBF0"/>
          </p15:clr>
        </p15:guide>
        <p15:guide id="6" pos="2496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795D58-4DC9-4D88-96A8-E759A22E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1A4B2-6F23-4C9B-BAA0-C8CA2F71A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57F03-0505-4C50-B3D4-394DCF63C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A8FFF-8A09-4643-9978-D17ACFA7A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A8828-86B8-4296-B0CA-82E9DDEAE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38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8FA486-0596-4D03-82FC-D945343C6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6AD4C-2998-435B-AB10-FCC19AB53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5B584-3D47-402E-9C3C-0970CC816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A5034-8679-4B1B-8A33-335688C4CAF8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2EF29-F7AE-4287-8F5F-3F31B5236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632D7-3130-4E76-8E8C-067F47E01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1738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3.xml"/><Relationship Id="rId3" Type="http://schemas.openxmlformats.org/officeDocument/2006/relationships/image" Target="../media/image45.png"/><Relationship Id="rId7" Type="http://schemas.openxmlformats.org/officeDocument/2006/relationships/slide" Target="slide17.xml"/><Relationship Id="rId12" Type="http://schemas.openxmlformats.org/officeDocument/2006/relationships/slide" Target="slide22.xml"/><Relationship Id="rId2" Type="http://schemas.openxmlformats.org/officeDocument/2006/relationships/image" Target="../media/image44.png"/><Relationship Id="rId16" Type="http://schemas.openxmlformats.org/officeDocument/2006/relationships/image" Target="../media/image50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11" Type="http://schemas.openxmlformats.org/officeDocument/2006/relationships/slide" Target="slide21.xml"/><Relationship Id="rId5" Type="http://schemas.openxmlformats.org/officeDocument/2006/relationships/image" Target="../media/image47.png"/><Relationship Id="rId15" Type="http://schemas.openxmlformats.org/officeDocument/2006/relationships/image" Target="../media/image49.png"/><Relationship Id="rId10" Type="http://schemas.openxmlformats.org/officeDocument/2006/relationships/slide" Target="slide20.xml"/><Relationship Id="rId4" Type="http://schemas.openxmlformats.org/officeDocument/2006/relationships/image" Target="../media/image46.png"/><Relationship Id="rId9" Type="http://schemas.openxmlformats.org/officeDocument/2006/relationships/slide" Target="slide19.xml"/><Relationship Id="rId14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479306" y="2019300"/>
            <a:ext cx="6866002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(3-3): طرح الأعداد الصحيحة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D43089F-E62E-5A01-1565-E88C93099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969" y="234161"/>
            <a:ext cx="1635704" cy="11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68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6DB75D-9CA9-BB6C-81CC-9C3E432BF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580"/>
          <a:stretch/>
        </p:blipFill>
        <p:spPr>
          <a:xfrm>
            <a:off x="534719" y="1808921"/>
            <a:ext cx="11122562" cy="40750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Subtitle 22">
            <a:extLst>
              <a:ext uri="{FF2B5EF4-FFF2-40B4-BE49-F238E27FC236}">
                <a16:creationId xmlns:a16="http://schemas.microsoft.com/office/drawing/2014/main" id="{65A00005-6BD8-D9D2-BFFD-B6BC7CCFBE34}"/>
              </a:ext>
            </a:extLst>
          </p:cNvPr>
          <p:cNvSpPr txBox="1">
            <a:spLocks/>
          </p:cNvSpPr>
          <p:nvPr/>
        </p:nvSpPr>
        <p:spPr>
          <a:xfrm>
            <a:off x="534719" y="894841"/>
            <a:ext cx="2188129" cy="725331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6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0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صفحة 123</a:t>
            </a:r>
            <a:endParaRPr lang="en-US" sz="4000" b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23400D-9298-96CB-E4D9-5039AE9E5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850" y="3784976"/>
            <a:ext cx="1231499" cy="81693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DCCD78-556E-9677-BED9-D6395E61CDCF}"/>
              </a:ext>
            </a:extLst>
          </p:cNvPr>
          <p:cNvCxnSpPr/>
          <p:nvPr/>
        </p:nvCxnSpPr>
        <p:spPr>
          <a:xfrm>
            <a:off x="7301946" y="4384637"/>
            <a:ext cx="1463889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C749A2-C7C9-0795-524F-FC9F2E4EA732}"/>
              </a:ext>
            </a:extLst>
          </p:cNvPr>
          <p:cNvCxnSpPr>
            <a:cxnSpLocks/>
          </p:cNvCxnSpPr>
          <p:nvPr/>
        </p:nvCxnSpPr>
        <p:spPr>
          <a:xfrm rot="6300000">
            <a:off x="8056155" y="3758776"/>
            <a:ext cx="90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9442A3-4149-91D8-BC79-8BA79A76A25E}"/>
              </a:ext>
            </a:extLst>
          </p:cNvPr>
          <p:cNvCxnSpPr>
            <a:cxnSpLocks/>
          </p:cNvCxnSpPr>
          <p:nvPr/>
        </p:nvCxnSpPr>
        <p:spPr>
          <a:xfrm rot="6300000">
            <a:off x="7646599" y="3758775"/>
            <a:ext cx="90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AAB8C28-10E2-ED53-AB25-F9C59B004099}"/>
              </a:ext>
            </a:extLst>
          </p:cNvPr>
          <p:cNvCxnSpPr>
            <a:cxnSpLocks/>
          </p:cNvCxnSpPr>
          <p:nvPr/>
        </p:nvCxnSpPr>
        <p:spPr>
          <a:xfrm rot="6300000">
            <a:off x="7237043" y="3758774"/>
            <a:ext cx="90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3083858-A622-ACDF-2306-176B30726A77}"/>
              </a:ext>
            </a:extLst>
          </p:cNvPr>
          <p:cNvSpPr txBox="1"/>
          <p:nvPr/>
        </p:nvSpPr>
        <p:spPr>
          <a:xfrm>
            <a:off x="7248938" y="4997586"/>
            <a:ext cx="82826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-300" dirty="0">
                <a:solidFill>
                  <a:schemeClr val="accent5">
                    <a:lumMod val="50000"/>
                  </a:schemeClr>
                </a:solidFill>
              </a:rPr>
              <a:t>--</a:t>
            </a:r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 2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A35632F-1C84-F323-AC94-B8BF7EA41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98" y="3828545"/>
            <a:ext cx="2804403" cy="804742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9C0582-4FDC-FF91-D52F-A677AC80C60A}"/>
              </a:ext>
            </a:extLst>
          </p:cNvPr>
          <p:cNvCxnSpPr/>
          <p:nvPr/>
        </p:nvCxnSpPr>
        <p:spPr>
          <a:xfrm>
            <a:off x="959545" y="4437645"/>
            <a:ext cx="2808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EE8FE6-B5D0-598A-3380-8FE7532828B5}"/>
              </a:ext>
            </a:extLst>
          </p:cNvPr>
          <p:cNvCxnSpPr>
            <a:cxnSpLocks/>
          </p:cNvCxnSpPr>
          <p:nvPr/>
        </p:nvCxnSpPr>
        <p:spPr>
          <a:xfrm rot="6300000">
            <a:off x="3046310" y="3846441"/>
            <a:ext cx="90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A37F175-2091-118F-7C1B-C94AD277185F}"/>
              </a:ext>
            </a:extLst>
          </p:cNvPr>
          <p:cNvCxnSpPr>
            <a:cxnSpLocks/>
          </p:cNvCxnSpPr>
          <p:nvPr/>
        </p:nvCxnSpPr>
        <p:spPr>
          <a:xfrm rot="6300000">
            <a:off x="2639442" y="3828544"/>
            <a:ext cx="90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312601-045F-C197-7D16-DE2274F7B7D3}"/>
              </a:ext>
            </a:extLst>
          </p:cNvPr>
          <p:cNvCxnSpPr>
            <a:cxnSpLocks/>
          </p:cNvCxnSpPr>
          <p:nvPr/>
        </p:nvCxnSpPr>
        <p:spPr>
          <a:xfrm rot="6300000">
            <a:off x="2258004" y="3834955"/>
            <a:ext cx="90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EAD08A-C6F4-EB15-0249-605F74648DB2}"/>
              </a:ext>
            </a:extLst>
          </p:cNvPr>
          <p:cNvCxnSpPr>
            <a:cxnSpLocks/>
          </p:cNvCxnSpPr>
          <p:nvPr/>
        </p:nvCxnSpPr>
        <p:spPr>
          <a:xfrm rot="6300000">
            <a:off x="1861089" y="3846441"/>
            <a:ext cx="90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5755216-47D2-6519-68C7-5C57595D216D}"/>
              </a:ext>
            </a:extLst>
          </p:cNvPr>
          <p:cNvCxnSpPr>
            <a:cxnSpLocks/>
          </p:cNvCxnSpPr>
          <p:nvPr/>
        </p:nvCxnSpPr>
        <p:spPr>
          <a:xfrm rot="6300000">
            <a:off x="1469697" y="3833015"/>
            <a:ext cx="90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9A7CA71-D3DF-1178-7AAD-D207EAC5A580}"/>
              </a:ext>
            </a:extLst>
          </p:cNvPr>
          <p:cNvCxnSpPr>
            <a:cxnSpLocks/>
          </p:cNvCxnSpPr>
          <p:nvPr/>
        </p:nvCxnSpPr>
        <p:spPr>
          <a:xfrm rot="6300000">
            <a:off x="1099297" y="3828544"/>
            <a:ext cx="90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5D70769-FD23-FF0B-EA80-DFA55077CF3C}"/>
              </a:ext>
            </a:extLst>
          </p:cNvPr>
          <p:cNvCxnSpPr>
            <a:cxnSpLocks/>
          </p:cNvCxnSpPr>
          <p:nvPr/>
        </p:nvCxnSpPr>
        <p:spPr>
          <a:xfrm rot="6300000">
            <a:off x="718615" y="3802123"/>
            <a:ext cx="90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414133C-0DAD-426D-B5F6-3978D8C29FDA}"/>
              </a:ext>
            </a:extLst>
          </p:cNvPr>
          <p:cNvSpPr txBox="1"/>
          <p:nvPr/>
        </p:nvSpPr>
        <p:spPr>
          <a:xfrm>
            <a:off x="2288099" y="4997586"/>
            <a:ext cx="115746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صفر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7DC1226-7F68-B72A-82DD-02D0D4703679}"/>
              </a:ext>
            </a:extLst>
          </p:cNvPr>
          <p:cNvSpPr/>
          <p:nvPr/>
        </p:nvSpPr>
        <p:spPr>
          <a:xfrm>
            <a:off x="885898" y="3324107"/>
            <a:ext cx="5130589" cy="2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3619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5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2">
            <a:extLst>
              <a:ext uri="{FF2B5EF4-FFF2-40B4-BE49-F238E27FC236}">
                <a16:creationId xmlns:a16="http://schemas.microsoft.com/office/drawing/2014/main" id="{2CF4A20C-1A79-CE89-777B-16AB65331E05}"/>
              </a:ext>
            </a:extLst>
          </p:cNvPr>
          <p:cNvSpPr txBox="1">
            <a:spLocks/>
          </p:cNvSpPr>
          <p:nvPr/>
        </p:nvSpPr>
        <p:spPr>
          <a:xfrm>
            <a:off x="555844" y="934597"/>
            <a:ext cx="2188129" cy="725331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6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0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صفحة 123</a:t>
            </a:r>
            <a:endParaRPr lang="en-US" sz="4000" b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EF2760-127E-B5F0-ED13-1CD0EC0A3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66" y="1868377"/>
            <a:ext cx="11120068" cy="411515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5CACF9-D378-219E-7D94-099A751AF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10472420" y="3982276"/>
            <a:ext cx="507296" cy="5314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B1E10F-74B0-8AA8-F8C7-836469FB8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9965124" y="3982276"/>
            <a:ext cx="507296" cy="531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02BAD2-7F26-CF77-E714-8F147AF88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9457828" y="3982276"/>
            <a:ext cx="507296" cy="5314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1E3F1A-DDC5-8E1B-A9CF-DC9483271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8950532" y="3982276"/>
            <a:ext cx="507296" cy="531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218285-8966-8A9B-4773-C519C2EC7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3" t="19106" r="24542" b="39951"/>
          <a:stretch/>
        </p:blipFill>
        <p:spPr>
          <a:xfrm>
            <a:off x="8443236" y="3982276"/>
            <a:ext cx="507296" cy="53145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6E27376-C441-1216-5D13-48B498B1B205}"/>
              </a:ext>
            </a:extLst>
          </p:cNvPr>
          <p:cNvGrpSpPr/>
          <p:nvPr/>
        </p:nvGrpSpPr>
        <p:grpSpPr>
          <a:xfrm>
            <a:off x="10480848" y="4513730"/>
            <a:ext cx="507296" cy="1001554"/>
            <a:chOff x="10480848" y="4513730"/>
            <a:chExt cx="507296" cy="10015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AC1415C-0FB4-7B08-32FC-DF23CC19A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911" t="23759" r="19186" b="35298"/>
            <a:stretch/>
          </p:blipFill>
          <p:spPr>
            <a:xfrm>
              <a:off x="10504589" y="4513730"/>
              <a:ext cx="475127" cy="53330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DB74A7-02E8-FB44-685F-8A4159BD8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053" t="19106" r="24542" b="39951"/>
            <a:stretch/>
          </p:blipFill>
          <p:spPr>
            <a:xfrm>
              <a:off x="10480848" y="4983831"/>
              <a:ext cx="507296" cy="53145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CD726A-347B-1C6E-7607-754BD669FAE1}"/>
              </a:ext>
            </a:extLst>
          </p:cNvPr>
          <p:cNvGrpSpPr/>
          <p:nvPr/>
        </p:nvGrpSpPr>
        <p:grpSpPr>
          <a:xfrm>
            <a:off x="9973552" y="4513729"/>
            <a:ext cx="507296" cy="1001555"/>
            <a:chOff x="9973552" y="4513729"/>
            <a:chExt cx="507296" cy="100155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0A4ACF-F4C9-C8FB-72E7-3F0597A99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911" t="23759" r="19186" b="35298"/>
            <a:stretch/>
          </p:blipFill>
          <p:spPr>
            <a:xfrm>
              <a:off x="10005721" y="4513729"/>
              <a:ext cx="475127" cy="53330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B281E1F-7178-80F7-0508-B4FAD4F38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053" t="19106" r="24542" b="39951"/>
            <a:stretch/>
          </p:blipFill>
          <p:spPr>
            <a:xfrm>
              <a:off x="9973552" y="4983831"/>
              <a:ext cx="507296" cy="531453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E06510-F9CD-49BA-213B-BFE1920F0C1C}"/>
              </a:ext>
            </a:extLst>
          </p:cNvPr>
          <p:cNvCxnSpPr/>
          <p:nvPr/>
        </p:nvCxnSpPr>
        <p:spPr>
          <a:xfrm>
            <a:off x="9772644" y="5239402"/>
            <a:ext cx="146388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B3A355A-1079-874F-A460-E5F5EA6375F7}"/>
              </a:ext>
            </a:extLst>
          </p:cNvPr>
          <p:cNvCxnSpPr>
            <a:cxnSpLocks/>
          </p:cNvCxnSpPr>
          <p:nvPr/>
        </p:nvCxnSpPr>
        <p:spPr>
          <a:xfrm rot="6300000">
            <a:off x="10300992" y="4513730"/>
            <a:ext cx="9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88967D-2378-C7FF-F559-3F0ABB97EB42}"/>
              </a:ext>
            </a:extLst>
          </p:cNvPr>
          <p:cNvCxnSpPr>
            <a:cxnSpLocks/>
          </p:cNvCxnSpPr>
          <p:nvPr/>
        </p:nvCxnSpPr>
        <p:spPr>
          <a:xfrm rot="6300000">
            <a:off x="9771738" y="4508010"/>
            <a:ext cx="9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C6A14BB-9548-157A-3C4E-867593FBB9C5}"/>
              </a:ext>
            </a:extLst>
          </p:cNvPr>
          <p:cNvSpPr txBox="1"/>
          <p:nvPr/>
        </p:nvSpPr>
        <p:spPr>
          <a:xfrm>
            <a:off x="7566991" y="3303902"/>
            <a:ext cx="179767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=    + 3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7196AEE-C688-5F2E-9171-D2616E5CE0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4883756" y="4091249"/>
            <a:ext cx="475127" cy="5333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47D42F-12C7-8795-03BA-E8E5DF5E5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4121292" y="4091247"/>
            <a:ext cx="475127" cy="5333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393826-C661-B827-18A0-35CED68CA2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1" t="23759" r="19186" b="35298"/>
          <a:stretch/>
        </p:blipFill>
        <p:spPr>
          <a:xfrm>
            <a:off x="3358828" y="4091247"/>
            <a:ext cx="475127" cy="53330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D13E0EC3-283F-EB19-407B-B2FC0FE64531}"/>
              </a:ext>
            </a:extLst>
          </p:cNvPr>
          <p:cNvGrpSpPr/>
          <p:nvPr/>
        </p:nvGrpSpPr>
        <p:grpSpPr>
          <a:xfrm>
            <a:off x="4867671" y="4624554"/>
            <a:ext cx="507296" cy="1064758"/>
            <a:chOff x="4867671" y="4624554"/>
            <a:chExt cx="507296" cy="106475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FBEECA7-68B8-A670-9D3D-22F1B6375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053" t="19106" r="24542" b="39951"/>
            <a:stretch/>
          </p:blipFill>
          <p:spPr>
            <a:xfrm>
              <a:off x="4867671" y="4624554"/>
              <a:ext cx="507296" cy="53145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0B1CF6-FCBF-16B4-EB78-0FFE7D1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911" t="23759" r="19186" b="35298"/>
            <a:stretch/>
          </p:blipFill>
          <p:spPr>
            <a:xfrm>
              <a:off x="4899840" y="5156005"/>
              <a:ext cx="475127" cy="53330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E633A0B-C473-D95B-E67E-338DABA1BA2C}"/>
              </a:ext>
            </a:extLst>
          </p:cNvPr>
          <p:cNvGrpSpPr/>
          <p:nvPr/>
        </p:nvGrpSpPr>
        <p:grpSpPr>
          <a:xfrm>
            <a:off x="4073038" y="4624553"/>
            <a:ext cx="539465" cy="1064757"/>
            <a:chOff x="4073038" y="4624553"/>
            <a:chExt cx="539465" cy="106475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A33E4E0-8AE7-0909-930B-895315208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053" t="19106" r="24542" b="39951"/>
            <a:stretch/>
          </p:blipFill>
          <p:spPr>
            <a:xfrm>
              <a:off x="4073038" y="4624553"/>
              <a:ext cx="507296" cy="53145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BB726AE-5040-E989-C73D-4D0640A759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911" t="23759" r="19186" b="35298"/>
            <a:stretch/>
          </p:blipFill>
          <p:spPr>
            <a:xfrm>
              <a:off x="4137376" y="5156003"/>
              <a:ext cx="475127" cy="53330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6FECA0E-C842-5917-9F6A-C37F1391B261}"/>
              </a:ext>
            </a:extLst>
          </p:cNvPr>
          <p:cNvGrpSpPr/>
          <p:nvPr/>
        </p:nvGrpSpPr>
        <p:grpSpPr>
          <a:xfrm>
            <a:off x="3339833" y="4624552"/>
            <a:ext cx="510206" cy="1064758"/>
            <a:chOff x="3339833" y="4624552"/>
            <a:chExt cx="510206" cy="106475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DFCDB94-BF15-C520-ADC8-904243A9E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053" t="19106" r="24542" b="39951"/>
            <a:stretch/>
          </p:blipFill>
          <p:spPr>
            <a:xfrm>
              <a:off x="3339833" y="4624552"/>
              <a:ext cx="507296" cy="53145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59EB259-F8AC-AC4B-C500-E412D696C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911" t="23759" r="19186" b="35298"/>
            <a:stretch/>
          </p:blipFill>
          <p:spPr>
            <a:xfrm>
              <a:off x="3374912" y="5156003"/>
              <a:ext cx="475127" cy="533307"/>
            </a:xfrm>
            <a:prstGeom prst="rect">
              <a:avLst/>
            </a:prstGeom>
          </p:spPr>
        </p:pic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9B0BAC-FE14-50E4-4398-E8E02463EC5D}"/>
              </a:ext>
            </a:extLst>
          </p:cNvPr>
          <p:cNvCxnSpPr/>
          <p:nvPr/>
        </p:nvCxnSpPr>
        <p:spPr>
          <a:xfrm>
            <a:off x="3358827" y="4868341"/>
            <a:ext cx="2016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BDC2044-9AB0-E453-096F-376785E3904D}"/>
              </a:ext>
            </a:extLst>
          </p:cNvPr>
          <p:cNvSpPr txBox="1"/>
          <p:nvPr/>
        </p:nvSpPr>
        <p:spPr>
          <a:xfrm>
            <a:off x="2440997" y="3263718"/>
            <a:ext cx="179767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=    </a:t>
            </a:r>
            <a:r>
              <a:rPr lang="ar-KW" sz="4400" b="1" spc="-300" dirty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CBC9C7-26F3-61C1-8E5D-E5DD95197EEA}"/>
              </a:ext>
            </a:extLst>
          </p:cNvPr>
          <p:cNvSpPr/>
          <p:nvPr/>
        </p:nvSpPr>
        <p:spPr>
          <a:xfrm>
            <a:off x="809617" y="3263718"/>
            <a:ext cx="5130589" cy="2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115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5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0706F0-2F75-C0BF-627F-C1D7FE2D8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750736"/>
            <a:ext cx="11258550" cy="36480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Subtitle 22">
            <a:extLst>
              <a:ext uri="{FF2B5EF4-FFF2-40B4-BE49-F238E27FC236}">
                <a16:creationId xmlns:a16="http://schemas.microsoft.com/office/drawing/2014/main" id="{2863B3EA-95D7-DCF1-489A-40547E309386}"/>
              </a:ext>
            </a:extLst>
          </p:cNvPr>
          <p:cNvSpPr txBox="1">
            <a:spLocks/>
          </p:cNvSpPr>
          <p:nvPr/>
        </p:nvSpPr>
        <p:spPr>
          <a:xfrm>
            <a:off x="486603" y="835206"/>
            <a:ext cx="2188129" cy="725331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6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0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صفحة 124</a:t>
            </a:r>
            <a:endParaRPr lang="en-US" sz="4000" b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20376-EB76-8359-1350-50EBF5525344}"/>
              </a:ext>
            </a:extLst>
          </p:cNvPr>
          <p:cNvSpPr txBox="1"/>
          <p:nvPr/>
        </p:nvSpPr>
        <p:spPr>
          <a:xfrm>
            <a:off x="9389165" y="4629370"/>
            <a:ext cx="82826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-300" dirty="0">
                <a:solidFill>
                  <a:schemeClr val="accent5">
                    <a:lumMod val="50000"/>
                  </a:schemeClr>
                </a:solidFill>
              </a:rPr>
              <a:t>--</a:t>
            </a:r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5628A5-F5AD-C2E8-06AB-BF13CC427969}"/>
              </a:ext>
            </a:extLst>
          </p:cNvPr>
          <p:cNvSpPr txBox="1"/>
          <p:nvPr/>
        </p:nvSpPr>
        <p:spPr>
          <a:xfrm>
            <a:off x="5440017" y="3960136"/>
            <a:ext cx="82826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-300" dirty="0">
                <a:solidFill>
                  <a:schemeClr val="accent5">
                    <a:lumMod val="50000"/>
                  </a:schemeClr>
                </a:solidFill>
              </a:rPr>
              <a:t>--</a:t>
            </a:r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 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1AEB0-7AA0-DF61-F15A-AA4DB18A7DA6}"/>
              </a:ext>
            </a:extLst>
          </p:cNvPr>
          <p:cNvSpPr txBox="1"/>
          <p:nvPr/>
        </p:nvSpPr>
        <p:spPr>
          <a:xfrm>
            <a:off x="5314121" y="4729577"/>
            <a:ext cx="127883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-300" dirty="0">
                <a:solidFill>
                  <a:schemeClr val="accent5">
                    <a:lumMod val="50000"/>
                  </a:schemeClr>
                </a:solidFill>
              </a:rPr>
              <a:t>--</a:t>
            </a:r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 12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F1D18D-38FC-43F0-B367-4DE83E760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84" t="30274" r="33907" b="48795"/>
          <a:stretch/>
        </p:blipFill>
        <p:spPr>
          <a:xfrm>
            <a:off x="6400799" y="3292127"/>
            <a:ext cx="271669" cy="246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CF34EA-CA67-4F28-0A76-DFD377F99BB5}"/>
              </a:ext>
            </a:extLst>
          </p:cNvPr>
          <p:cNvSpPr txBox="1"/>
          <p:nvPr/>
        </p:nvSpPr>
        <p:spPr>
          <a:xfrm>
            <a:off x="2637182" y="3918930"/>
            <a:ext cx="82826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-300" dirty="0">
                <a:solidFill>
                  <a:schemeClr val="accent5">
                    <a:lumMod val="50000"/>
                  </a:schemeClr>
                </a:solidFill>
              </a:rPr>
              <a:t>--</a:t>
            </a:r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 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FA729C-B3E6-F587-9A2F-6948A614F4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84" t="30274" r="33907" b="48795"/>
          <a:stretch/>
        </p:blipFill>
        <p:spPr>
          <a:xfrm>
            <a:off x="2392016" y="4180502"/>
            <a:ext cx="271669" cy="2462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71D27B-12C0-422F-8D3D-286366E33153}"/>
              </a:ext>
            </a:extLst>
          </p:cNvPr>
          <p:cNvSpPr txBox="1"/>
          <p:nvPr/>
        </p:nvSpPr>
        <p:spPr>
          <a:xfrm>
            <a:off x="775252" y="3918930"/>
            <a:ext cx="1616764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( + 14 )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A919D9-BD99-3340-2A3F-82A3B6A3CC9B}"/>
              </a:ext>
            </a:extLst>
          </p:cNvPr>
          <p:cNvSpPr txBox="1"/>
          <p:nvPr/>
        </p:nvSpPr>
        <p:spPr>
          <a:xfrm>
            <a:off x="2140225" y="4688370"/>
            <a:ext cx="82826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+ 9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F909AC-5015-2BFD-A20F-CE844321A50D}"/>
              </a:ext>
            </a:extLst>
          </p:cNvPr>
          <p:cNvSpPr/>
          <p:nvPr/>
        </p:nvSpPr>
        <p:spPr>
          <a:xfrm>
            <a:off x="4303802" y="3226386"/>
            <a:ext cx="3705981" cy="2095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53E564-84B5-0477-5FC7-755C2CFC93D0}"/>
              </a:ext>
            </a:extLst>
          </p:cNvPr>
          <p:cNvSpPr/>
          <p:nvPr/>
        </p:nvSpPr>
        <p:spPr>
          <a:xfrm>
            <a:off x="635265" y="3167386"/>
            <a:ext cx="3408123" cy="2095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0769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  <p:bldP spid="17" grpId="0"/>
      <p:bldP spid="18" grpId="0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9EE6B-9679-1CF0-CE0B-47A7AF9691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87" t="8772" r="11423" b="17785"/>
          <a:stretch/>
        </p:blipFill>
        <p:spPr>
          <a:xfrm>
            <a:off x="7785035" y="2748338"/>
            <a:ext cx="3882887" cy="361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84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 Minute Timer For Kids With Happy Music.">
            <a:hlinkClick r:id="" action="ppaction://media"/>
            <a:extLst>
              <a:ext uri="{FF2B5EF4-FFF2-40B4-BE49-F238E27FC236}">
                <a16:creationId xmlns:a16="http://schemas.microsoft.com/office/drawing/2014/main" id="{02F02005-B35A-BB38-3390-8FF8815A83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8418" y="2531165"/>
            <a:ext cx="5915160" cy="33594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FD6B93-5F2A-A2C5-1E5C-B87BF5BBB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144" y="649697"/>
            <a:ext cx="8065707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1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1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05E4E0-4FB0-59CE-4E85-750D28F16F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4" t="12740" r="11691" b="22362"/>
          <a:stretch/>
        </p:blipFill>
        <p:spPr>
          <a:xfrm>
            <a:off x="2604052" y="1239078"/>
            <a:ext cx="7712765" cy="43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27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4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F5D4FAB-E4A5-4F5F-8FD5-874309DD1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b="13033"/>
          <a:stretch/>
        </p:blipFill>
        <p:spPr>
          <a:xfrm>
            <a:off x="-1" y="335280"/>
            <a:ext cx="10912973" cy="6522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D022A2-29DF-4F86-9E3F-27C2183C8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16372" r="1" b="16372"/>
          <a:stretch/>
        </p:blipFill>
        <p:spPr>
          <a:xfrm>
            <a:off x="0" y="883016"/>
            <a:ext cx="7017498" cy="4776121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1842003B-9481-401D-94BB-9410993FB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265" y="1391555"/>
            <a:ext cx="1884466" cy="3513251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932A727-B120-46FA-AC0A-99F1091DC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59" y="2865120"/>
            <a:ext cx="1122898" cy="1301474"/>
          </a:xfrm>
          <a:prstGeom prst="rect">
            <a:avLst/>
          </a:prstGeom>
        </p:spPr>
      </p:pic>
      <p:pic>
        <p:nvPicPr>
          <p:cNvPr id="29" name="Picture 28" descr="Shape, square&#10;&#10;Description automatically generated">
            <a:extLst>
              <a:ext uri="{FF2B5EF4-FFF2-40B4-BE49-F238E27FC236}">
                <a16:creationId xmlns:a16="http://schemas.microsoft.com/office/drawing/2014/main" id="{8B9BF843-3DC7-4BCB-AFEA-60AC6E5EC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334" y="175107"/>
            <a:ext cx="1923664" cy="2532759"/>
          </a:xfrm>
          <a:prstGeom prst="rect">
            <a:avLst/>
          </a:prstGeom>
        </p:spPr>
      </p:pic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12FB432F-EDCE-46E5-92F1-D05A668C1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24" y="994257"/>
            <a:ext cx="1923664" cy="2532759"/>
          </a:xfrm>
          <a:prstGeom prst="rect">
            <a:avLst/>
          </a:prstGeom>
        </p:spPr>
      </p:pic>
      <p:sp>
        <p:nvSpPr>
          <p:cNvPr id="2" name="1">
            <a:hlinkClick r:id="rId7" action="ppaction://hlinksldjump"/>
            <a:extLst>
              <a:ext uri="{FF2B5EF4-FFF2-40B4-BE49-F238E27FC236}">
                <a16:creationId xmlns:a16="http://schemas.microsoft.com/office/drawing/2014/main" id="{0F70BFE8-BA15-426E-82FA-5787B048E57B}"/>
              </a:ext>
            </a:extLst>
          </p:cNvPr>
          <p:cNvSpPr/>
          <p:nvPr/>
        </p:nvSpPr>
        <p:spPr>
          <a:xfrm>
            <a:off x="1514092" y="2094154"/>
            <a:ext cx="680720" cy="6908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7" name="2">
            <a:hlinkClick r:id="rId8" action="ppaction://hlinksldjump"/>
            <a:extLst>
              <a:ext uri="{FF2B5EF4-FFF2-40B4-BE49-F238E27FC236}">
                <a16:creationId xmlns:a16="http://schemas.microsoft.com/office/drawing/2014/main" id="{DCEEF237-9787-4A40-AD53-D65B3277A3C5}"/>
              </a:ext>
            </a:extLst>
          </p:cNvPr>
          <p:cNvSpPr/>
          <p:nvPr/>
        </p:nvSpPr>
        <p:spPr>
          <a:xfrm>
            <a:off x="2268829" y="2094154"/>
            <a:ext cx="680720" cy="69088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3">
            <a:hlinkClick r:id="rId9" action="ppaction://hlinksldjump"/>
            <a:extLst>
              <a:ext uri="{FF2B5EF4-FFF2-40B4-BE49-F238E27FC236}">
                <a16:creationId xmlns:a16="http://schemas.microsoft.com/office/drawing/2014/main" id="{FC3162E2-89D9-426A-BE03-61992303FE07}"/>
              </a:ext>
            </a:extLst>
          </p:cNvPr>
          <p:cNvSpPr/>
          <p:nvPr/>
        </p:nvSpPr>
        <p:spPr>
          <a:xfrm>
            <a:off x="3028225" y="2094154"/>
            <a:ext cx="680720" cy="6908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9" name="4">
            <a:hlinkClick r:id="rId10" action="ppaction://hlinksldjump"/>
            <a:extLst>
              <a:ext uri="{FF2B5EF4-FFF2-40B4-BE49-F238E27FC236}">
                <a16:creationId xmlns:a16="http://schemas.microsoft.com/office/drawing/2014/main" id="{D1960DCB-44E8-4963-B6B5-945AF5A93357}"/>
              </a:ext>
            </a:extLst>
          </p:cNvPr>
          <p:cNvSpPr/>
          <p:nvPr/>
        </p:nvSpPr>
        <p:spPr>
          <a:xfrm>
            <a:off x="3787041" y="2094154"/>
            <a:ext cx="680720" cy="6908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3" name="5">
            <a:hlinkClick r:id="rId11" action="ppaction://hlinksldjump"/>
            <a:extLst>
              <a:ext uri="{FF2B5EF4-FFF2-40B4-BE49-F238E27FC236}">
                <a16:creationId xmlns:a16="http://schemas.microsoft.com/office/drawing/2014/main" id="{8D073411-3690-4857-BDBA-60A7F077DDE7}"/>
              </a:ext>
            </a:extLst>
          </p:cNvPr>
          <p:cNvSpPr/>
          <p:nvPr/>
        </p:nvSpPr>
        <p:spPr>
          <a:xfrm>
            <a:off x="1514092" y="2970916"/>
            <a:ext cx="680720" cy="690880"/>
          </a:xfrm>
          <a:prstGeom prst="rect">
            <a:avLst/>
          </a:prstGeom>
          <a:solidFill>
            <a:srgbClr val="D91C4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7" name="6">
            <a:hlinkClick r:id="rId12" action="ppaction://hlinksldjump"/>
            <a:extLst>
              <a:ext uri="{FF2B5EF4-FFF2-40B4-BE49-F238E27FC236}">
                <a16:creationId xmlns:a16="http://schemas.microsoft.com/office/drawing/2014/main" id="{39D6E493-20F8-4B88-BC84-A1725574804F}"/>
              </a:ext>
            </a:extLst>
          </p:cNvPr>
          <p:cNvSpPr/>
          <p:nvPr/>
        </p:nvSpPr>
        <p:spPr>
          <a:xfrm>
            <a:off x="2268829" y="2970916"/>
            <a:ext cx="680720" cy="690880"/>
          </a:xfrm>
          <a:prstGeom prst="rect">
            <a:avLst/>
          </a:prstGeom>
          <a:solidFill>
            <a:srgbClr val="F0953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8" name="7">
            <a:hlinkClick r:id="rId13" action="ppaction://hlinksldjump"/>
            <a:extLst>
              <a:ext uri="{FF2B5EF4-FFF2-40B4-BE49-F238E27FC236}">
                <a16:creationId xmlns:a16="http://schemas.microsoft.com/office/drawing/2014/main" id="{7E23C225-64B2-4A39-9FE5-A1C0AB93B068}"/>
              </a:ext>
            </a:extLst>
          </p:cNvPr>
          <p:cNvSpPr/>
          <p:nvPr/>
        </p:nvSpPr>
        <p:spPr>
          <a:xfrm>
            <a:off x="3028225" y="2970916"/>
            <a:ext cx="680720" cy="690880"/>
          </a:xfrm>
          <a:prstGeom prst="rect">
            <a:avLst/>
          </a:prstGeom>
          <a:solidFill>
            <a:srgbClr val="DC70A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30" name="8">
            <a:hlinkClick r:id="rId14" action="ppaction://hlinksldjump"/>
            <a:extLst>
              <a:ext uri="{FF2B5EF4-FFF2-40B4-BE49-F238E27FC236}">
                <a16:creationId xmlns:a16="http://schemas.microsoft.com/office/drawing/2014/main" id="{02905186-D814-43C5-8963-8B738A3C1906}"/>
              </a:ext>
            </a:extLst>
          </p:cNvPr>
          <p:cNvSpPr/>
          <p:nvPr/>
        </p:nvSpPr>
        <p:spPr>
          <a:xfrm>
            <a:off x="3787041" y="2970916"/>
            <a:ext cx="680720" cy="690880"/>
          </a:xfrm>
          <a:prstGeom prst="rect">
            <a:avLst/>
          </a:prstGeom>
          <a:solidFill>
            <a:srgbClr val="C0A68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8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F9685FB-B486-8C30-0A20-F26C17CF32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0623" y="1654251"/>
            <a:ext cx="1470268" cy="147026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C797A75-A660-43DE-F2BB-A8972D98D2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53471" y="1034013"/>
            <a:ext cx="1107389" cy="11073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6526F7-D6CD-47DB-4BB0-3E0BCF8B47A0}"/>
              </a:ext>
            </a:extLst>
          </p:cNvPr>
          <p:cNvSpPr txBox="1"/>
          <p:nvPr/>
        </p:nvSpPr>
        <p:spPr>
          <a:xfrm>
            <a:off x="993913" y="450574"/>
            <a:ext cx="48768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latin typeface="HSIshraq-Light" panose="02000906030000020004" pitchFamily="50" charset="-78"/>
                <a:cs typeface="HSIshraq-Light" panose="02000906030000020004" pitchFamily="50" charset="-78"/>
              </a:rPr>
              <a:t>اختاري رقم ليظهر سؤال</a:t>
            </a:r>
          </a:p>
        </p:txBody>
      </p:sp>
    </p:spTree>
    <p:extLst>
      <p:ext uri="{BB962C8B-B14F-4D97-AF65-F5344CB8AC3E}">
        <p14:creationId xmlns:p14="http://schemas.microsoft.com/office/powerpoint/2010/main" val="19116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3" grpId="0" animBg="1"/>
      <p:bldP spid="27" grpId="0" animBg="1"/>
      <p:bldP spid="28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DBFA15-859B-471A-AE6C-2653B4818CC2}"/>
              </a:ext>
            </a:extLst>
          </p:cNvPr>
          <p:cNvSpPr/>
          <p:nvPr/>
        </p:nvSpPr>
        <p:spPr>
          <a:xfrm>
            <a:off x="9819892" y="5436082"/>
            <a:ext cx="680720" cy="6908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E60FAEB0-2AB0-4005-9A09-D314E12F8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3BCFAE-8B7E-6109-61B1-752D646AF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432" y="1036669"/>
            <a:ext cx="4651878" cy="84514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C55346E-DCBF-1090-29A4-6231214DAC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572" t="2004" b="79490"/>
          <a:stretch/>
        </p:blipFill>
        <p:spPr>
          <a:xfrm>
            <a:off x="1169550" y="2736574"/>
            <a:ext cx="6701269" cy="1550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F48DC8-C6F0-AB1C-142D-023FABA39DAF}"/>
              </a:ext>
            </a:extLst>
          </p:cNvPr>
          <p:cNvSpPr txBox="1"/>
          <p:nvPr/>
        </p:nvSpPr>
        <p:spPr>
          <a:xfrm>
            <a:off x="2869095" y="3429000"/>
            <a:ext cx="2994991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- 7 + (-2)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B9B24E-9E6F-032F-00BF-D4C5E3D23444}"/>
              </a:ext>
            </a:extLst>
          </p:cNvPr>
          <p:cNvSpPr txBox="1"/>
          <p:nvPr/>
        </p:nvSpPr>
        <p:spPr>
          <a:xfrm>
            <a:off x="1972047" y="3429000"/>
            <a:ext cx="104974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- 9</a:t>
            </a:r>
          </a:p>
        </p:txBody>
      </p:sp>
    </p:spTree>
    <p:extLst>
      <p:ext uri="{BB962C8B-B14F-4D97-AF65-F5344CB8AC3E}">
        <p14:creationId xmlns:p14="http://schemas.microsoft.com/office/powerpoint/2010/main" val="319604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6F141-C065-4CDB-B1D1-45BB10A0BA2D}"/>
              </a:ext>
            </a:extLst>
          </p:cNvPr>
          <p:cNvSpPr/>
          <p:nvPr/>
        </p:nvSpPr>
        <p:spPr>
          <a:xfrm>
            <a:off x="9840212" y="5403697"/>
            <a:ext cx="680720" cy="69088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9" name="Picture 8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400218E-B4D1-4921-9FB2-57C1EF7E8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7E4CA4A-D4F4-DD66-B72C-648A95287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432" y="1036669"/>
            <a:ext cx="4651878" cy="84514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3155F1D-7C41-32F6-6A67-349702367C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11" t="20958" r="50682" b="60536"/>
          <a:stretch/>
        </p:blipFill>
        <p:spPr>
          <a:xfrm>
            <a:off x="1169550" y="2736574"/>
            <a:ext cx="6701269" cy="1550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1E22F-A6C9-771C-D60D-5240325CE34E}"/>
              </a:ext>
            </a:extLst>
          </p:cNvPr>
          <p:cNvSpPr txBox="1"/>
          <p:nvPr/>
        </p:nvSpPr>
        <p:spPr>
          <a:xfrm>
            <a:off x="2822712" y="3482009"/>
            <a:ext cx="320702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+ 4 + (+8)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42E18-F14A-677D-C5AC-0C384A52941E}"/>
              </a:ext>
            </a:extLst>
          </p:cNvPr>
          <p:cNvSpPr txBox="1"/>
          <p:nvPr/>
        </p:nvSpPr>
        <p:spPr>
          <a:xfrm>
            <a:off x="1649896" y="3482009"/>
            <a:ext cx="1325516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+ 12</a:t>
            </a:r>
          </a:p>
        </p:txBody>
      </p:sp>
    </p:spTree>
    <p:extLst>
      <p:ext uri="{BB962C8B-B14F-4D97-AF65-F5344CB8AC3E}">
        <p14:creationId xmlns:p14="http://schemas.microsoft.com/office/powerpoint/2010/main" val="98566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4B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C66208-CC94-492F-80EF-0C35EEEEE7AA}"/>
              </a:ext>
            </a:extLst>
          </p:cNvPr>
          <p:cNvSpPr/>
          <p:nvPr/>
        </p:nvSpPr>
        <p:spPr>
          <a:xfrm>
            <a:off x="9830052" y="5393537"/>
            <a:ext cx="680720" cy="6908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9" name="Picture 8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250F4B5-C34F-492A-8D23-44BA7F7BE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B84B499-DAA2-6666-E344-AD258385E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432" y="1036669"/>
            <a:ext cx="4651878" cy="84514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D787E7E-6B96-8535-0560-1E4A63C1D7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916" t="40612" r="656" b="40882"/>
          <a:stretch/>
        </p:blipFill>
        <p:spPr>
          <a:xfrm>
            <a:off x="1169550" y="2736574"/>
            <a:ext cx="6701269" cy="1550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31906A-1118-2AE9-2615-DF798CDA3A98}"/>
              </a:ext>
            </a:extLst>
          </p:cNvPr>
          <p:cNvSpPr txBox="1"/>
          <p:nvPr/>
        </p:nvSpPr>
        <p:spPr>
          <a:xfrm>
            <a:off x="2829338" y="3567952"/>
            <a:ext cx="3167271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- 3 + (+5)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D88110-053D-8843-DDFB-7F06F2F13993}"/>
              </a:ext>
            </a:extLst>
          </p:cNvPr>
          <p:cNvSpPr txBox="1"/>
          <p:nvPr/>
        </p:nvSpPr>
        <p:spPr>
          <a:xfrm>
            <a:off x="1932290" y="3567952"/>
            <a:ext cx="104974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+ 2</a:t>
            </a:r>
          </a:p>
        </p:txBody>
      </p:sp>
    </p:spTree>
    <p:extLst>
      <p:ext uri="{BB962C8B-B14F-4D97-AF65-F5344CB8AC3E}">
        <p14:creationId xmlns:p14="http://schemas.microsoft.com/office/powerpoint/2010/main" val="137261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139B4-1002-6B47-61BF-1DC898676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80" t="16003" r="11780" b="36557"/>
          <a:stretch/>
        </p:blipFill>
        <p:spPr>
          <a:xfrm>
            <a:off x="2411895" y="1716157"/>
            <a:ext cx="7613374" cy="302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92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B4F1D6-DA34-4514-8E80-2D056ACE2CA4}"/>
              </a:ext>
            </a:extLst>
          </p:cNvPr>
          <p:cNvSpPr/>
          <p:nvPr/>
        </p:nvSpPr>
        <p:spPr>
          <a:xfrm>
            <a:off x="9842401" y="5413857"/>
            <a:ext cx="680720" cy="6908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Picture 7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41553F9-E3B1-4D20-8172-4E222F4BD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ACEE6EC-1A21-5F3F-AA1B-1BB111B41E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432" y="1036669"/>
            <a:ext cx="4651878" cy="84514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88A243-536A-2D7B-EF30-F7E688ADDE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7" t="79926" r="50589" b="1568"/>
          <a:stretch/>
        </p:blipFill>
        <p:spPr>
          <a:xfrm>
            <a:off x="1169550" y="2736574"/>
            <a:ext cx="6701269" cy="15505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2F1D93-7486-4129-6AC5-9495EACFD7C5}"/>
              </a:ext>
            </a:extLst>
          </p:cNvPr>
          <p:cNvSpPr txBox="1"/>
          <p:nvPr/>
        </p:nvSpPr>
        <p:spPr>
          <a:xfrm>
            <a:off x="2829338" y="3567952"/>
            <a:ext cx="4101549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+ 22 + (+22)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2F9C52-F4C4-18B2-CD52-B9BDB330D2C5}"/>
              </a:ext>
            </a:extLst>
          </p:cNvPr>
          <p:cNvSpPr txBox="1"/>
          <p:nvPr/>
        </p:nvSpPr>
        <p:spPr>
          <a:xfrm>
            <a:off x="1596887" y="3567952"/>
            <a:ext cx="1385151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+ 44</a:t>
            </a:r>
          </a:p>
        </p:txBody>
      </p:sp>
    </p:spTree>
    <p:extLst>
      <p:ext uri="{BB962C8B-B14F-4D97-AF65-F5344CB8AC3E}">
        <p14:creationId xmlns:p14="http://schemas.microsoft.com/office/powerpoint/2010/main" val="8996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91C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F48490-4E1C-4B6C-91EE-B578809ED598}"/>
              </a:ext>
            </a:extLst>
          </p:cNvPr>
          <p:cNvSpPr/>
          <p:nvPr/>
        </p:nvSpPr>
        <p:spPr>
          <a:xfrm>
            <a:off x="9885932" y="5423474"/>
            <a:ext cx="680720" cy="690880"/>
          </a:xfrm>
          <a:prstGeom prst="rect">
            <a:avLst/>
          </a:prstGeom>
          <a:solidFill>
            <a:srgbClr val="D91C4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8" name="Picture 7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BC50274-4AA3-4053-A70B-DA02E01CDE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442DE4B-AD24-2460-C25C-48C7389D5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432" y="1036669"/>
            <a:ext cx="4651878" cy="845140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49996AC-0386-7028-C8A7-45EA8CCFB0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356" t="2475" b="72425"/>
          <a:stretch/>
        </p:blipFill>
        <p:spPr>
          <a:xfrm>
            <a:off x="1169550" y="2736574"/>
            <a:ext cx="6605760" cy="15505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2A4D6B-F745-00E4-645E-798FC40D3148}"/>
              </a:ext>
            </a:extLst>
          </p:cNvPr>
          <p:cNvSpPr txBox="1"/>
          <p:nvPr/>
        </p:nvSpPr>
        <p:spPr>
          <a:xfrm>
            <a:off x="2882347" y="3534821"/>
            <a:ext cx="2994991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- 2 + (-1)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5E6A86-1043-4F50-CA0D-EDD36A62306F}"/>
              </a:ext>
            </a:extLst>
          </p:cNvPr>
          <p:cNvSpPr txBox="1"/>
          <p:nvPr/>
        </p:nvSpPr>
        <p:spPr>
          <a:xfrm>
            <a:off x="1985299" y="3534821"/>
            <a:ext cx="104974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- 3</a:t>
            </a:r>
          </a:p>
        </p:txBody>
      </p:sp>
    </p:spTree>
    <p:extLst>
      <p:ext uri="{BB962C8B-B14F-4D97-AF65-F5344CB8AC3E}">
        <p14:creationId xmlns:p14="http://schemas.microsoft.com/office/powerpoint/2010/main" val="332156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09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10B0A1-23A1-4F45-95A8-118A98CC1DE9}"/>
              </a:ext>
            </a:extLst>
          </p:cNvPr>
          <p:cNvSpPr/>
          <p:nvPr/>
        </p:nvSpPr>
        <p:spPr>
          <a:xfrm>
            <a:off x="9888829" y="5423474"/>
            <a:ext cx="680720" cy="690880"/>
          </a:xfrm>
          <a:prstGeom prst="rect">
            <a:avLst/>
          </a:prstGeom>
          <a:solidFill>
            <a:srgbClr val="F0953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6</a:t>
            </a:r>
          </a:p>
        </p:txBody>
      </p:sp>
      <p:pic>
        <p:nvPicPr>
          <p:cNvPr id="8" name="Picture 7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400721B-42C5-4A7E-A238-1DDDEB474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BF99C1-CB3B-3C73-5665-7B60FC83E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432" y="1036669"/>
            <a:ext cx="4651878" cy="845140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508F3AB-DDE2-0B7E-0106-989A92CCF1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8" t="3527" r="50394" b="71373"/>
          <a:stretch/>
        </p:blipFill>
        <p:spPr>
          <a:xfrm>
            <a:off x="1169550" y="2736574"/>
            <a:ext cx="6605760" cy="1550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1F54A7-58F0-0419-F2C4-7A2182F06C5C}"/>
              </a:ext>
            </a:extLst>
          </p:cNvPr>
          <p:cNvSpPr txBox="1"/>
          <p:nvPr/>
        </p:nvSpPr>
        <p:spPr>
          <a:xfrm>
            <a:off x="3041374" y="3567952"/>
            <a:ext cx="3273287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- 5 + (+5)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2E4A9-165B-AA94-23C3-2008F61D60CB}"/>
              </a:ext>
            </a:extLst>
          </p:cNvPr>
          <p:cNvSpPr txBox="1"/>
          <p:nvPr/>
        </p:nvSpPr>
        <p:spPr>
          <a:xfrm>
            <a:off x="1991626" y="3511826"/>
            <a:ext cx="104974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صفر</a:t>
            </a:r>
          </a:p>
        </p:txBody>
      </p:sp>
    </p:spTree>
    <p:extLst>
      <p:ext uri="{BB962C8B-B14F-4D97-AF65-F5344CB8AC3E}">
        <p14:creationId xmlns:p14="http://schemas.microsoft.com/office/powerpoint/2010/main" val="343522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70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E979A9-5BD7-4B97-9EAD-D01E14553B76}"/>
              </a:ext>
            </a:extLst>
          </p:cNvPr>
          <p:cNvSpPr/>
          <p:nvPr/>
        </p:nvSpPr>
        <p:spPr>
          <a:xfrm>
            <a:off x="9876065" y="5453954"/>
            <a:ext cx="680720" cy="690880"/>
          </a:xfrm>
          <a:prstGeom prst="rect">
            <a:avLst/>
          </a:prstGeom>
          <a:solidFill>
            <a:srgbClr val="DC70A8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7</a:t>
            </a:r>
          </a:p>
        </p:txBody>
      </p:sp>
      <p:pic>
        <p:nvPicPr>
          <p:cNvPr id="8" name="Picture 7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F21213A-E52F-4DE5-B982-A486F0FE3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09199C-A8E3-080C-C546-75885511D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432" y="1036669"/>
            <a:ext cx="4651878" cy="845140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D9D36F6-2124-FEEF-5553-B9731650FA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356" t="61745" b="13155"/>
          <a:stretch/>
        </p:blipFill>
        <p:spPr>
          <a:xfrm>
            <a:off x="1169550" y="2736574"/>
            <a:ext cx="6605760" cy="1550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B54B4-9227-EF09-6A6D-D6765717A74A}"/>
              </a:ext>
            </a:extLst>
          </p:cNvPr>
          <p:cNvSpPr txBox="1"/>
          <p:nvPr/>
        </p:nvSpPr>
        <p:spPr>
          <a:xfrm>
            <a:off x="3041374" y="3567952"/>
            <a:ext cx="2994991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0 + (+8)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D2AC58-253B-E58A-FBAD-4D6530253811}"/>
              </a:ext>
            </a:extLst>
          </p:cNvPr>
          <p:cNvSpPr txBox="1"/>
          <p:nvPr/>
        </p:nvSpPr>
        <p:spPr>
          <a:xfrm>
            <a:off x="2144326" y="3567952"/>
            <a:ext cx="104974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+ 8</a:t>
            </a:r>
          </a:p>
        </p:txBody>
      </p:sp>
    </p:spTree>
    <p:extLst>
      <p:ext uri="{BB962C8B-B14F-4D97-AF65-F5344CB8AC3E}">
        <p14:creationId xmlns:p14="http://schemas.microsoft.com/office/powerpoint/2010/main" val="306593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C0A6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E7FF4A-FF5D-4D84-B707-8D5EBBA2AD47}"/>
              </a:ext>
            </a:extLst>
          </p:cNvPr>
          <p:cNvSpPr/>
          <p:nvPr/>
        </p:nvSpPr>
        <p:spPr>
          <a:xfrm>
            <a:off x="9862721" y="5464114"/>
            <a:ext cx="680720" cy="690880"/>
          </a:xfrm>
          <a:prstGeom prst="rect">
            <a:avLst/>
          </a:prstGeom>
          <a:solidFill>
            <a:srgbClr val="C0A68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8</a:t>
            </a:r>
          </a:p>
        </p:txBody>
      </p:sp>
      <p:pic>
        <p:nvPicPr>
          <p:cNvPr id="8" name="Picture 7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3F289B96-E01E-4F78-BBBD-AE9F17F20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5A285B-67EB-ADB1-2427-D3D7BF10F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432" y="1036669"/>
            <a:ext cx="4651878" cy="845140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6825E89-25D1-8D88-8B3E-643DBEF0E9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36" t="61036" r="50492" b="13864"/>
          <a:stretch/>
        </p:blipFill>
        <p:spPr>
          <a:xfrm>
            <a:off x="1169550" y="2736574"/>
            <a:ext cx="6605760" cy="1550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7BDFE-BC7F-2B10-1B4B-E141D9ED73C4}"/>
              </a:ext>
            </a:extLst>
          </p:cNvPr>
          <p:cNvSpPr txBox="1"/>
          <p:nvPr/>
        </p:nvSpPr>
        <p:spPr>
          <a:xfrm>
            <a:off x="3041374" y="3567952"/>
            <a:ext cx="2994991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- 9 + (0)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71D7B-10F7-9D55-9A2A-81816EFD30AC}"/>
              </a:ext>
            </a:extLst>
          </p:cNvPr>
          <p:cNvSpPr txBox="1"/>
          <p:nvPr/>
        </p:nvSpPr>
        <p:spPr>
          <a:xfrm>
            <a:off x="2144326" y="3567952"/>
            <a:ext cx="1049748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- 9</a:t>
            </a:r>
          </a:p>
        </p:txBody>
      </p:sp>
    </p:spTree>
    <p:extLst>
      <p:ext uri="{BB962C8B-B14F-4D97-AF65-F5344CB8AC3E}">
        <p14:creationId xmlns:p14="http://schemas.microsoft.com/office/powerpoint/2010/main" val="2279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2">
            <a:extLst>
              <a:ext uri="{FF2B5EF4-FFF2-40B4-BE49-F238E27FC236}">
                <a16:creationId xmlns:a16="http://schemas.microsoft.com/office/drawing/2014/main" id="{7C0F76AB-405D-202D-F941-EE52E160625E}"/>
              </a:ext>
            </a:extLst>
          </p:cNvPr>
          <p:cNvSpPr txBox="1">
            <a:spLocks/>
          </p:cNvSpPr>
          <p:nvPr/>
        </p:nvSpPr>
        <p:spPr>
          <a:xfrm>
            <a:off x="1728814" y="218980"/>
            <a:ext cx="2188129" cy="725331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6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000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صفحة 124</a:t>
            </a:r>
            <a:endParaRPr lang="en-US" sz="4000" b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42AB8C-9870-8158-E7D4-CCADC152C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936" y="1050327"/>
            <a:ext cx="9307349" cy="555588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F31C76-F1F7-5A6E-DB13-CBFE9EB71AC0}"/>
              </a:ext>
            </a:extLst>
          </p:cNvPr>
          <p:cNvSpPr txBox="1"/>
          <p:nvPr/>
        </p:nvSpPr>
        <p:spPr>
          <a:xfrm>
            <a:off x="1690783" y="2782669"/>
            <a:ext cx="367899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5">
                    <a:lumMod val="50000"/>
                  </a:schemeClr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3 + (- 2 ) =  + 1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FF1257-4DE1-4AB8-B1DB-563D7C764F00}"/>
              </a:ext>
            </a:extLst>
          </p:cNvPr>
          <p:cNvSpPr txBox="1"/>
          <p:nvPr/>
        </p:nvSpPr>
        <p:spPr>
          <a:xfrm>
            <a:off x="2020956" y="3515397"/>
            <a:ext cx="3134139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5">
                    <a:lumMod val="50000"/>
                  </a:schemeClr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1 + (- 2 ) =  - 1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8C7F1E-C5B2-BC38-783D-9553B5D44296}"/>
              </a:ext>
            </a:extLst>
          </p:cNvPr>
          <p:cNvSpPr txBox="1"/>
          <p:nvPr/>
        </p:nvSpPr>
        <p:spPr>
          <a:xfrm>
            <a:off x="2020955" y="4241892"/>
            <a:ext cx="3134139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5">
                    <a:lumMod val="50000"/>
                  </a:schemeClr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0 + (- 2 ) =  - 2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C16C84-CA25-F349-DCBA-2BCF7494C78E}"/>
              </a:ext>
            </a:extLst>
          </p:cNvPr>
          <p:cNvSpPr txBox="1"/>
          <p:nvPr/>
        </p:nvSpPr>
        <p:spPr>
          <a:xfrm>
            <a:off x="1559394" y="4994239"/>
            <a:ext cx="367899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5">
                    <a:lumMod val="50000"/>
                  </a:schemeClr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- 7 + (-</a:t>
            </a:r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2</a:t>
            </a:r>
            <a:r>
              <a:rPr lang="ar-KW" sz="3600" b="1" dirty="0">
                <a:solidFill>
                  <a:schemeClr val="accent5">
                    <a:lumMod val="50000"/>
                  </a:schemeClr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 )=  - 9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30C745-07B8-8F01-3749-DE44AB62ED21}"/>
              </a:ext>
            </a:extLst>
          </p:cNvPr>
          <p:cNvSpPr txBox="1"/>
          <p:nvPr/>
        </p:nvSpPr>
        <p:spPr>
          <a:xfrm>
            <a:off x="1440416" y="5770274"/>
            <a:ext cx="4179726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chemeClr val="accent5">
                    <a:lumMod val="50000"/>
                  </a:schemeClr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- 12 + (- 2 ) =  - 14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29DA77-8F14-78C9-C37F-697492B5ED52}"/>
              </a:ext>
            </a:extLst>
          </p:cNvPr>
          <p:cNvSpPr/>
          <p:nvPr/>
        </p:nvSpPr>
        <p:spPr>
          <a:xfrm>
            <a:off x="1861931" y="3510812"/>
            <a:ext cx="664974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3B04DE-0F3C-8341-51AF-B07D88486D99}"/>
              </a:ext>
            </a:extLst>
          </p:cNvPr>
          <p:cNvSpPr/>
          <p:nvPr/>
        </p:nvSpPr>
        <p:spPr>
          <a:xfrm>
            <a:off x="1861932" y="4239965"/>
            <a:ext cx="654657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6244BF-058E-81CC-E7C2-CF2D0A9D67FA}"/>
              </a:ext>
            </a:extLst>
          </p:cNvPr>
          <p:cNvSpPr/>
          <p:nvPr/>
        </p:nvSpPr>
        <p:spPr>
          <a:xfrm>
            <a:off x="1861931" y="4956372"/>
            <a:ext cx="654657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45124F-9ED7-9741-B653-0F5A448A1D9F}"/>
              </a:ext>
            </a:extLst>
          </p:cNvPr>
          <p:cNvSpPr/>
          <p:nvPr/>
        </p:nvSpPr>
        <p:spPr>
          <a:xfrm>
            <a:off x="1861930" y="5695632"/>
            <a:ext cx="654657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12862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1468A29-18DE-35F1-2FC9-EC7192D8F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380" y="1504486"/>
            <a:ext cx="7271920" cy="378376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4577CB-0EF8-27DF-5F51-6D6A3E5316D3}"/>
              </a:ext>
            </a:extLst>
          </p:cNvPr>
          <p:cNvSpPr txBox="1"/>
          <p:nvPr/>
        </p:nvSpPr>
        <p:spPr>
          <a:xfrm>
            <a:off x="3770495" y="3304455"/>
            <a:ext cx="5379815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+ 9 + (+6) 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A1AABD-E7FF-1EBB-6A4D-32E306CCA97A}"/>
              </a:ext>
            </a:extLst>
          </p:cNvPr>
          <p:cNvSpPr txBox="1"/>
          <p:nvPr/>
        </p:nvSpPr>
        <p:spPr>
          <a:xfrm>
            <a:off x="2460040" y="3276404"/>
            <a:ext cx="2357425" cy="92333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dirty="0">
                <a:solidFill>
                  <a:srgbClr val="FF0000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+ 15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BDEBC-AA18-992F-F8BE-1E5D9541A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83" b="29022"/>
          <a:stretch/>
        </p:blipFill>
        <p:spPr>
          <a:xfrm>
            <a:off x="834438" y="59635"/>
            <a:ext cx="10364098" cy="71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0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4796A2-B549-C108-4927-2E96EC933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8" y="1084885"/>
            <a:ext cx="10284843" cy="46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23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Sustainability Hello Sticker by Expo 2020 Dubai">
            <a:extLst>
              <a:ext uri="{FF2B5EF4-FFF2-40B4-BE49-F238E27FC236}">
                <a16:creationId xmlns:a16="http://schemas.microsoft.com/office/drawing/2014/main" id="{0429E804-9BC2-4C8A-8373-C1F6E1C8A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229" y="2603749"/>
            <a:ext cx="4954606" cy="495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appy Girl Sticker by Expo 2020 Dubai">
            <a:extLst>
              <a:ext uri="{FF2B5EF4-FFF2-40B4-BE49-F238E27FC236}">
                <a16:creationId xmlns:a16="http://schemas.microsoft.com/office/drawing/2014/main" id="{05AA02AE-0F80-4E5D-A4E3-3AF0A67D75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20" y="3491144"/>
            <a:ext cx="3886963" cy="388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476DD-1821-47BF-A31C-EFCDDC738FA1}"/>
              </a:ext>
            </a:extLst>
          </p:cNvPr>
          <p:cNvGrpSpPr/>
          <p:nvPr/>
        </p:nvGrpSpPr>
        <p:grpSpPr>
          <a:xfrm>
            <a:off x="8525152" y="1005462"/>
            <a:ext cx="2815920" cy="3171666"/>
            <a:chOff x="5524500" y="1076484"/>
            <a:chExt cx="2815920" cy="3171666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:a16="http://schemas.microsoft.com/office/drawing/2014/main" id="{53DB26ED-1C6A-4426-914C-CCF8DEFCA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55"/>
            <a:stretch/>
          </p:blipFill>
          <p:spPr>
            <a:xfrm>
              <a:off x="5524500" y="2164478"/>
              <a:ext cx="2815920" cy="2083672"/>
            </a:xfrm>
            <a:prstGeom prst="rect">
              <a:avLst/>
            </a:prstGeom>
          </p:spPr>
        </p:pic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9F23C04C-0636-431A-9A0B-307A21B32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076484"/>
              <a:ext cx="1359024" cy="1087994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FD1F458-ABE6-4746-8192-8677EA60516C}"/>
              </a:ext>
            </a:extLst>
          </p:cNvPr>
          <p:cNvSpPr/>
          <p:nvPr/>
        </p:nvSpPr>
        <p:spPr>
          <a:xfrm>
            <a:off x="2822564" y="2099010"/>
            <a:ext cx="58117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هيا</a:t>
            </a: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 نلعب</a:t>
            </a:r>
            <a:r>
              <a:rPr kumimoji="0" lang="ar-KW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 مع </a:t>
            </a:r>
            <a:r>
              <a:rPr kumimoji="0" lang="ar-AE" sz="5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الحيتان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56DD06-679D-E51A-0EA3-743922B0708F}"/>
              </a:ext>
            </a:extLst>
          </p:cNvPr>
          <p:cNvSpPr/>
          <p:nvPr/>
        </p:nvSpPr>
        <p:spPr>
          <a:xfrm>
            <a:off x="1888435" y="841513"/>
            <a:ext cx="3266661" cy="947530"/>
          </a:xfrm>
          <a:prstGeom prst="rect">
            <a:avLst/>
          </a:prstGeom>
          <a:solidFill>
            <a:srgbClr val="C2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FDDD5E5-DD51-8C6C-CC0F-12DE024A0679}"/>
              </a:ext>
            </a:extLst>
          </p:cNvPr>
          <p:cNvSpPr/>
          <p:nvPr/>
        </p:nvSpPr>
        <p:spPr>
          <a:xfrm>
            <a:off x="2067339" y="696411"/>
            <a:ext cx="1020418" cy="470452"/>
          </a:xfrm>
          <a:prstGeom prst="ellipse">
            <a:avLst/>
          </a:prstGeom>
          <a:solidFill>
            <a:srgbClr val="C2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FEE342-0A61-716F-B496-DDCE8AE386B9}"/>
              </a:ext>
            </a:extLst>
          </p:cNvPr>
          <p:cNvSpPr/>
          <p:nvPr/>
        </p:nvSpPr>
        <p:spPr>
          <a:xfrm>
            <a:off x="11052314" y="6161589"/>
            <a:ext cx="1086678" cy="252463"/>
          </a:xfrm>
          <a:prstGeom prst="rect">
            <a:avLst/>
          </a:prstGeom>
          <a:solidFill>
            <a:srgbClr val="335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07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AF685C-4798-47DE-9A18-824FAAD99C92}"/>
              </a:ext>
            </a:extLst>
          </p:cNvPr>
          <p:cNvSpPr/>
          <p:nvPr/>
        </p:nvSpPr>
        <p:spPr>
          <a:xfrm>
            <a:off x="410839" y="1260691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- 13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5D4FB-7740-4808-B821-9DC018326336}"/>
              </a:ext>
            </a:extLst>
          </p:cNvPr>
          <p:cNvSpPr/>
          <p:nvPr/>
        </p:nvSpPr>
        <p:spPr>
          <a:xfrm>
            <a:off x="8845576" y="1260690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- 5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X2">
            <a:extLst>
              <a:ext uri="{FF2B5EF4-FFF2-40B4-BE49-F238E27FC236}">
                <a16:creationId xmlns:a16="http://schemas.microsoft.com/office/drawing/2014/main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90" y="509207"/>
            <a:ext cx="1184345" cy="1502968"/>
          </a:xfrm>
          <a:prstGeom prst="rect">
            <a:avLst/>
          </a:prstGeom>
        </p:spPr>
      </p:pic>
      <p:pic>
        <p:nvPicPr>
          <p:cNvPr id="22" name="STAR">
            <a:extLst>
              <a:ext uri="{FF2B5EF4-FFF2-40B4-BE49-F238E27FC236}">
                <a16:creationId xmlns:a16="http://schemas.microsoft.com/office/drawing/2014/main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433" y="408831"/>
            <a:ext cx="1450626" cy="15227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EEA9C8-C0B0-4D1B-B6BA-8FB57C3F0186}"/>
              </a:ext>
            </a:extLst>
          </p:cNvPr>
          <p:cNvSpPr/>
          <p:nvPr/>
        </p:nvSpPr>
        <p:spPr>
          <a:xfrm>
            <a:off x="3313711" y="468339"/>
            <a:ext cx="5564577" cy="769441"/>
          </a:xfrm>
          <a:custGeom>
            <a:avLst/>
            <a:gdLst>
              <a:gd name="connsiteX0" fmla="*/ 0 w 5564577"/>
              <a:gd name="connsiteY0" fmla="*/ 0 h 769441"/>
              <a:gd name="connsiteX1" fmla="*/ 500812 w 5564577"/>
              <a:gd name="connsiteY1" fmla="*/ 0 h 769441"/>
              <a:gd name="connsiteX2" fmla="*/ 1112915 w 5564577"/>
              <a:gd name="connsiteY2" fmla="*/ 0 h 769441"/>
              <a:gd name="connsiteX3" fmla="*/ 1780665 w 5564577"/>
              <a:gd name="connsiteY3" fmla="*/ 0 h 769441"/>
              <a:gd name="connsiteX4" fmla="*/ 2225831 w 5564577"/>
              <a:gd name="connsiteY4" fmla="*/ 0 h 769441"/>
              <a:gd name="connsiteX5" fmla="*/ 2726643 w 5564577"/>
              <a:gd name="connsiteY5" fmla="*/ 0 h 769441"/>
              <a:gd name="connsiteX6" fmla="*/ 3394392 w 5564577"/>
              <a:gd name="connsiteY6" fmla="*/ 0 h 769441"/>
              <a:gd name="connsiteX7" fmla="*/ 3895204 w 5564577"/>
              <a:gd name="connsiteY7" fmla="*/ 0 h 769441"/>
              <a:gd name="connsiteX8" fmla="*/ 4451662 w 5564577"/>
              <a:gd name="connsiteY8" fmla="*/ 0 h 769441"/>
              <a:gd name="connsiteX9" fmla="*/ 5564577 w 5564577"/>
              <a:gd name="connsiteY9" fmla="*/ 0 h 769441"/>
              <a:gd name="connsiteX10" fmla="*/ 5564577 w 5564577"/>
              <a:gd name="connsiteY10" fmla="*/ 377026 h 769441"/>
              <a:gd name="connsiteX11" fmla="*/ 5564577 w 5564577"/>
              <a:gd name="connsiteY11" fmla="*/ 769441 h 769441"/>
              <a:gd name="connsiteX12" fmla="*/ 5175057 w 5564577"/>
              <a:gd name="connsiteY12" fmla="*/ 769441 h 769441"/>
              <a:gd name="connsiteX13" fmla="*/ 4507307 w 5564577"/>
              <a:gd name="connsiteY13" fmla="*/ 769441 h 769441"/>
              <a:gd name="connsiteX14" fmla="*/ 3950850 w 5564577"/>
              <a:gd name="connsiteY14" fmla="*/ 769441 h 769441"/>
              <a:gd name="connsiteX15" fmla="*/ 3450038 w 5564577"/>
              <a:gd name="connsiteY15" fmla="*/ 769441 h 769441"/>
              <a:gd name="connsiteX16" fmla="*/ 2837934 w 5564577"/>
              <a:gd name="connsiteY16" fmla="*/ 769441 h 769441"/>
              <a:gd name="connsiteX17" fmla="*/ 2170185 w 5564577"/>
              <a:gd name="connsiteY17" fmla="*/ 769441 h 769441"/>
              <a:gd name="connsiteX18" fmla="*/ 1558082 w 5564577"/>
              <a:gd name="connsiteY18" fmla="*/ 769441 h 769441"/>
              <a:gd name="connsiteX19" fmla="*/ 1168561 w 5564577"/>
              <a:gd name="connsiteY19" fmla="*/ 769441 h 769441"/>
              <a:gd name="connsiteX20" fmla="*/ 556458 w 5564577"/>
              <a:gd name="connsiteY20" fmla="*/ 769441 h 769441"/>
              <a:gd name="connsiteX21" fmla="*/ 0 w 5564577"/>
              <a:gd name="connsiteY21" fmla="*/ 769441 h 769441"/>
              <a:gd name="connsiteX22" fmla="*/ 0 w 5564577"/>
              <a:gd name="connsiteY22" fmla="*/ 407804 h 769441"/>
              <a:gd name="connsiteX23" fmla="*/ 0 w 5564577"/>
              <a:gd name="connsiteY23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64577" h="769441" fill="none" extrusionOk="0">
                <a:moveTo>
                  <a:pt x="0" y="0"/>
                </a:moveTo>
                <a:cubicBezTo>
                  <a:pt x="203383" y="-23794"/>
                  <a:pt x="304065" y="15098"/>
                  <a:pt x="500812" y="0"/>
                </a:cubicBezTo>
                <a:cubicBezTo>
                  <a:pt x="697559" y="-15098"/>
                  <a:pt x="912257" y="44966"/>
                  <a:pt x="1112915" y="0"/>
                </a:cubicBezTo>
                <a:cubicBezTo>
                  <a:pt x="1313573" y="-44966"/>
                  <a:pt x="1611438" y="40871"/>
                  <a:pt x="1780665" y="0"/>
                </a:cubicBezTo>
                <a:cubicBezTo>
                  <a:pt x="1949892" y="-40871"/>
                  <a:pt x="2084550" y="23951"/>
                  <a:pt x="2225831" y="0"/>
                </a:cubicBezTo>
                <a:cubicBezTo>
                  <a:pt x="2367112" y="-23951"/>
                  <a:pt x="2576694" y="20502"/>
                  <a:pt x="2726643" y="0"/>
                </a:cubicBezTo>
                <a:cubicBezTo>
                  <a:pt x="2876592" y="-20502"/>
                  <a:pt x="3253527" y="38196"/>
                  <a:pt x="3394392" y="0"/>
                </a:cubicBezTo>
                <a:cubicBezTo>
                  <a:pt x="3535257" y="-38196"/>
                  <a:pt x="3792605" y="11000"/>
                  <a:pt x="3895204" y="0"/>
                </a:cubicBezTo>
                <a:cubicBezTo>
                  <a:pt x="3997803" y="-11000"/>
                  <a:pt x="4336820" y="21388"/>
                  <a:pt x="4451662" y="0"/>
                </a:cubicBezTo>
                <a:cubicBezTo>
                  <a:pt x="4566504" y="-21388"/>
                  <a:pt x="5091406" y="71562"/>
                  <a:pt x="5564577" y="0"/>
                </a:cubicBezTo>
                <a:cubicBezTo>
                  <a:pt x="5590236" y="77534"/>
                  <a:pt x="5527996" y="268486"/>
                  <a:pt x="5564577" y="377026"/>
                </a:cubicBezTo>
                <a:cubicBezTo>
                  <a:pt x="5601158" y="485566"/>
                  <a:pt x="5557363" y="622425"/>
                  <a:pt x="5564577" y="769441"/>
                </a:cubicBezTo>
                <a:cubicBezTo>
                  <a:pt x="5459148" y="804815"/>
                  <a:pt x="5280584" y="761060"/>
                  <a:pt x="5175057" y="769441"/>
                </a:cubicBezTo>
                <a:cubicBezTo>
                  <a:pt x="5069530" y="777822"/>
                  <a:pt x="4785731" y="707366"/>
                  <a:pt x="4507307" y="769441"/>
                </a:cubicBezTo>
                <a:cubicBezTo>
                  <a:pt x="4228883" y="831516"/>
                  <a:pt x="4126755" y="710927"/>
                  <a:pt x="3950850" y="769441"/>
                </a:cubicBezTo>
                <a:cubicBezTo>
                  <a:pt x="3774945" y="827955"/>
                  <a:pt x="3693755" y="763014"/>
                  <a:pt x="3450038" y="769441"/>
                </a:cubicBezTo>
                <a:cubicBezTo>
                  <a:pt x="3206321" y="775868"/>
                  <a:pt x="3093801" y="716227"/>
                  <a:pt x="2837934" y="769441"/>
                </a:cubicBezTo>
                <a:cubicBezTo>
                  <a:pt x="2582067" y="822655"/>
                  <a:pt x="2392954" y="737910"/>
                  <a:pt x="2170185" y="769441"/>
                </a:cubicBezTo>
                <a:cubicBezTo>
                  <a:pt x="1947416" y="800972"/>
                  <a:pt x="1772478" y="709355"/>
                  <a:pt x="1558082" y="769441"/>
                </a:cubicBezTo>
                <a:cubicBezTo>
                  <a:pt x="1343686" y="829527"/>
                  <a:pt x="1346516" y="739731"/>
                  <a:pt x="1168561" y="769441"/>
                </a:cubicBezTo>
                <a:cubicBezTo>
                  <a:pt x="990606" y="799151"/>
                  <a:pt x="790401" y="730398"/>
                  <a:pt x="556458" y="769441"/>
                </a:cubicBezTo>
                <a:cubicBezTo>
                  <a:pt x="322515" y="808484"/>
                  <a:pt x="260340" y="759746"/>
                  <a:pt x="0" y="769441"/>
                </a:cubicBezTo>
                <a:cubicBezTo>
                  <a:pt x="-16040" y="683903"/>
                  <a:pt x="23240" y="570531"/>
                  <a:pt x="0" y="407804"/>
                </a:cubicBezTo>
                <a:cubicBezTo>
                  <a:pt x="-23240" y="245077"/>
                  <a:pt x="48167" y="158279"/>
                  <a:pt x="0" y="0"/>
                </a:cubicBezTo>
                <a:close/>
              </a:path>
              <a:path w="5564577" h="769441" stroke="0" extrusionOk="0">
                <a:moveTo>
                  <a:pt x="0" y="0"/>
                </a:moveTo>
                <a:cubicBezTo>
                  <a:pt x="89596" y="-3612"/>
                  <a:pt x="297685" y="24941"/>
                  <a:pt x="389520" y="0"/>
                </a:cubicBezTo>
                <a:cubicBezTo>
                  <a:pt x="481355" y="-24941"/>
                  <a:pt x="709720" y="258"/>
                  <a:pt x="945978" y="0"/>
                </a:cubicBezTo>
                <a:cubicBezTo>
                  <a:pt x="1182236" y="-258"/>
                  <a:pt x="1308101" y="72341"/>
                  <a:pt x="1613727" y="0"/>
                </a:cubicBezTo>
                <a:cubicBezTo>
                  <a:pt x="1919353" y="-72341"/>
                  <a:pt x="1924890" y="1485"/>
                  <a:pt x="2114539" y="0"/>
                </a:cubicBezTo>
                <a:cubicBezTo>
                  <a:pt x="2304188" y="-1485"/>
                  <a:pt x="2389191" y="37944"/>
                  <a:pt x="2615351" y="0"/>
                </a:cubicBezTo>
                <a:cubicBezTo>
                  <a:pt x="2841511" y="-37944"/>
                  <a:pt x="2956814" y="41497"/>
                  <a:pt x="3227455" y="0"/>
                </a:cubicBezTo>
                <a:cubicBezTo>
                  <a:pt x="3498096" y="-41497"/>
                  <a:pt x="3426168" y="21509"/>
                  <a:pt x="3616975" y="0"/>
                </a:cubicBezTo>
                <a:cubicBezTo>
                  <a:pt x="3807782" y="-21509"/>
                  <a:pt x="3956518" y="45836"/>
                  <a:pt x="4173433" y="0"/>
                </a:cubicBezTo>
                <a:cubicBezTo>
                  <a:pt x="4390348" y="-45836"/>
                  <a:pt x="4544115" y="52401"/>
                  <a:pt x="4841182" y="0"/>
                </a:cubicBezTo>
                <a:cubicBezTo>
                  <a:pt x="5138249" y="-52401"/>
                  <a:pt x="5250349" y="76014"/>
                  <a:pt x="5564577" y="0"/>
                </a:cubicBezTo>
                <a:cubicBezTo>
                  <a:pt x="5596595" y="82210"/>
                  <a:pt x="5528828" y="215038"/>
                  <a:pt x="5564577" y="377026"/>
                </a:cubicBezTo>
                <a:cubicBezTo>
                  <a:pt x="5600326" y="539014"/>
                  <a:pt x="5562875" y="587843"/>
                  <a:pt x="5564577" y="769441"/>
                </a:cubicBezTo>
                <a:cubicBezTo>
                  <a:pt x="5435375" y="773401"/>
                  <a:pt x="5238466" y="718584"/>
                  <a:pt x="4952474" y="769441"/>
                </a:cubicBezTo>
                <a:cubicBezTo>
                  <a:pt x="4666482" y="820298"/>
                  <a:pt x="4723042" y="725072"/>
                  <a:pt x="4507307" y="769441"/>
                </a:cubicBezTo>
                <a:cubicBezTo>
                  <a:pt x="4291572" y="813810"/>
                  <a:pt x="4128716" y="708062"/>
                  <a:pt x="3950850" y="769441"/>
                </a:cubicBezTo>
                <a:cubicBezTo>
                  <a:pt x="3772984" y="830820"/>
                  <a:pt x="3660728" y="734577"/>
                  <a:pt x="3450038" y="769441"/>
                </a:cubicBezTo>
                <a:cubicBezTo>
                  <a:pt x="3239348" y="804305"/>
                  <a:pt x="3188556" y="762627"/>
                  <a:pt x="3060517" y="769441"/>
                </a:cubicBezTo>
                <a:cubicBezTo>
                  <a:pt x="2932478" y="776255"/>
                  <a:pt x="2709599" y="761904"/>
                  <a:pt x="2392768" y="769441"/>
                </a:cubicBezTo>
                <a:cubicBezTo>
                  <a:pt x="2075937" y="776978"/>
                  <a:pt x="2111146" y="752391"/>
                  <a:pt x="2003248" y="769441"/>
                </a:cubicBezTo>
                <a:cubicBezTo>
                  <a:pt x="1895350" y="786491"/>
                  <a:pt x="1732816" y="769336"/>
                  <a:pt x="1502436" y="769441"/>
                </a:cubicBezTo>
                <a:cubicBezTo>
                  <a:pt x="1272056" y="769546"/>
                  <a:pt x="1168377" y="722376"/>
                  <a:pt x="890332" y="769441"/>
                </a:cubicBezTo>
                <a:cubicBezTo>
                  <a:pt x="612287" y="816506"/>
                  <a:pt x="226928" y="697281"/>
                  <a:pt x="0" y="769441"/>
                </a:cubicBezTo>
                <a:cubicBezTo>
                  <a:pt x="-14011" y="629364"/>
                  <a:pt x="39873" y="559284"/>
                  <a:pt x="0" y="407804"/>
                </a:cubicBezTo>
                <a:cubicBezTo>
                  <a:pt x="-39873" y="256324"/>
                  <a:pt x="33080" y="18410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أوجدي ناتج:  (+)4 + (- 9)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4291774"/>
            <a:ext cx="4038481" cy="2329448"/>
          </a:xfrm>
          <a:prstGeom prst="rect">
            <a:avLst/>
          </a:prstGeom>
        </p:spPr>
      </p:pic>
      <p:pic>
        <p:nvPicPr>
          <p:cNvPr id="36" name="Picture 35" descr="Shape, circle&#10;&#10;Description automatically generated">
            <a:extLst>
              <a:ext uri="{FF2B5EF4-FFF2-40B4-BE49-F238E27FC236}">
                <a16:creationId xmlns:a16="http://schemas.microsoft.com/office/drawing/2014/main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2902348"/>
            <a:ext cx="3510240" cy="37188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D66B43-C2E6-BB09-9D67-C3234938C0CB}"/>
              </a:ext>
            </a:extLst>
          </p:cNvPr>
          <p:cNvSpPr/>
          <p:nvPr/>
        </p:nvSpPr>
        <p:spPr>
          <a:xfrm>
            <a:off x="1643270" y="6056243"/>
            <a:ext cx="1066800" cy="245166"/>
          </a:xfrm>
          <a:prstGeom prst="rect">
            <a:avLst/>
          </a:prstGeom>
          <a:solidFill>
            <a:srgbClr val="D8A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2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AF685C-4798-47DE-9A18-824FAAD99C92}"/>
              </a:ext>
            </a:extLst>
          </p:cNvPr>
          <p:cNvSpPr/>
          <p:nvPr/>
        </p:nvSpPr>
        <p:spPr>
          <a:xfrm>
            <a:off x="9104261" y="1288404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6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- 10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5D4FB-7740-4808-B821-9DC018326336}"/>
              </a:ext>
            </a:extLst>
          </p:cNvPr>
          <p:cNvSpPr/>
          <p:nvPr/>
        </p:nvSpPr>
        <p:spPr>
          <a:xfrm>
            <a:off x="339574" y="1288404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+ 5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X2">
            <a:extLst>
              <a:ext uri="{FF2B5EF4-FFF2-40B4-BE49-F238E27FC236}">
                <a16:creationId xmlns:a16="http://schemas.microsoft.com/office/drawing/2014/main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170" y="468339"/>
            <a:ext cx="1184345" cy="1502968"/>
          </a:xfrm>
          <a:prstGeom prst="rect">
            <a:avLst/>
          </a:prstGeom>
        </p:spPr>
      </p:pic>
      <p:pic>
        <p:nvPicPr>
          <p:cNvPr id="22" name="STAR">
            <a:extLst>
              <a:ext uri="{FF2B5EF4-FFF2-40B4-BE49-F238E27FC236}">
                <a16:creationId xmlns:a16="http://schemas.microsoft.com/office/drawing/2014/main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343" y="448539"/>
            <a:ext cx="1450626" cy="15227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EEA9C8-C0B0-4D1B-B6BA-8FB57C3F0186}"/>
              </a:ext>
            </a:extLst>
          </p:cNvPr>
          <p:cNvSpPr/>
          <p:nvPr/>
        </p:nvSpPr>
        <p:spPr>
          <a:xfrm>
            <a:off x="3267295" y="450382"/>
            <a:ext cx="5657410" cy="769441"/>
          </a:xfrm>
          <a:custGeom>
            <a:avLst/>
            <a:gdLst>
              <a:gd name="connsiteX0" fmla="*/ 0 w 5657410"/>
              <a:gd name="connsiteY0" fmla="*/ 0 h 769441"/>
              <a:gd name="connsiteX1" fmla="*/ 509167 w 5657410"/>
              <a:gd name="connsiteY1" fmla="*/ 0 h 769441"/>
              <a:gd name="connsiteX2" fmla="*/ 1131482 w 5657410"/>
              <a:gd name="connsiteY2" fmla="*/ 0 h 769441"/>
              <a:gd name="connsiteX3" fmla="*/ 1810371 w 5657410"/>
              <a:gd name="connsiteY3" fmla="*/ 0 h 769441"/>
              <a:gd name="connsiteX4" fmla="*/ 2262964 w 5657410"/>
              <a:gd name="connsiteY4" fmla="*/ 0 h 769441"/>
              <a:gd name="connsiteX5" fmla="*/ 2772131 w 5657410"/>
              <a:gd name="connsiteY5" fmla="*/ 0 h 769441"/>
              <a:gd name="connsiteX6" fmla="*/ 3451020 w 5657410"/>
              <a:gd name="connsiteY6" fmla="*/ 0 h 769441"/>
              <a:gd name="connsiteX7" fmla="*/ 3960187 w 5657410"/>
              <a:gd name="connsiteY7" fmla="*/ 0 h 769441"/>
              <a:gd name="connsiteX8" fmla="*/ 4525928 w 5657410"/>
              <a:gd name="connsiteY8" fmla="*/ 0 h 769441"/>
              <a:gd name="connsiteX9" fmla="*/ 5657410 w 5657410"/>
              <a:gd name="connsiteY9" fmla="*/ 0 h 769441"/>
              <a:gd name="connsiteX10" fmla="*/ 5657410 w 5657410"/>
              <a:gd name="connsiteY10" fmla="*/ 377026 h 769441"/>
              <a:gd name="connsiteX11" fmla="*/ 5657410 w 5657410"/>
              <a:gd name="connsiteY11" fmla="*/ 769441 h 769441"/>
              <a:gd name="connsiteX12" fmla="*/ 5261391 w 5657410"/>
              <a:gd name="connsiteY12" fmla="*/ 769441 h 769441"/>
              <a:gd name="connsiteX13" fmla="*/ 4582502 w 5657410"/>
              <a:gd name="connsiteY13" fmla="*/ 769441 h 769441"/>
              <a:gd name="connsiteX14" fmla="*/ 4016761 w 5657410"/>
              <a:gd name="connsiteY14" fmla="*/ 769441 h 769441"/>
              <a:gd name="connsiteX15" fmla="*/ 3507594 w 5657410"/>
              <a:gd name="connsiteY15" fmla="*/ 769441 h 769441"/>
              <a:gd name="connsiteX16" fmla="*/ 2885279 w 5657410"/>
              <a:gd name="connsiteY16" fmla="*/ 769441 h 769441"/>
              <a:gd name="connsiteX17" fmla="*/ 2206390 w 5657410"/>
              <a:gd name="connsiteY17" fmla="*/ 769441 h 769441"/>
              <a:gd name="connsiteX18" fmla="*/ 1584075 w 5657410"/>
              <a:gd name="connsiteY18" fmla="*/ 769441 h 769441"/>
              <a:gd name="connsiteX19" fmla="*/ 1188056 w 5657410"/>
              <a:gd name="connsiteY19" fmla="*/ 769441 h 769441"/>
              <a:gd name="connsiteX20" fmla="*/ 565741 w 5657410"/>
              <a:gd name="connsiteY20" fmla="*/ 769441 h 769441"/>
              <a:gd name="connsiteX21" fmla="*/ 0 w 5657410"/>
              <a:gd name="connsiteY21" fmla="*/ 769441 h 769441"/>
              <a:gd name="connsiteX22" fmla="*/ 0 w 5657410"/>
              <a:gd name="connsiteY22" fmla="*/ 407804 h 769441"/>
              <a:gd name="connsiteX23" fmla="*/ 0 w 5657410"/>
              <a:gd name="connsiteY23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57410" h="769441" fill="none" extrusionOk="0">
                <a:moveTo>
                  <a:pt x="0" y="0"/>
                </a:moveTo>
                <a:cubicBezTo>
                  <a:pt x="133398" y="-58872"/>
                  <a:pt x="333641" y="58279"/>
                  <a:pt x="509167" y="0"/>
                </a:cubicBezTo>
                <a:cubicBezTo>
                  <a:pt x="684693" y="-58279"/>
                  <a:pt x="960069" y="46121"/>
                  <a:pt x="1131482" y="0"/>
                </a:cubicBezTo>
                <a:cubicBezTo>
                  <a:pt x="1302895" y="-46121"/>
                  <a:pt x="1591236" y="14774"/>
                  <a:pt x="1810371" y="0"/>
                </a:cubicBezTo>
                <a:cubicBezTo>
                  <a:pt x="2029506" y="-14774"/>
                  <a:pt x="2069092" y="42304"/>
                  <a:pt x="2262964" y="0"/>
                </a:cubicBezTo>
                <a:cubicBezTo>
                  <a:pt x="2456836" y="-42304"/>
                  <a:pt x="2584218" y="11334"/>
                  <a:pt x="2772131" y="0"/>
                </a:cubicBezTo>
                <a:cubicBezTo>
                  <a:pt x="2960044" y="-11334"/>
                  <a:pt x="3259352" y="10924"/>
                  <a:pt x="3451020" y="0"/>
                </a:cubicBezTo>
                <a:cubicBezTo>
                  <a:pt x="3642688" y="-10924"/>
                  <a:pt x="3733571" y="5049"/>
                  <a:pt x="3960187" y="0"/>
                </a:cubicBezTo>
                <a:cubicBezTo>
                  <a:pt x="4186803" y="-5049"/>
                  <a:pt x="4396061" y="18012"/>
                  <a:pt x="4525928" y="0"/>
                </a:cubicBezTo>
                <a:cubicBezTo>
                  <a:pt x="4655795" y="-18012"/>
                  <a:pt x="5282722" y="133765"/>
                  <a:pt x="5657410" y="0"/>
                </a:cubicBezTo>
                <a:cubicBezTo>
                  <a:pt x="5683069" y="77534"/>
                  <a:pt x="5620829" y="268486"/>
                  <a:pt x="5657410" y="377026"/>
                </a:cubicBezTo>
                <a:cubicBezTo>
                  <a:pt x="5693991" y="485566"/>
                  <a:pt x="5650196" y="622425"/>
                  <a:pt x="5657410" y="769441"/>
                </a:cubicBezTo>
                <a:cubicBezTo>
                  <a:pt x="5502899" y="801666"/>
                  <a:pt x="5403823" y="745775"/>
                  <a:pt x="5261391" y="769441"/>
                </a:cubicBezTo>
                <a:cubicBezTo>
                  <a:pt x="5118959" y="793107"/>
                  <a:pt x="4843492" y="689871"/>
                  <a:pt x="4582502" y="769441"/>
                </a:cubicBezTo>
                <a:cubicBezTo>
                  <a:pt x="4321512" y="849011"/>
                  <a:pt x="4162461" y="710146"/>
                  <a:pt x="4016761" y="769441"/>
                </a:cubicBezTo>
                <a:cubicBezTo>
                  <a:pt x="3871061" y="828736"/>
                  <a:pt x="3750564" y="727866"/>
                  <a:pt x="3507594" y="769441"/>
                </a:cubicBezTo>
                <a:cubicBezTo>
                  <a:pt x="3264624" y="811016"/>
                  <a:pt x="3151889" y="705095"/>
                  <a:pt x="2885279" y="769441"/>
                </a:cubicBezTo>
                <a:cubicBezTo>
                  <a:pt x="2618670" y="833787"/>
                  <a:pt x="2413472" y="735079"/>
                  <a:pt x="2206390" y="769441"/>
                </a:cubicBezTo>
                <a:cubicBezTo>
                  <a:pt x="1999308" y="803803"/>
                  <a:pt x="1735904" y="761515"/>
                  <a:pt x="1584075" y="769441"/>
                </a:cubicBezTo>
                <a:cubicBezTo>
                  <a:pt x="1432246" y="777367"/>
                  <a:pt x="1295933" y="754265"/>
                  <a:pt x="1188056" y="769441"/>
                </a:cubicBezTo>
                <a:cubicBezTo>
                  <a:pt x="1080179" y="784617"/>
                  <a:pt x="749400" y="710167"/>
                  <a:pt x="565741" y="769441"/>
                </a:cubicBezTo>
                <a:cubicBezTo>
                  <a:pt x="382082" y="828715"/>
                  <a:pt x="263166" y="705253"/>
                  <a:pt x="0" y="769441"/>
                </a:cubicBezTo>
                <a:cubicBezTo>
                  <a:pt x="-16040" y="683903"/>
                  <a:pt x="23240" y="570531"/>
                  <a:pt x="0" y="407804"/>
                </a:cubicBezTo>
                <a:cubicBezTo>
                  <a:pt x="-23240" y="245077"/>
                  <a:pt x="48167" y="158279"/>
                  <a:pt x="0" y="0"/>
                </a:cubicBezTo>
                <a:close/>
              </a:path>
              <a:path w="5657410" h="769441" stroke="0" extrusionOk="0">
                <a:moveTo>
                  <a:pt x="0" y="0"/>
                </a:moveTo>
                <a:cubicBezTo>
                  <a:pt x="143134" y="-8527"/>
                  <a:pt x="219563" y="7765"/>
                  <a:pt x="396019" y="0"/>
                </a:cubicBezTo>
                <a:cubicBezTo>
                  <a:pt x="572475" y="-7765"/>
                  <a:pt x="713096" y="28701"/>
                  <a:pt x="961760" y="0"/>
                </a:cubicBezTo>
                <a:cubicBezTo>
                  <a:pt x="1210424" y="-28701"/>
                  <a:pt x="1465309" y="16181"/>
                  <a:pt x="1640649" y="0"/>
                </a:cubicBezTo>
                <a:cubicBezTo>
                  <a:pt x="1815989" y="-16181"/>
                  <a:pt x="1931223" y="21897"/>
                  <a:pt x="2149816" y="0"/>
                </a:cubicBezTo>
                <a:cubicBezTo>
                  <a:pt x="2368409" y="-21897"/>
                  <a:pt x="2507601" y="33092"/>
                  <a:pt x="2658983" y="0"/>
                </a:cubicBezTo>
                <a:cubicBezTo>
                  <a:pt x="2810365" y="-33092"/>
                  <a:pt x="3083468" y="21754"/>
                  <a:pt x="3281298" y="0"/>
                </a:cubicBezTo>
                <a:cubicBezTo>
                  <a:pt x="3479129" y="-21754"/>
                  <a:pt x="3503753" y="15578"/>
                  <a:pt x="3677317" y="0"/>
                </a:cubicBezTo>
                <a:cubicBezTo>
                  <a:pt x="3850881" y="-15578"/>
                  <a:pt x="4091559" y="22507"/>
                  <a:pt x="4243058" y="0"/>
                </a:cubicBezTo>
                <a:cubicBezTo>
                  <a:pt x="4394557" y="-22507"/>
                  <a:pt x="4648767" y="56624"/>
                  <a:pt x="4921947" y="0"/>
                </a:cubicBezTo>
                <a:cubicBezTo>
                  <a:pt x="5195127" y="-56624"/>
                  <a:pt x="5397907" y="41053"/>
                  <a:pt x="5657410" y="0"/>
                </a:cubicBezTo>
                <a:cubicBezTo>
                  <a:pt x="5689428" y="82210"/>
                  <a:pt x="5621661" y="215038"/>
                  <a:pt x="5657410" y="377026"/>
                </a:cubicBezTo>
                <a:cubicBezTo>
                  <a:pt x="5693159" y="539014"/>
                  <a:pt x="5655708" y="587843"/>
                  <a:pt x="5657410" y="769441"/>
                </a:cubicBezTo>
                <a:cubicBezTo>
                  <a:pt x="5507114" y="808478"/>
                  <a:pt x="5200567" y="720666"/>
                  <a:pt x="5035095" y="769441"/>
                </a:cubicBezTo>
                <a:cubicBezTo>
                  <a:pt x="4869623" y="818216"/>
                  <a:pt x="4715754" y="762979"/>
                  <a:pt x="4582502" y="769441"/>
                </a:cubicBezTo>
                <a:cubicBezTo>
                  <a:pt x="4449250" y="775903"/>
                  <a:pt x="4176811" y="757085"/>
                  <a:pt x="4016761" y="769441"/>
                </a:cubicBezTo>
                <a:cubicBezTo>
                  <a:pt x="3856711" y="781797"/>
                  <a:pt x="3737423" y="756887"/>
                  <a:pt x="3507594" y="769441"/>
                </a:cubicBezTo>
                <a:cubicBezTo>
                  <a:pt x="3277765" y="781995"/>
                  <a:pt x="3194016" y="762088"/>
                  <a:pt x="3111575" y="769441"/>
                </a:cubicBezTo>
                <a:cubicBezTo>
                  <a:pt x="3029134" y="776794"/>
                  <a:pt x="2694581" y="738916"/>
                  <a:pt x="2432686" y="769441"/>
                </a:cubicBezTo>
                <a:cubicBezTo>
                  <a:pt x="2170791" y="799966"/>
                  <a:pt x="2200031" y="758779"/>
                  <a:pt x="2036668" y="769441"/>
                </a:cubicBezTo>
                <a:cubicBezTo>
                  <a:pt x="1873305" y="780103"/>
                  <a:pt x="1755188" y="733249"/>
                  <a:pt x="1527501" y="769441"/>
                </a:cubicBezTo>
                <a:cubicBezTo>
                  <a:pt x="1299814" y="805633"/>
                  <a:pt x="1097070" y="694775"/>
                  <a:pt x="905186" y="769441"/>
                </a:cubicBezTo>
                <a:cubicBezTo>
                  <a:pt x="713302" y="844107"/>
                  <a:pt x="402439" y="712454"/>
                  <a:pt x="0" y="769441"/>
                </a:cubicBezTo>
                <a:cubicBezTo>
                  <a:pt x="-14011" y="629364"/>
                  <a:pt x="39873" y="559284"/>
                  <a:pt x="0" y="407804"/>
                </a:cubicBezTo>
                <a:cubicBezTo>
                  <a:pt x="-39873" y="256324"/>
                  <a:pt x="33080" y="18410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المعكوس الجمعي لـ:  -5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4291774"/>
            <a:ext cx="4038481" cy="2329448"/>
          </a:xfrm>
          <a:prstGeom prst="rect">
            <a:avLst/>
          </a:prstGeom>
        </p:spPr>
      </p:pic>
      <p:pic>
        <p:nvPicPr>
          <p:cNvPr id="36" name="Picture 35" descr="Shape, circle&#10;&#10;Description automatically generated">
            <a:extLst>
              <a:ext uri="{FF2B5EF4-FFF2-40B4-BE49-F238E27FC236}">
                <a16:creationId xmlns:a16="http://schemas.microsoft.com/office/drawing/2014/main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2902348"/>
            <a:ext cx="3510240" cy="37188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FFEEE7-547D-2C0F-99DC-B3DB88CA7CD8}"/>
              </a:ext>
            </a:extLst>
          </p:cNvPr>
          <p:cNvSpPr/>
          <p:nvPr/>
        </p:nvSpPr>
        <p:spPr>
          <a:xfrm>
            <a:off x="1643270" y="6056243"/>
            <a:ext cx="1066800" cy="245166"/>
          </a:xfrm>
          <a:prstGeom prst="rect">
            <a:avLst/>
          </a:prstGeom>
          <a:solidFill>
            <a:srgbClr val="D8A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0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2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AF685C-4798-47DE-9A18-824FAAD99C92}"/>
              </a:ext>
            </a:extLst>
          </p:cNvPr>
          <p:cNvSpPr/>
          <p:nvPr/>
        </p:nvSpPr>
        <p:spPr>
          <a:xfrm>
            <a:off x="9104261" y="1288404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- 5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5D4FB-7740-4808-B821-9DC018326336}"/>
              </a:ext>
            </a:extLst>
          </p:cNvPr>
          <p:cNvSpPr/>
          <p:nvPr/>
        </p:nvSpPr>
        <p:spPr>
          <a:xfrm>
            <a:off x="339574" y="1288404"/>
            <a:ext cx="2748165" cy="2555643"/>
          </a:xfrm>
          <a:prstGeom prst="ellipse">
            <a:avLst/>
          </a:prstGeom>
          <a:solidFill>
            <a:srgbClr val="BEE7F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</a:t>
            </a:r>
            <a:r>
              <a:rPr kumimoji="0" lang="ar-KW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21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X2">
            <a:extLst>
              <a:ext uri="{FF2B5EF4-FFF2-40B4-BE49-F238E27FC236}">
                <a16:creationId xmlns:a16="http://schemas.microsoft.com/office/drawing/2014/main" id="{D9B4FE70-CA39-4206-98A1-1F4FE5D74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170" y="468339"/>
            <a:ext cx="1184345" cy="1502968"/>
          </a:xfrm>
          <a:prstGeom prst="rect">
            <a:avLst/>
          </a:prstGeom>
        </p:spPr>
      </p:pic>
      <p:pic>
        <p:nvPicPr>
          <p:cNvPr id="22" name="STAR">
            <a:extLst>
              <a:ext uri="{FF2B5EF4-FFF2-40B4-BE49-F238E27FC236}">
                <a16:creationId xmlns:a16="http://schemas.microsoft.com/office/drawing/2014/main" id="{037D829A-539E-4AF6-9983-9F6F24AC4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343" y="448539"/>
            <a:ext cx="1450626" cy="15227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EEA9C8-C0B0-4D1B-B6BA-8FB57C3F0186}"/>
              </a:ext>
            </a:extLst>
          </p:cNvPr>
          <p:cNvSpPr/>
          <p:nvPr/>
        </p:nvSpPr>
        <p:spPr>
          <a:xfrm>
            <a:off x="3087739" y="468339"/>
            <a:ext cx="5950244" cy="769441"/>
          </a:xfrm>
          <a:custGeom>
            <a:avLst/>
            <a:gdLst>
              <a:gd name="connsiteX0" fmla="*/ 0 w 5950244"/>
              <a:gd name="connsiteY0" fmla="*/ 0 h 769441"/>
              <a:gd name="connsiteX1" fmla="*/ 535522 w 5950244"/>
              <a:gd name="connsiteY1" fmla="*/ 0 h 769441"/>
              <a:gd name="connsiteX2" fmla="*/ 1190049 w 5950244"/>
              <a:gd name="connsiteY2" fmla="*/ 0 h 769441"/>
              <a:gd name="connsiteX3" fmla="*/ 1904078 w 5950244"/>
              <a:gd name="connsiteY3" fmla="*/ 0 h 769441"/>
              <a:gd name="connsiteX4" fmla="*/ 2380098 w 5950244"/>
              <a:gd name="connsiteY4" fmla="*/ 0 h 769441"/>
              <a:gd name="connsiteX5" fmla="*/ 2915620 w 5950244"/>
              <a:gd name="connsiteY5" fmla="*/ 0 h 769441"/>
              <a:gd name="connsiteX6" fmla="*/ 3629649 w 5950244"/>
              <a:gd name="connsiteY6" fmla="*/ 0 h 769441"/>
              <a:gd name="connsiteX7" fmla="*/ 4165171 w 5950244"/>
              <a:gd name="connsiteY7" fmla="*/ 0 h 769441"/>
              <a:gd name="connsiteX8" fmla="*/ 4760195 w 5950244"/>
              <a:gd name="connsiteY8" fmla="*/ 0 h 769441"/>
              <a:gd name="connsiteX9" fmla="*/ 5950244 w 5950244"/>
              <a:gd name="connsiteY9" fmla="*/ 0 h 769441"/>
              <a:gd name="connsiteX10" fmla="*/ 5950244 w 5950244"/>
              <a:gd name="connsiteY10" fmla="*/ 377026 h 769441"/>
              <a:gd name="connsiteX11" fmla="*/ 5950244 w 5950244"/>
              <a:gd name="connsiteY11" fmla="*/ 769441 h 769441"/>
              <a:gd name="connsiteX12" fmla="*/ 5533727 w 5950244"/>
              <a:gd name="connsiteY12" fmla="*/ 769441 h 769441"/>
              <a:gd name="connsiteX13" fmla="*/ 4819698 w 5950244"/>
              <a:gd name="connsiteY13" fmla="*/ 769441 h 769441"/>
              <a:gd name="connsiteX14" fmla="*/ 4224673 w 5950244"/>
              <a:gd name="connsiteY14" fmla="*/ 769441 h 769441"/>
              <a:gd name="connsiteX15" fmla="*/ 3689151 w 5950244"/>
              <a:gd name="connsiteY15" fmla="*/ 769441 h 769441"/>
              <a:gd name="connsiteX16" fmla="*/ 3034624 w 5950244"/>
              <a:gd name="connsiteY16" fmla="*/ 769441 h 769441"/>
              <a:gd name="connsiteX17" fmla="*/ 2320595 w 5950244"/>
              <a:gd name="connsiteY17" fmla="*/ 769441 h 769441"/>
              <a:gd name="connsiteX18" fmla="*/ 1666068 w 5950244"/>
              <a:gd name="connsiteY18" fmla="*/ 769441 h 769441"/>
              <a:gd name="connsiteX19" fmla="*/ 1249551 w 5950244"/>
              <a:gd name="connsiteY19" fmla="*/ 769441 h 769441"/>
              <a:gd name="connsiteX20" fmla="*/ 595024 w 5950244"/>
              <a:gd name="connsiteY20" fmla="*/ 769441 h 769441"/>
              <a:gd name="connsiteX21" fmla="*/ 0 w 5950244"/>
              <a:gd name="connsiteY21" fmla="*/ 769441 h 769441"/>
              <a:gd name="connsiteX22" fmla="*/ 0 w 5950244"/>
              <a:gd name="connsiteY22" fmla="*/ 407804 h 769441"/>
              <a:gd name="connsiteX23" fmla="*/ 0 w 5950244"/>
              <a:gd name="connsiteY23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950244" h="769441" fill="none" extrusionOk="0">
                <a:moveTo>
                  <a:pt x="0" y="0"/>
                </a:moveTo>
                <a:cubicBezTo>
                  <a:pt x="211714" y="-42105"/>
                  <a:pt x="333182" y="25269"/>
                  <a:pt x="535522" y="0"/>
                </a:cubicBezTo>
                <a:cubicBezTo>
                  <a:pt x="737862" y="-25269"/>
                  <a:pt x="882374" y="67978"/>
                  <a:pt x="1190049" y="0"/>
                </a:cubicBezTo>
                <a:cubicBezTo>
                  <a:pt x="1497724" y="-67978"/>
                  <a:pt x="1713919" y="22471"/>
                  <a:pt x="1904078" y="0"/>
                </a:cubicBezTo>
                <a:cubicBezTo>
                  <a:pt x="2094237" y="-22471"/>
                  <a:pt x="2156845" y="23634"/>
                  <a:pt x="2380098" y="0"/>
                </a:cubicBezTo>
                <a:cubicBezTo>
                  <a:pt x="2603351" y="-23634"/>
                  <a:pt x="2788290" y="8159"/>
                  <a:pt x="2915620" y="0"/>
                </a:cubicBezTo>
                <a:cubicBezTo>
                  <a:pt x="3042950" y="-8159"/>
                  <a:pt x="3387712" y="38564"/>
                  <a:pt x="3629649" y="0"/>
                </a:cubicBezTo>
                <a:cubicBezTo>
                  <a:pt x="3871586" y="-38564"/>
                  <a:pt x="4000420" y="9577"/>
                  <a:pt x="4165171" y="0"/>
                </a:cubicBezTo>
                <a:cubicBezTo>
                  <a:pt x="4329922" y="-9577"/>
                  <a:pt x="4501126" y="56780"/>
                  <a:pt x="4760195" y="0"/>
                </a:cubicBezTo>
                <a:cubicBezTo>
                  <a:pt x="5019264" y="-56780"/>
                  <a:pt x="5368895" y="68470"/>
                  <a:pt x="5950244" y="0"/>
                </a:cubicBezTo>
                <a:cubicBezTo>
                  <a:pt x="5975903" y="77534"/>
                  <a:pt x="5913663" y="268486"/>
                  <a:pt x="5950244" y="377026"/>
                </a:cubicBezTo>
                <a:cubicBezTo>
                  <a:pt x="5986825" y="485566"/>
                  <a:pt x="5943030" y="622425"/>
                  <a:pt x="5950244" y="769441"/>
                </a:cubicBezTo>
                <a:cubicBezTo>
                  <a:pt x="5751076" y="805215"/>
                  <a:pt x="5702168" y="719909"/>
                  <a:pt x="5533727" y="769441"/>
                </a:cubicBezTo>
                <a:cubicBezTo>
                  <a:pt x="5365286" y="818973"/>
                  <a:pt x="4975553" y="741395"/>
                  <a:pt x="4819698" y="769441"/>
                </a:cubicBezTo>
                <a:cubicBezTo>
                  <a:pt x="4663843" y="797487"/>
                  <a:pt x="4411172" y="735684"/>
                  <a:pt x="4224673" y="769441"/>
                </a:cubicBezTo>
                <a:cubicBezTo>
                  <a:pt x="4038175" y="803198"/>
                  <a:pt x="3823857" y="712638"/>
                  <a:pt x="3689151" y="769441"/>
                </a:cubicBezTo>
                <a:cubicBezTo>
                  <a:pt x="3554445" y="826244"/>
                  <a:pt x="3198814" y="722729"/>
                  <a:pt x="3034624" y="769441"/>
                </a:cubicBezTo>
                <a:cubicBezTo>
                  <a:pt x="2870434" y="816153"/>
                  <a:pt x="2509209" y="699009"/>
                  <a:pt x="2320595" y="769441"/>
                </a:cubicBezTo>
                <a:cubicBezTo>
                  <a:pt x="2131981" y="839873"/>
                  <a:pt x="1863223" y="693771"/>
                  <a:pt x="1666068" y="769441"/>
                </a:cubicBezTo>
                <a:cubicBezTo>
                  <a:pt x="1468913" y="845111"/>
                  <a:pt x="1337735" y="726271"/>
                  <a:pt x="1249551" y="769441"/>
                </a:cubicBezTo>
                <a:cubicBezTo>
                  <a:pt x="1161367" y="812611"/>
                  <a:pt x="860347" y="740115"/>
                  <a:pt x="595024" y="769441"/>
                </a:cubicBezTo>
                <a:cubicBezTo>
                  <a:pt x="329701" y="798767"/>
                  <a:pt x="264031" y="726578"/>
                  <a:pt x="0" y="769441"/>
                </a:cubicBezTo>
                <a:cubicBezTo>
                  <a:pt x="-16040" y="683903"/>
                  <a:pt x="23240" y="570531"/>
                  <a:pt x="0" y="407804"/>
                </a:cubicBezTo>
                <a:cubicBezTo>
                  <a:pt x="-23240" y="245077"/>
                  <a:pt x="48167" y="158279"/>
                  <a:pt x="0" y="0"/>
                </a:cubicBezTo>
                <a:close/>
              </a:path>
              <a:path w="5950244" h="769441" stroke="0" extrusionOk="0">
                <a:moveTo>
                  <a:pt x="0" y="0"/>
                </a:moveTo>
                <a:cubicBezTo>
                  <a:pt x="110022" y="-16245"/>
                  <a:pt x="216956" y="500"/>
                  <a:pt x="416517" y="0"/>
                </a:cubicBezTo>
                <a:cubicBezTo>
                  <a:pt x="616078" y="-500"/>
                  <a:pt x="830722" y="20863"/>
                  <a:pt x="1011541" y="0"/>
                </a:cubicBezTo>
                <a:cubicBezTo>
                  <a:pt x="1192360" y="-20863"/>
                  <a:pt x="1382817" y="17708"/>
                  <a:pt x="1725571" y="0"/>
                </a:cubicBezTo>
                <a:cubicBezTo>
                  <a:pt x="2068325" y="-17708"/>
                  <a:pt x="2042057" y="20349"/>
                  <a:pt x="2261093" y="0"/>
                </a:cubicBezTo>
                <a:cubicBezTo>
                  <a:pt x="2480129" y="-20349"/>
                  <a:pt x="2569381" y="45345"/>
                  <a:pt x="2796615" y="0"/>
                </a:cubicBezTo>
                <a:cubicBezTo>
                  <a:pt x="3023849" y="-45345"/>
                  <a:pt x="3304566" y="76524"/>
                  <a:pt x="3451142" y="0"/>
                </a:cubicBezTo>
                <a:cubicBezTo>
                  <a:pt x="3597718" y="-76524"/>
                  <a:pt x="3672480" y="7469"/>
                  <a:pt x="3867659" y="0"/>
                </a:cubicBezTo>
                <a:cubicBezTo>
                  <a:pt x="4062838" y="-7469"/>
                  <a:pt x="4276420" y="48265"/>
                  <a:pt x="4462683" y="0"/>
                </a:cubicBezTo>
                <a:cubicBezTo>
                  <a:pt x="4648946" y="-48265"/>
                  <a:pt x="5024532" y="31181"/>
                  <a:pt x="5176712" y="0"/>
                </a:cubicBezTo>
                <a:cubicBezTo>
                  <a:pt x="5328892" y="-31181"/>
                  <a:pt x="5789513" y="30707"/>
                  <a:pt x="5950244" y="0"/>
                </a:cubicBezTo>
                <a:cubicBezTo>
                  <a:pt x="5982262" y="82210"/>
                  <a:pt x="5914495" y="215038"/>
                  <a:pt x="5950244" y="377026"/>
                </a:cubicBezTo>
                <a:cubicBezTo>
                  <a:pt x="5985993" y="539014"/>
                  <a:pt x="5948542" y="587843"/>
                  <a:pt x="5950244" y="769441"/>
                </a:cubicBezTo>
                <a:cubicBezTo>
                  <a:pt x="5801822" y="793585"/>
                  <a:pt x="5602393" y="742260"/>
                  <a:pt x="5295717" y="769441"/>
                </a:cubicBezTo>
                <a:cubicBezTo>
                  <a:pt x="4989041" y="796622"/>
                  <a:pt x="4950657" y="757079"/>
                  <a:pt x="4819698" y="769441"/>
                </a:cubicBezTo>
                <a:cubicBezTo>
                  <a:pt x="4688739" y="781803"/>
                  <a:pt x="4372604" y="726875"/>
                  <a:pt x="4224673" y="769441"/>
                </a:cubicBezTo>
                <a:cubicBezTo>
                  <a:pt x="4076742" y="812007"/>
                  <a:pt x="3920319" y="749288"/>
                  <a:pt x="3689151" y="769441"/>
                </a:cubicBezTo>
                <a:cubicBezTo>
                  <a:pt x="3457983" y="789594"/>
                  <a:pt x="3381816" y="753517"/>
                  <a:pt x="3272634" y="769441"/>
                </a:cubicBezTo>
                <a:cubicBezTo>
                  <a:pt x="3163452" y="785365"/>
                  <a:pt x="2804123" y="706853"/>
                  <a:pt x="2558605" y="769441"/>
                </a:cubicBezTo>
                <a:cubicBezTo>
                  <a:pt x="2313087" y="832029"/>
                  <a:pt x="2317176" y="727728"/>
                  <a:pt x="2142088" y="769441"/>
                </a:cubicBezTo>
                <a:cubicBezTo>
                  <a:pt x="1967000" y="811154"/>
                  <a:pt x="1726520" y="757368"/>
                  <a:pt x="1606566" y="769441"/>
                </a:cubicBezTo>
                <a:cubicBezTo>
                  <a:pt x="1486612" y="781514"/>
                  <a:pt x="1233764" y="712136"/>
                  <a:pt x="952039" y="769441"/>
                </a:cubicBezTo>
                <a:cubicBezTo>
                  <a:pt x="670314" y="826746"/>
                  <a:pt x="431462" y="745021"/>
                  <a:pt x="0" y="769441"/>
                </a:cubicBezTo>
                <a:cubicBezTo>
                  <a:pt x="-14011" y="629364"/>
                  <a:pt x="39873" y="559284"/>
                  <a:pt x="0" y="407804"/>
                </a:cubicBezTo>
                <a:cubicBezTo>
                  <a:pt x="-39873" y="256324"/>
                  <a:pt x="33080" y="18410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067728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Janna LT" panose="01000000000000000000" pitchFamily="2" charset="-78"/>
                <a:ea typeface="+mn-ea"/>
                <a:cs typeface="Janna LT" panose="01000000000000000000" pitchFamily="2" charset="-78"/>
              </a:rPr>
              <a:t>أوجدي ناتج:  (-13) + (-8)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Janna LT" panose="01000000000000000000" pitchFamily="2" charset="-78"/>
              <a:ea typeface="+mn-ea"/>
              <a:cs typeface="Janna LT" panose="01000000000000000000" pitchFamily="2" charset="-78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EAF5313-0774-454E-94D7-BAE54D227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4291774"/>
            <a:ext cx="4038481" cy="2329448"/>
          </a:xfrm>
          <a:prstGeom prst="rect">
            <a:avLst/>
          </a:prstGeom>
        </p:spPr>
      </p:pic>
      <p:pic>
        <p:nvPicPr>
          <p:cNvPr id="36" name="Picture 35" descr="Shape, circle&#10;&#10;Description automatically generated">
            <a:extLst>
              <a:ext uri="{FF2B5EF4-FFF2-40B4-BE49-F238E27FC236}">
                <a16:creationId xmlns:a16="http://schemas.microsoft.com/office/drawing/2014/main" id="{37B8625A-2147-49D7-B2A1-FE8F7C968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545" y="2902348"/>
            <a:ext cx="3510240" cy="37188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299F97-DB26-CC48-6BD9-13600A20086D}"/>
              </a:ext>
            </a:extLst>
          </p:cNvPr>
          <p:cNvSpPr/>
          <p:nvPr/>
        </p:nvSpPr>
        <p:spPr>
          <a:xfrm>
            <a:off x="1643270" y="6056243"/>
            <a:ext cx="1066800" cy="245166"/>
          </a:xfrm>
          <a:prstGeom prst="rect">
            <a:avLst/>
          </a:prstGeom>
          <a:solidFill>
            <a:srgbClr val="D8A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80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2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E02902-4C99-8534-6192-2563A6674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32" y="862361"/>
            <a:ext cx="11351736" cy="51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46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91B0E4-AE9B-B7FF-B8BC-B8FA3A33B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13" y="988573"/>
            <a:ext cx="10303773" cy="54004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Subtitle 22">
            <a:extLst>
              <a:ext uri="{FF2B5EF4-FFF2-40B4-BE49-F238E27FC236}">
                <a16:creationId xmlns:a16="http://schemas.microsoft.com/office/drawing/2014/main" id="{4ABD486C-8902-4FB6-3A70-12C3E851C609}"/>
              </a:ext>
            </a:extLst>
          </p:cNvPr>
          <p:cNvSpPr txBox="1">
            <a:spLocks/>
          </p:cNvSpPr>
          <p:nvPr/>
        </p:nvSpPr>
        <p:spPr>
          <a:xfrm>
            <a:off x="944113" y="106337"/>
            <a:ext cx="2188129" cy="725331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6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000" b="1">
                <a:solidFill>
                  <a:schemeClr val="accent6">
                    <a:lumMod val="75000"/>
                    <a:lumOff val="25000"/>
                  </a:schemeClr>
                </a:solidFill>
              </a:rPr>
              <a:t>صفحة 122</a:t>
            </a:r>
            <a:endParaRPr lang="en-US" sz="4000" b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2EF0B-9382-693E-06D3-9C93E0383063}"/>
              </a:ext>
            </a:extLst>
          </p:cNvPr>
          <p:cNvSpPr txBox="1"/>
          <p:nvPr/>
        </p:nvSpPr>
        <p:spPr>
          <a:xfrm>
            <a:off x="6804991" y="4717779"/>
            <a:ext cx="82826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+ 3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45E01E-47EE-5DEE-F465-78DAA0763578}"/>
              </a:ext>
            </a:extLst>
          </p:cNvPr>
          <p:cNvSpPr txBox="1"/>
          <p:nvPr/>
        </p:nvSpPr>
        <p:spPr>
          <a:xfrm>
            <a:off x="1835426" y="4720682"/>
            <a:ext cx="82826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-300" dirty="0">
                <a:solidFill>
                  <a:schemeClr val="accent5">
                    <a:lumMod val="50000"/>
                  </a:schemeClr>
                </a:solidFill>
              </a:rPr>
              <a:t>--</a:t>
            </a:r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CB35A6-1753-12EB-E237-ABA7F467F32C}"/>
              </a:ext>
            </a:extLst>
          </p:cNvPr>
          <p:cNvSpPr txBox="1"/>
          <p:nvPr/>
        </p:nvSpPr>
        <p:spPr>
          <a:xfrm>
            <a:off x="4989443" y="5586426"/>
            <a:ext cx="82826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+ 3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403336-BA0E-7AB5-6DDB-0115AD801D69}"/>
              </a:ext>
            </a:extLst>
          </p:cNvPr>
          <p:cNvSpPr txBox="1"/>
          <p:nvPr/>
        </p:nvSpPr>
        <p:spPr>
          <a:xfrm>
            <a:off x="3876261" y="5586426"/>
            <a:ext cx="82826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spc="-300" dirty="0">
                <a:solidFill>
                  <a:schemeClr val="accent5">
                    <a:lumMod val="50000"/>
                  </a:schemeClr>
                </a:solidFill>
              </a:rPr>
              <a:t>--</a:t>
            </a:r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93500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95C1AB-C67B-8CC6-7709-9CB46E7E0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639" y="1024962"/>
            <a:ext cx="10284722" cy="530688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Subtitle 22">
            <a:extLst>
              <a:ext uri="{FF2B5EF4-FFF2-40B4-BE49-F238E27FC236}">
                <a16:creationId xmlns:a16="http://schemas.microsoft.com/office/drawing/2014/main" id="{1CCD261D-138E-F4FC-11CF-2D17846EF356}"/>
              </a:ext>
            </a:extLst>
          </p:cNvPr>
          <p:cNvSpPr txBox="1">
            <a:spLocks/>
          </p:cNvSpPr>
          <p:nvPr/>
        </p:nvSpPr>
        <p:spPr>
          <a:xfrm>
            <a:off x="953639" y="146094"/>
            <a:ext cx="2188129" cy="725331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6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000" b="1">
                <a:solidFill>
                  <a:schemeClr val="accent6">
                    <a:lumMod val="75000"/>
                    <a:lumOff val="25000"/>
                  </a:schemeClr>
                </a:solidFill>
              </a:rPr>
              <a:t>صفحة 122</a:t>
            </a:r>
            <a:endParaRPr lang="en-US" sz="4000" b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06F8FB-12F5-BBEE-5A29-139D2C0D321E}"/>
              </a:ext>
            </a:extLst>
          </p:cNvPr>
          <p:cNvSpPr txBox="1"/>
          <p:nvPr/>
        </p:nvSpPr>
        <p:spPr>
          <a:xfrm>
            <a:off x="3531704" y="4658145"/>
            <a:ext cx="339255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7 أقراص موجبة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1134E6-3CA7-2986-4A78-6B82ED8FBF2F}"/>
              </a:ext>
            </a:extLst>
          </p:cNvPr>
          <p:cNvSpPr txBox="1"/>
          <p:nvPr/>
        </p:nvSpPr>
        <p:spPr>
          <a:xfrm>
            <a:off x="4260574" y="5494995"/>
            <a:ext cx="828261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5">
                    <a:lumMod val="50000"/>
                  </a:schemeClr>
                </a:solidFill>
              </a:rPr>
              <a:t>+ 7</a:t>
            </a:r>
          </a:p>
        </p:txBody>
      </p:sp>
    </p:spTree>
    <p:extLst>
      <p:ext uri="{BB962C8B-B14F-4D97-AF65-F5344CB8AC3E}">
        <p14:creationId xmlns:p14="http://schemas.microsoft.com/office/powerpoint/2010/main" val="267094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Custom 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E6D8"/>
      </a:accent1>
      <a:accent2>
        <a:srgbClr val="8C3A27"/>
      </a:accent2>
      <a:accent3>
        <a:srgbClr val="F0C8BC"/>
      </a:accent3>
      <a:accent4>
        <a:srgbClr val="D9A491"/>
      </a:accent4>
      <a:accent5>
        <a:srgbClr val="FFF7F5"/>
      </a:accent5>
      <a:accent6>
        <a:srgbClr val="18401F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plan_Win32_JB_v2.potx" id="{4FF3F717-9619-4E3E-B7E1-224C2BAE421F}" vid="{95E17E32-21CE-414D-883D-B820BF1E38D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94EF9C-37D7-43D3-8ABF-F4762A9116D8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C275A5AD-EC1E-483F-AF0B-4636A5C229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C3022A-70F1-4B7E-97CD-F6F1ACAD797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{B80B261E-DA42-4527-B253-DF696AE8F794}tf10081922_win32</Template>
  <TotalTime>295</TotalTime>
  <Words>261</Words>
  <Application>Microsoft Office PowerPoint</Application>
  <PresentationFormat>Widescreen</PresentationFormat>
  <Paragraphs>77</Paragraphs>
  <Slides>27</Slides>
  <Notes>0</Notes>
  <HiddenSlides>8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Meiryo</vt:lpstr>
      <vt:lpstr>A Soraya</vt:lpstr>
      <vt:lpstr>Amasis MT Pro Black</vt:lpstr>
      <vt:lpstr>Arial</vt:lpstr>
      <vt:lpstr>Calibri</vt:lpstr>
      <vt:lpstr>Calibri Light</vt:lpstr>
      <vt:lpstr>Gill Sans MT</vt:lpstr>
      <vt:lpstr>HSIshraq-Light</vt:lpstr>
      <vt:lpstr>Janna LT</vt:lpstr>
      <vt:lpstr>Office Theme</vt:lpstr>
      <vt:lpstr>1_Office Theme</vt:lpstr>
      <vt:lpstr>2_Office Theme</vt:lpstr>
      <vt:lpstr>(3-3): طرح الأعداد الصحيحة  إعداد المعلمة: أ.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(3-3): طرح الأعداد الصحيحة</dc:title>
  <dc:creator>nrmsa 97</dc:creator>
  <cp:lastModifiedBy>نوره راشد محمد علي</cp:lastModifiedBy>
  <cp:revision>18</cp:revision>
  <dcterms:created xsi:type="dcterms:W3CDTF">2022-11-02T14:38:03Z</dcterms:created>
  <dcterms:modified xsi:type="dcterms:W3CDTF">2023-06-10T17:20:09Z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