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21" r:id="rId2"/>
    <p:sldMasterId id="2147483733" r:id="rId3"/>
    <p:sldMasterId id="2147483745" r:id="rId4"/>
    <p:sldMasterId id="2147483757" r:id="rId5"/>
  </p:sldMasterIdLst>
  <p:notesMasterIdLst>
    <p:notesMasterId r:id="rId36"/>
  </p:notesMasterIdLst>
  <p:handoutMasterIdLst>
    <p:handoutMasterId r:id="rId37"/>
  </p:handoutMasterIdLst>
  <p:sldIdLst>
    <p:sldId id="308" r:id="rId6"/>
    <p:sldId id="320" r:id="rId7"/>
    <p:sldId id="317" r:id="rId8"/>
    <p:sldId id="318" r:id="rId9"/>
    <p:sldId id="321" r:id="rId10"/>
    <p:sldId id="325" r:id="rId11"/>
    <p:sldId id="262" r:id="rId12"/>
    <p:sldId id="319" r:id="rId13"/>
    <p:sldId id="263" r:id="rId14"/>
    <p:sldId id="264" r:id="rId15"/>
    <p:sldId id="265" r:id="rId16"/>
    <p:sldId id="267" r:id="rId17"/>
    <p:sldId id="268" r:id="rId18"/>
    <p:sldId id="269" r:id="rId19"/>
    <p:sldId id="270" r:id="rId20"/>
    <p:sldId id="271" r:id="rId21"/>
    <p:sldId id="273" r:id="rId22"/>
    <p:sldId id="272" r:id="rId23"/>
    <p:sldId id="1255" r:id="rId24"/>
    <p:sldId id="256" r:id="rId25"/>
    <p:sldId id="257" r:id="rId26"/>
    <p:sldId id="315" r:id="rId27"/>
    <p:sldId id="316" r:id="rId28"/>
    <p:sldId id="274" r:id="rId29"/>
    <p:sldId id="312" r:id="rId30"/>
    <p:sldId id="313" r:id="rId31"/>
    <p:sldId id="314" r:id="rId32"/>
    <p:sldId id="322" r:id="rId33"/>
    <p:sldId id="323" r:id="rId34"/>
    <p:sldId id="32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E9FF"/>
    <a:srgbClr val="00A09D"/>
    <a:srgbClr val="FD75CB"/>
    <a:srgbClr val="5268A5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3810" autoAdjust="0"/>
  </p:normalViewPr>
  <p:slideViewPr>
    <p:cSldViewPr snapToGrid="0" showGuides="1">
      <p:cViewPr varScale="1">
        <p:scale>
          <a:sx n="72" d="100"/>
          <a:sy n="72" d="100"/>
        </p:scale>
        <p:origin x="189" y="3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4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AAC74A-664E-43D3-859E-B35855730D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10C658-31F9-4A67-8267-E3463B262A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D794A-17F4-48F7-A14F-39DCAE091952}" type="datetimeFigureOut">
              <a:rPr lang="en-US" smtClean="0"/>
              <a:t>6/10/2023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BBBF1-3A7A-4F4B-8592-578ABE65B7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2F046-B531-4374-9A89-AC21BCA06E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DFAA7-D3C3-4D01-9299-453E25D16D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527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C6A87-CC60-415C-BFEE-13D1CAD6861A}" type="datetimeFigureOut">
              <a:rPr lang="en-US" smtClean="0"/>
              <a:t>6/10/2023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51814-3B91-4036-94D2-3977634EE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625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810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anchor="ctr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76250"/>
            <a:ext cx="5795963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79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98" y="3073967"/>
            <a:ext cx="5272764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1" y="1016000"/>
            <a:ext cx="5138058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35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70" y="1783832"/>
            <a:ext cx="4402592" cy="329033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620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1584"/>
            <a:ext cx="1051560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2E6F7-3BE5-4484-A73E-3EFDB734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68071"/>
            <a:ext cx="10515600" cy="80554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AEFA0-9379-4E32-9D66-976465036916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FFB43B-30D9-4055-B912-4E3C85B03657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814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7479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2233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83340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54458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6" y="1724025"/>
            <a:ext cx="314325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282" y="1712119"/>
            <a:ext cx="314280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7163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61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1357414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48474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018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085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3808206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08236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386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9563" y="3118775"/>
            <a:ext cx="2927311" cy="30819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3118776"/>
            <a:ext cx="2926800" cy="308192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58960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091" y="2424864"/>
            <a:ext cx="4132800" cy="2833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820" y="2424864"/>
            <a:ext cx="4131850" cy="28321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958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1057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609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473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9956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5085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445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4445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6099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6099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18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636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36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30620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0620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851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0443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8" y="2910543"/>
            <a:ext cx="5058000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8" y="3523420"/>
            <a:ext cx="5058000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142" y="2910543"/>
            <a:ext cx="5058397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142" y="3523420"/>
            <a:ext cx="5058397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4194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7" y="3634443"/>
            <a:ext cx="5630165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7" y="4247320"/>
            <a:ext cx="5630165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6" y="3634443"/>
            <a:ext cx="5582064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6" y="4247320"/>
            <a:ext cx="5582064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424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0169" y="3956706"/>
            <a:ext cx="5109021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0169" y="4569583"/>
            <a:ext cx="5109021" cy="141211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6" y="1462743"/>
            <a:ext cx="5108400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36" y="2075621"/>
            <a:ext cx="5108400" cy="13914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4903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8786417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51739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9" y="164210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571500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2429505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8698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93388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3037322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6337101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9813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4524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59235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50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1080789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3588" y="561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1034" y="2847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33588" y="5133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01425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8364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Picture Placeholder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6711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8135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4955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508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872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27571" y="1437538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27571" y="27156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27571" y="4043892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27571" y="53682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092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" y="1713955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1" name="Picture Placeholder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5473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15151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151" y="1713954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7322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099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099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3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3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0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0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8847343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5653828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00613" y="1233488"/>
            <a:ext cx="699135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450975"/>
            <a:ext cx="4065588" cy="4552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9679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115204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5297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7450621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5" y="1233488"/>
            <a:ext cx="39512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5930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81415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79473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39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0622" y="1362696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0682" y="3781218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8643" y="1367561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98703" y="3786083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84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3791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575380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3DD3-9184-4434-93FC-DDB3E5B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02458-F7EC-4A75-A897-E73CF8028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31584-D229-4F6C-BA8E-36782FDA8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B7AE8-665C-4FF6-B292-B525984D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3189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ACFC-0D65-4857-AAEE-904747F3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594C5E-E06C-488C-AC82-331C53B94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C8C27-FA57-408C-8D6B-844D81BC8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8A18F-96D4-4F1F-BF6B-EDFACBF8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4160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F984-47A2-95F4-594E-47D445594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D9790-0B85-564C-8D74-AC192142C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DE1F4-9BE3-6B7B-1198-16FC73612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1C99A-3D17-4991-A59C-A4C207DFBD1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8AF91-E248-84EF-F9C7-2BE99B0CB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0BE54-2BE3-6CF2-613B-C2469CFE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E968-44DC-4A2C-A61D-0725C6138AD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74815157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391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191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996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841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803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80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792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425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059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459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6694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8322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70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2111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3169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4918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710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38299"/>
            <a:ext cx="5346700" cy="43815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1710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8987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9801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0193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1042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7046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46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498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CA83539-DE33-40DC-AA37-D1A659535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936F52D-427D-4779-835C-24FE8F7AF3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D068172-812D-41DE-903C-89038D5A2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8663-4F6E-4549-B23D-DD72E8519ADF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9D5E773-3E1F-43A7-BDE9-D02F8877A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296B1F8-C0D3-4948-AB9E-EFEE32B87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8A1C-464C-4815-B754-B7AF2765FA8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759232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37304A-6A04-4B1A-ABBA-5FFD6C30B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5B4370A-D72F-425D-8A73-EB06DAE3C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FE97C22-B489-446C-8745-EE6BD7D2D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8663-4F6E-4549-B23D-DD72E8519ADF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9BD0F99-7236-4F65-ACAD-E548F9A2E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C2864FB-A1CC-4466-95C4-409C8BDFC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8A1C-464C-4815-B754-B7AF2765FA8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278519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535C9C-B953-46CF-9F39-09C5D89AC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3CF85E2-3CED-4C6E-831A-3310F5510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73BB797-FCC2-4DD7-9F45-284C75E0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8663-4F6E-4549-B23D-DD72E8519ADF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D0D8DE6-91A2-43B4-A671-0EDA40BCA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C8BFC2-24F3-4385-AA85-E94B0155B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8A1C-464C-4815-B754-B7AF2765FA8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1626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03500"/>
            <a:ext cx="5495926" cy="357346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05330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5CCEAE-0325-4ED4-BB61-CB38B21F8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970BB83-D11A-4515-8CF2-7715C375B5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4924F18-2913-426F-8C3D-2D79123F4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FE53FDA-BBCE-4013-B7BD-0836C5145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8663-4F6E-4549-B23D-DD72E8519ADF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2A1A567-A59A-4B80-975A-6ABC4F01B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EA142E8-B36B-4EA0-8DF2-45CB0C257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8A1C-464C-4815-B754-B7AF2765FA8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662103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521F33B-D5DD-468E-86D3-56B6352D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DC5C382-7AD8-4753-9BD7-F75C794A7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81EEAAE-4B78-4AA6-BE54-D1B55F33C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38E6C372-34BC-4719-9A93-EE0FACBF95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79B971C9-14FD-4372-81CF-C56C0D7177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127B820-D111-4385-8F7E-D1FB763BB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8663-4F6E-4549-B23D-DD72E8519ADF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D79EE9F-9895-4935-A134-079BE5EFA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9792A8E9-B892-4A6B-8A06-24AC7842C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8A1C-464C-4815-B754-B7AF2765FA8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181195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0D3CBA-7FF2-40AA-8A29-36A434E3A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B0ED1C1B-6CA7-43AB-B619-B35DAECC0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8663-4F6E-4549-B23D-DD72E8519ADF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61ED190-E804-4A3D-B5C5-79C5C12E6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B37552FA-012E-4FDC-935B-0134CCF08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8A1C-464C-4815-B754-B7AF2765FA8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564451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0E42C45-708F-49C7-87BD-D97D9DBE0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8663-4F6E-4549-B23D-DD72E8519ADF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9F88EE7-74C6-4568-BFB1-64B1E1634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4FAF85DE-8CED-4B6B-8D51-765AD79F0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8A1C-464C-4815-B754-B7AF2765FA8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610967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D33F83-85D9-46AD-9C8D-9222EABF4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3F50347-A9CC-4F14-A640-7D89AAD49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B7481E2-8759-4E56-A455-2839947BC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3587AFA-3360-4D96-8104-92CF3D406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8663-4F6E-4549-B23D-DD72E8519ADF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499B818-AFC6-45D7-925C-76CF0019C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CCABAC7-C333-4189-811C-657C5043B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8A1C-464C-4815-B754-B7AF2765FA8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332842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56C966-D828-4220-AF13-6946F2762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1833636-B5A1-45CF-AF02-6C49736846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2173625-B954-4F64-9A23-CA66EC409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F7BA4A5-271E-419B-A769-13D28360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8663-4F6E-4549-B23D-DD72E8519ADF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76B2264-9CBC-4737-B77A-7E6E25EFB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F460265-2E14-45AC-A698-4C2203C0B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8A1C-464C-4815-B754-B7AF2765FA8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89247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0762F75-0348-4ABF-A3F6-402373EC3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0267319-92BC-49B6-8908-E212530CF1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6F8CB7C-F5B6-4859-8C64-A0E098685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8663-4F6E-4549-B23D-DD72E8519ADF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7FF16E-BC09-4540-8B2C-AB220EBCB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974B680-314E-4443-91CB-829AA30AC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8A1C-464C-4815-B754-B7AF2765FA8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84952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BE69EB66-B29C-412D-B100-1DF3331A7A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1C27E44-0052-4C03-8FA5-4B8A00C5B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4A896AC-564A-484C-9EBC-F32A59536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8663-4F6E-4549-B23D-DD72E8519ADF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6370FB7-2521-43D9-86A7-FB39F5162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A13622C-994C-45F7-89B0-96A983AB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8A1C-464C-4815-B754-B7AF2765FA8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112636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799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65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619500"/>
            <a:ext cx="3997325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136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377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141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01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229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2070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834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971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136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42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060ACE-E228-45FD-83E3-FF4D1CCF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AF9FF-2A4E-41E6-956B-69BC625C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1F87C-C7F2-4F14-86B1-854B7B0C580E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AB12CC-D752-4664-B92F-BAEFF0416B7E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58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51" r:id="rId13"/>
    <p:sldLayoutId id="2147483670" r:id="rId14"/>
    <p:sldLayoutId id="2147483671" r:id="rId15"/>
    <p:sldLayoutId id="2147483672" r:id="rId16"/>
    <p:sldLayoutId id="2147483673" r:id="rId17"/>
    <p:sldLayoutId id="2147483652" r:id="rId18"/>
    <p:sldLayoutId id="2147483674" r:id="rId19"/>
    <p:sldLayoutId id="2147483675" r:id="rId20"/>
    <p:sldLayoutId id="2147483676" r:id="rId21"/>
    <p:sldLayoutId id="2147483677" r:id="rId22"/>
    <p:sldLayoutId id="2147483655" r:id="rId23"/>
    <p:sldLayoutId id="2147483678" r:id="rId24"/>
    <p:sldLayoutId id="2147483679" r:id="rId25"/>
    <p:sldLayoutId id="2147483680" r:id="rId26"/>
    <p:sldLayoutId id="2147483681" r:id="rId27"/>
    <p:sldLayoutId id="2147483653" r:id="rId28"/>
    <p:sldLayoutId id="2147483682" r:id="rId29"/>
    <p:sldLayoutId id="2147483683" r:id="rId30"/>
    <p:sldLayoutId id="2147483684" r:id="rId31"/>
    <p:sldLayoutId id="2147483685" r:id="rId32"/>
    <p:sldLayoutId id="2147483654" r:id="rId33"/>
    <p:sldLayoutId id="2147483686" r:id="rId34"/>
    <p:sldLayoutId id="2147483687" r:id="rId35"/>
    <p:sldLayoutId id="2147483689" r:id="rId36"/>
    <p:sldLayoutId id="2147483688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656" r:id="rId51"/>
    <p:sldLayoutId id="2147483657" r:id="rId52"/>
    <p:sldLayoutId id="2147483720" r:id="rId53"/>
    <p:sldLayoutId id="2147483769" r:id="rId54"/>
  </p:sldLayoutIdLst>
  <p:hf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orient="horz" pos="4133" userDrawn="1">
          <p15:clr>
            <a:srgbClr val="F26B43"/>
          </p15:clr>
        </p15:guide>
        <p15:guide id="4" pos="7491" userDrawn="1">
          <p15:clr>
            <a:srgbClr val="F26B43"/>
          </p15:clr>
        </p15:guide>
        <p15:guide id="5" orient="horz" pos="640" userDrawn="1">
          <p15:clr>
            <a:srgbClr val="F26B43"/>
          </p15:clr>
        </p15:guide>
        <p15:guide id="6" orient="horz" pos="777" userDrawn="1">
          <p15:clr>
            <a:srgbClr val="F26B43"/>
          </p15:clr>
        </p15:guide>
        <p15:guide id="7" orient="horz" pos="4020" userDrawn="1">
          <p15:clr>
            <a:srgbClr val="F26B43"/>
          </p15:clr>
        </p15:guide>
        <p15:guide id="8" orient="horz" pos="390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4E0E4-2DDA-4250-9B95-F65E3F6967E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5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686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4238653-97F6-4EEB-8CD7-1681554E1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21BFD76-89F3-47CE-ACE5-814982FAD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FB651A7-D46A-49D5-B137-2BB17CFEE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18663-4F6E-4549-B23D-DD72E8519ADF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886DCCD-9A58-45B8-8A78-E923FEB692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8DAE9DE-2720-4FDB-AD14-15E61B465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C8A1C-464C-4815-B754-B7AF2765FA8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4168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6A37D-8ADD-46D9-82C3-458C350664DA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45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56.xml"/><Relationship Id="rId7" Type="http://schemas.openxmlformats.org/officeDocument/2006/relationships/slide" Target="slide23.xml"/><Relationship Id="rId12" Type="http://schemas.openxmlformats.org/officeDocument/2006/relationships/image" Target="../media/image2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slide" Target="slide22.xml"/><Relationship Id="rId10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openxmlformats.org/officeDocument/2006/relationships/slide" Target="slide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6.xml"/><Relationship Id="rId6" Type="http://schemas.openxmlformats.org/officeDocument/2006/relationships/slide" Target="slide2.xml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3683000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09856" y="1901249"/>
            <a:ext cx="7573311" cy="2819400"/>
          </a:xfrm>
        </p:spPr>
        <p:txBody>
          <a:bodyPr anchor="ctr">
            <a:noAutofit/>
          </a:bodyPr>
          <a:lstStyle/>
          <a:p>
            <a:pPr>
              <a:lnSpc>
                <a:spcPct val="200000"/>
              </a:lnSpc>
            </a:pPr>
            <a:r>
              <a:rPr lang="ar-KW" sz="4400" dirty="0">
                <a:solidFill>
                  <a:srgbClr val="FF0000"/>
                </a:solidFill>
              </a:rPr>
              <a:t>(1-1): الحس العددي والهندسة</a:t>
            </a:r>
            <a:br>
              <a:rPr lang="ar-KW" sz="4400" dirty="0">
                <a:solidFill>
                  <a:srgbClr val="FF0000"/>
                </a:solidFill>
              </a:rPr>
            </a:br>
            <a:r>
              <a:rPr lang="ar-KW" sz="4400" dirty="0">
                <a:solidFill>
                  <a:srgbClr val="FF0000"/>
                </a:solidFill>
              </a:rPr>
              <a:t>                إ</a:t>
            </a:r>
            <a:r>
              <a:rPr lang="ar-SA" sz="4400" dirty="0">
                <a:solidFill>
                  <a:srgbClr val="FF0000"/>
                </a:solidFill>
              </a:rPr>
              <a:t>عداد </a:t>
            </a:r>
            <a:r>
              <a:rPr lang="ar-KW" sz="4400" dirty="0">
                <a:solidFill>
                  <a:srgbClr val="FF0000"/>
                </a:solidFill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FDD32F0-4D64-1998-235A-3B00C9F9E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812" y="194010"/>
            <a:ext cx="1752375" cy="122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11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A86A95-91BF-9208-00A0-6F17B8E30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dirty="0">
                <a:solidFill>
                  <a:srgbClr val="FF0000"/>
                </a:solidFill>
              </a:rPr>
              <a:t>كتاب الطالب صفحة 18</a:t>
            </a:r>
          </a:p>
        </p:txBody>
      </p:sp>
      <p:pic>
        <p:nvPicPr>
          <p:cNvPr id="4" name="Picture Placeholder 3" descr="Diagram&#10;&#10;Description automatically generated">
            <a:extLst>
              <a:ext uri="{FF2B5EF4-FFF2-40B4-BE49-F238E27FC236}">
                <a16:creationId xmlns:a16="http://schemas.microsoft.com/office/drawing/2014/main" id="{A7DF43E4-EF60-AD61-3AF4-146CAA3735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371475" y="1199332"/>
            <a:ext cx="11520487" cy="507557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10AB18-FDCF-A0B9-1DA4-4FE555B9BF82}"/>
              </a:ext>
            </a:extLst>
          </p:cNvPr>
          <p:cNvSpPr/>
          <p:nvPr/>
        </p:nvSpPr>
        <p:spPr>
          <a:xfrm>
            <a:off x="371268" y="3536431"/>
            <a:ext cx="11734386" cy="2929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48BCC3-3826-963B-0B14-2A187DF0F6D4}"/>
              </a:ext>
            </a:extLst>
          </p:cNvPr>
          <p:cNvSpPr/>
          <p:nvPr/>
        </p:nvSpPr>
        <p:spPr>
          <a:xfrm>
            <a:off x="371475" y="2702181"/>
            <a:ext cx="11734386" cy="796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55DEA7-6DC9-7577-90D8-FF3A32FB6D7E}"/>
              </a:ext>
            </a:extLst>
          </p:cNvPr>
          <p:cNvSpPr/>
          <p:nvPr/>
        </p:nvSpPr>
        <p:spPr>
          <a:xfrm>
            <a:off x="9409044" y="2133600"/>
            <a:ext cx="695739" cy="388424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57B0A7-E247-8361-E84F-6B20F1BBC256}"/>
              </a:ext>
            </a:extLst>
          </p:cNvPr>
          <p:cNvSpPr/>
          <p:nvPr/>
        </p:nvSpPr>
        <p:spPr>
          <a:xfrm>
            <a:off x="8676861" y="2133600"/>
            <a:ext cx="695739" cy="388424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E0F50D-B7A3-5E1F-E06E-033DC6B3BE06}"/>
              </a:ext>
            </a:extLst>
          </p:cNvPr>
          <p:cNvSpPr/>
          <p:nvPr/>
        </p:nvSpPr>
        <p:spPr>
          <a:xfrm>
            <a:off x="7944678" y="2133600"/>
            <a:ext cx="695739" cy="388424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33071B-C5CE-C56E-33D1-1556BBD4B1ED}"/>
              </a:ext>
            </a:extLst>
          </p:cNvPr>
          <p:cNvSpPr/>
          <p:nvPr/>
        </p:nvSpPr>
        <p:spPr>
          <a:xfrm>
            <a:off x="7688125" y="2133600"/>
            <a:ext cx="147223" cy="388424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94BC33D1-FE30-8779-1BF9-9B6E2C0154DD}"/>
              </a:ext>
            </a:extLst>
          </p:cNvPr>
          <p:cNvSpPr/>
          <p:nvPr/>
        </p:nvSpPr>
        <p:spPr>
          <a:xfrm>
            <a:off x="9326009" y="901148"/>
            <a:ext cx="1262478" cy="1052295"/>
          </a:xfrm>
          <a:prstGeom prst="wedgeEllipseCallou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400" b="1" dirty="0"/>
              <a:t>وحدات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9A63FD03-F22C-1D48-C326-D3DC55FBABAF}"/>
              </a:ext>
            </a:extLst>
          </p:cNvPr>
          <p:cNvSpPr/>
          <p:nvPr/>
        </p:nvSpPr>
        <p:spPr>
          <a:xfrm>
            <a:off x="8146566" y="329880"/>
            <a:ext cx="1262478" cy="1052295"/>
          </a:xfrm>
          <a:prstGeom prst="wedgeEllipseCallout">
            <a:avLst>
              <a:gd name="adj1" fmla="val 16667"/>
              <a:gd name="adj2" fmla="val 109726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400" b="1" dirty="0"/>
              <a:t>آلاف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EEEA5BCD-78A0-7C51-7B47-D488B047DADF}"/>
              </a:ext>
            </a:extLst>
          </p:cNvPr>
          <p:cNvSpPr/>
          <p:nvPr/>
        </p:nvSpPr>
        <p:spPr>
          <a:xfrm>
            <a:off x="6760056" y="541906"/>
            <a:ext cx="1262478" cy="1052295"/>
          </a:xfrm>
          <a:prstGeom prst="wedgeEllipseCallout">
            <a:avLst>
              <a:gd name="adj1" fmla="val 59163"/>
              <a:gd name="adj2" fmla="val 96502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400" b="1" dirty="0"/>
              <a:t>ملايين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FCD9903D-0EAF-11C5-179D-B18D67BC910E}"/>
              </a:ext>
            </a:extLst>
          </p:cNvPr>
          <p:cNvSpPr/>
          <p:nvPr/>
        </p:nvSpPr>
        <p:spPr>
          <a:xfrm>
            <a:off x="6036365" y="1542535"/>
            <a:ext cx="1262478" cy="1052295"/>
          </a:xfrm>
          <a:prstGeom prst="wedgeEllipseCallout">
            <a:avLst>
              <a:gd name="adj1" fmla="val 79792"/>
              <a:gd name="adj2" fmla="val 2094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400" b="1" dirty="0"/>
              <a:t>مليارات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869E20-312E-864C-A5D6-DFB9D9678054}"/>
              </a:ext>
            </a:extLst>
          </p:cNvPr>
          <p:cNvSpPr txBox="1"/>
          <p:nvPr/>
        </p:nvSpPr>
        <p:spPr>
          <a:xfrm>
            <a:off x="10104783" y="5321829"/>
            <a:ext cx="483704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65D7EB-C869-07AE-1C6E-7531121A6A01}"/>
              </a:ext>
            </a:extLst>
          </p:cNvPr>
          <p:cNvSpPr txBox="1"/>
          <p:nvPr/>
        </p:nvSpPr>
        <p:spPr>
          <a:xfrm>
            <a:off x="9236559" y="5317319"/>
            <a:ext cx="483704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E08365-A3F5-0B4C-AD5D-7BEECD111D52}"/>
              </a:ext>
            </a:extLst>
          </p:cNvPr>
          <p:cNvSpPr txBox="1"/>
          <p:nvPr/>
        </p:nvSpPr>
        <p:spPr>
          <a:xfrm>
            <a:off x="7538830" y="5326236"/>
            <a:ext cx="483704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E1C93F-E1A1-704D-EBA8-AC881F8F40A1}"/>
              </a:ext>
            </a:extLst>
          </p:cNvPr>
          <p:cNvSpPr txBox="1"/>
          <p:nvPr/>
        </p:nvSpPr>
        <p:spPr>
          <a:xfrm>
            <a:off x="6649485" y="5321829"/>
            <a:ext cx="483704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C3389A-0E68-08AB-57AE-8D5706CE6AB3}"/>
              </a:ext>
            </a:extLst>
          </p:cNvPr>
          <p:cNvSpPr txBox="1"/>
          <p:nvPr/>
        </p:nvSpPr>
        <p:spPr>
          <a:xfrm>
            <a:off x="4010853" y="5312638"/>
            <a:ext cx="483704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0B8366-F802-3140-087C-FEADC5FC2FE2}"/>
              </a:ext>
            </a:extLst>
          </p:cNvPr>
          <p:cNvSpPr txBox="1"/>
          <p:nvPr/>
        </p:nvSpPr>
        <p:spPr>
          <a:xfrm>
            <a:off x="3161989" y="5328491"/>
            <a:ext cx="483704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4B134B-EA73-2679-FC33-6E629C449A52}"/>
              </a:ext>
            </a:extLst>
          </p:cNvPr>
          <p:cNvSpPr txBox="1"/>
          <p:nvPr/>
        </p:nvSpPr>
        <p:spPr>
          <a:xfrm>
            <a:off x="2313125" y="5344344"/>
            <a:ext cx="483704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A19680-C8F9-770C-F0CC-D7D59B51BE3A}"/>
              </a:ext>
            </a:extLst>
          </p:cNvPr>
          <p:cNvSpPr txBox="1"/>
          <p:nvPr/>
        </p:nvSpPr>
        <p:spPr>
          <a:xfrm>
            <a:off x="1464261" y="5360197"/>
            <a:ext cx="483704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564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build="allAtOnce"/>
      <p:bldP spid="17" grpId="0" build="allAtOnce"/>
      <p:bldP spid="18" grpId="0" build="allAtOnce"/>
      <p:bldP spid="19" grpId="0" build="allAtOnce"/>
      <p:bldP spid="20" grpId="0" build="allAtOnce"/>
      <p:bldP spid="21" grpId="0" build="allAtOnce"/>
      <p:bldP spid="22" grpId="0" build="allAtOnce"/>
      <p:bldP spid="23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A86A95-91BF-9208-00A0-6F17B8E30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dirty="0">
                <a:solidFill>
                  <a:srgbClr val="FF0000"/>
                </a:solidFill>
              </a:rPr>
              <a:t>كتاب الطالب صفحة 18</a:t>
            </a:r>
          </a:p>
        </p:txBody>
      </p:sp>
      <p:pic>
        <p:nvPicPr>
          <p:cNvPr id="25" name="Content Placeholder 24" descr="Table&#10;&#10;Description automatically generated">
            <a:extLst>
              <a:ext uri="{FF2B5EF4-FFF2-40B4-BE49-F238E27FC236}">
                <a16:creationId xmlns:a16="http://schemas.microsoft.com/office/drawing/2014/main" id="{A2F977AF-756B-11A3-DDD1-D60B86D78F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704" y="1556916"/>
            <a:ext cx="11279069" cy="4711362"/>
          </a:xfr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D27DCB7-56A2-9C1C-E9E1-B559BEC4D11F}"/>
              </a:ext>
            </a:extLst>
          </p:cNvPr>
          <p:cNvSpPr txBox="1"/>
          <p:nvPr/>
        </p:nvSpPr>
        <p:spPr>
          <a:xfrm>
            <a:off x="5275867" y="3489913"/>
            <a:ext cx="1640266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2 ألف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776C03-C2DE-4058-A0A9-E0AEF5B07280}"/>
              </a:ext>
            </a:extLst>
          </p:cNvPr>
          <p:cNvSpPr txBox="1"/>
          <p:nvPr/>
        </p:nvSpPr>
        <p:spPr>
          <a:xfrm>
            <a:off x="5149246" y="4301035"/>
            <a:ext cx="1893508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1 مليون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97FC55-540B-B729-3828-4EB5B11E1EEB}"/>
              </a:ext>
            </a:extLst>
          </p:cNvPr>
          <p:cNvSpPr txBox="1"/>
          <p:nvPr/>
        </p:nvSpPr>
        <p:spPr>
          <a:xfrm>
            <a:off x="5275867" y="5209366"/>
            <a:ext cx="1893508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 4 مليار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019843-C07A-3341-1036-117265D22825}"/>
              </a:ext>
            </a:extLst>
          </p:cNvPr>
          <p:cNvSpPr txBox="1"/>
          <p:nvPr/>
        </p:nvSpPr>
        <p:spPr>
          <a:xfrm>
            <a:off x="1704456" y="3497097"/>
            <a:ext cx="1489318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2000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A3870F-9378-BFB2-A9BF-0C8912FA1775}"/>
              </a:ext>
            </a:extLst>
          </p:cNvPr>
          <p:cNvSpPr txBox="1"/>
          <p:nvPr/>
        </p:nvSpPr>
        <p:spPr>
          <a:xfrm>
            <a:off x="1345872" y="4306399"/>
            <a:ext cx="2206486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000 000 1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5F9BFA-1A14-3089-4EBD-F4B6D25F1DA9}"/>
              </a:ext>
            </a:extLst>
          </p:cNvPr>
          <p:cNvSpPr txBox="1"/>
          <p:nvPr/>
        </p:nvSpPr>
        <p:spPr>
          <a:xfrm>
            <a:off x="809159" y="5209366"/>
            <a:ext cx="3279912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000 000 000 4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C143AA-0292-99A8-CCCF-3F1A9AC75BD6}"/>
              </a:ext>
            </a:extLst>
          </p:cNvPr>
          <p:cNvSpPr/>
          <p:nvPr/>
        </p:nvSpPr>
        <p:spPr>
          <a:xfrm>
            <a:off x="9939130" y="3657600"/>
            <a:ext cx="669235" cy="388424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044B5CE-9C7F-B795-6DD4-224306C1AFC8}"/>
              </a:ext>
            </a:extLst>
          </p:cNvPr>
          <p:cNvSpPr/>
          <p:nvPr/>
        </p:nvSpPr>
        <p:spPr>
          <a:xfrm>
            <a:off x="9216887" y="3657600"/>
            <a:ext cx="669235" cy="388424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B1DE872-EA4D-CAE7-90FD-18048EEB417D}"/>
              </a:ext>
            </a:extLst>
          </p:cNvPr>
          <p:cNvSpPr/>
          <p:nvPr/>
        </p:nvSpPr>
        <p:spPr>
          <a:xfrm>
            <a:off x="10051773" y="4522321"/>
            <a:ext cx="669235" cy="388424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DD40395-027A-54F7-EF55-D5484D150E95}"/>
              </a:ext>
            </a:extLst>
          </p:cNvPr>
          <p:cNvSpPr/>
          <p:nvPr/>
        </p:nvSpPr>
        <p:spPr>
          <a:xfrm>
            <a:off x="9319589" y="4522321"/>
            <a:ext cx="669235" cy="388424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86AC141-DB45-5E80-7F96-2F93182A2221}"/>
              </a:ext>
            </a:extLst>
          </p:cNvPr>
          <p:cNvSpPr/>
          <p:nvPr/>
        </p:nvSpPr>
        <p:spPr>
          <a:xfrm>
            <a:off x="8587405" y="4522321"/>
            <a:ext cx="669235" cy="388424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8CAE0C2-04FF-DC83-1C1C-303AABB73F85}"/>
              </a:ext>
            </a:extLst>
          </p:cNvPr>
          <p:cNvSpPr/>
          <p:nvPr/>
        </p:nvSpPr>
        <p:spPr>
          <a:xfrm>
            <a:off x="10313507" y="5353912"/>
            <a:ext cx="669235" cy="388424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EC1959B-58CA-E7D6-78DE-75B71192602B}"/>
              </a:ext>
            </a:extLst>
          </p:cNvPr>
          <p:cNvSpPr/>
          <p:nvPr/>
        </p:nvSpPr>
        <p:spPr>
          <a:xfrm>
            <a:off x="9581323" y="5353912"/>
            <a:ext cx="669235" cy="388424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7028D9-B98C-97DC-9257-28D75146E1C0}"/>
              </a:ext>
            </a:extLst>
          </p:cNvPr>
          <p:cNvSpPr/>
          <p:nvPr/>
        </p:nvSpPr>
        <p:spPr>
          <a:xfrm>
            <a:off x="8849139" y="5353912"/>
            <a:ext cx="669235" cy="388424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B04F9AF-7908-C449-628A-70A4BCAFCBDF}"/>
              </a:ext>
            </a:extLst>
          </p:cNvPr>
          <p:cNvSpPr/>
          <p:nvPr/>
        </p:nvSpPr>
        <p:spPr>
          <a:xfrm>
            <a:off x="8132057" y="5353912"/>
            <a:ext cx="669235" cy="388424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65803B3-1504-1A86-50C0-665A3A0A60D7}"/>
              </a:ext>
            </a:extLst>
          </p:cNvPr>
          <p:cNvSpPr/>
          <p:nvPr/>
        </p:nvSpPr>
        <p:spPr>
          <a:xfrm>
            <a:off x="435857" y="2503714"/>
            <a:ext cx="3870582" cy="3764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8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allAtOnce"/>
      <p:bldP spid="27" grpId="0" build="allAtOnce"/>
      <p:bldP spid="28" grpId="0" build="allAtOnce"/>
      <p:bldP spid="29" grpId="0" build="allAtOnce"/>
      <p:bldP spid="30" grpId="0" build="allAtOnce"/>
      <p:bldP spid="31" grpId="0" build="allAtOnce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A86A95-91BF-9208-00A0-6F17B8E30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dirty="0">
                <a:solidFill>
                  <a:srgbClr val="FF0000"/>
                </a:solidFill>
              </a:rPr>
              <a:t>كتاب الطالب صفحة 19</a:t>
            </a:r>
          </a:p>
        </p:txBody>
      </p:sp>
      <p:pic>
        <p:nvPicPr>
          <p:cNvPr id="7" name="Content Placeholder 6" descr="A picture containing text, document, screenshot&#10;&#10;Description automatically generated">
            <a:extLst>
              <a:ext uri="{FF2B5EF4-FFF2-40B4-BE49-F238E27FC236}">
                <a16:creationId xmlns:a16="http://schemas.microsoft.com/office/drawing/2014/main" id="{F54FDE8B-369B-4C9C-76D2-4D709FAF0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8350"/>
          <a:stretch/>
        </p:blipFill>
        <p:spPr>
          <a:xfrm>
            <a:off x="1381119" y="1672656"/>
            <a:ext cx="9888839" cy="4118544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04A79C-F174-D131-C826-B3C8B3B2CE54}"/>
              </a:ext>
            </a:extLst>
          </p:cNvPr>
          <p:cNvSpPr txBox="1"/>
          <p:nvPr/>
        </p:nvSpPr>
        <p:spPr>
          <a:xfrm>
            <a:off x="6831495" y="5079399"/>
            <a:ext cx="1866348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177,4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101F60-358C-78B7-6347-B26D93BD8903}"/>
              </a:ext>
            </a:extLst>
          </p:cNvPr>
          <p:cNvSpPr/>
          <p:nvPr/>
        </p:nvSpPr>
        <p:spPr>
          <a:xfrm>
            <a:off x="7176052" y="3684104"/>
            <a:ext cx="901148" cy="50358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B8D513-A4BB-12A3-F15E-5D956454AA71}"/>
              </a:ext>
            </a:extLst>
          </p:cNvPr>
          <p:cNvSpPr/>
          <p:nvPr/>
        </p:nvSpPr>
        <p:spPr>
          <a:xfrm>
            <a:off x="4287078" y="3684104"/>
            <a:ext cx="1007166" cy="50358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6744B1-783C-60A1-53A4-FD8EBB02E15E}"/>
              </a:ext>
            </a:extLst>
          </p:cNvPr>
          <p:cNvSpPr txBox="1"/>
          <p:nvPr/>
        </p:nvSpPr>
        <p:spPr>
          <a:xfrm>
            <a:off x="3857487" y="5079399"/>
            <a:ext cx="1503019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3,172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B55DE4-77B0-ED07-102A-B13C1A9E34CE}"/>
              </a:ext>
            </a:extLst>
          </p:cNvPr>
          <p:cNvSpPr txBox="1"/>
          <p:nvPr/>
        </p:nvSpPr>
        <p:spPr>
          <a:xfrm>
            <a:off x="5462105" y="5145514"/>
            <a:ext cx="1503019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&gt; </a:t>
            </a:r>
          </a:p>
        </p:txBody>
      </p:sp>
    </p:spTree>
    <p:extLst>
      <p:ext uri="{BB962C8B-B14F-4D97-AF65-F5344CB8AC3E}">
        <p14:creationId xmlns:p14="http://schemas.microsoft.com/office/powerpoint/2010/main" val="420930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8" grpId="0" animBg="1"/>
      <p:bldP spid="13" grpId="0" animBg="1"/>
      <p:bldP spid="14" grpId="0" build="allAtOnce"/>
      <p:bldP spid="15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text, document, screenshot&#10;&#10;Description automatically generated">
            <a:extLst>
              <a:ext uri="{FF2B5EF4-FFF2-40B4-BE49-F238E27FC236}">
                <a16:creationId xmlns:a16="http://schemas.microsoft.com/office/drawing/2014/main" id="{F54FDE8B-369B-4C9C-76D2-4D709FAF07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 rotWithShape="1">
          <a:blip r:embed="rId2"/>
          <a:srcRect b="63639"/>
          <a:stretch/>
        </p:blipFill>
        <p:spPr>
          <a:xfrm>
            <a:off x="1354615" y="1085290"/>
            <a:ext cx="9888839" cy="2899344"/>
          </a:xfrm>
        </p:spPr>
      </p:pic>
      <p:pic>
        <p:nvPicPr>
          <p:cNvPr id="9" name="Content Placeholder 6" descr="A picture containing text, document, screenshot&#10;&#10;Description automatically generated">
            <a:extLst>
              <a:ext uri="{FF2B5EF4-FFF2-40B4-BE49-F238E27FC236}">
                <a16:creationId xmlns:a16="http://schemas.microsoft.com/office/drawing/2014/main" id="{4B52C25B-A3E8-78CD-ED1A-0F9AC560A9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t="50000" b="27979"/>
          <a:stretch/>
        </p:blipFill>
        <p:spPr>
          <a:xfrm>
            <a:off x="1354614" y="3935896"/>
            <a:ext cx="9888839" cy="175591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CA86A95-91BF-9208-00A0-6F17B8E30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dirty="0">
                <a:solidFill>
                  <a:srgbClr val="FF0000"/>
                </a:solidFill>
              </a:rPr>
              <a:t>كتاب الطالب صفحة 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04A79C-F174-D131-C826-B3C8B3B2CE54}"/>
              </a:ext>
            </a:extLst>
          </p:cNvPr>
          <p:cNvSpPr txBox="1"/>
          <p:nvPr/>
        </p:nvSpPr>
        <p:spPr>
          <a:xfrm>
            <a:off x="8711095" y="4970106"/>
            <a:ext cx="1866348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عطارد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101F60-358C-78B7-6347-B26D93BD8903}"/>
              </a:ext>
            </a:extLst>
          </p:cNvPr>
          <p:cNvSpPr/>
          <p:nvPr/>
        </p:nvSpPr>
        <p:spPr>
          <a:xfrm>
            <a:off x="6268278" y="3134214"/>
            <a:ext cx="813354" cy="50358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B8D513-A4BB-12A3-F15E-5D956454AA71}"/>
              </a:ext>
            </a:extLst>
          </p:cNvPr>
          <p:cNvSpPr/>
          <p:nvPr/>
        </p:nvSpPr>
        <p:spPr>
          <a:xfrm>
            <a:off x="2425148" y="3134215"/>
            <a:ext cx="1007166" cy="50358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6744B1-783C-60A1-53A4-FD8EBB02E15E}"/>
              </a:ext>
            </a:extLst>
          </p:cNvPr>
          <p:cNvSpPr txBox="1"/>
          <p:nvPr/>
        </p:nvSpPr>
        <p:spPr>
          <a:xfrm>
            <a:off x="6096000" y="4970106"/>
            <a:ext cx="1503019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الأرض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B55DE4-77B0-ED07-102A-B13C1A9E34CE}"/>
              </a:ext>
            </a:extLst>
          </p:cNvPr>
          <p:cNvSpPr txBox="1"/>
          <p:nvPr/>
        </p:nvSpPr>
        <p:spPr>
          <a:xfrm>
            <a:off x="7407411" y="4858647"/>
            <a:ext cx="1503019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  <a:latin typeface="Andalus" panose="02020603050405020304" pitchFamily="18" charset="-78"/>
                <a:cs typeface="Akhbar MT" pitchFamily="2" charset="-78"/>
              </a:rPr>
              <a:t>,</a:t>
            </a:r>
            <a:r>
              <a:rPr lang="ar-KW" sz="5400" b="1" dirty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B9DBC6-AC03-2531-95FF-A4C80200F03A}"/>
              </a:ext>
            </a:extLst>
          </p:cNvPr>
          <p:cNvSpPr/>
          <p:nvPr/>
        </p:nvSpPr>
        <p:spPr>
          <a:xfrm>
            <a:off x="8097077" y="3134792"/>
            <a:ext cx="813353" cy="50358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23CE91-C2EC-41D9-5ED4-A324703FEEFB}"/>
              </a:ext>
            </a:extLst>
          </p:cNvPr>
          <p:cNvSpPr/>
          <p:nvPr/>
        </p:nvSpPr>
        <p:spPr>
          <a:xfrm>
            <a:off x="5313479" y="3134214"/>
            <a:ext cx="901148" cy="50358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EDE796-3C99-9907-5731-2F2895C1E580}"/>
              </a:ext>
            </a:extLst>
          </p:cNvPr>
          <p:cNvSpPr txBox="1"/>
          <p:nvPr/>
        </p:nvSpPr>
        <p:spPr>
          <a:xfrm>
            <a:off x="3571369" y="4970106"/>
            <a:ext cx="1503019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المريخ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A0B5AD-1B81-07C4-AB5A-3434D8E0EB2F}"/>
              </a:ext>
            </a:extLst>
          </p:cNvPr>
          <p:cNvSpPr txBox="1"/>
          <p:nvPr/>
        </p:nvSpPr>
        <p:spPr>
          <a:xfrm>
            <a:off x="4882780" y="4858647"/>
            <a:ext cx="1503019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  <a:latin typeface="Andalus" panose="02020603050405020304" pitchFamily="18" charset="-78"/>
                <a:cs typeface="Akhbar MT" pitchFamily="2" charset="-78"/>
              </a:rPr>
              <a:t>,</a:t>
            </a:r>
            <a:r>
              <a:rPr lang="ar-KW" sz="5400" b="1" dirty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14AE28-E2A7-CDE9-5989-EC22951DBFED}"/>
              </a:ext>
            </a:extLst>
          </p:cNvPr>
          <p:cNvSpPr txBox="1"/>
          <p:nvPr/>
        </p:nvSpPr>
        <p:spPr>
          <a:xfrm>
            <a:off x="769258" y="4970106"/>
            <a:ext cx="1780500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أورانوس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10D0AB-7FC7-01EB-E18C-4365025215C7}"/>
              </a:ext>
            </a:extLst>
          </p:cNvPr>
          <p:cNvSpPr txBox="1"/>
          <p:nvPr/>
        </p:nvSpPr>
        <p:spPr>
          <a:xfrm>
            <a:off x="2358149" y="4858647"/>
            <a:ext cx="1503019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  <a:latin typeface="Andalus" panose="02020603050405020304" pitchFamily="18" charset="-78"/>
                <a:cs typeface="Akhbar MT" pitchFamily="2" charset="-78"/>
              </a:rPr>
              <a:t>,</a:t>
            </a:r>
            <a:r>
              <a:rPr lang="ar-KW" sz="5400" b="1" dirty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33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8" grpId="0" animBg="1"/>
      <p:bldP spid="13" grpId="0" animBg="1"/>
      <p:bldP spid="14" grpId="0" build="allAtOnce"/>
      <p:bldP spid="15" grpId="0" build="allAtOnce"/>
      <p:bldP spid="10" grpId="0" animBg="1"/>
      <p:bldP spid="12" grpId="0" animBg="1"/>
      <p:bldP spid="16" grpId="0" build="allAtOnce"/>
      <p:bldP spid="17" grpId="0" build="allAtOnce"/>
      <p:bldP spid="18" grpId="0" build="allAtOnce"/>
      <p:bldP spid="19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text, document, screenshot&#10;&#10;Description automatically generated">
            <a:extLst>
              <a:ext uri="{FF2B5EF4-FFF2-40B4-BE49-F238E27FC236}">
                <a16:creationId xmlns:a16="http://schemas.microsoft.com/office/drawing/2014/main" id="{F54FDE8B-369B-4C9C-76D2-4D709FAF07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 rotWithShape="1">
          <a:blip r:embed="rId2"/>
          <a:srcRect b="63639"/>
          <a:stretch/>
        </p:blipFill>
        <p:spPr>
          <a:xfrm>
            <a:off x="1354615" y="1085290"/>
            <a:ext cx="9888839" cy="2899344"/>
          </a:xfrm>
        </p:spPr>
      </p:pic>
      <p:pic>
        <p:nvPicPr>
          <p:cNvPr id="9" name="Content Placeholder 6" descr="A picture containing text, document, screenshot&#10;&#10;Description automatically generated">
            <a:extLst>
              <a:ext uri="{FF2B5EF4-FFF2-40B4-BE49-F238E27FC236}">
                <a16:creationId xmlns:a16="http://schemas.microsoft.com/office/drawing/2014/main" id="{4B52C25B-A3E8-78CD-ED1A-0F9AC560A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270" b="-24"/>
          <a:stretch/>
        </p:blipFill>
        <p:spPr>
          <a:xfrm>
            <a:off x="1354614" y="3935895"/>
            <a:ext cx="9888839" cy="221311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CA86A95-91BF-9208-00A0-6F17B8E30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dirty="0">
                <a:solidFill>
                  <a:srgbClr val="FF0000"/>
                </a:solidFill>
              </a:rPr>
              <a:t>كتاب الطالب صفحة 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04A79C-F174-D131-C826-B3C8B3B2CE54}"/>
              </a:ext>
            </a:extLst>
          </p:cNvPr>
          <p:cNvSpPr txBox="1"/>
          <p:nvPr/>
        </p:nvSpPr>
        <p:spPr>
          <a:xfrm>
            <a:off x="5948017" y="4235823"/>
            <a:ext cx="1866348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3,2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B8D513-A4BB-12A3-F15E-5D956454AA71}"/>
              </a:ext>
            </a:extLst>
          </p:cNvPr>
          <p:cNvSpPr/>
          <p:nvPr/>
        </p:nvSpPr>
        <p:spPr>
          <a:xfrm>
            <a:off x="4267200" y="3147463"/>
            <a:ext cx="1007166" cy="50358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EDE796-3C99-9907-5731-2F2895C1E580}"/>
              </a:ext>
            </a:extLst>
          </p:cNvPr>
          <p:cNvSpPr txBox="1"/>
          <p:nvPr/>
        </p:nvSpPr>
        <p:spPr>
          <a:xfrm>
            <a:off x="6131718" y="4776916"/>
            <a:ext cx="1503019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3,17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14AE28-E2A7-CDE9-5989-EC22951DBFED}"/>
              </a:ext>
            </a:extLst>
          </p:cNvPr>
          <p:cNvSpPr txBox="1"/>
          <p:nvPr/>
        </p:nvSpPr>
        <p:spPr>
          <a:xfrm>
            <a:off x="5854237" y="5271222"/>
            <a:ext cx="1780500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3531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3" grpId="0" animBg="1"/>
      <p:bldP spid="16" grpId="0" build="allAtOnce"/>
      <p:bldP spid="18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A86A95-91BF-9208-00A0-6F17B8E30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dirty="0">
                <a:solidFill>
                  <a:srgbClr val="FF0000"/>
                </a:solidFill>
              </a:rPr>
              <a:t>كتاب الطالب صفحة 19</a:t>
            </a:r>
          </a:p>
        </p:txBody>
      </p:sp>
      <p:pic>
        <p:nvPicPr>
          <p:cNvPr id="6" name="Content Placeholder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11C1F71-08F6-7FB4-51B0-76CF36C31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335" b="40080"/>
          <a:stretch/>
        </p:blipFill>
        <p:spPr>
          <a:xfrm>
            <a:off x="6285695" y="1557930"/>
            <a:ext cx="5484946" cy="2397304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3BFB628-BBB2-DFC9-68D0-5188B21DD566}"/>
              </a:ext>
            </a:extLst>
          </p:cNvPr>
          <p:cNvSpPr txBox="1"/>
          <p:nvPr/>
        </p:nvSpPr>
        <p:spPr>
          <a:xfrm>
            <a:off x="4406671" y="2379358"/>
            <a:ext cx="30229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  <a:latin typeface="Candara"/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84011C-7653-8773-42F5-A0C78EE08E00}"/>
              </a:ext>
            </a:extLst>
          </p:cNvPr>
          <p:cNvSpPr txBox="1"/>
          <p:nvPr/>
        </p:nvSpPr>
        <p:spPr>
          <a:xfrm>
            <a:off x="4693248" y="2379357"/>
            <a:ext cx="267244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  <a:latin typeface="Candara"/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5F45D1-CDF0-096B-A4CA-78054A94D569}"/>
              </a:ext>
            </a:extLst>
          </p:cNvPr>
          <p:cNvSpPr txBox="1"/>
          <p:nvPr/>
        </p:nvSpPr>
        <p:spPr>
          <a:xfrm>
            <a:off x="4355486" y="3392803"/>
            <a:ext cx="79592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spc="600" dirty="0">
                <a:solidFill>
                  <a:srgbClr val="00B0F0"/>
                </a:solidFill>
                <a:latin typeface="Candara"/>
              </a:rPr>
              <a:t>42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33E376-63F5-D28A-CB44-0081BB04474B}"/>
              </a:ext>
            </a:extLst>
          </p:cNvPr>
          <p:cNvSpPr txBox="1"/>
          <p:nvPr/>
        </p:nvSpPr>
        <p:spPr>
          <a:xfrm>
            <a:off x="5339905" y="3425583"/>
            <a:ext cx="202095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F0"/>
                </a:solidFill>
                <a:latin typeface="Candara"/>
              </a:rPr>
              <a:t>-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F31CC50-02E3-A7D4-2E15-D7159B7D9DD3}"/>
              </a:ext>
            </a:extLst>
          </p:cNvPr>
          <p:cNvCxnSpPr>
            <a:cxnSpLocks/>
          </p:cNvCxnSpPr>
          <p:nvPr/>
        </p:nvCxnSpPr>
        <p:spPr>
          <a:xfrm flipH="1">
            <a:off x="4417223" y="3965898"/>
            <a:ext cx="1023730" cy="0"/>
          </a:xfrm>
          <a:prstGeom prst="line">
            <a:avLst/>
          </a:prstGeom>
          <a:noFill/>
          <a:ln w="28575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A6A245E-6D85-35D8-CC19-8B171EAFD816}"/>
              </a:ext>
            </a:extLst>
          </p:cNvPr>
          <p:cNvSpPr txBox="1"/>
          <p:nvPr/>
        </p:nvSpPr>
        <p:spPr>
          <a:xfrm>
            <a:off x="4267859" y="3949960"/>
            <a:ext cx="724788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  <a:latin typeface="Candara"/>
              </a:rPr>
              <a:t>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C59A00-992D-AE9F-3A9E-31C2FD015118}"/>
              </a:ext>
            </a:extLst>
          </p:cNvPr>
          <p:cNvSpPr txBox="1"/>
          <p:nvPr/>
        </p:nvSpPr>
        <p:spPr>
          <a:xfrm>
            <a:off x="4931786" y="2372733"/>
            <a:ext cx="267244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  <a:latin typeface="Candara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B43122-D88E-24A0-F58F-921FCBDC1424}"/>
              </a:ext>
            </a:extLst>
          </p:cNvPr>
          <p:cNvSpPr txBox="1"/>
          <p:nvPr/>
        </p:nvSpPr>
        <p:spPr>
          <a:xfrm>
            <a:off x="4708964" y="4332188"/>
            <a:ext cx="630941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  <a:latin typeface="Candara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C7759F-EAD0-CA28-4108-545963E5DA9D}"/>
              </a:ext>
            </a:extLst>
          </p:cNvPr>
          <p:cNvSpPr txBox="1"/>
          <p:nvPr/>
        </p:nvSpPr>
        <p:spPr>
          <a:xfrm>
            <a:off x="5397330" y="4362965"/>
            <a:ext cx="202095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F0"/>
                </a:solidFill>
                <a:latin typeface="Candara"/>
              </a:rPr>
              <a:t>-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1232670-9138-D242-70DB-2277105A1ECB}"/>
              </a:ext>
            </a:extLst>
          </p:cNvPr>
          <p:cNvCxnSpPr>
            <a:cxnSpLocks/>
          </p:cNvCxnSpPr>
          <p:nvPr/>
        </p:nvCxnSpPr>
        <p:spPr>
          <a:xfrm flipH="1">
            <a:off x="4518270" y="4916963"/>
            <a:ext cx="1116000" cy="0"/>
          </a:xfrm>
          <a:prstGeom prst="line">
            <a:avLst/>
          </a:prstGeom>
          <a:noFill/>
          <a:ln w="28575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4C92651-399F-9A87-FB98-7DC366EC892D}"/>
              </a:ext>
            </a:extLst>
          </p:cNvPr>
          <p:cNvSpPr txBox="1"/>
          <p:nvPr/>
        </p:nvSpPr>
        <p:spPr>
          <a:xfrm>
            <a:off x="5190202" y="2372735"/>
            <a:ext cx="267244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en-US" sz="4000" b="1" dirty="0">
                <a:solidFill>
                  <a:srgbClr val="00B0F0"/>
                </a:solidFill>
                <a:latin typeface="Candara"/>
              </a:rPr>
              <a:t>,</a:t>
            </a:r>
            <a:endParaRPr lang="ar-KW" sz="4000" b="1" dirty="0">
              <a:solidFill>
                <a:srgbClr val="00B0F0"/>
              </a:solidFill>
              <a:latin typeface="Candara"/>
            </a:endParaRP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AFBCCE7F-0331-D8CE-1BC9-A93FFF82B717}"/>
              </a:ext>
            </a:extLst>
          </p:cNvPr>
          <p:cNvSpPr/>
          <p:nvPr/>
        </p:nvSpPr>
        <p:spPr>
          <a:xfrm flipH="1">
            <a:off x="3795484" y="2601568"/>
            <a:ext cx="644651" cy="695512"/>
          </a:xfrm>
          <a:prstGeom prst="arc">
            <a:avLst>
              <a:gd name="adj1" fmla="val 14917758"/>
              <a:gd name="adj2" fmla="val 917379"/>
            </a:avLst>
          </a:prstGeom>
          <a:noFill/>
          <a:ln w="28575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70D553-7F5E-31F4-2C76-32D493ACA96D}"/>
              </a:ext>
            </a:extLst>
          </p:cNvPr>
          <p:cNvSpPr txBox="1"/>
          <p:nvPr/>
        </p:nvSpPr>
        <p:spPr>
          <a:xfrm>
            <a:off x="770005" y="1498430"/>
            <a:ext cx="891199" cy="5016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prstClr val="black"/>
                </a:solidFill>
                <a:latin typeface="Candara"/>
              </a:rPr>
              <a:t>6</a:t>
            </a:r>
          </a:p>
          <a:p>
            <a:pPr algn="ctr"/>
            <a:r>
              <a:rPr lang="ar-KW" sz="3200" b="1" dirty="0">
                <a:solidFill>
                  <a:prstClr val="black"/>
                </a:solidFill>
                <a:latin typeface="Candara"/>
              </a:rPr>
              <a:t>12</a:t>
            </a:r>
          </a:p>
          <a:p>
            <a:pPr algn="ctr"/>
            <a:r>
              <a:rPr lang="ar-KW" sz="3200" b="1" dirty="0">
                <a:solidFill>
                  <a:prstClr val="black"/>
                </a:solidFill>
                <a:latin typeface="Candara"/>
              </a:rPr>
              <a:t>18</a:t>
            </a:r>
          </a:p>
          <a:p>
            <a:pPr algn="ctr"/>
            <a:r>
              <a:rPr lang="ar-KW" sz="3200" b="1" dirty="0">
                <a:solidFill>
                  <a:prstClr val="black"/>
                </a:solidFill>
                <a:latin typeface="Candara"/>
              </a:rPr>
              <a:t>24</a:t>
            </a:r>
          </a:p>
          <a:p>
            <a:pPr algn="ctr"/>
            <a:r>
              <a:rPr lang="ar-KW" sz="3200" b="1" dirty="0">
                <a:solidFill>
                  <a:prstClr val="black"/>
                </a:solidFill>
                <a:latin typeface="Candara"/>
              </a:rPr>
              <a:t>30</a:t>
            </a:r>
          </a:p>
          <a:p>
            <a:pPr algn="ctr"/>
            <a:r>
              <a:rPr lang="ar-KW" sz="3200" b="1" dirty="0">
                <a:solidFill>
                  <a:prstClr val="black"/>
                </a:solidFill>
                <a:latin typeface="Candara"/>
              </a:rPr>
              <a:t>36</a:t>
            </a:r>
          </a:p>
          <a:p>
            <a:pPr algn="ctr"/>
            <a:r>
              <a:rPr lang="ar-KW" sz="3200" b="1" dirty="0">
                <a:solidFill>
                  <a:prstClr val="black"/>
                </a:solidFill>
                <a:latin typeface="Candara"/>
              </a:rPr>
              <a:t>42</a:t>
            </a:r>
          </a:p>
          <a:p>
            <a:pPr algn="ctr"/>
            <a:r>
              <a:rPr lang="ar-KW" sz="3200" b="1" dirty="0">
                <a:solidFill>
                  <a:prstClr val="black"/>
                </a:solidFill>
                <a:latin typeface="Candara"/>
              </a:rPr>
              <a:t>48</a:t>
            </a:r>
          </a:p>
          <a:p>
            <a:pPr algn="ctr"/>
            <a:r>
              <a:rPr lang="ar-KW" sz="3200" b="1" dirty="0">
                <a:solidFill>
                  <a:prstClr val="black"/>
                </a:solidFill>
                <a:latin typeface="Candara"/>
              </a:rPr>
              <a:t>54</a:t>
            </a:r>
          </a:p>
          <a:p>
            <a:pPr algn="ctr"/>
            <a:r>
              <a:rPr lang="ar-KW" sz="3200" b="1" dirty="0">
                <a:solidFill>
                  <a:prstClr val="black"/>
                </a:solidFill>
                <a:latin typeface="Candara"/>
              </a:rPr>
              <a:t>60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C6D34E4-ED00-0DCE-4261-C8DE9648E971}"/>
              </a:ext>
            </a:extLst>
          </p:cNvPr>
          <p:cNvSpPr/>
          <p:nvPr/>
        </p:nvSpPr>
        <p:spPr>
          <a:xfrm>
            <a:off x="787922" y="4474723"/>
            <a:ext cx="891199" cy="46383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86C113-A40B-9929-0782-2DBC1C5FA74B}"/>
              </a:ext>
            </a:extLst>
          </p:cNvPr>
          <p:cNvSpPr txBox="1"/>
          <p:nvPr/>
        </p:nvSpPr>
        <p:spPr>
          <a:xfrm>
            <a:off x="4924948" y="3949961"/>
            <a:ext cx="20209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  <a:latin typeface="Candara"/>
              </a:rPr>
              <a:t>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EAEF95-8D5A-40BE-D792-AC176F54834F}"/>
              </a:ext>
            </a:extLst>
          </p:cNvPr>
          <p:cNvSpPr txBox="1"/>
          <p:nvPr/>
        </p:nvSpPr>
        <p:spPr>
          <a:xfrm>
            <a:off x="4677605" y="4800558"/>
            <a:ext cx="641505" cy="707886"/>
          </a:xfrm>
          <a:prstGeom prst="rect">
            <a:avLst/>
          </a:prstGeom>
          <a:noFill/>
          <a:ln>
            <a:noFill/>
          </a:ln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  <a:latin typeface="Candara"/>
              </a:rPr>
              <a:t>1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D20DD69-E9C1-46E5-BEF4-F81043CCF632}"/>
              </a:ext>
            </a:extLst>
          </p:cNvPr>
          <p:cNvCxnSpPr/>
          <p:nvPr/>
        </p:nvCxnSpPr>
        <p:spPr>
          <a:xfrm>
            <a:off x="873522" y="2002012"/>
            <a:ext cx="72000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011DA45-5998-B652-3AF7-E4E92AE06FEE}"/>
              </a:ext>
            </a:extLst>
          </p:cNvPr>
          <p:cNvGrpSpPr/>
          <p:nvPr/>
        </p:nvGrpSpPr>
        <p:grpSpPr>
          <a:xfrm>
            <a:off x="2925185" y="2946409"/>
            <a:ext cx="2836375" cy="812797"/>
            <a:chOff x="4475030" y="2429973"/>
            <a:chExt cx="2836375" cy="81279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D58FCEB-1BE1-C5C8-34F9-8610D2263E73}"/>
                </a:ext>
              </a:extLst>
            </p:cNvPr>
            <p:cNvGrpSpPr/>
            <p:nvPr/>
          </p:nvGrpSpPr>
          <p:grpSpPr>
            <a:xfrm>
              <a:off x="4618383" y="2484783"/>
              <a:ext cx="2605970" cy="536713"/>
              <a:chOff x="4618383" y="2484783"/>
              <a:chExt cx="2605970" cy="536713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B03F06F4-FFC7-7F08-56F5-50115ABEF1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97826" y="2484783"/>
                <a:ext cx="142652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36D2ACD-A013-D240-48FA-912B61BC8985}"/>
                  </a:ext>
                </a:extLst>
              </p:cNvPr>
              <p:cNvCxnSpPr/>
              <p:nvPr/>
            </p:nvCxnSpPr>
            <p:spPr>
              <a:xfrm flipH="1">
                <a:off x="4618383" y="3008243"/>
                <a:ext cx="1212574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94EF2614-681C-9014-8804-81250B26B651}"/>
                  </a:ext>
                </a:extLst>
              </p:cNvPr>
              <p:cNvCxnSpPr/>
              <p:nvPr/>
            </p:nvCxnSpPr>
            <p:spPr>
              <a:xfrm>
                <a:off x="5817704" y="2484783"/>
                <a:ext cx="0" cy="536713"/>
              </a:xfrm>
              <a:prstGeom prst="line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5" name="مربع نص 11">
              <a:extLst>
                <a:ext uri="{FF2B5EF4-FFF2-40B4-BE49-F238E27FC236}">
                  <a16:creationId xmlns:a16="http://schemas.microsoft.com/office/drawing/2014/main" id="{AEC3F3B5-A580-B0C0-47ED-C7EB834B2B5E}"/>
                </a:ext>
              </a:extLst>
            </p:cNvPr>
            <p:cNvSpPr txBox="1"/>
            <p:nvPr/>
          </p:nvSpPr>
          <p:spPr>
            <a:xfrm>
              <a:off x="5765575" y="2473329"/>
              <a:ext cx="1545830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ndara"/>
                </a:rPr>
                <a:t>427,8</a:t>
              </a:r>
            </a:p>
          </p:txBody>
        </p:sp>
        <p:sp>
          <p:nvSpPr>
            <p:cNvPr id="36" name="مربع نص 11">
              <a:extLst>
                <a:ext uri="{FF2B5EF4-FFF2-40B4-BE49-F238E27FC236}">
                  <a16:creationId xmlns:a16="http://schemas.microsoft.com/office/drawing/2014/main" id="{C6C139F9-517F-F0C8-27D2-B2281D63A6E6}"/>
                </a:ext>
              </a:extLst>
            </p:cNvPr>
            <p:cNvSpPr txBox="1"/>
            <p:nvPr/>
          </p:nvSpPr>
          <p:spPr>
            <a:xfrm>
              <a:off x="4475030" y="2429973"/>
              <a:ext cx="1412479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ndara"/>
                </a:rPr>
                <a:t>6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B604DF4-6EB5-78C7-9DF0-FE2B902B1958}"/>
              </a:ext>
            </a:extLst>
          </p:cNvPr>
          <p:cNvSpPr txBox="1"/>
          <p:nvPr/>
        </p:nvSpPr>
        <p:spPr>
          <a:xfrm>
            <a:off x="8245192" y="2726675"/>
            <a:ext cx="11212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400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× 10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3F34EA0-AED2-8594-22A6-268C8C26F8C7}"/>
              </a:ext>
            </a:extLst>
          </p:cNvPr>
          <p:cNvSpPr txBox="1"/>
          <p:nvPr/>
        </p:nvSpPr>
        <p:spPr>
          <a:xfrm>
            <a:off x="10300728" y="2946409"/>
            <a:ext cx="11212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400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10 ×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391063F-250D-D680-6EAC-77753A2EC37B}"/>
              </a:ext>
            </a:extLst>
          </p:cNvPr>
          <p:cNvSpPr txBox="1"/>
          <p:nvPr/>
        </p:nvSpPr>
        <p:spPr>
          <a:xfrm>
            <a:off x="4923076" y="4800557"/>
            <a:ext cx="641505" cy="707886"/>
          </a:xfrm>
          <a:prstGeom prst="rect">
            <a:avLst/>
          </a:prstGeom>
          <a:noFill/>
          <a:ln>
            <a:noFill/>
          </a:ln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  <a:latin typeface="Candara"/>
              </a:rPr>
              <a:t>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CF6233E-D032-82A0-2C99-8589D4893879}"/>
              </a:ext>
            </a:extLst>
          </p:cNvPr>
          <p:cNvSpPr txBox="1"/>
          <p:nvPr/>
        </p:nvSpPr>
        <p:spPr>
          <a:xfrm>
            <a:off x="5463534" y="2379357"/>
            <a:ext cx="191498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  <a:latin typeface="Candara"/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80CD85-5DAA-2462-5956-A1BC71DEB706}"/>
              </a:ext>
            </a:extLst>
          </p:cNvPr>
          <p:cNvSpPr txBox="1"/>
          <p:nvPr/>
        </p:nvSpPr>
        <p:spPr>
          <a:xfrm>
            <a:off x="4789622" y="5147794"/>
            <a:ext cx="641505" cy="707886"/>
          </a:xfrm>
          <a:prstGeom prst="rect">
            <a:avLst/>
          </a:prstGeom>
          <a:noFill/>
          <a:ln>
            <a:noFill/>
          </a:ln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  <a:latin typeface="Candara"/>
              </a:rPr>
              <a:t>18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20A0ED0-4D40-46E4-AE6D-342DDC2D7648}"/>
              </a:ext>
            </a:extLst>
          </p:cNvPr>
          <p:cNvSpPr txBox="1"/>
          <p:nvPr/>
        </p:nvSpPr>
        <p:spPr>
          <a:xfrm>
            <a:off x="5449528" y="5176081"/>
            <a:ext cx="202095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F0"/>
                </a:solidFill>
                <a:latin typeface="Candara"/>
              </a:rPr>
              <a:t>-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A3AE044-A710-3792-0973-2533FB0386A9}"/>
              </a:ext>
            </a:extLst>
          </p:cNvPr>
          <p:cNvCxnSpPr>
            <a:cxnSpLocks/>
          </p:cNvCxnSpPr>
          <p:nvPr/>
        </p:nvCxnSpPr>
        <p:spPr>
          <a:xfrm flipH="1">
            <a:off x="4570468" y="5730079"/>
            <a:ext cx="1116000" cy="0"/>
          </a:xfrm>
          <a:prstGeom prst="line">
            <a:avLst/>
          </a:prstGeom>
          <a:noFill/>
          <a:ln w="28575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F837E85-3A75-95D6-9AA9-B7F679B0AAB7}"/>
              </a:ext>
            </a:extLst>
          </p:cNvPr>
          <p:cNvSpPr txBox="1"/>
          <p:nvPr/>
        </p:nvSpPr>
        <p:spPr>
          <a:xfrm>
            <a:off x="4818696" y="5646760"/>
            <a:ext cx="641505" cy="707886"/>
          </a:xfrm>
          <a:prstGeom prst="rect">
            <a:avLst/>
          </a:prstGeom>
          <a:noFill/>
          <a:ln>
            <a:noFill/>
          </a:ln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  <a:latin typeface="Candara"/>
              </a:rPr>
              <a:t>00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DBD9BC9-9628-6C82-6462-5640366CC25C}"/>
              </a:ext>
            </a:extLst>
          </p:cNvPr>
          <p:cNvSpPr/>
          <p:nvPr/>
        </p:nvSpPr>
        <p:spPr>
          <a:xfrm>
            <a:off x="805517" y="2505595"/>
            <a:ext cx="891199" cy="46383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A65DC70-3A43-6B78-6A6A-DF3361440E5B}"/>
              </a:ext>
            </a:extLst>
          </p:cNvPr>
          <p:cNvSpPr txBox="1"/>
          <p:nvPr/>
        </p:nvSpPr>
        <p:spPr>
          <a:xfrm>
            <a:off x="6741697" y="2896023"/>
            <a:ext cx="1441758" cy="707886"/>
          </a:xfrm>
          <a:prstGeom prst="rect">
            <a:avLst/>
          </a:prstGeom>
          <a:noFill/>
          <a:ln>
            <a:noFill/>
          </a:ln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  <a:latin typeface="Candara"/>
              </a:rPr>
              <a:t>=   71,3</a:t>
            </a:r>
          </a:p>
        </p:txBody>
      </p:sp>
    </p:spTree>
    <p:extLst>
      <p:ext uri="{BB962C8B-B14F-4D97-AF65-F5344CB8AC3E}">
        <p14:creationId xmlns:p14="http://schemas.microsoft.com/office/powerpoint/2010/main" val="398886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2" grpId="0"/>
      <p:bldP spid="23" grpId="0"/>
      <p:bldP spid="24" grpId="0"/>
      <p:bldP spid="26" grpId="0"/>
      <p:bldP spid="27" grpId="0" animBg="1"/>
      <p:bldP spid="28" grpId="0" build="p"/>
      <p:bldP spid="29" grpId="0" animBg="1"/>
      <p:bldP spid="29" grpId="1" animBg="1"/>
      <p:bldP spid="30" grpId="0"/>
      <p:bldP spid="31" grpId="0"/>
      <p:bldP spid="40" grpId="0"/>
      <p:bldP spid="41" grpId="0"/>
      <p:bldP spid="42" grpId="0"/>
      <p:bldP spid="43" grpId="0"/>
      <p:bldP spid="44" grpId="0"/>
      <p:bldP spid="45" grpId="0"/>
      <p:bldP spid="47" grpId="0"/>
      <p:bldP spid="48" grpId="0" animBg="1"/>
      <p:bldP spid="48" grpId="1" animBg="1"/>
      <p:bldP spid="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A86A95-91BF-9208-00A0-6F17B8E30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dirty="0">
                <a:solidFill>
                  <a:srgbClr val="FF0000"/>
                </a:solidFill>
              </a:rPr>
              <a:t>كتاب الطالب صفحة 19</a:t>
            </a:r>
          </a:p>
        </p:txBody>
      </p:sp>
      <p:pic>
        <p:nvPicPr>
          <p:cNvPr id="6" name="Content Placeholder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11C1F71-08F6-7FB4-51B0-76CF36C31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335" b="76834"/>
          <a:stretch/>
        </p:blipFill>
        <p:spPr>
          <a:xfrm>
            <a:off x="6096000" y="1478417"/>
            <a:ext cx="5484946" cy="926853"/>
          </a:xfrm>
        </p:spPr>
      </p:pic>
      <p:pic>
        <p:nvPicPr>
          <p:cNvPr id="85" name="Content Placeholder 5" descr="Text&#10;&#10;Description automatically generated with medium confidence">
            <a:extLst>
              <a:ext uri="{FF2B5EF4-FFF2-40B4-BE49-F238E27FC236}">
                <a16:creationId xmlns:a16="http://schemas.microsoft.com/office/drawing/2014/main" id="{A044DFF1-DB23-094F-9BFC-8A595D9FF0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" t="23166" r="50000" b="42055"/>
          <a:stretch/>
        </p:blipFill>
        <p:spPr>
          <a:xfrm>
            <a:off x="6096000" y="2405270"/>
            <a:ext cx="5484946" cy="1391478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1665A28F-75C7-0401-8E7C-96ED7E979A84}"/>
              </a:ext>
            </a:extLst>
          </p:cNvPr>
          <p:cNvSpPr txBox="1"/>
          <p:nvPr/>
        </p:nvSpPr>
        <p:spPr>
          <a:xfrm>
            <a:off x="2385387" y="2563025"/>
            <a:ext cx="1252333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spc="600" dirty="0">
                <a:solidFill>
                  <a:srgbClr val="00B050"/>
                </a:solidFill>
                <a:latin typeface="Segoe UI Light"/>
              </a:rPr>
              <a:t>8 4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929CE0B-7F3B-DDBE-D46D-DB3B84621AA0}"/>
              </a:ext>
            </a:extLst>
          </p:cNvPr>
          <p:cNvSpPr txBox="1"/>
          <p:nvPr/>
        </p:nvSpPr>
        <p:spPr>
          <a:xfrm>
            <a:off x="2160104" y="3083367"/>
            <a:ext cx="1616763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spc="600" dirty="0">
                <a:solidFill>
                  <a:srgbClr val="00B050"/>
                </a:solidFill>
                <a:latin typeface="Segoe UI Light"/>
              </a:rPr>
              <a:t>3 2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A2D731E2-F96B-939E-B9FA-716DD69B0AA4}"/>
              </a:ext>
            </a:extLst>
          </p:cNvPr>
          <p:cNvCxnSpPr/>
          <p:nvPr/>
        </p:nvCxnSpPr>
        <p:spPr>
          <a:xfrm>
            <a:off x="1725891" y="3760926"/>
            <a:ext cx="2160000" cy="0"/>
          </a:xfrm>
          <a:prstGeom prst="line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6512114A-7935-93FB-FF37-D31F75CA5844}"/>
              </a:ext>
            </a:extLst>
          </p:cNvPr>
          <p:cNvSpPr txBox="1"/>
          <p:nvPr/>
        </p:nvSpPr>
        <p:spPr>
          <a:xfrm>
            <a:off x="3485319" y="3050065"/>
            <a:ext cx="589722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00B050"/>
                </a:solidFill>
                <a:latin typeface="Segoe UI Light"/>
              </a:rPr>
              <a:t>×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84892A2-D35D-4535-3A50-196A4B42053C}"/>
              </a:ext>
            </a:extLst>
          </p:cNvPr>
          <p:cNvSpPr txBox="1"/>
          <p:nvPr/>
        </p:nvSpPr>
        <p:spPr>
          <a:xfrm>
            <a:off x="3069533" y="3772123"/>
            <a:ext cx="467139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  <a:latin typeface="Segoe UI Light"/>
              </a:rPr>
              <a:t>4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AE62306-4A5B-8171-B9A2-9CD0DE8E3B55}"/>
              </a:ext>
            </a:extLst>
          </p:cNvPr>
          <p:cNvSpPr/>
          <p:nvPr/>
        </p:nvSpPr>
        <p:spPr>
          <a:xfrm>
            <a:off x="2984915" y="3100434"/>
            <a:ext cx="344557" cy="58640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9E83254-F037-11AF-2495-47409CEAD816}"/>
              </a:ext>
            </a:extLst>
          </p:cNvPr>
          <p:cNvSpPr/>
          <p:nvPr/>
        </p:nvSpPr>
        <p:spPr>
          <a:xfrm>
            <a:off x="2560724" y="3100433"/>
            <a:ext cx="344557" cy="58640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8A8083E-8074-9102-EF2D-DF22A90021AB}"/>
              </a:ext>
            </a:extLst>
          </p:cNvPr>
          <p:cNvSpPr txBox="1"/>
          <p:nvPr/>
        </p:nvSpPr>
        <p:spPr>
          <a:xfrm>
            <a:off x="3008241" y="4235492"/>
            <a:ext cx="589722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  <a:latin typeface="Segoe UI Light"/>
              </a:rPr>
              <a:t>0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137A6A8-41A7-EED5-8A24-3399C2F9DF08}"/>
              </a:ext>
            </a:extLst>
          </p:cNvPr>
          <p:cNvSpPr txBox="1"/>
          <p:nvPr/>
        </p:nvSpPr>
        <p:spPr>
          <a:xfrm>
            <a:off x="2730762" y="4264760"/>
            <a:ext cx="419125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  <a:latin typeface="Segoe UI Light"/>
              </a:rPr>
              <a:t>6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F72267F-A97B-01F8-EC16-86A59D48CF53}"/>
              </a:ext>
            </a:extLst>
          </p:cNvPr>
          <p:cNvSpPr txBox="1"/>
          <p:nvPr/>
        </p:nvSpPr>
        <p:spPr>
          <a:xfrm>
            <a:off x="2650434" y="2239764"/>
            <a:ext cx="251791" cy="461665"/>
          </a:xfrm>
          <a:prstGeom prst="rect">
            <a:avLst/>
          </a:prstGeom>
          <a:solidFill>
            <a:srgbClr val="A4CFD8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KW" sz="2400" b="1" dirty="0">
                <a:solidFill>
                  <a:prstClr val="black"/>
                </a:solidFill>
                <a:latin typeface="Segoe UI Light"/>
              </a:rPr>
              <a:t>2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F2D11E3-ADB3-9E6A-199C-4E4A69DFC14A}"/>
              </a:ext>
            </a:extLst>
          </p:cNvPr>
          <p:cNvSpPr txBox="1"/>
          <p:nvPr/>
        </p:nvSpPr>
        <p:spPr>
          <a:xfrm>
            <a:off x="2356330" y="4264760"/>
            <a:ext cx="467139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  <a:latin typeface="Segoe UI Light"/>
              </a:rPr>
              <a:t>9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8AAE0B95-0F15-31E4-A3C2-D097DB4A96F2}"/>
              </a:ext>
            </a:extLst>
          </p:cNvPr>
          <p:cNvCxnSpPr/>
          <p:nvPr/>
        </p:nvCxnSpPr>
        <p:spPr>
          <a:xfrm>
            <a:off x="1742588" y="4917931"/>
            <a:ext cx="2160000" cy="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4CCE108B-315E-9078-B834-75DEE136EB58}"/>
              </a:ext>
            </a:extLst>
          </p:cNvPr>
          <p:cNvSpPr txBox="1"/>
          <p:nvPr/>
        </p:nvSpPr>
        <p:spPr>
          <a:xfrm>
            <a:off x="3502016" y="4207070"/>
            <a:ext cx="589722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00B0F0"/>
                </a:solidFill>
                <a:latin typeface="Segoe UI Light"/>
              </a:rPr>
              <a:t>+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C7C14C8-46AE-DF85-FDAA-529AD33FC943}"/>
              </a:ext>
            </a:extLst>
          </p:cNvPr>
          <p:cNvSpPr txBox="1"/>
          <p:nvPr/>
        </p:nvSpPr>
        <p:spPr>
          <a:xfrm>
            <a:off x="2996616" y="4960452"/>
            <a:ext cx="589722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  <a:latin typeface="Segoe UI Light"/>
              </a:rPr>
              <a:t>4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A484A28-BACC-F311-1B2A-6E030905C212}"/>
              </a:ext>
            </a:extLst>
          </p:cNvPr>
          <p:cNvSpPr txBox="1"/>
          <p:nvPr/>
        </p:nvSpPr>
        <p:spPr>
          <a:xfrm>
            <a:off x="2715671" y="4917570"/>
            <a:ext cx="530089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  <a:latin typeface="Segoe UI Light"/>
              </a:rPr>
              <a:t>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6438F45-89DF-CBB1-0784-0B3934E9875C}"/>
              </a:ext>
            </a:extLst>
          </p:cNvPr>
          <p:cNvSpPr txBox="1"/>
          <p:nvPr/>
        </p:nvSpPr>
        <p:spPr>
          <a:xfrm>
            <a:off x="2050510" y="4944880"/>
            <a:ext cx="864967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  <a:latin typeface="Segoe UI Light"/>
              </a:rPr>
              <a:t>11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CCE0931-4856-ED51-C17A-44B952C3993A}"/>
              </a:ext>
            </a:extLst>
          </p:cNvPr>
          <p:cNvSpPr txBox="1"/>
          <p:nvPr/>
        </p:nvSpPr>
        <p:spPr>
          <a:xfrm>
            <a:off x="2315215" y="3757951"/>
            <a:ext cx="864967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  <a:latin typeface="Segoe UI Light"/>
              </a:rPr>
              <a:t>4 1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8393A649-357B-8F39-DE4D-F16D546963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84" t="39314" r="44184" b="37039"/>
          <a:stretch/>
        </p:blipFill>
        <p:spPr>
          <a:xfrm>
            <a:off x="7056782" y="3123530"/>
            <a:ext cx="212034" cy="344557"/>
          </a:xfrm>
          <a:prstGeom prst="rect">
            <a:avLst/>
          </a:prstGeom>
        </p:spPr>
      </p:pic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8C121B1-1A3D-D53C-0482-D86308CC3E42}"/>
              </a:ext>
            </a:extLst>
          </p:cNvPr>
          <p:cNvCxnSpPr/>
          <p:nvPr/>
        </p:nvCxnSpPr>
        <p:spPr>
          <a:xfrm>
            <a:off x="2425857" y="2392016"/>
            <a:ext cx="700943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01F465E3-FA07-1C23-F401-94B11D564841}"/>
              </a:ext>
            </a:extLst>
          </p:cNvPr>
          <p:cNvSpPr txBox="1"/>
          <p:nvPr/>
        </p:nvSpPr>
        <p:spPr>
          <a:xfrm>
            <a:off x="2371574" y="3438925"/>
            <a:ext cx="251791" cy="461665"/>
          </a:xfrm>
          <a:prstGeom prst="rect">
            <a:avLst/>
          </a:prstGeom>
          <a:solidFill>
            <a:srgbClr val="BDA07D">
              <a:lumMod val="60000"/>
              <a:lumOff val="40000"/>
            </a:srgbClr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</a:rPr>
              <a:t>1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F501233-5C72-DD9A-F416-6048FC056092}"/>
              </a:ext>
            </a:extLst>
          </p:cNvPr>
          <p:cNvSpPr txBox="1"/>
          <p:nvPr/>
        </p:nvSpPr>
        <p:spPr>
          <a:xfrm>
            <a:off x="2657059" y="1661830"/>
            <a:ext cx="251791" cy="461665"/>
          </a:xfrm>
          <a:prstGeom prst="rect">
            <a:avLst/>
          </a:prstGeom>
          <a:solidFill>
            <a:srgbClr val="A4CFD8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KW" sz="2400" b="1" dirty="0">
                <a:solidFill>
                  <a:prstClr val="black"/>
                </a:solidFill>
                <a:latin typeface="Segoe UI Light"/>
              </a:rPr>
              <a:t>1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A0ADE17-BE98-6DC6-31F0-26F7C1646A45}"/>
              </a:ext>
            </a:extLst>
          </p:cNvPr>
          <p:cNvSpPr txBox="1"/>
          <p:nvPr/>
        </p:nvSpPr>
        <p:spPr>
          <a:xfrm>
            <a:off x="6380924" y="2849539"/>
            <a:ext cx="1936443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  <a:latin typeface="Segoe UI Light"/>
              </a:rPr>
              <a:t>=  4 0 1 1</a:t>
            </a:r>
          </a:p>
        </p:txBody>
      </p:sp>
    </p:spTree>
    <p:extLst>
      <p:ext uri="{BB962C8B-B14F-4D97-AF65-F5344CB8AC3E}">
        <p14:creationId xmlns:p14="http://schemas.microsoft.com/office/powerpoint/2010/main" val="306637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/>
      <p:bldP spid="89" grpId="0"/>
      <p:bldP spid="90" grpId="0"/>
      <p:bldP spid="92" grpId="0" animBg="1"/>
      <p:bldP spid="92" grpId="1" animBg="1"/>
      <p:bldP spid="93" grpId="0" animBg="1"/>
      <p:bldP spid="93" grpId="1" animBg="1"/>
      <p:bldP spid="95" grpId="0"/>
      <p:bldP spid="96" grpId="0" animBg="1"/>
      <p:bldP spid="97" grpId="0"/>
      <p:bldP spid="99" grpId="0"/>
      <p:bldP spid="100" grpId="0"/>
      <p:bldP spid="101" grpId="0"/>
      <p:bldP spid="102" grpId="0"/>
      <p:bldP spid="104" grpId="0"/>
      <p:bldP spid="108" grpId="0" animBg="1"/>
      <p:bldP spid="109" grpId="0" animBg="1"/>
      <p:bldP spid="1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7B2B09-5494-AF00-B4D0-CDF2352D1A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ar-KW" dirty="0"/>
              <a:t>الواجب المنزلي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AAA35F-A754-242F-E460-CE0038E82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385" y="2224340"/>
            <a:ext cx="6450276" cy="30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02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A86A95-91BF-9208-00A0-6F17B8E30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dirty="0">
                <a:solidFill>
                  <a:srgbClr val="FF0000"/>
                </a:solidFill>
              </a:rPr>
              <a:t>كتاب الطالب صفحة 19</a:t>
            </a:r>
          </a:p>
        </p:txBody>
      </p:sp>
      <p:pic>
        <p:nvPicPr>
          <p:cNvPr id="6" name="Content Placeholder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11C1F71-08F6-7FB4-51B0-76CF36C31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335" b="76834"/>
          <a:stretch/>
        </p:blipFill>
        <p:spPr>
          <a:xfrm>
            <a:off x="6096000" y="1478417"/>
            <a:ext cx="5484946" cy="926853"/>
          </a:xfrm>
        </p:spPr>
      </p:pic>
      <p:pic>
        <p:nvPicPr>
          <p:cNvPr id="85" name="Content Placeholder 5" descr="Text&#10;&#10;Description automatically generated with medium confidence">
            <a:extLst>
              <a:ext uri="{FF2B5EF4-FFF2-40B4-BE49-F238E27FC236}">
                <a16:creationId xmlns:a16="http://schemas.microsoft.com/office/drawing/2014/main" id="{A044DFF1-DB23-094F-9BFC-8A595D9FF0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812" r="50335" b="2409"/>
          <a:stretch/>
        </p:blipFill>
        <p:spPr>
          <a:xfrm>
            <a:off x="6096000" y="2496764"/>
            <a:ext cx="5484946" cy="139147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4D9B5AA-CFC3-3640-E5C4-8DD8FC449090}"/>
              </a:ext>
            </a:extLst>
          </p:cNvPr>
          <p:cNvSpPr txBox="1"/>
          <p:nvPr/>
        </p:nvSpPr>
        <p:spPr>
          <a:xfrm>
            <a:off x="1490864" y="2496764"/>
            <a:ext cx="2047459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spc="600" dirty="0">
                <a:solidFill>
                  <a:srgbClr val="00B050"/>
                </a:solidFill>
                <a:latin typeface="Segoe UI Light"/>
              </a:rPr>
              <a:t>94,536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FDB98F-D92A-4F06-B888-D216DB471AA9}"/>
              </a:ext>
            </a:extLst>
          </p:cNvPr>
          <p:cNvSpPr txBox="1"/>
          <p:nvPr/>
        </p:nvSpPr>
        <p:spPr>
          <a:xfrm>
            <a:off x="1003698" y="3044279"/>
            <a:ext cx="2753134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spc="600" dirty="0">
                <a:solidFill>
                  <a:srgbClr val="00B050"/>
                </a:solidFill>
                <a:latin typeface="Segoe UI Light"/>
              </a:rPr>
              <a:t>65,34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C306497-10E2-2EA9-4D5D-2D119A49624A}"/>
              </a:ext>
            </a:extLst>
          </p:cNvPr>
          <p:cNvCxnSpPr/>
          <p:nvPr/>
        </p:nvCxnSpPr>
        <p:spPr>
          <a:xfrm>
            <a:off x="1725891" y="3760926"/>
            <a:ext cx="2160000" cy="0"/>
          </a:xfrm>
          <a:prstGeom prst="line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3B8CB5A-F41F-5F9F-5152-41B4D26916A1}"/>
              </a:ext>
            </a:extLst>
          </p:cNvPr>
          <p:cNvSpPr txBox="1"/>
          <p:nvPr/>
        </p:nvSpPr>
        <p:spPr>
          <a:xfrm>
            <a:off x="3485319" y="3050065"/>
            <a:ext cx="589722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00B050"/>
                </a:solidFill>
                <a:latin typeface="Segoe UI Light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DD5D62-2374-CF32-E486-A068783ACE65}"/>
              </a:ext>
            </a:extLst>
          </p:cNvPr>
          <p:cNvSpPr txBox="1"/>
          <p:nvPr/>
        </p:nvSpPr>
        <p:spPr>
          <a:xfrm>
            <a:off x="2966824" y="3017882"/>
            <a:ext cx="589722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  <a:latin typeface="Segoe UI Light"/>
              </a:rPr>
              <a:t>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E55FEA0-42CA-02C8-78EA-F0E9AC5A0C02}"/>
              </a:ext>
            </a:extLst>
          </p:cNvPr>
          <p:cNvSpPr txBox="1"/>
          <p:nvPr/>
        </p:nvSpPr>
        <p:spPr>
          <a:xfrm>
            <a:off x="3048362" y="3757950"/>
            <a:ext cx="589722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  <a:latin typeface="Segoe UI Light"/>
              </a:rPr>
              <a:t>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FFFCF90-DCCD-E727-87EF-B945FD961F2B}"/>
              </a:ext>
            </a:extLst>
          </p:cNvPr>
          <p:cNvSpPr txBox="1"/>
          <p:nvPr/>
        </p:nvSpPr>
        <p:spPr>
          <a:xfrm>
            <a:off x="2647109" y="3757951"/>
            <a:ext cx="589722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  <a:latin typeface="Segoe UI Light"/>
              </a:rPr>
              <a:t>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8B532B-5198-84F8-A252-EE8911F1163E}"/>
              </a:ext>
            </a:extLst>
          </p:cNvPr>
          <p:cNvSpPr txBox="1"/>
          <p:nvPr/>
        </p:nvSpPr>
        <p:spPr>
          <a:xfrm>
            <a:off x="2292892" y="3771149"/>
            <a:ext cx="589722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  <a:latin typeface="Segoe UI Light"/>
              </a:rPr>
              <a:t>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D159EBF-A23E-6B1E-EEA7-CBBE1667DE89}"/>
              </a:ext>
            </a:extLst>
          </p:cNvPr>
          <p:cNvSpPr txBox="1"/>
          <p:nvPr/>
        </p:nvSpPr>
        <p:spPr>
          <a:xfrm>
            <a:off x="1998031" y="3774277"/>
            <a:ext cx="589722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en-US" sz="4400" b="1" dirty="0">
                <a:solidFill>
                  <a:srgbClr val="00B0F0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,</a:t>
            </a:r>
            <a:endParaRPr lang="ar-KW" sz="4400" b="1" dirty="0">
              <a:solidFill>
                <a:srgbClr val="00B0F0"/>
              </a:solidFill>
              <a:latin typeface="Aparajita" panose="02020603050405020304" pitchFamily="18" charset="0"/>
              <a:cs typeface="Akhbar MT" pitchFamily="2" charset="-7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E69D9D2-247A-8B36-BF88-2BDC799B852F}"/>
              </a:ext>
            </a:extLst>
          </p:cNvPr>
          <p:cNvSpPr txBox="1"/>
          <p:nvPr/>
        </p:nvSpPr>
        <p:spPr>
          <a:xfrm>
            <a:off x="1792204" y="3797223"/>
            <a:ext cx="589722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  <a:latin typeface="Segoe UI Light"/>
              </a:rPr>
              <a:t>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D828A9C-2E6E-68D6-946D-3C87F42DF9F6}"/>
              </a:ext>
            </a:extLst>
          </p:cNvPr>
          <p:cNvSpPr txBox="1"/>
          <p:nvPr/>
        </p:nvSpPr>
        <p:spPr>
          <a:xfrm>
            <a:off x="1291516" y="3810421"/>
            <a:ext cx="736193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  <a:latin typeface="Segoe UI Light"/>
              </a:rPr>
              <a:t>15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4DA3C76-60A8-FE85-E373-D333E7C35790}"/>
              </a:ext>
            </a:extLst>
          </p:cNvPr>
          <p:cNvSpPr txBox="1"/>
          <p:nvPr/>
        </p:nvSpPr>
        <p:spPr>
          <a:xfrm>
            <a:off x="5519672" y="2896024"/>
            <a:ext cx="31157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spc="600" dirty="0">
                <a:solidFill>
                  <a:srgbClr val="00B0F0"/>
                </a:solidFill>
                <a:latin typeface="Candara"/>
              </a:rPr>
              <a:t>=   159,876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292832-DF0E-4CD9-3768-451ED12841A7}"/>
              </a:ext>
            </a:extLst>
          </p:cNvPr>
          <p:cNvSpPr/>
          <p:nvPr/>
        </p:nvSpPr>
        <p:spPr>
          <a:xfrm>
            <a:off x="2484519" y="3044283"/>
            <a:ext cx="1091642" cy="559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88EF325-53DE-92A2-75DC-8196E565135D}"/>
              </a:ext>
            </a:extLst>
          </p:cNvPr>
          <p:cNvSpPr/>
          <p:nvPr/>
        </p:nvSpPr>
        <p:spPr>
          <a:xfrm>
            <a:off x="1125541" y="3057477"/>
            <a:ext cx="1091642" cy="559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3946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/>
      <p:bldP spid="32" grpId="0"/>
      <p:bldP spid="33" grpId="0"/>
      <p:bldP spid="34" grpId="0"/>
      <p:bldP spid="36" grpId="0"/>
      <p:bldP spid="38" grpId="0"/>
      <p:bldP spid="39" grpId="0"/>
      <p:bldP spid="40" grpId="0"/>
      <p:bldP spid="2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</a:blip>
          <a:srcRect t="7802" b="7802"/>
          <a:stretch>
            <a:fillRect/>
          </a:stretch>
        </p:blipFill>
        <p:spPr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11600" dirty="0">
                <a:latin typeface="HSIshraq-Light" panose="02000906030000020004" pitchFamily="50" charset="-78"/>
                <a:cs typeface="Akhbar MT" pitchFamily="2" charset="-78"/>
              </a:rPr>
              <a:t>فاصل تعليمي</a:t>
            </a:r>
          </a:p>
        </p:txBody>
      </p:sp>
    </p:spTree>
    <p:extLst>
      <p:ext uri="{BB962C8B-B14F-4D97-AF65-F5344CB8AC3E}">
        <p14:creationId xmlns:p14="http://schemas.microsoft.com/office/powerpoint/2010/main" val="1242921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Diagram&#10;&#10;Description automatically generated">
            <a:extLst>
              <a:ext uri="{FF2B5EF4-FFF2-40B4-BE49-F238E27FC236}">
                <a16:creationId xmlns:a16="http://schemas.microsoft.com/office/drawing/2014/main" id="{8F61F054-B3E3-01B9-936D-E450FAD540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35000"/>
          </a:blip>
          <a:srcRect t="31758" b="31758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E07663-6EA1-AA15-6874-5A8FC75AD4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756" y="5088076"/>
            <a:ext cx="11520488" cy="1176337"/>
          </a:xfrm>
        </p:spPr>
        <p:txBody>
          <a:bodyPr>
            <a:normAutofit/>
          </a:bodyPr>
          <a:lstStyle/>
          <a:p>
            <a:pPr algn="ctr"/>
            <a:r>
              <a:rPr lang="ar-KW" sz="7200" dirty="0"/>
              <a:t>التمهـــــــــيد</a:t>
            </a:r>
          </a:p>
        </p:txBody>
      </p:sp>
    </p:spTree>
    <p:extLst>
      <p:ext uri="{BB962C8B-B14F-4D97-AF65-F5344CB8AC3E}">
        <p14:creationId xmlns:p14="http://schemas.microsoft.com/office/powerpoint/2010/main" val="438096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ystery Pictur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2000"/>
          </a:xfrm>
          <a:prstGeom prst="rect">
            <a:avLst/>
          </a:prstGeom>
        </p:spPr>
      </p:pic>
      <p:sp>
        <p:nvSpPr>
          <p:cNvPr id="38" name="Cover 1"/>
          <p:cNvSpPr/>
          <p:nvPr/>
        </p:nvSpPr>
        <p:spPr>
          <a:xfrm>
            <a:off x="-12000" y="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over 2"/>
          <p:cNvSpPr/>
          <p:nvPr/>
        </p:nvSpPr>
        <p:spPr>
          <a:xfrm>
            <a:off x="4050626" y="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over 3"/>
          <p:cNvSpPr/>
          <p:nvPr/>
        </p:nvSpPr>
        <p:spPr>
          <a:xfrm>
            <a:off x="8118626" y="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over 4"/>
          <p:cNvSpPr/>
          <p:nvPr/>
        </p:nvSpPr>
        <p:spPr>
          <a:xfrm>
            <a:off x="-17374" y="230400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over 5"/>
          <p:cNvSpPr/>
          <p:nvPr/>
        </p:nvSpPr>
        <p:spPr>
          <a:xfrm>
            <a:off x="4050626" y="230400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Cover 6"/>
          <p:cNvSpPr/>
          <p:nvPr/>
        </p:nvSpPr>
        <p:spPr>
          <a:xfrm>
            <a:off x="8118626" y="230400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over 7"/>
          <p:cNvSpPr/>
          <p:nvPr/>
        </p:nvSpPr>
        <p:spPr>
          <a:xfrm>
            <a:off x="-17374" y="460800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Cover 8"/>
          <p:cNvSpPr/>
          <p:nvPr/>
        </p:nvSpPr>
        <p:spPr>
          <a:xfrm>
            <a:off x="4068000" y="460800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Cover 9"/>
          <p:cNvSpPr/>
          <p:nvPr/>
        </p:nvSpPr>
        <p:spPr>
          <a:xfrm>
            <a:off x="8136000" y="460800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195050-B1A8-F94C-04F4-B0D9D97610A3}"/>
              </a:ext>
            </a:extLst>
          </p:cNvPr>
          <p:cNvSpPr txBox="1"/>
          <p:nvPr/>
        </p:nvSpPr>
        <p:spPr>
          <a:xfrm>
            <a:off x="4289556" y="2828835"/>
            <a:ext cx="3612887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خمن الصورة قبل اختفاء جميع الأشكال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6D7CD5-89B8-6775-6687-1CB984BBBC0E}"/>
              </a:ext>
            </a:extLst>
          </p:cNvPr>
          <p:cNvSpPr/>
          <p:nvPr/>
        </p:nvSpPr>
        <p:spPr>
          <a:xfrm>
            <a:off x="4426003" y="6108807"/>
            <a:ext cx="3319503" cy="668511"/>
          </a:xfrm>
          <a:prstGeom prst="rect">
            <a:avLst/>
          </a:prstGeom>
          <a:solidFill>
            <a:schemeClr val="bg1"/>
          </a:solidFill>
          <a:ln w="38100">
            <a:solidFill>
              <a:srgbClr val="00A0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ysClr val="windowText" lastClr="000000"/>
                </a:solidFill>
              </a:rPr>
              <a:t>المسجد الكبير</a:t>
            </a:r>
          </a:p>
        </p:txBody>
      </p:sp>
    </p:spTree>
    <p:extLst>
      <p:ext uri="{BB962C8B-B14F-4D97-AF65-F5344CB8AC3E}">
        <p14:creationId xmlns:p14="http://schemas.microsoft.com/office/powerpoint/2010/main" val="177032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0" grpId="0" animBg="1"/>
      <p:bldP spid="21" grpId="0" animBg="1"/>
      <p:bldP spid="28" grpId="0" animBg="1"/>
      <p:bldP spid="29" grpId="0" animBg="1"/>
      <p:bldP spid="30" grpId="0" animBg="1"/>
      <p:bldP spid="58" grpId="0" animBg="1"/>
      <p:bldP spid="59" grpId="0" animBg="1"/>
      <p:bldP spid="60" grpId="0" animBg="1"/>
      <p:bldP spid="2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55366D51-492F-46D2-B43C-073FF5FB85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027" y="401391"/>
            <a:ext cx="2454743" cy="2365787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27999DC7-45DA-4F5F-9A13-022DC5C39C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30" y="2461052"/>
            <a:ext cx="2752530" cy="2667799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7C55A524-DA0C-4FCB-A5FB-DAE52279B3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98" y="1098852"/>
            <a:ext cx="2760726" cy="2724400"/>
          </a:xfrm>
          <a:prstGeom prst="rect">
            <a:avLst/>
          </a:prstGeom>
        </p:spPr>
      </p:pic>
      <p:pic>
        <p:nvPicPr>
          <p:cNvPr id="32" name="Picture 31" descr="A picture containing drawing&#10;&#10;Description automatically generated">
            <a:extLst>
              <a:ext uri="{FF2B5EF4-FFF2-40B4-BE49-F238E27FC236}">
                <a16:creationId xmlns:a16="http://schemas.microsoft.com/office/drawing/2014/main" id="{37870F5A-8088-4AA6-B3D6-FF75257CBC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98" y="7407967"/>
            <a:ext cx="1496017" cy="1449965"/>
          </a:xfrm>
          <a:prstGeom prst="rect">
            <a:avLst/>
          </a:prstGeom>
        </p:spPr>
      </p:pic>
      <p:pic>
        <p:nvPicPr>
          <p:cNvPr id="42" name="Picture 41" descr="A close up of a logo&#10;&#10;Description automatically generated">
            <a:extLst>
              <a:ext uri="{FF2B5EF4-FFF2-40B4-BE49-F238E27FC236}">
                <a16:creationId xmlns:a16="http://schemas.microsoft.com/office/drawing/2014/main" id="{A8384773-3A21-45A8-AC5E-43287A9796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648" y="-3187200"/>
            <a:ext cx="1452559" cy="1449965"/>
          </a:xfrm>
          <a:prstGeom prst="rect">
            <a:avLst/>
          </a:prstGeom>
        </p:spPr>
      </p:pic>
      <p:pic>
        <p:nvPicPr>
          <p:cNvPr id="45" name="bubbles.wav">
            <a:hlinkClick r:id="" action="ppaction://media"/>
            <a:extLst>
              <a:ext uri="{FF2B5EF4-FFF2-40B4-BE49-F238E27FC236}">
                <a16:creationId xmlns:a16="http://schemas.microsoft.com/office/drawing/2014/main" id="{0B4F158C-32ED-481A-A15C-6539548D8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0363200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1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103 0.01967 L 0.1181 0.10949 L 0.03867 0.08541 L 0.0224 0.02569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54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93 0.03148 L 0.09076 0.02778 L 0.0776 0.08195 L 0.053 0.08195 L 0.03125 0.05093 L 0.02695 0.04306 L 0.02396 0.03542 L 0.02396 0.03565 " pathEditMode="relative" rAng="0" ptsTypes="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233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79 0.03148 L 0.10091 0.00463 L 0.11823 0.06435 L 0.10222 0.10879 L 0.09063 0.11852 L 0.0849 0.12245 L 0.07188 0.12245 L 0.05313 0.10301 C 0.04961 0.09861 0.04597 0.09444 0.04284 0.08958 C 0.03737 0.08079 0.02709 0.0625 0.02709 0.06273 L 0.02409 0.05463 L 0.02409 0.05486 L 0.02852 0.03542 L 0.02852 0.03565 L 0.02852 0.03542 L 0.02852 0.03565 " pathEditMode="relative" rAng="0" ptsTypes="AAAAAAAAAAAAAA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31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9 0.03148 L 0.0908 0.02778 L 0.07761 0.08194 L 0.05295 0.08194 L 0.03125 0.05093 L 0.02691 0.04306 L 0.02396 0.03542 L 0.02396 0.03565 " pathEditMode="relative" rAng="0" ptsTypes="AAAAAAAA">
                                      <p:cBhvr>
                                        <p:cTn id="1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7" y="233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0.01412 L 0.10608 0.01042 L 0.09879 0.06829 L 0.05382 0.09352 L 0.03351 0.03148 " pathEditMode="relative" rAng="0" ptsTypes="AAAAA">
                                      <p:cBhvr>
                                        <p:cTn id="14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1" y="379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9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68182" showWhenStopped="0">
                <p:cTn id="4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362565-A6AA-132C-915C-F374B2A68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775" y="812799"/>
            <a:ext cx="6006450" cy="4250977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0CBA52-525B-4F4C-AFCD-35AB36C532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806" y="3653010"/>
            <a:ext cx="1686722" cy="16255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4DA498-2F97-A7CE-DBAC-E3667DE93684}"/>
              </a:ext>
            </a:extLst>
          </p:cNvPr>
          <p:cNvSpPr txBox="1"/>
          <p:nvPr/>
        </p:nvSpPr>
        <p:spPr>
          <a:xfrm>
            <a:off x="6327871" y="3378734"/>
            <a:ext cx="1640266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مستطيل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36C251-58C9-F545-7A26-CC927E587E0A}"/>
              </a:ext>
            </a:extLst>
          </p:cNvPr>
          <p:cNvSpPr txBox="1"/>
          <p:nvPr/>
        </p:nvSpPr>
        <p:spPr>
          <a:xfrm>
            <a:off x="6539906" y="3789246"/>
            <a:ext cx="608098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28BC34-1237-518A-E01A-045771098EF2}"/>
              </a:ext>
            </a:extLst>
          </p:cNvPr>
          <p:cNvSpPr txBox="1"/>
          <p:nvPr/>
        </p:nvSpPr>
        <p:spPr>
          <a:xfrm>
            <a:off x="6539906" y="4243955"/>
            <a:ext cx="608098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6659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 build="allAtOnce"/>
      <p:bldP spid="12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19B433-7CFB-0A09-BFB0-35E092EBB3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014"/>
          <a:stretch/>
        </p:blipFill>
        <p:spPr>
          <a:xfrm>
            <a:off x="2831235" y="953226"/>
            <a:ext cx="6529530" cy="4125379"/>
          </a:xfrm>
          <a:prstGeom prst="rect">
            <a:avLst/>
          </a:prstGeom>
          <a:ln w="38100">
            <a:solidFill>
              <a:srgbClr val="FD75CB"/>
            </a:solidFill>
          </a:ln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BED356-761C-43AE-82B5-F4B499D39F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082" y="3653363"/>
            <a:ext cx="1651263" cy="17325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8548CF-7C37-5EEE-CDE0-3FB7328B3E59}"/>
              </a:ext>
            </a:extLst>
          </p:cNvPr>
          <p:cNvSpPr txBox="1"/>
          <p:nvPr/>
        </p:nvSpPr>
        <p:spPr>
          <a:xfrm>
            <a:off x="3383673" y="3401469"/>
            <a:ext cx="1640266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سداسي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A604BE-BB4B-6279-A001-1328D6CF9E9F}"/>
              </a:ext>
            </a:extLst>
          </p:cNvPr>
          <p:cNvSpPr txBox="1"/>
          <p:nvPr/>
        </p:nvSpPr>
        <p:spPr>
          <a:xfrm>
            <a:off x="3493411" y="3855237"/>
            <a:ext cx="753872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0D5630-2D0D-42E8-C9D1-59546C6B5C3A}"/>
              </a:ext>
            </a:extLst>
          </p:cNvPr>
          <p:cNvSpPr txBox="1"/>
          <p:nvPr/>
        </p:nvSpPr>
        <p:spPr>
          <a:xfrm>
            <a:off x="3559278" y="4295115"/>
            <a:ext cx="688005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6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9EED93-9284-318C-03D8-E585842E7D11}"/>
              </a:ext>
            </a:extLst>
          </p:cNvPr>
          <p:cNvCxnSpPr/>
          <p:nvPr/>
        </p:nvCxnSpPr>
        <p:spPr>
          <a:xfrm flipH="1">
            <a:off x="4074293" y="3192818"/>
            <a:ext cx="100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25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5" grpId="0" build="allAtOnce"/>
      <p:bldP spid="7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5133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97A7D8-5F15-1350-FB74-20AFD5C324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53" r="3605"/>
          <a:stretch/>
        </p:blipFill>
        <p:spPr>
          <a:xfrm>
            <a:off x="2711464" y="734056"/>
            <a:ext cx="6769071" cy="456372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8" name="Picture 7" descr="A close up of a logo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0CE1B200-7AB9-4BF3-AD63-11654E816E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3157661"/>
            <a:ext cx="1825685" cy="18016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2B79B6-9C26-9F87-DB7D-4C5A07D35BD7}"/>
              </a:ext>
            </a:extLst>
          </p:cNvPr>
          <p:cNvSpPr txBox="1"/>
          <p:nvPr/>
        </p:nvSpPr>
        <p:spPr>
          <a:xfrm>
            <a:off x="4484269" y="3429000"/>
            <a:ext cx="1640266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مثلث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BEBA42-2F99-C7F8-581B-5A98E72C900D}"/>
              </a:ext>
            </a:extLst>
          </p:cNvPr>
          <p:cNvSpPr txBox="1"/>
          <p:nvPr/>
        </p:nvSpPr>
        <p:spPr>
          <a:xfrm>
            <a:off x="4717773" y="3857398"/>
            <a:ext cx="51223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374BB3-9C63-D244-E9EC-6399896C114A}"/>
              </a:ext>
            </a:extLst>
          </p:cNvPr>
          <p:cNvSpPr txBox="1"/>
          <p:nvPr/>
        </p:nvSpPr>
        <p:spPr>
          <a:xfrm>
            <a:off x="4651512" y="4362468"/>
            <a:ext cx="57850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5660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 build="allAtOnce"/>
      <p:bldP spid="5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61084B40-36AB-17ED-CA2D-EF37FB9D9C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03" y="2057599"/>
            <a:ext cx="10602794" cy="3585955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502879AD-D669-7662-7992-1C122830B73F}"/>
              </a:ext>
            </a:extLst>
          </p:cNvPr>
          <p:cNvSpPr txBox="1">
            <a:spLocks/>
          </p:cNvSpPr>
          <p:nvPr/>
        </p:nvSpPr>
        <p:spPr>
          <a:xfrm>
            <a:off x="371475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ar-KW" sz="3600" dirty="0">
                <a:solidFill>
                  <a:srgbClr val="FF0000"/>
                </a:solidFill>
              </a:rPr>
              <a:t>كتاب الطالب صفحة 20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845454-497C-ACF0-7C55-CBE616B35B94}"/>
              </a:ext>
            </a:extLst>
          </p:cNvPr>
          <p:cNvGrpSpPr/>
          <p:nvPr/>
        </p:nvGrpSpPr>
        <p:grpSpPr>
          <a:xfrm>
            <a:off x="8460010" y="2764885"/>
            <a:ext cx="662609" cy="584775"/>
            <a:chOff x="8460010" y="2764885"/>
            <a:chExt cx="662609" cy="58477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3B2B38-1919-8659-DB36-5740B1AD1A40}"/>
                </a:ext>
              </a:extLst>
            </p:cNvPr>
            <p:cNvSpPr txBox="1"/>
            <p:nvPr/>
          </p:nvSpPr>
          <p:spPr>
            <a:xfrm>
              <a:off x="8460010" y="2764885"/>
              <a:ext cx="662609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FF0000"/>
                  </a:solidFill>
                </a:rPr>
                <a:t>أ ش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B55845D-A71B-6447-021D-624A82FE9B98}"/>
                </a:ext>
              </a:extLst>
            </p:cNvPr>
            <p:cNvCxnSpPr/>
            <p:nvPr/>
          </p:nvCxnSpPr>
          <p:spPr>
            <a:xfrm>
              <a:off x="8547653" y="2811267"/>
              <a:ext cx="47707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39B7BBF-ACC2-B445-838F-27C2CF48CDB1}"/>
              </a:ext>
            </a:extLst>
          </p:cNvPr>
          <p:cNvGrpSpPr/>
          <p:nvPr/>
        </p:nvGrpSpPr>
        <p:grpSpPr>
          <a:xfrm>
            <a:off x="8030817" y="3265801"/>
            <a:ext cx="893020" cy="584775"/>
            <a:chOff x="8030817" y="3265801"/>
            <a:chExt cx="893020" cy="58477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6283507-4767-4730-EAF3-39422B495FED}"/>
                </a:ext>
              </a:extLst>
            </p:cNvPr>
            <p:cNvSpPr txBox="1"/>
            <p:nvPr/>
          </p:nvSpPr>
          <p:spPr>
            <a:xfrm>
              <a:off x="8030817" y="3265801"/>
              <a:ext cx="893020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FF0000"/>
                  </a:solidFill>
                </a:rPr>
                <a:t>أ م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75F6F29-61E8-60BB-37DF-012D391EBBE8}"/>
                </a:ext>
              </a:extLst>
            </p:cNvPr>
            <p:cNvCxnSpPr/>
            <p:nvPr/>
          </p:nvCxnSpPr>
          <p:spPr>
            <a:xfrm>
              <a:off x="8221471" y="3304717"/>
              <a:ext cx="47707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BE7F314-9A04-436E-5C74-2E122EE70F31}"/>
              </a:ext>
            </a:extLst>
          </p:cNvPr>
          <p:cNvGrpSpPr/>
          <p:nvPr/>
        </p:nvGrpSpPr>
        <p:grpSpPr>
          <a:xfrm>
            <a:off x="6841341" y="3268961"/>
            <a:ext cx="1209354" cy="584775"/>
            <a:chOff x="6841341" y="3268961"/>
            <a:chExt cx="1209354" cy="58477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8137BC6-FC03-44FA-A128-746F1FEF18DA}"/>
                </a:ext>
              </a:extLst>
            </p:cNvPr>
            <p:cNvSpPr txBox="1"/>
            <p:nvPr/>
          </p:nvSpPr>
          <p:spPr>
            <a:xfrm>
              <a:off x="6841341" y="3268961"/>
              <a:ext cx="1209354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SA" sz="3200" b="1" dirty="0">
                  <a:solidFill>
                    <a:srgbClr val="FF0000"/>
                  </a:solidFill>
                </a:rPr>
                <a:t>, </a:t>
              </a:r>
              <a:r>
                <a:rPr lang="ar-KW" sz="3200" b="1" dirty="0">
                  <a:solidFill>
                    <a:srgbClr val="FF0000"/>
                  </a:solidFill>
                </a:rPr>
                <a:t>م ش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2404D46-95C9-F541-B6D0-644C937C6582}"/>
                </a:ext>
              </a:extLst>
            </p:cNvPr>
            <p:cNvCxnSpPr/>
            <p:nvPr/>
          </p:nvCxnSpPr>
          <p:spPr>
            <a:xfrm>
              <a:off x="7189461" y="3349660"/>
              <a:ext cx="47707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E07C859-CB61-D865-D64F-CB438F6C05BC}"/>
              </a:ext>
            </a:extLst>
          </p:cNvPr>
          <p:cNvGrpSpPr/>
          <p:nvPr/>
        </p:nvGrpSpPr>
        <p:grpSpPr>
          <a:xfrm>
            <a:off x="5756039" y="3272192"/>
            <a:ext cx="966033" cy="584775"/>
            <a:chOff x="6146854" y="3283033"/>
            <a:chExt cx="966033" cy="58477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4177B82-08BD-7707-D309-529596BC9C0A}"/>
                </a:ext>
              </a:extLst>
            </p:cNvPr>
            <p:cNvSpPr txBox="1"/>
            <p:nvPr/>
          </p:nvSpPr>
          <p:spPr>
            <a:xfrm>
              <a:off x="6146854" y="3283033"/>
              <a:ext cx="966033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SA" sz="3200" b="1" dirty="0">
                  <a:solidFill>
                    <a:srgbClr val="FF0000"/>
                  </a:solidFill>
                </a:rPr>
                <a:t>, </a:t>
              </a:r>
              <a:r>
                <a:rPr lang="ar-KW" sz="3200" b="1" dirty="0">
                  <a:solidFill>
                    <a:srgbClr val="FF0000"/>
                  </a:solidFill>
                </a:rPr>
                <a:t>م جـ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1400FD1-2D13-D95B-E0DE-5DA4A2B5FAC4}"/>
                </a:ext>
              </a:extLst>
            </p:cNvPr>
            <p:cNvCxnSpPr/>
            <p:nvPr/>
          </p:nvCxnSpPr>
          <p:spPr>
            <a:xfrm>
              <a:off x="6248276" y="3360501"/>
              <a:ext cx="47707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069CE1-D8BB-2DFA-47CB-30F1871A2086}"/>
              </a:ext>
            </a:extLst>
          </p:cNvPr>
          <p:cNvGrpSpPr/>
          <p:nvPr/>
        </p:nvGrpSpPr>
        <p:grpSpPr>
          <a:xfrm>
            <a:off x="8979407" y="3863680"/>
            <a:ext cx="633101" cy="584775"/>
            <a:chOff x="8979407" y="3863680"/>
            <a:chExt cx="633101" cy="58477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9D339F-9E2C-A9FA-24B3-01F9D1EF2778}"/>
                </a:ext>
              </a:extLst>
            </p:cNvPr>
            <p:cNvSpPr txBox="1"/>
            <p:nvPr/>
          </p:nvSpPr>
          <p:spPr>
            <a:xfrm>
              <a:off x="8979407" y="3863680"/>
              <a:ext cx="633101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FF0000"/>
                  </a:solidFill>
                </a:rPr>
                <a:t>د و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1C242D8-3AB9-04F1-1C39-D69A78279AEC}"/>
                </a:ext>
              </a:extLst>
            </p:cNvPr>
            <p:cNvCxnSpPr/>
            <p:nvPr/>
          </p:nvCxnSpPr>
          <p:spPr>
            <a:xfrm>
              <a:off x="9062986" y="3977458"/>
              <a:ext cx="47707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27CC9D1-83D1-B98C-5886-49414D644A88}"/>
              </a:ext>
            </a:extLst>
          </p:cNvPr>
          <p:cNvGrpSpPr/>
          <p:nvPr/>
        </p:nvGrpSpPr>
        <p:grpSpPr>
          <a:xfrm>
            <a:off x="7821446" y="4351492"/>
            <a:ext cx="790214" cy="798074"/>
            <a:chOff x="7821446" y="4351492"/>
            <a:chExt cx="790214" cy="79807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06B3A5D-D85F-21D3-B2B0-532D776DE6C4}"/>
                </a:ext>
              </a:extLst>
            </p:cNvPr>
            <p:cNvSpPr txBox="1"/>
            <p:nvPr/>
          </p:nvSpPr>
          <p:spPr>
            <a:xfrm>
              <a:off x="7831282" y="4351492"/>
              <a:ext cx="780378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FF0000"/>
                  </a:solidFill>
                </a:rPr>
                <a:t>جـ ه</a:t>
              </a:r>
            </a:p>
          </p:txBody>
        </p: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1643194F-93C2-B639-3143-D90712687201}"/>
                </a:ext>
              </a:extLst>
            </p:cNvPr>
            <p:cNvSpPr/>
            <p:nvPr/>
          </p:nvSpPr>
          <p:spPr>
            <a:xfrm rot="18642956">
              <a:off x="7821446" y="4394409"/>
              <a:ext cx="755157" cy="755157"/>
            </a:xfrm>
            <a:prstGeom prst="arc">
              <a:avLst>
                <a:gd name="adj1" fmla="val 16767955"/>
                <a:gd name="adj2" fmla="val 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88682BE-BBD5-1BA7-3C96-22D4C1901D6C}"/>
              </a:ext>
            </a:extLst>
          </p:cNvPr>
          <p:cNvCxnSpPr>
            <a:cxnSpLocks/>
          </p:cNvCxnSpPr>
          <p:nvPr/>
        </p:nvCxnSpPr>
        <p:spPr>
          <a:xfrm flipV="1">
            <a:off x="1557130" y="3001617"/>
            <a:ext cx="1626440" cy="16422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CEB6316-ECDA-BC66-2A45-EC75FD185971}"/>
              </a:ext>
            </a:extLst>
          </p:cNvPr>
          <p:cNvCxnSpPr>
            <a:cxnSpLocks/>
          </p:cNvCxnSpPr>
          <p:nvPr/>
        </p:nvCxnSpPr>
        <p:spPr>
          <a:xfrm flipV="1">
            <a:off x="2468188" y="3863680"/>
            <a:ext cx="1064684" cy="1072587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376E861-4DD2-28DD-3ED8-9CCB1F319EFC}"/>
              </a:ext>
            </a:extLst>
          </p:cNvPr>
          <p:cNvCxnSpPr>
            <a:cxnSpLocks/>
          </p:cNvCxnSpPr>
          <p:nvPr/>
        </p:nvCxnSpPr>
        <p:spPr>
          <a:xfrm flipV="1">
            <a:off x="2386034" y="2994320"/>
            <a:ext cx="809444" cy="82113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C07406B-60A5-1DF4-573B-4EF66B2C5FFC}"/>
              </a:ext>
            </a:extLst>
          </p:cNvPr>
          <p:cNvCxnSpPr>
            <a:cxnSpLocks/>
          </p:cNvCxnSpPr>
          <p:nvPr/>
        </p:nvCxnSpPr>
        <p:spPr>
          <a:xfrm flipV="1">
            <a:off x="1568014" y="3819435"/>
            <a:ext cx="809444" cy="82113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D97FA48-8D92-7647-A73A-DE0F17943C8C}"/>
              </a:ext>
            </a:extLst>
          </p:cNvPr>
          <p:cNvCxnSpPr>
            <a:cxnSpLocks/>
          </p:cNvCxnSpPr>
          <p:nvPr/>
        </p:nvCxnSpPr>
        <p:spPr>
          <a:xfrm rot="5400000" flipV="1">
            <a:off x="1582653" y="3001086"/>
            <a:ext cx="809444" cy="82113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37D729E3-194A-5CC8-81A9-614E2093DB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4777" b="44897"/>
          <a:stretch/>
        </p:blipFill>
        <p:spPr>
          <a:xfrm>
            <a:off x="1226003" y="2652717"/>
            <a:ext cx="350806" cy="127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6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D6B1E588-F558-D559-3CA6-E3CDFB97B9BF}"/>
              </a:ext>
            </a:extLst>
          </p:cNvPr>
          <p:cNvSpPr txBox="1">
            <a:spLocks/>
          </p:cNvSpPr>
          <p:nvPr/>
        </p:nvSpPr>
        <p:spPr>
          <a:xfrm>
            <a:off x="371475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ar-KW" sz="3600" dirty="0">
                <a:solidFill>
                  <a:srgbClr val="FF0000"/>
                </a:solidFill>
              </a:rPr>
              <a:t>كتاب الطالب صفحة 21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CC285C6-CFCA-F563-3712-5FED16AF2F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875" y="1187372"/>
            <a:ext cx="10018249" cy="44832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1846F2-2F88-C859-0798-A95CAF0ABE7D}"/>
              </a:ext>
            </a:extLst>
          </p:cNvPr>
          <p:cNvSpPr txBox="1"/>
          <p:nvPr/>
        </p:nvSpPr>
        <p:spPr>
          <a:xfrm>
            <a:off x="6639340" y="4543959"/>
            <a:ext cx="301487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طول الضلع × نفسه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FB6327-6E60-750B-9977-E0899A11C37A}"/>
              </a:ext>
            </a:extLst>
          </p:cNvPr>
          <p:cNvSpPr txBox="1"/>
          <p:nvPr/>
        </p:nvSpPr>
        <p:spPr>
          <a:xfrm>
            <a:off x="7006677" y="4964568"/>
            <a:ext cx="1640266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3 × 3 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A8C069-CF70-2450-E209-69790B75CFDB}"/>
              </a:ext>
            </a:extLst>
          </p:cNvPr>
          <p:cNvSpPr txBox="1"/>
          <p:nvPr/>
        </p:nvSpPr>
        <p:spPr>
          <a:xfrm>
            <a:off x="6831495" y="4943293"/>
            <a:ext cx="474074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F4B4BD-F177-2C4A-DFDB-A64CED8C0CB0}"/>
              </a:ext>
            </a:extLst>
          </p:cNvPr>
          <p:cNvSpPr txBox="1"/>
          <p:nvPr/>
        </p:nvSpPr>
        <p:spPr>
          <a:xfrm>
            <a:off x="6639340" y="5000485"/>
            <a:ext cx="474074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67E6DF-EDD1-224D-64F2-5CD14A4F1C65}"/>
              </a:ext>
            </a:extLst>
          </p:cNvPr>
          <p:cNvSpPr txBox="1"/>
          <p:nvPr/>
        </p:nvSpPr>
        <p:spPr>
          <a:xfrm>
            <a:off x="2020958" y="4543959"/>
            <a:ext cx="301487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القاعدة × الارتفاع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ED7F49-20E7-6A17-949D-C423B37B7A27}"/>
              </a:ext>
            </a:extLst>
          </p:cNvPr>
          <p:cNvSpPr txBox="1"/>
          <p:nvPr/>
        </p:nvSpPr>
        <p:spPr>
          <a:xfrm>
            <a:off x="2608982" y="4964568"/>
            <a:ext cx="1640266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9 × 7 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C50370-B56F-9B11-FB8E-4F5B00858206}"/>
              </a:ext>
            </a:extLst>
          </p:cNvPr>
          <p:cNvSpPr txBox="1"/>
          <p:nvPr/>
        </p:nvSpPr>
        <p:spPr>
          <a:xfrm>
            <a:off x="2365789" y="4976671"/>
            <a:ext cx="580335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63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749D2D-A06A-2439-AD05-093BD99B8E92}"/>
              </a:ext>
            </a:extLst>
          </p:cNvPr>
          <p:cNvSpPr txBox="1"/>
          <p:nvPr/>
        </p:nvSpPr>
        <p:spPr>
          <a:xfrm>
            <a:off x="2104714" y="4988774"/>
            <a:ext cx="474074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81676B-9E9A-55E6-DDC4-B198C69813D8}"/>
              </a:ext>
            </a:extLst>
          </p:cNvPr>
          <p:cNvSpPr/>
          <p:nvPr/>
        </p:nvSpPr>
        <p:spPr>
          <a:xfrm>
            <a:off x="968061" y="1870478"/>
            <a:ext cx="5120663" cy="4253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3558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 build="allAtOnce"/>
      <p:bldP spid="9" grpId="0" build="allAtOnce"/>
      <p:bldP spid="11" grpId="0" build="allAtOnce"/>
      <p:bldP spid="13" grpId="0" build="allAtOnce"/>
      <p:bldP spid="14" grpId="0" build="allAtOnce"/>
      <p:bldP spid="15" grpId="0" build="allAtOnce"/>
      <p:bldP spid="16" grpId="0" build="allAtOnce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1CE916F7-CC9D-D621-1B06-CE6D3930D2F7}"/>
              </a:ext>
            </a:extLst>
          </p:cNvPr>
          <p:cNvSpPr txBox="1">
            <a:spLocks/>
          </p:cNvSpPr>
          <p:nvPr/>
        </p:nvSpPr>
        <p:spPr>
          <a:xfrm>
            <a:off x="371475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ar-KW" sz="3600" dirty="0">
                <a:solidFill>
                  <a:srgbClr val="FF0000"/>
                </a:solidFill>
              </a:rPr>
              <a:t>كتاب الطالب صفحة 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50F66B-909E-6AE9-1692-7A1C3325F4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44" y="2369353"/>
            <a:ext cx="10516511" cy="31397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A66501-F414-65CE-F895-36DE65CE9430}"/>
              </a:ext>
            </a:extLst>
          </p:cNvPr>
          <p:cNvSpPr txBox="1"/>
          <p:nvPr/>
        </p:nvSpPr>
        <p:spPr>
          <a:xfrm>
            <a:off x="7139508" y="3102785"/>
            <a:ext cx="301487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المساحة = الطول × العرض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60B966-FDD5-8FC7-95EB-CCD15794096B}"/>
              </a:ext>
            </a:extLst>
          </p:cNvPr>
          <p:cNvSpPr txBox="1"/>
          <p:nvPr/>
        </p:nvSpPr>
        <p:spPr>
          <a:xfrm>
            <a:off x="7826810" y="3626005"/>
            <a:ext cx="1640266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  ل ×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D732C9-9BED-A6B3-0436-EEF9E0720A20}"/>
              </a:ext>
            </a:extLst>
          </p:cNvPr>
          <p:cNvSpPr txBox="1"/>
          <p:nvPr/>
        </p:nvSpPr>
        <p:spPr>
          <a:xfrm>
            <a:off x="7515384" y="3675602"/>
            <a:ext cx="622851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00B0F0"/>
                </a:solidFill>
              </a:rPr>
              <a:t>÷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7CDCBA-B9A0-D728-C29F-2D464799BFC4}"/>
              </a:ext>
            </a:extLst>
          </p:cNvPr>
          <p:cNvSpPr txBox="1"/>
          <p:nvPr/>
        </p:nvSpPr>
        <p:spPr>
          <a:xfrm>
            <a:off x="9290270" y="3614047"/>
            <a:ext cx="655486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47E762-BB9A-1A18-4C5D-4080AAC9295B}"/>
              </a:ext>
            </a:extLst>
          </p:cNvPr>
          <p:cNvSpPr txBox="1"/>
          <p:nvPr/>
        </p:nvSpPr>
        <p:spPr>
          <a:xfrm>
            <a:off x="9778502" y="3675602"/>
            <a:ext cx="622851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00B0F0"/>
                </a:solidFill>
              </a:rPr>
              <a:t>5 ÷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1F67F2-E4F3-BA8E-4B40-72753E9C7684}"/>
              </a:ext>
            </a:extLst>
          </p:cNvPr>
          <p:cNvSpPr txBox="1"/>
          <p:nvPr/>
        </p:nvSpPr>
        <p:spPr>
          <a:xfrm>
            <a:off x="8370002" y="4125309"/>
            <a:ext cx="1097073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  ل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8E3E2A-CF73-7C20-0A59-FABCF7154BE5}"/>
              </a:ext>
            </a:extLst>
          </p:cNvPr>
          <p:cNvSpPr txBox="1"/>
          <p:nvPr/>
        </p:nvSpPr>
        <p:spPr>
          <a:xfrm>
            <a:off x="9290270" y="4113351"/>
            <a:ext cx="655486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E98AB8-3A76-2D65-2E98-E84424A79977}"/>
              </a:ext>
            </a:extLst>
          </p:cNvPr>
          <p:cNvSpPr txBox="1"/>
          <p:nvPr/>
        </p:nvSpPr>
        <p:spPr>
          <a:xfrm>
            <a:off x="7063408" y="4723808"/>
            <a:ext cx="3522013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طول المستطيل = 6 سم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BF8B9E-391E-E19F-A4C7-66B64C40C728}"/>
              </a:ext>
            </a:extLst>
          </p:cNvPr>
          <p:cNvCxnSpPr>
            <a:cxnSpLocks/>
          </p:cNvCxnSpPr>
          <p:nvPr/>
        </p:nvCxnSpPr>
        <p:spPr>
          <a:xfrm>
            <a:off x="6095999" y="3250427"/>
            <a:ext cx="0" cy="1980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8557CAF-8D42-38F0-C873-EB03C3C0ACAC}"/>
              </a:ext>
            </a:extLst>
          </p:cNvPr>
          <p:cNvSpPr txBox="1"/>
          <p:nvPr/>
        </p:nvSpPr>
        <p:spPr>
          <a:xfrm>
            <a:off x="1708461" y="3090827"/>
            <a:ext cx="3619623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المحيط = مجموع أطوال أضلاعه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EE6DE3-2D3C-F7D3-DECC-73560E6EFA9C}"/>
              </a:ext>
            </a:extLst>
          </p:cNvPr>
          <p:cNvSpPr txBox="1"/>
          <p:nvPr/>
        </p:nvSpPr>
        <p:spPr>
          <a:xfrm>
            <a:off x="1627948" y="3557627"/>
            <a:ext cx="2978702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  ل + ض + ل + ض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3EED8C-6968-97C4-915C-D6F80CC2D99A}"/>
              </a:ext>
            </a:extLst>
          </p:cNvPr>
          <p:cNvSpPr txBox="1"/>
          <p:nvPr/>
        </p:nvSpPr>
        <p:spPr>
          <a:xfrm>
            <a:off x="3579542" y="4641059"/>
            <a:ext cx="1097073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  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B18FF1-EFAC-FC5D-F472-D097C6F084F8}"/>
              </a:ext>
            </a:extLst>
          </p:cNvPr>
          <p:cNvSpPr txBox="1"/>
          <p:nvPr/>
        </p:nvSpPr>
        <p:spPr>
          <a:xfrm>
            <a:off x="2246244" y="4080847"/>
            <a:ext cx="2360406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=  6 + 5 + 6 + 5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9ABE57-EC28-5849-D7D0-92D964407799}"/>
              </a:ext>
            </a:extLst>
          </p:cNvPr>
          <p:cNvSpPr txBox="1"/>
          <p:nvPr/>
        </p:nvSpPr>
        <p:spPr>
          <a:xfrm>
            <a:off x="3163585" y="4597147"/>
            <a:ext cx="709373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سم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7797E9A-95DC-E5EC-E562-0AE8F1B31DBF}"/>
              </a:ext>
            </a:extLst>
          </p:cNvPr>
          <p:cNvCxnSpPr/>
          <p:nvPr/>
        </p:nvCxnSpPr>
        <p:spPr>
          <a:xfrm flipH="1">
            <a:off x="7565443" y="3738191"/>
            <a:ext cx="448895" cy="3231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3A3A7DC-FAF3-0A5C-0D2A-836613A4D0B9}"/>
              </a:ext>
            </a:extLst>
          </p:cNvPr>
          <p:cNvCxnSpPr/>
          <p:nvPr/>
        </p:nvCxnSpPr>
        <p:spPr>
          <a:xfrm flipH="1">
            <a:off x="8064397" y="3784031"/>
            <a:ext cx="448895" cy="3231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81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0" grpId="0" build="allAtOnce"/>
      <p:bldP spid="11" grpId="0" build="allAtOnce"/>
      <p:bldP spid="12" grpId="0" build="allAtOnce"/>
      <p:bldP spid="13" grpId="0" build="allAtOnce"/>
      <p:bldP spid="14" grpId="0" build="allAtOnce"/>
      <p:bldP spid="15" grpId="0" build="allAtOnce"/>
      <p:bldP spid="16" grpId="0" build="allAtOnce"/>
      <p:bldP spid="21" grpId="0" build="allAtOnce"/>
      <p:bldP spid="22" grpId="0" build="allAtOnce"/>
      <p:bldP spid="23" grpId="0" build="allAtOnce"/>
      <p:bldP spid="24" grpId="0" build="allAtOnce"/>
      <p:bldP spid="25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Diagram&#10;&#10;Description automatically generated">
            <a:extLst>
              <a:ext uri="{FF2B5EF4-FFF2-40B4-BE49-F238E27FC236}">
                <a16:creationId xmlns:a16="http://schemas.microsoft.com/office/drawing/2014/main" id="{8F61F054-B3E3-01B9-936D-E450FAD540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35000"/>
          </a:blip>
          <a:srcRect t="31758" b="31758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E07663-6EA1-AA15-6874-5A8FC75AD4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756" y="5088076"/>
            <a:ext cx="11520488" cy="1176337"/>
          </a:xfrm>
        </p:spPr>
        <p:txBody>
          <a:bodyPr>
            <a:normAutofit/>
          </a:bodyPr>
          <a:lstStyle/>
          <a:p>
            <a:pPr algn="ctr"/>
            <a:r>
              <a:rPr lang="ar-KW" sz="7200" dirty="0"/>
              <a:t>الخاتمـــــــــــــة</a:t>
            </a:r>
          </a:p>
        </p:txBody>
      </p:sp>
    </p:spTree>
    <p:extLst>
      <p:ext uri="{BB962C8B-B14F-4D97-AF65-F5344CB8AC3E}">
        <p14:creationId xmlns:p14="http://schemas.microsoft.com/office/powerpoint/2010/main" val="1835809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381D8B-B863-4A33-A2AC-E93D08E93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20956" y="1648940"/>
            <a:ext cx="9942443" cy="484660"/>
          </a:xfrm>
        </p:spPr>
        <p:txBody>
          <a:bodyPr anchor="ctr">
            <a:normAutofit fontScale="92500" lnSpcReduction="10000"/>
          </a:bodyPr>
          <a:lstStyle/>
          <a:p>
            <a:r>
              <a:rPr lang="ar-KW" sz="3200" dirty="0"/>
              <a:t>اختاري الإجابة الصحيحة :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E6BFBB4D-B687-382B-31B6-19063B2EA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18" y="2668966"/>
            <a:ext cx="11025564" cy="1520068"/>
          </a:xfrm>
          <a:prstGeom prst="rect">
            <a:avLst/>
          </a:prstGeom>
          <a:ln w="38100" cap="sq">
            <a:solidFill>
              <a:srgbClr val="00A09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142B0F6-D750-1278-B4BA-047F81C9875C}"/>
              </a:ext>
            </a:extLst>
          </p:cNvPr>
          <p:cNvSpPr/>
          <p:nvPr/>
        </p:nvSpPr>
        <p:spPr>
          <a:xfrm>
            <a:off x="7530548" y="3501887"/>
            <a:ext cx="493643" cy="4936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649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4" y="3871455"/>
            <a:ext cx="3468622" cy="2954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58" y="4170783"/>
            <a:ext cx="2827176" cy="2827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81" y="3871455"/>
            <a:ext cx="3505944" cy="29865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7971" y="836386"/>
            <a:ext cx="3541354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6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153</a:t>
            </a:r>
            <a:endParaRPr kumimoji="0" lang="en-US" sz="16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62934" y="836386"/>
            <a:ext cx="3541354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16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150</a:t>
            </a:r>
            <a:endParaRPr kumimoji="0" lang="en-US" sz="16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47BBB7-B176-C621-09A6-B49023B286C3}"/>
              </a:ext>
            </a:extLst>
          </p:cNvPr>
          <p:cNvSpPr txBox="1"/>
          <p:nvPr/>
        </p:nvSpPr>
        <p:spPr>
          <a:xfrm>
            <a:off x="1292087" y="101192"/>
            <a:ext cx="947530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/>
              <a:t>قارن بين كل مما يلي باستخدام &gt; أو &lt; أو = :</a:t>
            </a:r>
          </a:p>
        </p:txBody>
      </p:sp>
    </p:spTree>
    <p:extLst>
      <p:ext uri="{BB962C8B-B14F-4D97-AF65-F5344CB8AC3E}">
        <p14:creationId xmlns:p14="http://schemas.microsoft.com/office/powerpoint/2010/main" val="216913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0.31054 -0.4465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21" y="-22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view of the earth from space&#10;&#10;Description automatically generated with medium confidence">
            <a:extLst>
              <a:ext uri="{FF2B5EF4-FFF2-40B4-BE49-F238E27FC236}">
                <a16:creationId xmlns:a16="http://schemas.microsoft.com/office/drawing/2014/main" id="{4EB3C20F-1097-D9A4-04B4-18F22033D3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alphaModFix amt="20000"/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8264" b="8264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6AFC587-38CC-0C70-8DBE-40F9578C3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595" y="2515166"/>
            <a:ext cx="9620250" cy="1500187"/>
          </a:xfrm>
        </p:spPr>
        <p:txBody>
          <a:bodyPr>
            <a:normAutofit/>
          </a:bodyPr>
          <a:lstStyle/>
          <a:p>
            <a:pPr algn="ctr"/>
            <a:r>
              <a:rPr lang="ar-KW" sz="6600" dirty="0">
                <a:solidFill>
                  <a:srgbClr val="002060"/>
                </a:solidFill>
              </a:rPr>
              <a:t>ماذا تعلمنا اليوم ؟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90CD2-3284-16DC-125D-D1999FDEB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2440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38" y="3871455"/>
            <a:ext cx="3468622" cy="2954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58" y="4170783"/>
            <a:ext cx="2827176" cy="2827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81" y="3871455"/>
            <a:ext cx="3505944" cy="29865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67663" y="986050"/>
            <a:ext cx="2422459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16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23</a:t>
            </a:r>
            <a:endParaRPr kumimoji="0" lang="en-US" sz="16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20737" y="986050"/>
            <a:ext cx="2422459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16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45</a:t>
            </a:r>
            <a:endParaRPr kumimoji="0" lang="en-US" sz="16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DAE169-27D1-4976-33B9-A7B4B6583994}"/>
              </a:ext>
            </a:extLst>
          </p:cNvPr>
          <p:cNvSpPr txBox="1"/>
          <p:nvPr/>
        </p:nvSpPr>
        <p:spPr>
          <a:xfrm>
            <a:off x="1292087" y="101192"/>
            <a:ext cx="947530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/>
              <a:t>قارن بين كل مما يلي باستخدام &gt; أو &lt; أو = :</a:t>
            </a:r>
          </a:p>
        </p:txBody>
      </p:sp>
    </p:spTree>
    <p:extLst>
      <p:ext uri="{BB962C8B-B14F-4D97-AF65-F5344CB8AC3E}">
        <p14:creationId xmlns:p14="http://schemas.microsoft.com/office/powerpoint/2010/main" val="145718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-0.30338 -0.4699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69" y="-2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46082EE-3B72-489D-9ADC-B53DD5DC35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9" b="109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 descr="نحلة مرتبكة">
            <a:extLst>
              <a:ext uri="{FF2B5EF4-FFF2-40B4-BE49-F238E27FC236}">
                <a16:creationId xmlns:a16="http://schemas.microsoft.com/office/drawing/2014/main" id="{B2EDAE7C-52A2-42AA-86B2-64A8AFDC6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348" y="2894597"/>
            <a:ext cx="3443750" cy="3443750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5B7B01E5-21BE-4FC6-89A6-19BED87138F1}"/>
              </a:ext>
            </a:extLst>
          </p:cNvPr>
          <p:cNvSpPr/>
          <p:nvPr/>
        </p:nvSpPr>
        <p:spPr>
          <a:xfrm>
            <a:off x="9662792" y="3867539"/>
            <a:ext cx="2015412" cy="76828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155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C0C55D03-8D6B-4356-9B97-398153539691}"/>
              </a:ext>
            </a:extLst>
          </p:cNvPr>
          <p:cNvSpPr/>
          <p:nvPr/>
        </p:nvSpPr>
        <p:spPr>
          <a:xfrm>
            <a:off x="7484706" y="3867539"/>
            <a:ext cx="2015412" cy="76828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60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28CFA3E1-D284-44E2-B112-54E45D6B72EF}"/>
              </a:ext>
            </a:extLst>
          </p:cNvPr>
          <p:cNvSpPr/>
          <p:nvPr/>
        </p:nvSpPr>
        <p:spPr>
          <a:xfrm>
            <a:off x="5306620" y="3867539"/>
            <a:ext cx="2015412" cy="76828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15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786446F4-061A-4B4F-BAB2-1F2B5475F4E7}"/>
              </a:ext>
            </a:extLst>
          </p:cNvPr>
          <p:cNvSpPr/>
          <p:nvPr/>
        </p:nvSpPr>
        <p:spPr>
          <a:xfrm>
            <a:off x="3128534" y="3867539"/>
            <a:ext cx="2015412" cy="7682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98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4D79E97B-263A-413D-957F-7C5165D8685D}"/>
              </a:ext>
            </a:extLst>
          </p:cNvPr>
          <p:cNvSpPr/>
          <p:nvPr/>
        </p:nvSpPr>
        <p:spPr>
          <a:xfrm>
            <a:off x="1684221" y="488369"/>
            <a:ext cx="9260209" cy="264275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رتب الأعداد التالية ترتيباً تصاعدياً: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4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-0.6263 -0.2340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15" y="-1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L -0.10325 -0.2370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-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24752 -0.2400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0" y="-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08138 -0.2349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958B482-05B9-40FE-A83B-AF7714DA16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9" b="10967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صورة 4" descr="نحلة مرتبكة">
            <a:extLst>
              <a:ext uri="{FF2B5EF4-FFF2-40B4-BE49-F238E27FC236}">
                <a16:creationId xmlns:a16="http://schemas.microsoft.com/office/drawing/2014/main" id="{4F0BDF47-3C74-4537-BAA8-F47A0F6CFA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5" r="11879"/>
          <a:stretch/>
        </p:blipFill>
        <p:spPr>
          <a:xfrm>
            <a:off x="9568069" y="3188964"/>
            <a:ext cx="2491409" cy="344375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6C35E8B-4296-2D60-1B78-9D72E29D051B}"/>
              </a:ext>
            </a:extLst>
          </p:cNvPr>
          <p:cNvGrpSpPr/>
          <p:nvPr/>
        </p:nvGrpSpPr>
        <p:grpSpPr>
          <a:xfrm>
            <a:off x="7156176" y="2186608"/>
            <a:ext cx="2809460" cy="1643270"/>
            <a:chOff x="7156176" y="2186608"/>
            <a:chExt cx="2809460" cy="164327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DC51F18-25FF-A9A0-E517-57A087AB8952}"/>
                </a:ext>
              </a:extLst>
            </p:cNvPr>
            <p:cNvSpPr/>
            <p:nvPr/>
          </p:nvSpPr>
          <p:spPr>
            <a:xfrm>
              <a:off x="7156176" y="2186608"/>
              <a:ext cx="2809460" cy="1643270"/>
            </a:xfrm>
            <a:prstGeom prst="wedgeRoundRectCallout">
              <a:avLst>
                <a:gd name="adj1" fmla="val 46148"/>
                <a:gd name="adj2" fmla="val 71371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B1773E-8F96-2ADD-509B-15DFE0228F3F}"/>
                </a:ext>
              </a:extLst>
            </p:cNvPr>
            <p:cNvSpPr txBox="1"/>
            <p:nvPr/>
          </p:nvSpPr>
          <p:spPr>
            <a:xfrm>
              <a:off x="7363239" y="2408078"/>
              <a:ext cx="2395333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2400" b="1" dirty="0"/>
                <a:t>ما الأشكال الهندسية الممكن استخراجها من الصورة ؟</a:t>
              </a:r>
            </a:p>
          </p:txBody>
        </p:sp>
      </p:grp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F566CDC8-E56A-884B-6C97-C6841A3DB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47" y="115956"/>
            <a:ext cx="6626087" cy="6626087"/>
          </a:xfrm>
          <a:prstGeom prst="rect">
            <a:avLst/>
          </a:prstGeom>
          <a:ln w="38100" cap="sq">
            <a:solidFill>
              <a:srgbClr val="86E9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1DEF540-6696-5160-CA95-A058776F4CFA}"/>
              </a:ext>
            </a:extLst>
          </p:cNvPr>
          <p:cNvSpPr/>
          <p:nvPr/>
        </p:nvSpPr>
        <p:spPr>
          <a:xfrm>
            <a:off x="3269972" y="1265582"/>
            <a:ext cx="364435" cy="357809"/>
          </a:xfrm>
          <a:prstGeom prst="rect">
            <a:avLst/>
          </a:prstGeom>
          <a:solidFill>
            <a:srgbClr val="FFFF00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A2DB683-27EF-E3F3-F63D-F705617213C8}"/>
              </a:ext>
            </a:extLst>
          </p:cNvPr>
          <p:cNvSpPr/>
          <p:nvPr/>
        </p:nvSpPr>
        <p:spPr>
          <a:xfrm>
            <a:off x="3892826" y="1159564"/>
            <a:ext cx="1292087" cy="357809"/>
          </a:xfrm>
          <a:prstGeom prst="wedgeRoundRectCallout">
            <a:avLst>
              <a:gd name="adj1" fmla="val -78269"/>
              <a:gd name="adj2" fmla="val 3241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400" b="1" dirty="0">
                <a:solidFill>
                  <a:sysClr val="windowText" lastClr="000000"/>
                </a:solidFill>
              </a:rPr>
              <a:t>مربع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BB9468F-4801-AD19-B926-45B46088B07B}"/>
              </a:ext>
            </a:extLst>
          </p:cNvPr>
          <p:cNvSpPr/>
          <p:nvPr/>
        </p:nvSpPr>
        <p:spPr>
          <a:xfrm>
            <a:off x="1654035" y="4426226"/>
            <a:ext cx="724730" cy="357809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3796EEF0-EC95-A7F9-C4EF-66A08F9ABFC0}"/>
              </a:ext>
            </a:extLst>
          </p:cNvPr>
          <p:cNvSpPr/>
          <p:nvPr/>
        </p:nvSpPr>
        <p:spPr>
          <a:xfrm>
            <a:off x="4247321" y="2969392"/>
            <a:ext cx="1292087" cy="357809"/>
          </a:xfrm>
          <a:prstGeom prst="wedgeRoundRectCallout">
            <a:avLst>
              <a:gd name="adj1" fmla="val -78269"/>
              <a:gd name="adj2" fmla="val 3241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400" b="1" dirty="0">
                <a:solidFill>
                  <a:sysClr val="windowText" lastClr="000000"/>
                </a:solidFill>
              </a:rPr>
              <a:t>دائرة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354313F9-2D57-EA85-CABE-CAE7F9792610}"/>
              </a:ext>
            </a:extLst>
          </p:cNvPr>
          <p:cNvSpPr/>
          <p:nvPr/>
        </p:nvSpPr>
        <p:spPr>
          <a:xfrm>
            <a:off x="222802" y="4553933"/>
            <a:ext cx="1292087" cy="357809"/>
          </a:xfrm>
          <a:prstGeom prst="wedgeRoundRectCallout">
            <a:avLst>
              <a:gd name="adj1" fmla="val 81218"/>
              <a:gd name="adj2" fmla="val 1389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400" b="1" dirty="0">
                <a:solidFill>
                  <a:sysClr val="windowText" lastClr="000000"/>
                </a:solidFill>
              </a:rPr>
              <a:t>مستطيل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0DCE0B5-8745-8A77-08D0-ED5CD2C86552}"/>
              </a:ext>
            </a:extLst>
          </p:cNvPr>
          <p:cNvSpPr/>
          <p:nvPr/>
        </p:nvSpPr>
        <p:spPr>
          <a:xfrm>
            <a:off x="2928454" y="2681157"/>
            <a:ext cx="1050782" cy="105078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5A48F7FB-9FAD-4AC4-7AB3-C50703A83209}"/>
              </a:ext>
            </a:extLst>
          </p:cNvPr>
          <p:cNvSpPr/>
          <p:nvPr/>
        </p:nvSpPr>
        <p:spPr>
          <a:xfrm>
            <a:off x="2160103" y="3368867"/>
            <a:ext cx="2584172" cy="2309782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589AFBF-63B4-FEDD-BA98-1C079CA296DF}"/>
              </a:ext>
            </a:extLst>
          </p:cNvPr>
          <p:cNvSpPr/>
          <p:nvPr/>
        </p:nvSpPr>
        <p:spPr>
          <a:xfrm>
            <a:off x="4538869" y="4910839"/>
            <a:ext cx="1292087" cy="357809"/>
          </a:xfrm>
          <a:prstGeom prst="wedgeRoundRectCallout">
            <a:avLst>
              <a:gd name="adj1" fmla="val -78269"/>
              <a:gd name="adj2" fmla="val 3241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400" b="1" dirty="0">
                <a:solidFill>
                  <a:sysClr val="windowText" lastClr="000000"/>
                </a:solidFill>
              </a:rPr>
              <a:t>مثلث</a:t>
            </a:r>
          </a:p>
        </p:txBody>
      </p:sp>
    </p:spTree>
    <p:extLst>
      <p:ext uri="{BB962C8B-B14F-4D97-AF65-F5344CB8AC3E}">
        <p14:creationId xmlns:p14="http://schemas.microsoft.com/office/powerpoint/2010/main" val="96674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4" grpId="0" animBg="1"/>
      <p:bldP spid="22" grpId="0" animBg="1"/>
      <p:bldP spid="19" grpId="0" animBg="1"/>
      <p:bldP spid="20" grpId="0" animBg="1"/>
      <p:bldP spid="24" grpId="0" animBg="1"/>
      <p:bldP spid="23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46082EE-3B72-489D-9ADC-B53DD5DC35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9" b="1096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صورة 2" descr="نحلة مرتبكة">
            <a:extLst>
              <a:ext uri="{FF2B5EF4-FFF2-40B4-BE49-F238E27FC236}">
                <a16:creationId xmlns:a16="http://schemas.microsoft.com/office/drawing/2014/main" id="{A1CDE740-0571-44B0-8534-BCFBE6830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84" y="4579353"/>
            <a:ext cx="2171748" cy="2171748"/>
          </a:xfrm>
          <a:prstGeom prst="rect">
            <a:avLst/>
          </a:prstGeom>
        </p:spPr>
      </p:pic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9ACD5EEE-A3C5-4BE0-8301-71D36CEA5BD4}"/>
              </a:ext>
            </a:extLst>
          </p:cNvPr>
          <p:cNvSpPr/>
          <p:nvPr/>
        </p:nvSpPr>
        <p:spPr>
          <a:xfrm>
            <a:off x="8287484" y="1208000"/>
            <a:ext cx="3210790" cy="386541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 = طول الضلع × نفسه</a:t>
            </a: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2EAD9322-9483-407F-BE4F-3D78BD2CE8EA}"/>
              </a:ext>
            </a:extLst>
          </p:cNvPr>
          <p:cNvSpPr/>
          <p:nvPr/>
        </p:nvSpPr>
        <p:spPr>
          <a:xfrm>
            <a:off x="4490605" y="1192773"/>
            <a:ext cx="3210790" cy="386541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 = الطول × العرض</a:t>
            </a: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D0112FE8-4902-4A2C-BF66-490F81BC4BA9}"/>
              </a:ext>
            </a:extLst>
          </p:cNvPr>
          <p:cNvSpPr/>
          <p:nvPr/>
        </p:nvSpPr>
        <p:spPr>
          <a:xfrm>
            <a:off x="688417" y="1192773"/>
            <a:ext cx="3210790" cy="386541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2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 = القاعدة × الارتفاع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8F2F19E8-1C45-4916-8EB1-0C57B3958D61}"/>
              </a:ext>
            </a:extLst>
          </p:cNvPr>
          <p:cNvSpPr/>
          <p:nvPr/>
        </p:nvSpPr>
        <p:spPr>
          <a:xfrm>
            <a:off x="8290159" y="1208000"/>
            <a:ext cx="3210790" cy="38654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المربع </a:t>
            </a: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3B324B23-DDB1-456F-8443-414910E7C19C}"/>
              </a:ext>
            </a:extLst>
          </p:cNvPr>
          <p:cNvSpPr/>
          <p:nvPr/>
        </p:nvSpPr>
        <p:spPr>
          <a:xfrm>
            <a:off x="4490605" y="1192773"/>
            <a:ext cx="3210790" cy="38654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المستطيل</a:t>
            </a: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238C54BA-224A-4C9A-B982-435E7D726772}"/>
              </a:ext>
            </a:extLst>
          </p:cNvPr>
          <p:cNvSpPr/>
          <p:nvPr/>
        </p:nvSpPr>
        <p:spPr>
          <a:xfrm>
            <a:off x="685753" y="1192773"/>
            <a:ext cx="3210790" cy="38654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متوازي الأضلاع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DD2DC4-25C7-7A3A-D83D-CD63A06C73E2}"/>
              </a:ext>
            </a:extLst>
          </p:cNvPr>
          <p:cNvSpPr txBox="1"/>
          <p:nvPr/>
        </p:nvSpPr>
        <p:spPr>
          <a:xfrm>
            <a:off x="3690731" y="106899"/>
            <a:ext cx="724894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/>
              <a:t>اذكر قانون المساحة لكل من الأشكال الهندسية التالية:</a:t>
            </a:r>
          </a:p>
        </p:txBody>
      </p:sp>
    </p:spTree>
    <p:extLst>
      <p:ext uri="{BB962C8B-B14F-4D97-AF65-F5344CB8AC3E}">
        <p14:creationId xmlns:p14="http://schemas.microsoft.com/office/powerpoint/2010/main" val="217331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1.45833E-6 0.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2.08333E-7 0.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-6.25E-7 0.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Diagram&#10;&#10;Description automatically generated">
            <a:extLst>
              <a:ext uri="{FF2B5EF4-FFF2-40B4-BE49-F238E27FC236}">
                <a16:creationId xmlns:a16="http://schemas.microsoft.com/office/drawing/2014/main" id="{8F61F054-B3E3-01B9-936D-E450FAD540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35000"/>
          </a:blip>
          <a:srcRect t="31758" b="31758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E07663-6EA1-AA15-6874-5A8FC75AD4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756" y="5088076"/>
            <a:ext cx="11520488" cy="1176337"/>
          </a:xfrm>
        </p:spPr>
        <p:txBody>
          <a:bodyPr>
            <a:normAutofit/>
          </a:bodyPr>
          <a:lstStyle/>
          <a:p>
            <a:pPr algn="ctr"/>
            <a:r>
              <a:rPr lang="ar-KW" sz="7200" dirty="0"/>
              <a:t>عرض الدرس</a:t>
            </a:r>
          </a:p>
        </p:txBody>
      </p:sp>
    </p:spTree>
    <p:extLst>
      <p:ext uri="{BB962C8B-B14F-4D97-AF65-F5344CB8AC3E}">
        <p14:creationId xmlns:p14="http://schemas.microsoft.com/office/powerpoint/2010/main" val="1487298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عليم الاطفال اسماء الكواكب و مميزاتها باللغة العربية ، المجموعة الشمسية planets names">
            <a:hlinkClick r:id="" action="ppaction://media"/>
            <a:extLst>
              <a:ext uri="{FF2B5EF4-FFF2-40B4-BE49-F238E27FC236}">
                <a16:creationId xmlns:a16="http://schemas.microsoft.com/office/drawing/2014/main" id="{976F43DA-08CC-2096-806D-A1B73768031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6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799" y="263386"/>
            <a:ext cx="11522765" cy="6316317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949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SFT_Color_1">
      <a:dk1>
        <a:srgbClr val="32363F"/>
      </a:dk1>
      <a:lt1>
        <a:sysClr val="window" lastClr="FFFFFF"/>
      </a:lt1>
      <a:dk2>
        <a:srgbClr val="313C41"/>
      </a:dk2>
      <a:lt2>
        <a:srgbClr val="FFFFFF"/>
      </a:lt2>
      <a:accent1>
        <a:srgbClr val="2C85AE"/>
      </a:accent1>
      <a:accent2>
        <a:srgbClr val="5E5CA2"/>
      </a:accent2>
      <a:accent3>
        <a:srgbClr val="5268A5"/>
      </a:accent3>
      <a:accent4>
        <a:srgbClr val="4276AA"/>
      </a:accent4>
      <a:accent5>
        <a:srgbClr val="1891AB"/>
      </a:accent5>
      <a:accent6>
        <a:srgbClr val="00A09D"/>
      </a:accent6>
      <a:hlink>
        <a:srgbClr val="2C85AE"/>
      </a:hlink>
      <a:folHlink>
        <a:srgbClr val="00A09D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itle goes here" id="{A4715F0E-2373-46DF-8650-9CD6D2E73FF4}" vid="{7AE24D49-249C-4823-B15D-D301F3E63356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 bold block presentation</Template>
  <TotalTime>602</TotalTime>
  <Words>376</Words>
  <Application>Microsoft Office PowerPoint</Application>
  <PresentationFormat>Widescreen</PresentationFormat>
  <Paragraphs>173</Paragraphs>
  <Slides>30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Andalus</vt:lpstr>
      <vt:lpstr>Aparajita</vt:lpstr>
      <vt:lpstr>Arial</vt:lpstr>
      <vt:lpstr>Calibri</vt:lpstr>
      <vt:lpstr>Calibri Light</vt:lpstr>
      <vt:lpstr>Candara</vt:lpstr>
      <vt:lpstr>Gill Sans MT</vt:lpstr>
      <vt:lpstr>HSIshraq-Light</vt:lpstr>
      <vt:lpstr>Meiryo</vt:lpstr>
      <vt:lpstr>Sakkal Majalla</vt:lpstr>
      <vt:lpstr>Segoe UI Light</vt:lpstr>
      <vt:lpstr>Office Theme</vt:lpstr>
      <vt:lpstr>1_Office Theme</vt:lpstr>
      <vt:lpstr>2_Office Theme</vt:lpstr>
      <vt:lpstr>نسق Office</vt:lpstr>
      <vt:lpstr>Office テーマ</vt:lpstr>
      <vt:lpstr>(1-1): الحس العددي والهندسة                 إعداد المعلمة: أ. نوره راشد</vt:lpstr>
      <vt:lpstr>التمهـــــــــيد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عرض الدرس</vt:lpstr>
      <vt:lpstr>PowerPoint Presentation</vt:lpstr>
      <vt:lpstr>كتاب الطالب صفحة 18</vt:lpstr>
      <vt:lpstr>كتاب الطالب صفحة 18</vt:lpstr>
      <vt:lpstr>كتاب الطالب صفحة 19</vt:lpstr>
      <vt:lpstr>كتاب الطالب صفحة 19</vt:lpstr>
      <vt:lpstr>كتاب الطالب صفحة 19</vt:lpstr>
      <vt:lpstr>كتاب الطالب صفحة 19</vt:lpstr>
      <vt:lpstr>كتاب الطالب صفحة 19</vt:lpstr>
      <vt:lpstr>الواجب المنزلي</vt:lpstr>
      <vt:lpstr>كتاب الطالب صفحة 19</vt:lpstr>
      <vt:lpstr>فاصل تعليمي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الخاتمـــــــــــــة</vt:lpstr>
      <vt:lpstr>PowerPoint Presentation</vt:lpstr>
      <vt:lpstr>ماذا تعلمنا اليوم 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(1-1): الحس العددي والهندسة </dc:title>
  <dc:creator>نوره راشد محمد علي</dc:creator>
  <cp:lastModifiedBy>نوره راشد محمد علي</cp:lastModifiedBy>
  <cp:revision>26</cp:revision>
  <dcterms:created xsi:type="dcterms:W3CDTF">2022-07-31T14:59:21Z</dcterms:created>
  <dcterms:modified xsi:type="dcterms:W3CDTF">2023-06-10T17:03:37Z</dcterms:modified>
</cp:coreProperties>
</file>