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340" r:id="rId2"/>
    <p:sldId id="294" r:id="rId3"/>
    <p:sldId id="323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339" r:id="rId15"/>
    <p:sldId id="370" r:id="rId1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94C7CAB-3D88-48B5-8369-2D2DF727FC64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0C24A43-9517-4246-BB8B-06DDED6AAD6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63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C92701-770B-44EF-01A0-135B25452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E936EB-A7E3-8043-79DA-1FCFB2438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5CB09A-C072-832E-CF53-D4CEB1D5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04E216-B360-41BD-0A89-1D562948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700FF8-A019-3FCD-D579-135CC086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539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0938C-B033-3F14-E3B4-76BB8FA2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D19C4E9-92FE-9F20-4690-42928830F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DE9B56-46FF-ADFB-32B4-4C60F7E7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AD46A5-528E-705A-2B8D-6A3FED3E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9AD0ADE-DE5D-AC03-7E70-37DD1EEC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2367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047781E-2511-EBCD-6F5C-B6B864014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8BE14C-6ED8-3E02-564E-E789F4FAF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BB5D06-7482-226D-E4AD-7DF737E5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6A5BDA-7F3A-98AB-36CD-95D55520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06EF6A6-C05C-75A4-16F6-D1B6FBBF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1705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02C6FF-677D-6C42-9E05-C09527D0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09ADB56-97FE-E36C-9EB8-4FD171C42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9A211C-9DB8-0434-48A7-222148B6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6602EA-E22E-36E8-CE7F-FAAA2511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DE97F5-CCD1-646D-A49E-3A602D16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253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25B55C-1259-5C49-3C9F-DC0ED53C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141DE8-6079-06B6-15BE-F688C9CB2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848315-0303-1B30-8C5B-C8E3A389A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D62D06-CEA0-6FBE-F6EE-41539250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159CAA-096D-45CC-3F98-0E544444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093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2436CC-9264-0100-1F5E-E25E6A0F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542E36-78D1-801F-24A8-DB1209846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D047771-57E2-EAAB-6E7D-5FFA003E4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BB803EB-637C-E959-D685-E6B9B975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00DF6-7794-20BF-0696-1B05BA82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0A42CF7-EF96-483D-FE22-C2DFADF4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8474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BDDF6C-B025-8279-70BD-7F6EAD13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F6DA762-97A9-06C7-5AA7-A9D2504B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1C4396B-C74E-4DB3-B939-9397E22DA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AC54FCF-0C0D-F52D-8DBF-A6F773C7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4850532-8E29-E2FD-EEA1-558412067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95E6BC9-F237-98A9-8D29-7CE459E6A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DC88B4C-B295-7145-D94D-6386B2ED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CAC1BF-99BE-BF8E-1BBB-6043524A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078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423163-F347-D4FE-DF64-8020FFC7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839A704-918B-18FA-26BE-BCED631B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F590EA6-E0F8-79D8-482F-8A6F4B3F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98C4C6F-6C63-5B36-712F-3FBF7E2E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202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22D24DE-1FA3-5C51-3A0A-41F5B53E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2FFACD8-4785-4316-CE5E-02F0E888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3EA269-2B18-8A21-0BC9-94BC5024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655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EE0956-41B6-3AA8-BB47-4BCE1C1B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B587E4-6D4A-6AD6-357E-56A72DC05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F69B9A3-A349-3C84-2514-69F37A33F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8ECDDFD-13BC-340C-D713-F3B1E98A7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F2C8915-E24A-6CDD-CA8C-B23ECC37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4F53AD-DE8E-6365-44EB-B996C839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6729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836F77-A852-965F-9D0C-7F67F85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C216267-CF5D-E51C-BDCF-7DF107321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E4D551-D388-005D-6A36-C8DFE1B47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4EFFBA-9ACB-8552-B034-5614633B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87210D-8601-6208-E555-697F4B5E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D8AE4E8-A627-E28B-3745-F40BAE88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092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FB4D8DF-F43B-99EB-2EFE-18E35A7C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5C90936-7736-4155-7CD2-2184E3948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25D79C-9F81-87AC-8AE8-4048844661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67C7-EEC1-4B69-9D0E-42E58FC90738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29CAD3-3D7F-9276-FB2D-C556AE88D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E51EC1-67B9-C654-2C52-824C0872C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344DF-D169-481D-8637-D7CD488E2D1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919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1063-EF13-DF72-3E34-E60CC78A4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" y="-933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F7032B-65DA-1B68-30D0-095338F15CB6}"/>
              </a:ext>
            </a:extLst>
          </p:cNvPr>
          <p:cNvSpPr/>
          <p:nvPr/>
        </p:nvSpPr>
        <p:spPr>
          <a:xfrm>
            <a:off x="9870679" y="82841"/>
            <a:ext cx="2117111" cy="16795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القيمة التربوية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AEA5BA3-D095-D9E3-A4F1-C669EFEF0EB6}"/>
              </a:ext>
            </a:extLst>
          </p:cNvPr>
          <p:cNvSpPr/>
          <p:nvPr/>
        </p:nvSpPr>
        <p:spPr>
          <a:xfrm>
            <a:off x="4505107" y="672004"/>
            <a:ext cx="53655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 الوالدين و صلة الرحم  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فيديو واتساب بتاريخ 2023-03-02 في 16.55.14">
            <a:hlinkClick r:id="" action="ppaction://media"/>
            <a:extLst>
              <a:ext uri="{FF2B5EF4-FFF2-40B4-BE49-F238E27FC236}">
                <a16:creationId xmlns:a16="http://schemas.microsoft.com/office/drawing/2014/main" id="{F323C4C1-EADA-0522-0843-CB5F30175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9674" y="1873364"/>
            <a:ext cx="7964138" cy="49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1"/>
    </mc:Choice>
    <mc:Fallback xmlns="">
      <p:transition spd="slow" advTm="8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290D8B2-81DF-549D-886D-8C279632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39876-211A-16F1-8EC6-4D5A48F8A71A}"/>
              </a:ext>
            </a:extLst>
          </p:cNvPr>
          <p:cNvSpPr txBox="1"/>
          <p:nvPr/>
        </p:nvSpPr>
        <p:spPr>
          <a:xfrm>
            <a:off x="3683260" y="623892"/>
            <a:ext cx="6153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</a:tabLst>
              <a:defRPr/>
            </a:pPr>
            <a:r>
              <a:rPr kumimoji="0" lang="ar-K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عدد وأدوات الترخيم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CA6267-CE05-D259-960C-336BB51DE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811" y="2644887"/>
            <a:ext cx="1798476" cy="17984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05BAAE-8DD9-74B9-BD46-CE35BD098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028" y="1230491"/>
            <a:ext cx="4627265" cy="46272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DA0B150-50F0-FDC0-4B19-8862A7E5F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273" y="2489423"/>
            <a:ext cx="2267909" cy="21093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703E84A-E5BD-B999-38FA-A1B39462F03A}"/>
              </a:ext>
            </a:extLst>
          </p:cNvPr>
          <p:cNvSpPr/>
          <p:nvPr/>
        </p:nvSpPr>
        <p:spPr>
          <a:xfrm>
            <a:off x="10222113" y="1721557"/>
            <a:ext cx="1136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قطن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1E40602-575C-779A-C1D5-691E239E6D82}"/>
              </a:ext>
            </a:extLst>
          </p:cNvPr>
          <p:cNvSpPr/>
          <p:nvPr/>
        </p:nvSpPr>
        <p:spPr>
          <a:xfrm>
            <a:off x="5797457" y="4598822"/>
            <a:ext cx="2999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ورنيش ملون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9D9FC6-CB2F-9689-1D4C-0FC890946C12}"/>
              </a:ext>
            </a:extLst>
          </p:cNvPr>
          <p:cNvSpPr txBox="1"/>
          <p:nvPr/>
        </p:nvSpPr>
        <p:spPr>
          <a:xfrm>
            <a:off x="-676792" y="1695945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اسبيرتو</a:t>
            </a:r>
            <a:endParaRPr kumimoji="0" lang="ar-KW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33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7DF64D1-0785-2D81-7381-9F16EED82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D0EAA15-8741-13CB-02E1-85BEFBD6EF2F}"/>
              </a:ext>
            </a:extLst>
          </p:cNvPr>
          <p:cNvSpPr txBox="1"/>
          <p:nvPr/>
        </p:nvSpPr>
        <p:spPr>
          <a:xfrm>
            <a:off x="3785895" y="511924"/>
            <a:ext cx="678568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99"/>
              </a:buClr>
              <a:buSzPts val="3400"/>
              <a:buFont typeface="Arial"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 w="11430">
                  <a:solidFill>
                    <a:srgbClr val="C00000"/>
                  </a:solidFill>
                </a:ln>
                <a:effectLst/>
                <a:uLnTx/>
                <a:uFillTx/>
                <a:latin typeface="Felix Titling" pitchFamily="82" charset="0"/>
                <a:ea typeface="Amatic SC"/>
                <a:cs typeface="+mn-cs"/>
                <a:sym typeface="Amatic SC"/>
              </a:rPr>
              <a:t>نشاهد معاً الخطوات العملية للترخيم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8AB3850-4795-886B-FEC1-6D4358E24F1B}"/>
              </a:ext>
            </a:extLst>
          </p:cNvPr>
          <p:cNvSpPr txBox="1"/>
          <p:nvPr/>
        </p:nvSpPr>
        <p:spPr>
          <a:xfrm>
            <a:off x="5941267" y="2771173"/>
            <a:ext cx="61535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r" defTabSz="914400" rtl="1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r>
              <a:rPr kumimoji="0" lang="ar-SA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الأدوات</a:t>
            </a:r>
            <a:r>
              <a:rPr kumimoji="0" lang="ar-K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1- ورنيش ملون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2- اسبيرتو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3- قطن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4- فرشاه</a:t>
            </a:r>
          </a:p>
        </p:txBody>
      </p:sp>
      <p:pic>
        <p:nvPicPr>
          <p:cNvPr id="3" name="RPReplay_Final1674827133">
            <a:hlinkClick r:id="" action="ppaction://media"/>
            <a:extLst>
              <a:ext uri="{FF2B5EF4-FFF2-40B4-BE49-F238E27FC236}">
                <a16:creationId xmlns:a16="http://schemas.microsoft.com/office/drawing/2014/main" id="{93E1C8C6-232C-AEE3-98CC-AA31E4468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714" y="1924806"/>
            <a:ext cx="7937895" cy="4222042"/>
          </a:xfrm>
          <a:prstGeom prst="rect">
            <a:avLst/>
          </a:prstGeom>
          <a:ln w="38100" cap="sq">
            <a:solidFill>
              <a:srgbClr val="FFFFFF">
                <a:lumMod val="6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70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6318665-5479-7A79-0C19-3BC90B80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D2A435B-305C-3048-0AE4-F13DD2B95438}"/>
              </a:ext>
            </a:extLst>
          </p:cNvPr>
          <p:cNvSpPr txBox="1"/>
          <p:nvPr/>
        </p:nvSpPr>
        <p:spPr>
          <a:xfrm>
            <a:off x="4103137" y="595900"/>
            <a:ext cx="6153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</a:tabLst>
              <a:defRPr/>
            </a:pPr>
            <a:r>
              <a:rPr kumimoji="0" lang="ar-K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عدد وأدوات التعتيق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DC5A939-BCE3-5AE4-795A-839F7C6D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86" y="4985025"/>
            <a:ext cx="1883827" cy="149974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53F7349-0EBD-5CB1-51FC-365698684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863" y="2210774"/>
            <a:ext cx="2658086" cy="21033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34639E-8920-207B-8B69-CBC330E6D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273" y="4748601"/>
            <a:ext cx="2109399" cy="21093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217CF2C-2169-3ABC-F49B-8566B521D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675" y="2135670"/>
            <a:ext cx="1987468" cy="198746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455D81C-80DB-5BFA-9347-03F47FA2974A}"/>
              </a:ext>
            </a:extLst>
          </p:cNvPr>
          <p:cNvSpPr txBox="1"/>
          <p:nvPr/>
        </p:nvSpPr>
        <p:spPr>
          <a:xfrm>
            <a:off x="-52144" y="4177493"/>
            <a:ext cx="6153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قطعة قماش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420345-2FDF-ED62-C12D-B263FA072DF0}"/>
              </a:ext>
            </a:extLst>
          </p:cNvPr>
          <p:cNvSpPr txBox="1"/>
          <p:nvPr/>
        </p:nvSpPr>
        <p:spPr>
          <a:xfrm>
            <a:off x="1854735" y="2218842"/>
            <a:ext cx="6153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دهان داكن </a:t>
            </a:r>
            <a:endParaRPr lang="ar-KW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4E33703-890C-BD51-E878-D529C5E59FAC}"/>
              </a:ext>
            </a:extLst>
          </p:cNvPr>
          <p:cNvSpPr txBox="1"/>
          <p:nvPr/>
        </p:nvSpPr>
        <p:spPr>
          <a:xfrm>
            <a:off x="5586704" y="1694388"/>
            <a:ext cx="6153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دهان </a:t>
            </a:r>
            <a:r>
              <a:rPr lang="ar-KW" altLang="en-US" sz="24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فاتح</a:t>
            </a: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endParaRPr lang="ar-KW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6199B51-1540-C6B4-7990-03E0371FC737}"/>
              </a:ext>
            </a:extLst>
          </p:cNvPr>
          <p:cNvSpPr txBox="1"/>
          <p:nvPr/>
        </p:nvSpPr>
        <p:spPr>
          <a:xfrm>
            <a:off x="3475654" y="4486285"/>
            <a:ext cx="6148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24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رول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73909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A934B6-C333-E067-7003-32361A9D0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5C55B2B-A843-17DA-1C3F-951F67CAE733}"/>
              </a:ext>
            </a:extLst>
          </p:cNvPr>
          <p:cNvSpPr txBox="1"/>
          <p:nvPr/>
        </p:nvSpPr>
        <p:spPr>
          <a:xfrm>
            <a:off x="3431332" y="362634"/>
            <a:ext cx="747615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99"/>
              </a:buClr>
              <a:buSzPts val="3400"/>
              <a:buFont typeface="Arial"/>
              <a:buNone/>
              <a:tabLst/>
              <a:defRPr/>
            </a:pPr>
            <a:r>
              <a:rPr kumimoji="0" lang="ar-KW" sz="4800" b="1" i="0" u="none" strike="noStrike" kern="0" cap="none" spc="0" normalizeH="0" baseline="0" noProof="0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elix Titling" pitchFamily="82" charset="0"/>
                <a:ea typeface="Amatic SC"/>
                <a:cs typeface="+mn-cs"/>
                <a:sym typeface="Amatic SC"/>
              </a:rPr>
              <a:t>نشاهد معاً الخطوات العملية للتعتيق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D3A8DAB-D3C4-7C98-2626-2B400E68CEB3}"/>
              </a:ext>
            </a:extLst>
          </p:cNvPr>
          <p:cNvSpPr txBox="1"/>
          <p:nvPr/>
        </p:nvSpPr>
        <p:spPr>
          <a:xfrm>
            <a:off x="6022249" y="2957830"/>
            <a:ext cx="61535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r" defTabSz="914400" rtl="1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r>
              <a:rPr kumimoji="0" lang="ar-SA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الأدوات</a:t>
            </a:r>
            <a:r>
              <a:rPr kumimoji="0" lang="ar-K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1- دهان فاتح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2- دهان داكن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3- رول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4- قطعة قماش</a:t>
            </a:r>
          </a:p>
        </p:txBody>
      </p:sp>
      <p:pic>
        <p:nvPicPr>
          <p:cNvPr id="3" name="RPReplay_Final1674827217">
            <a:hlinkClick r:id="" action="ppaction://media"/>
            <a:extLst>
              <a:ext uri="{FF2B5EF4-FFF2-40B4-BE49-F238E27FC236}">
                <a16:creationId xmlns:a16="http://schemas.microsoft.com/office/drawing/2014/main" id="{B0C9B1E3-8A59-1BF3-EC8E-2274C0240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2430" y="1913266"/>
            <a:ext cx="7909904" cy="4496864"/>
          </a:xfrm>
          <a:prstGeom prst="rect">
            <a:avLst/>
          </a:prstGeom>
          <a:ln w="38100" cap="sq">
            <a:solidFill>
              <a:srgbClr val="B5D9E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4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F534-6FC0-4F5E-4F71-C0E4A3EF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DCA1-BD60-432B-DCDC-51FB9D70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70EC5-2FF4-F6D2-E54E-40D21130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7AB0D058-62D6-39C4-CFC3-46BEC3EA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2315630" y="622240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D3EF4848-FF69-D472-83C0-6A1CCD53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07" y="63468"/>
            <a:ext cx="4701804" cy="48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C0B7-E530-A48E-6DAE-C78FB338249A}"/>
              </a:ext>
            </a:extLst>
          </p:cNvPr>
          <p:cNvSpPr txBox="1"/>
          <p:nvPr/>
        </p:nvSpPr>
        <p:spPr>
          <a:xfrm>
            <a:off x="7826812" y="1022513"/>
            <a:ext cx="3627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عند الانتهاء من العمل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ترتب العدد في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خزانة حفظ العدد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ليسهل الوصول إليها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1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EAC9BA9B-AA00-2BE0-03A5-B2B51FFC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" y="-57964"/>
            <a:ext cx="12192000" cy="6876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6591300" y="3924300"/>
            <a:ext cx="64484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شكراً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لحسن إستماعكم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343573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57BCF9F-0588-4086-851B-A91A36FA88A1}"/>
              </a:ext>
            </a:extLst>
          </p:cNvPr>
          <p:cNvSpPr/>
          <p:nvPr/>
        </p:nvSpPr>
        <p:spPr>
          <a:xfrm>
            <a:off x="1990725" y="333466"/>
            <a:ext cx="4733925" cy="1584262"/>
          </a:xfrm>
          <a:prstGeom prst="ellipse">
            <a:avLst/>
          </a:prstGeom>
          <a:solidFill>
            <a:srgbClr val="DBC7B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هيا نعمل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1604-2629-491D-BAC3-B9A0BF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AF2-245D-051D-98A3-702A245C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 dirty="0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A24A51DF-2593-94F7-D27E-91D885CB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5301-492F-3B3D-F181-46270048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28" y="365125"/>
            <a:ext cx="7617275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456-E34F-3FA5-4F3C-2845B676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7FA9-C93A-88BB-BC13-A3C8FC3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13">
            <a:extLst>
              <a:ext uri="{FF2B5EF4-FFF2-40B4-BE49-F238E27FC236}">
                <a16:creationId xmlns:a16="http://schemas.microsoft.com/office/drawing/2014/main" id="{FCD86B82-B273-5D1A-4713-92FDC993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3"/>
            <a:ext cx="12192000" cy="6876764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DB2EBA-EF92-2756-CE3A-204965B6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0" y="277817"/>
            <a:ext cx="5405828" cy="2221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B5AA8-4160-6434-A55B-555E57A7486A}"/>
              </a:ext>
            </a:extLst>
          </p:cNvPr>
          <p:cNvSpPr/>
          <p:nvPr/>
        </p:nvSpPr>
        <p:spPr>
          <a:xfrm>
            <a:off x="5551310" y="1144588"/>
            <a:ext cx="3057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قـوانين الـورشة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5CC7-1527-FEE5-FB07-447A3672F270}"/>
              </a:ext>
            </a:extLst>
          </p:cNvPr>
          <p:cNvSpPr txBox="1"/>
          <p:nvPr/>
        </p:nvSpPr>
        <p:spPr>
          <a:xfrm>
            <a:off x="4294093" y="2499270"/>
            <a:ext cx="7324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</p:txBody>
      </p:sp>
    </p:spTree>
    <p:extLst>
      <p:ext uri="{BB962C8B-B14F-4D97-AF65-F5344CB8AC3E}">
        <p14:creationId xmlns:p14="http://schemas.microsoft.com/office/powerpoint/2010/main" val="339147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A7DF82-71FC-409D-42D2-8D14A17C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-9332"/>
            <a:ext cx="12161521" cy="6858000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96874B88-F0C3-382E-07A6-010DE012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019" y="-8899"/>
            <a:ext cx="2890981" cy="289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A7950D2-39E9-A8D0-FDEE-0254F5776F85}"/>
              </a:ext>
            </a:extLst>
          </p:cNvPr>
          <p:cNvSpPr txBox="1"/>
          <p:nvPr/>
        </p:nvSpPr>
        <p:spPr>
          <a:xfrm>
            <a:off x="7732995" y="1127748"/>
            <a:ext cx="613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التمرين العملي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FD3E622-7EDF-75B2-DDEF-AFBE59A2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509" y="2015845"/>
            <a:ext cx="5946615" cy="46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5B494FC-FF55-EBA7-BC9B-AA640BFD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5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1808D22-1DE6-02CE-4972-62E4EC5587AC}"/>
              </a:ext>
            </a:extLst>
          </p:cNvPr>
          <p:cNvSpPr txBox="1"/>
          <p:nvPr/>
        </p:nvSpPr>
        <p:spPr>
          <a:xfrm>
            <a:off x="3216729" y="295860"/>
            <a:ext cx="6153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3600" dirty="0"/>
              <a:t>مجموعة من التشطيبات المتنوعة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8D86CBA-2DD0-AF1B-1EFF-B23E4C839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226" y="2802839"/>
            <a:ext cx="2572735" cy="257273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60DA58F-9AD6-A3AB-D039-D1892F653533}"/>
              </a:ext>
            </a:extLst>
          </p:cNvPr>
          <p:cNvSpPr txBox="1"/>
          <p:nvPr/>
        </p:nvSpPr>
        <p:spPr>
          <a:xfrm>
            <a:off x="5109288" y="1959244"/>
            <a:ext cx="6153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/>
              <a:t>التعتيق</a:t>
            </a:r>
            <a:endParaRPr lang="ar-KW" sz="32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023A946-C677-6AF0-537A-269C483FE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32" y="2802839"/>
            <a:ext cx="2572735" cy="257273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0D07BB0-D944-9517-3468-8E74E986BC46}"/>
              </a:ext>
            </a:extLst>
          </p:cNvPr>
          <p:cNvSpPr/>
          <p:nvPr/>
        </p:nvSpPr>
        <p:spPr>
          <a:xfrm>
            <a:off x="6657573" y="1937345"/>
            <a:ext cx="26709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وورق الذهب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94FB6ED-0236-6E4B-4741-2C237253F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838" y="2787732"/>
            <a:ext cx="2572735" cy="257273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D1AAF98-FC0C-B4CB-FE97-F29A8FB3544E}"/>
              </a:ext>
            </a:extLst>
          </p:cNvPr>
          <p:cNvSpPr/>
          <p:nvPr/>
        </p:nvSpPr>
        <p:spPr>
          <a:xfrm>
            <a:off x="3485112" y="2010483"/>
            <a:ext cx="37721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ديكوباج</a:t>
            </a:r>
            <a:r>
              <a:rPr lang="ar-SA" sz="4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ترخيم</a:t>
            </a:r>
          </a:p>
        </p:txBody>
      </p:sp>
    </p:spTree>
    <p:extLst>
      <p:ext uri="{BB962C8B-B14F-4D97-AF65-F5344CB8AC3E}">
        <p14:creationId xmlns:p14="http://schemas.microsoft.com/office/powerpoint/2010/main" val="154007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1539BB-B28D-4CA6-F64C-D6386A27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2BDE07D-AC3C-CC3F-F3FA-2068017582BE}"/>
              </a:ext>
            </a:extLst>
          </p:cNvPr>
          <p:cNvSpPr txBox="1"/>
          <p:nvPr/>
        </p:nvSpPr>
        <p:spPr>
          <a:xfrm>
            <a:off x="3785896" y="334642"/>
            <a:ext cx="6153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</a:tabLst>
              <a:defRPr/>
            </a:pPr>
            <a:r>
              <a:rPr kumimoji="0" lang="ar-K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عدد وأدوات </a:t>
            </a:r>
            <a:r>
              <a:rPr kumimoji="0" lang="ar-KW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الديكوباج</a:t>
            </a:r>
            <a:endParaRPr kumimoji="0" lang="ar-K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1747C0-9CE4-5A9C-A442-D497B9D3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763" y="2584449"/>
            <a:ext cx="2249619" cy="193869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0142BE-C56B-30FC-2CCA-415C133E3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787" y="2728520"/>
            <a:ext cx="1798476" cy="17984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5167D94-B0D4-2987-348E-BCE2B5866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620" y="2877082"/>
            <a:ext cx="1804572" cy="16460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7FA4BF-15B7-FAA4-A202-73628BBFD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320" y="2853498"/>
            <a:ext cx="2956816" cy="1548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4BF6BFD-CE91-7946-EC9B-C2A5810C3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059" y="2502948"/>
            <a:ext cx="1737511" cy="224961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A5B1D5C-9F70-F051-BB75-11E4A8B5A6C8}"/>
              </a:ext>
            </a:extLst>
          </p:cNvPr>
          <p:cNvSpPr/>
          <p:nvPr/>
        </p:nvSpPr>
        <p:spPr>
          <a:xfrm>
            <a:off x="10300135" y="1733155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غراء 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D02B9D1-D710-A5E6-91E2-3885DE83751F}"/>
              </a:ext>
            </a:extLst>
          </p:cNvPr>
          <p:cNvSpPr/>
          <p:nvPr/>
        </p:nvSpPr>
        <p:spPr>
          <a:xfrm>
            <a:off x="9262786" y="4290902"/>
            <a:ext cx="1136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قطن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3372243-AF48-D76B-2D8F-BC569A1D46A9}"/>
              </a:ext>
            </a:extLst>
          </p:cNvPr>
          <p:cNvSpPr/>
          <p:nvPr/>
        </p:nvSpPr>
        <p:spPr>
          <a:xfrm>
            <a:off x="6059804" y="1733155"/>
            <a:ext cx="2805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ورق الأرز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F2A824D-7B9A-133E-F113-EDEB17D1F06A}"/>
              </a:ext>
            </a:extLst>
          </p:cNvPr>
          <p:cNvSpPr/>
          <p:nvPr/>
        </p:nvSpPr>
        <p:spPr>
          <a:xfrm>
            <a:off x="4818009" y="4420288"/>
            <a:ext cx="1527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فرشة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3B0DFD3-4024-A655-BB52-5036CED5EEE3}"/>
              </a:ext>
            </a:extLst>
          </p:cNvPr>
          <p:cNvSpPr/>
          <p:nvPr/>
        </p:nvSpPr>
        <p:spPr>
          <a:xfrm>
            <a:off x="2715211" y="1854187"/>
            <a:ext cx="2159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كوب ماء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91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E609D49-0AA0-B3A5-9ECC-0C08A470E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6B2FE7E-72DB-B2FE-1BEB-6CBFABD926BE}"/>
              </a:ext>
            </a:extLst>
          </p:cNvPr>
          <p:cNvSpPr txBox="1"/>
          <p:nvPr/>
        </p:nvSpPr>
        <p:spPr>
          <a:xfrm>
            <a:off x="3188736" y="393546"/>
            <a:ext cx="8026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99"/>
              </a:buClr>
              <a:buSzPts val="3400"/>
              <a:buFont typeface="Arial"/>
              <a:buNone/>
              <a:tabLst/>
              <a:defRPr/>
            </a:pPr>
            <a:r>
              <a:rPr kumimoji="0" lang="ar-KW" sz="4000" b="1" i="0" u="none" strike="noStrike" kern="0" cap="none" spc="0" normalizeH="0" baseline="0" noProof="0" dirty="0">
                <a:ln w="11430">
                  <a:solidFill>
                    <a:srgbClr val="C00000"/>
                  </a:solidFill>
                </a:ln>
                <a:effectLst/>
                <a:uLnTx/>
                <a:uFillTx/>
                <a:latin typeface="Felix Titling" pitchFamily="82" charset="0"/>
                <a:ea typeface="Amatic SC"/>
                <a:cs typeface="+mn-cs"/>
                <a:sym typeface="Amatic SC"/>
              </a:rPr>
              <a:t>نشاهد معاً الخطوات العملية </a:t>
            </a:r>
            <a:r>
              <a:rPr kumimoji="0" lang="ar-KW" sz="4000" b="1" i="0" u="none" strike="noStrike" kern="0" cap="none" spc="0" normalizeH="0" baseline="0" noProof="0" dirty="0" err="1">
                <a:ln w="11430">
                  <a:solidFill>
                    <a:srgbClr val="C00000"/>
                  </a:solidFill>
                </a:ln>
                <a:effectLst/>
                <a:uLnTx/>
                <a:uFillTx/>
                <a:latin typeface="Felix Titling" pitchFamily="82" charset="0"/>
                <a:ea typeface="Amatic SC"/>
                <a:cs typeface="+mn-cs"/>
                <a:sym typeface="Amatic SC"/>
              </a:rPr>
              <a:t>للديكوباج</a:t>
            </a:r>
            <a:endParaRPr kumimoji="0" lang="ar-KW" sz="4000" b="1" i="0" u="none" strike="noStrike" kern="0" cap="none" spc="0" normalizeH="0" baseline="0" noProof="0" dirty="0">
              <a:ln w="11430">
                <a:solidFill>
                  <a:srgbClr val="C00000"/>
                </a:solidFill>
              </a:ln>
              <a:effectLst/>
              <a:uLnTx/>
              <a:uFillTx/>
              <a:latin typeface="Felix Titling" pitchFamily="82" charset="0"/>
              <a:ea typeface="Amatic SC"/>
              <a:cs typeface="+mn-cs"/>
              <a:sym typeface="Amatic SC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D524FF5-B41D-829F-EB02-33468238F78C}"/>
              </a:ext>
            </a:extLst>
          </p:cNvPr>
          <p:cNvSpPr txBox="1"/>
          <p:nvPr/>
        </p:nvSpPr>
        <p:spPr>
          <a:xfrm>
            <a:off x="6022249" y="3154682"/>
            <a:ext cx="615353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الأدوات</a:t>
            </a:r>
            <a:r>
              <a:rPr kumimoji="0" lang="ar-K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: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1- </a:t>
            </a:r>
            <a:r>
              <a:rPr kumimoji="0" lang="ar-S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ورق مطبوع ليزر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2- </a:t>
            </a:r>
            <a:r>
              <a:rPr kumimoji="0" lang="ar-S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ماء </a:t>
            </a:r>
            <a:endParaRPr kumimoji="0" lang="ar-KW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3-</a:t>
            </a:r>
            <a:r>
              <a:rPr kumimoji="0" lang="ar-S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قطن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4- </a:t>
            </a:r>
            <a:r>
              <a:rPr kumimoji="0" lang="ar-S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غراء </a:t>
            </a:r>
            <a:endParaRPr kumimoji="0" lang="ar-KW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ar-K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5- </a:t>
            </a:r>
            <a:r>
              <a:rPr kumimoji="0" lang="ar-S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فرشاة للدهان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RPReplay_Final1674826963">
            <a:hlinkClick r:id="" action="ppaction://media"/>
            <a:extLst>
              <a:ext uri="{FF2B5EF4-FFF2-40B4-BE49-F238E27FC236}">
                <a16:creationId xmlns:a16="http://schemas.microsoft.com/office/drawing/2014/main" id="{075720DA-BC06-4DF6-0491-9F37F4A52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6589" y="1638699"/>
            <a:ext cx="8533238" cy="4914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4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A3BA13-DDD9-3946-3381-51866FC2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5C88544-7717-E39A-9431-9A7655C27750}"/>
              </a:ext>
            </a:extLst>
          </p:cNvPr>
          <p:cNvSpPr txBox="1"/>
          <p:nvPr/>
        </p:nvSpPr>
        <p:spPr>
          <a:xfrm>
            <a:off x="4121798" y="754521"/>
            <a:ext cx="61535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Tx/>
              <a:buFont typeface="Arial"/>
              <a:buNone/>
              <a:tabLst>
                <a:tab pos="685800" algn="l"/>
                <a:tab pos="1371600" algn="l"/>
                <a:tab pos="2057400" algn="l"/>
                <a:tab pos="2743200" algn="l"/>
                <a:tab pos="3429000" algn="l"/>
              </a:tabLst>
              <a:defRPr/>
            </a:pPr>
            <a:r>
              <a:rPr kumimoji="0" lang="ar-K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عدد وأدوات ورق الذهب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F7EBE70-550B-55C4-B4D1-FDC8B99F5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323" y="2935281"/>
            <a:ext cx="1850662" cy="28764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4A72C80-5093-C6E4-7453-C15EB30E1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963" y="2647167"/>
            <a:ext cx="3426249" cy="34018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F2FD29-03A2-30FB-DF73-4F30AE4AB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63" y="2682090"/>
            <a:ext cx="2767824" cy="301778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6CB9F96-6702-C2C4-B672-7CBA409E3275}"/>
              </a:ext>
            </a:extLst>
          </p:cNvPr>
          <p:cNvSpPr txBox="1"/>
          <p:nvPr/>
        </p:nvSpPr>
        <p:spPr>
          <a:xfrm>
            <a:off x="7829393" y="2440498"/>
            <a:ext cx="6153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Arial"/>
              </a:rPr>
              <a:t>غراء مخفف</a:t>
            </a:r>
            <a:endParaRPr kumimoji="0" lang="ar-SA" alt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Arial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7702D21-96A8-9BE2-E3D1-8ED8C0EFE99E}"/>
              </a:ext>
            </a:extLst>
          </p:cNvPr>
          <p:cNvSpPr/>
          <p:nvPr/>
        </p:nvSpPr>
        <p:spPr>
          <a:xfrm>
            <a:off x="6370958" y="5279589"/>
            <a:ext cx="2513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وورق الذهب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FC1E845-372F-BEFA-D827-69A92C037F31}"/>
              </a:ext>
            </a:extLst>
          </p:cNvPr>
          <p:cNvSpPr/>
          <p:nvPr/>
        </p:nvSpPr>
        <p:spPr>
          <a:xfrm>
            <a:off x="3111656" y="2332932"/>
            <a:ext cx="31758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فرشاة ناعمة لإزالة الزوائد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60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D8128D-FC03-A91D-AA2E-E4140C90B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0DA0C12-D8E0-AAA6-9BC8-9F1DD24C356F}"/>
              </a:ext>
            </a:extLst>
          </p:cNvPr>
          <p:cNvSpPr txBox="1"/>
          <p:nvPr/>
        </p:nvSpPr>
        <p:spPr>
          <a:xfrm>
            <a:off x="9218645" y="2722574"/>
            <a:ext cx="287616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r" defTabSz="914400" rtl="1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r>
              <a:rPr kumimoji="0" lang="ar-SA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الأدوات</a:t>
            </a:r>
            <a:r>
              <a:rPr kumimoji="0" lang="ar-K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0" algn="r" defTabSz="914400" rtl="1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r>
              <a:rPr kumimoji="0" lang="ar-K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1- </a:t>
            </a:r>
            <a:r>
              <a:rPr kumimoji="0" lang="ar-SA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ورق </a:t>
            </a:r>
            <a:r>
              <a:rPr kumimoji="0" lang="ar-K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ذهب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2 - </a:t>
            </a:r>
            <a:r>
              <a:rPr kumimoji="0" lang="ar-SA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المادة اللاصقة (</a:t>
            </a:r>
            <a:r>
              <a:rPr kumimoji="0" lang="ar-SA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مسيون</a:t>
            </a:r>
            <a:r>
              <a:rPr kumimoji="0" lang="ar-SA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)‏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K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3- فرشاة ناعمة   لإزالة الزوائد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31544C0-2D23-54A2-9DEE-509246444AD0}"/>
              </a:ext>
            </a:extLst>
          </p:cNvPr>
          <p:cNvSpPr txBox="1"/>
          <p:nvPr/>
        </p:nvSpPr>
        <p:spPr>
          <a:xfrm>
            <a:off x="3291373" y="308691"/>
            <a:ext cx="781205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99"/>
              </a:buClr>
              <a:buSzPts val="3400"/>
              <a:buFont typeface="Arial"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 w="11430">
                  <a:solidFill>
                    <a:srgbClr val="C00000"/>
                  </a:solidFill>
                </a:ln>
                <a:effectLst/>
                <a:uLnTx/>
                <a:uFillTx/>
                <a:latin typeface="Felix Titling" pitchFamily="82" charset="0"/>
                <a:ea typeface="Amatic SC"/>
                <a:cs typeface="+mn-cs"/>
                <a:sym typeface="Amatic SC"/>
              </a:rPr>
              <a:t>نشاهد معاً الخطوات العملية لورق الذهب</a:t>
            </a:r>
          </a:p>
        </p:txBody>
      </p:sp>
      <p:pic>
        <p:nvPicPr>
          <p:cNvPr id="3" name="RPReplay_Final1674827040">
            <a:hlinkClick r:id="" action="ppaction://media"/>
            <a:extLst>
              <a:ext uri="{FF2B5EF4-FFF2-40B4-BE49-F238E27FC236}">
                <a16:creationId xmlns:a16="http://schemas.microsoft.com/office/drawing/2014/main" id="{2CBC5B69-3E3B-81D4-7F68-FE4851692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889" y="1761560"/>
            <a:ext cx="8142923" cy="4661238"/>
          </a:xfrm>
          <a:prstGeom prst="rect">
            <a:avLst/>
          </a:prstGeom>
          <a:ln w="38100" cap="sq">
            <a:solidFill>
              <a:srgbClr val="FFCA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9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209</Words>
  <Application>Microsoft Office PowerPoint</Application>
  <PresentationFormat>شاشة عريضة</PresentationFormat>
  <Paragraphs>66</Paragraphs>
  <Slides>15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Felix Titling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abdallah albannay</dc:creator>
  <cp:lastModifiedBy>نعيمة حسن</cp:lastModifiedBy>
  <cp:revision>4</cp:revision>
  <dcterms:created xsi:type="dcterms:W3CDTF">2023-03-17T14:38:35Z</dcterms:created>
  <dcterms:modified xsi:type="dcterms:W3CDTF">2023-10-11T08:35:30Z</dcterms:modified>
</cp:coreProperties>
</file>