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0" r:id="rId4"/>
    <p:sldMasterId id="2147483648" r:id="rId5"/>
    <p:sldMasterId id="2147483681" r:id="rId6"/>
    <p:sldMasterId id="2147483693" r:id="rId7"/>
    <p:sldMasterId id="2147483662" r:id="rId8"/>
  </p:sldMasterIdLst>
  <p:notesMasterIdLst>
    <p:notesMasterId r:id="rId30"/>
  </p:notesMasterIdLst>
  <p:handoutMasterIdLst>
    <p:handoutMasterId r:id="rId31"/>
  </p:handoutMasterIdLst>
  <p:sldIdLst>
    <p:sldId id="285" r:id="rId9"/>
    <p:sldId id="274" r:id="rId10"/>
    <p:sldId id="277" r:id="rId11"/>
    <p:sldId id="282" r:id="rId12"/>
    <p:sldId id="284" r:id="rId13"/>
    <p:sldId id="283" r:id="rId14"/>
    <p:sldId id="275" r:id="rId15"/>
    <p:sldId id="260" r:id="rId16"/>
    <p:sldId id="261" r:id="rId17"/>
    <p:sldId id="262" r:id="rId18"/>
    <p:sldId id="286" r:id="rId19"/>
    <p:sldId id="276" r:id="rId20"/>
    <p:sldId id="263" r:id="rId21"/>
    <p:sldId id="264" r:id="rId22"/>
    <p:sldId id="265" r:id="rId23"/>
    <p:sldId id="266" r:id="rId24"/>
    <p:sldId id="267" r:id="rId25"/>
    <p:sldId id="268" r:id="rId26"/>
    <p:sldId id="271" r:id="rId27"/>
    <p:sldId id="273" r:id="rId28"/>
    <p:sldId id="2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598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D272-305C-421E-A9EF-95D63D599B42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E7DFA-63CC-4ED7-B30E-ACF88B4B89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16E63-7886-43BC-8DD4-4F14C3DD7360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C5307-140F-447F-BCBA-BB92E3A29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062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6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EF04CC-F1B1-495C-BA2F-F28A5D97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7B66A6-EBC5-4A75-B938-7148B7A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3DD707-C769-4868-9B2F-1BF7ABBC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0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5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95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90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52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87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97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63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4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72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96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64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18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F633-D8BC-484B-82A5-67A01EF10E2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06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96603-A720-431D-A28F-BC6AF5808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2E9EA5-9523-44B1-9827-474644FAE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E71E7-531E-4F15-A231-3D1F7BAE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D7EF-885F-4A75-B617-545714629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210A-97A6-42B6-8957-A86B07D13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97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AE003-7961-4C72-BEBC-20F3F020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56214-405F-4A5A-8C87-32B1F1EF2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A51DA-B6D5-45AB-A790-F9E0607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2EB39-03D1-4E89-B5AB-FEF923A41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837EC-B034-422D-8F88-E427AE0B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8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502E8-2851-4308-BD8C-404BC0314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23024-9B72-4F54-B177-E17290B30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3CB41-BDE6-4610-BDD4-1EF543FB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E6B2-0A86-40BB-946A-9737FD5F3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77487-1978-461D-A14B-C656E0B5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40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71C86-BD0D-408C-9A33-45B7786B4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6B610-1C18-4074-9DAD-59A8636D6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2C212-1F7D-4765-9FC5-73F08835E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4E1FE-3921-4F25-AA71-BFC907E5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B3B3A-AF58-4874-8FB0-FDC5E66C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C2056-31C5-4DDD-AF30-1CA0F934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21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D31C5-C45B-439B-8C6B-E1B231722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C321F-113F-4134-AD87-E49B91185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589E0-FCDA-43A6-8F88-1AB5FCEC2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42200F-8F8A-4F69-899A-D7E91B0CE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2AA6C6-1AC5-4640-9C07-4DD7238F04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ECE57-0A64-480A-B6C3-18315EDEA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67D516-A795-424E-851B-C2C6C43C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D5BF0B-226B-4A8D-BEF2-520F4549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17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34EFC-A154-407E-8304-ABB556F08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4F3CE-25D0-4321-809A-F98085FD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5A007-A146-4A6B-8124-B007E0FBD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D1A54-6F42-4023-9D78-5ED9AD1F8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9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301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9C0F-F1DF-4291-A9D9-E51FF5644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AD5AE-0D6C-4873-A438-36E8A4DC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4B4A8-40DB-40C7-96AD-2E5F146FC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2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AEC5E-C4D8-4D7C-A5FA-54F721FAB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E6571-C1A5-4E1E-AB8B-18C63D29B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21373-F788-4E15-87E2-9D9D9CE9B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40603-75F1-4348-9E5D-395510A35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12A7C-967B-41DE-B366-90B21122E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B75E0-C1A0-4862-B481-3C4BAA2A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08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797B6-7600-49BE-B9A9-C8717B14B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06C7C-1CF7-4CB3-997D-955C2D1C5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B59D0-070C-4C50-9A4F-12BC86921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C06F-623B-421A-9C40-24E39A82C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39064-7F50-4BDB-891D-D0034F470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84FD0-1A9A-4A35-8FB4-B5ED0AD1F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77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9CEDD-B8C6-43F3-9014-A17F8276A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227774-3AA6-426A-AFBC-4AEB9FBD2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51E54-7E24-45E7-8F6A-474A4E94B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73DDF-4B66-46D7-9364-6671B1AA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DBBE0-50CC-4460-9CFD-F7295D76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60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41FE0-9F60-479E-B868-87D501F7F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FE4B3-98C2-452F-95E4-E0B8F73E4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999BE-3585-4FB4-82A1-6F064958D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CFCD-656F-4B27-BB28-81E8941D113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14B66-AE9E-40DF-AD10-D8BCE20DF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0E1DD-0DA5-4EAB-8BDB-6527124FA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24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6AD64AB6-C0A4-455D-86BE-EDEFB912EB47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8796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6AD64AB6-C0A4-455D-86BE-EDEFB912EB47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405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036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sz="6000"/>
              <a:t>Click to edit Master title style</a:t>
            </a:r>
            <a:endParaRPr lang="en-US" sz="6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F1BABA-5C8C-4693-BD5A-974A1711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253B29-520A-4014-A821-4F52F57C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B60DEE-1456-46C0-A3E5-4CAF3E12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722F022-211C-4882-844C-086FEA6806AA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40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1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321BA0-41E1-404D-9063-DF281D18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5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subtitle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79A2161-66FE-4C11-AD83-5824307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6D940D-6D44-4DF9-9322-B4B11F7EDCD0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4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0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E1FFB-7673-4E75-9B5C-5572E2B0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4B9AF-F93C-43E8-8E68-3B700825C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sz="1050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739F7-0AE5-4677-8957-9961D67C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0D4885A8-DDA8-4FCF-AB25-DA8F78EC75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9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4F633-D8BC-484B-82A5-67A01EF10E2C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EC8C0-1E44-4421-B74A-EFDE213DA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7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AEFC30-2DE5-4DBC-AF38-D8E1F1095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BFA10-D096-4257-8EA8-0C38B21D9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2ABD6-CBAE-4491-9575-CE4065EB6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CCFCD-656F-4B27-BB28-81E8941D113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32F1-B03C-4CDA-ACD7-1763CF985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55FD6-8277-422A-937E-E958FCC53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B2DDE-BA48-4FB7-BBC8-E6C33DD1D8D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1A391-E113-4FE3-A01D-F158CD2946B9}"/>
              </a:ext>
            </a:extLst>
          </p:cNvPr>
          <p:cNvSpPr txBox="1"/>
          <p:nvPr userDrawn="1"/>
        </p:nvSpPr>
        <p:spPr>
          <a:xfrm>
            <a:off x="0" y="-4207"/>
            <a:ext cx="183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Aya Almajali</a:t>
            </a:r>
          </a:p>
        </p:txBody>
      </p:sp>
    </p:spTree>
    <p:extLst>
      <p:ext uri="{BB962C8B-B14F-4D97-AF65-F5344CB8AC3E}">
        <p14:creationId xmlns:p14="http://schemas.microsoft.com/office/powerpoint/2010/main" val="419357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1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r" defTabSz="914400" rtl="1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6.xml"/><Relationship Id="rId18" Type="http://schemas.openxmlformats.org/officeDocument/2006/relationships/image" Target="../media/image29.png"/><Relationship Id="rId3" Type="http://schemas.openxmlformats.org/officeDocument/2006/relationships/image" Target="../media/image22.png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microsoft.com/office/2007/relationships/hdphoto" Target="../media/hdphoto3.wdp"/><Relationship Id="rId17" Type="http://schemas.openxmlformats.org/officeDocument/2006/relationships/slide" Target="slide19.xml"/><Relationship Id="rId2" Type="http://schemas.openxmlformats.org/officeDocument/2006/relationships/slide" Target="slide15.xml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slide" Target="slide18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slide" Target="slide17.xml"/><Relationship Id="rId14" Type="http://schemas.openxmlformats.org/officeDocument/2006/relationships/image" Target="../media/image27.png"/><Relationship Id="rId22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88924" y="1610919"/>
            <a:ext cx="4045753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829878" y="2222718"/>
            <a:ext cx="8154388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(5-1): تصنيف المجسمات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6570908-BCE6-BC08-6A0E-899537C5F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840" y="318372"/>
            <a:ext cx="1797010" cy="12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76A3F-AE5E-3492-C127-DBF03C240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0" t="11127" r="15693" b="23685"/>
          <a:stretch/>
        </p:blipFill>
        <p:spPr>
          <a:xfrm>
            <a:off x="7662453" y="2665513"/>
            <a:ext cx="4128052" cy="37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23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A838D8-E5EB-D2E0-7C4C-4E74EA4CF7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1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5BB0BA-82CE-1ABD-858E-6024F584DFAD}"/>
              </a:ext>
            </a:extLst>
          </p:cNvPr>
          <p:cNvSpPr txBox="1"/>
          <p:nvPr/>
        </p:nvSpPr>
        <p:spPr>
          <a:xfrm>
            <a:off x="132521" y="149617"/>
            <a:ext cx="1504122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73784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C9A277-F48D-9C0F-0812-59EB5BD84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38" r="5911" b="109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53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0DEAFB-208B-4E73-B39C-59231D775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24" t="5128" r="22150" b="71407"/>
          <a:stretch/>
        </p:blipFill>
        <p:spPr>
          <a:xfrm>
            <a:off x="2676939" y="583863"/>
            <a:ext cx="6838122" cy="1610139"/>
          </a:xfrm>
          <a:prstGeom prst="rect">
            <a:avLst/>
          </a:prstGeom>
        </p:spPr>
      </p:pic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39864269-C024-47ED-BDBC-95739D555C80}"/>
              </a:ext>
            </a:extLst>
          </p:cNvPr>
          <p:cNvSpPr/>
          <p:nvPr/>
        </p:nvSpPr>
        <p:spPr>
          <a:xfrm>
            <a:off x="4444137" y="3123433"/>
            <a:ext cx="3210959" cy="944985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6600" b="1" dirty="0">
                <a:solidFill>
                  <a:srgbClr val="242C43"/>
                </a:solidFill>
                <a:latin typeface="Calibri" panose="020F0502020204030204"/>
                <a:cs typeface="Arial" panose="020B0604020202020204" pitchFamily="34" charset="0"/>
              </a:rPr>
              <a:t>ابدأ</a:t>
            </a:r>
            <a:endParaRPr lang="en-US" sz="6600" b="1" dirty="0">
              <a:solidFill>
                <a:srgbClr val="242C43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7755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refrigerator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952519FB-075E-49BF-9D34-0A15C15FD1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050" b="74450" l="43750" r="66750">
                        <a14:foregroundMark x1="44900" y1="64950" x2="47050" y2="65200"/>
                        <a14:foregroundMark x1="55100" y1="73500" x2="55800" y2="71000"/>
                        <a14:foregroundMark x1="43800" y1="64050" x2="44600" y2="65350"/>
                        <a14:foregroundMark x1="44950" y1="58650" x2="44800" y2="59600"/>
                        <a14:foregroundMark x1="47100" y1="52050" x2="47300" y2="52550"/>
                        <a14:foregroundMark x1="66750" y1="59950" x2="65100" y2="61400"/>
                        <a14:foregroundMark x1="55100" y1="74450" x2="55650" y2="7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50000" r="31375" b="24656"/>
          <a:stretch/>
        </p:blipFill>
        <p:spPr>
          <a:xfrm>
            <a:off x="928720" y="656469"/>
            <a:ext cx="1030454" cy="995136"/>
          </a:xfrm>
          <a:prstGeom prst="rect">
            <a:avLst/>
          </a:prstGeom>
        </p:spPr>
      </p:pic>
      <p:pic>
        <p:nvPicPr>
          <p:cNvPr id="29" name="Picture 28" descr="A picture containing refrigerator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7F2DCFDD-615A-4997-B13A-065628C0A2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600" b="87800" l="32550" r="49800">
                        <a14:foregroundMark x1="37200" y1="71600" x2="37950" y2="73800"/>
                        <a14:foregroundMark x1="49800" y1="80350" x2="45950" y2="81250"/>
                        <a14:foregroundMark x1="40050" y1="87800" x2="40450" y2="86300"/>
                        <a14:foregroundMark x1="32550" y1="80850" x2="32950" y2="8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22" t="70502" r="48539" b="10685"/>
          <a:stretch/>
        </p:blipFill>
        <p:spPr>
          <a:xfrm rot="18009858">
            <a:off x="8890254" y="3379906"/>
            <a:ext cx="1415442" cy="12901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9D99989-EFF2-4B06-BC10-B5E5F3B392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113" b="56950" l="31446" r="36055"/>
                    </a14:imgEffect>
                  </a14:imgLayer>
                </a14:imgProps>
              </a:ext>
            </a:extLst>
          </a:blip>
          <a:srcRect l="30870" t="42508" r="63369" b="41445"/>
          <a:stretch/>
        </p:blipFill>
        <p:spPr>
          <a:xfrm>
            <a:off x="998309" y="607151"/>
            <a:ext cx="702366" cy="1099931"/>
          </a:xfrm>
          <a:prstGeom prst="rect">
            <a:avLst/>
          </a:prstGeom>
        </p:spPr>
      </p:pic>
      <p:pic>
        <p:nvPicPr>
          <p:cNvPr id="41" name="Picture 40" descr="A picture containing refrigerato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9A823E8-A450-476B-BDAA-817141E4713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50" b="14400" l="8850" r="17400">
                        <a14:foregroundMark x1="17350" y1="8650" x2="17350" y2="9050"/>
                        <a14:foregroundMark x1="17200" y1="10950" x2="17400" y2="11000"/>
                        <a14:foregroundMark x1="14200" y1="14400" x2="14200" y2="13750"/>
                        <a14:foregroundMark x1="16800" y1="6850" x2="16700" y2="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3" t="6099" r="81705" b="84681"/>
          <a:stretch/>
        </p:blipFill>
        <p:spPr>
          <a:xfrm rot="1789845">
            <a:off x="8214580" y="431059"/>
            <a:ext cx="1539189" cy="135771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49D7631-D17F-486C-96C9-BF6929E1BB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18" b="93182" l="5495" r="89011">
                        <a14:foregroundMark x1="58242" y1="12879" x2="58242" y2="31061"/>
                        <a14:foregroundMark x1="37363" y1="9091" x2="31868" y2="57576"/>
                        <a14:foregroundMark x1="41758" y1="90909" x2="41758" y2="71212"/>
                        <a14:foregroundMark x1="26374" y1="79545" x2="28571" y2="15909"/>
                        <a14:foregroundMark x1="33672" y1="9862" x2="70330" y2="10606"/>
                        <a14:foregroundMark x1="73626" y1="10606" x2="78022" y2="66667"/>
                        <a14:foregroundMark x1="58242" y1="93939" x2="40659" y2="93182"/>
                        <a14:foregroundMark x1="89011" y1="52273" x2="86813" y2="62121"/>
                        <a14:foregroundMark x1="84615" y1="32576" x2="86813" y2="42424"/>
                        <a14:foregroundMark x1="81319" y1="28030" x2="89011" y2="49242"/>
                        <a14:foregroundMark x1="67033" y1="9091" x2="39560" y2="9848"/>
                        <a14:foregroundMark x1="38462" y1="9091" x2="62637" y2="7576"/>
                        <a14:foregroundMark x1="67033" y1="7576" x2="36460" y2="6990"/>
                        <a14:foregroundMark x1="36427" y1="7024" x2="78022" y2="7576"/>
                        <a14:foregroundMark x1="24176" y1="6818" x2="38462" y2="7576"/>
                        <a14:foregroundMark x1="26374" y1="7576" x2="21978" y2="7576"/>
                        <a14:foregroundMark x1="20879" y1="8333" x2="26374" y2="8333"/>
                        <a14:foregroundMark x1="21978" y1="7576" x2="20879" y2="8333"/>
                        <a14:foregroundMark x1="89011" y1="43182" x2="89011" y2="49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0904" y="451672"/>
            <a:ext cx="1014825" cy="1472052"/>
          </a:xfrm>
          <a:prstGeom prst="rect">
            <a:avLst/>
          </a:prstGeom>
        </p:spPr>
      </p:pic>
      <p:pic>
        <p:nvPicPr>
          <p:cNvPr id="48" name="Picture 47" descr="A picture containing refrigerator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2606EC95-C175-49B5-B59E-959DAE17825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850" b="92900" l="51500" r="63850">
                        <a14:foregroundMark x1="57650" y1="81850" x2="57500" y2="8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0712" r="34561" b="5731"/>
          <a:stretch/>
        </p:blipFill>
        <p:spPr>
          <a:xfrm rot="20130780">
            <a:off x="2724732" y="2578833"/>
            <a:ext cx="1705291" cy="149738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D7BD2B7-4FB8-462C-A5F0-4520111EB0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667" y1="16239" x2="41667" y2="35043"/>
                        <a14:foregroundMark x1="57415" y1="20176" x2="59722" y2="47863"/>
                        <a14:foregroundMark x1="44444" y1="11966" x2="44444" y2="13675"/>
                        <a14:foregroundMark x1="63670" y1="14129" x2="76389" y2="14530"/>
                        <a14:foregroundMark x1="22222" y1="12821" x2="50220" y2="13704"/>
                        <a14:foregroundMark x1="49366" y1="14530" x2="16667" y2="14530"/>
                        <a14:foregroundMark x1="76389" y1="14530" x2="63255" y2="14530"/>
                        <a14:foregroundMark x1="65581" y1="12282" x2="79167" y2="13675"/>
                        <a14:foregroundMark x1="86111" y1="47009" x2="86111" y2="52137"/>
                        <a14:backgroundMark x1="55556" y1="8547" x2="69444" y2="85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6011" y="2653191"/>
            <a:ext cx="1027852" cy="1670257"/>
          </a:xfrm>
          <a:prstGeom prst="rect">
            <a:avLst/>
          </a:prstGeom>
        </p:spPr>
      </p:pic>
      <p:pic>
        <p:nvPicPr>
          <p:cNvPr id="58" name="Picture 57" descr="A picture containing refrigerator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471EE2CB-0791-4B5F-811C-15E147EFFB4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00" b="48450" l="68000" r="83000">
                        <a14:foregroundMark x1="68000" y1="36750" x2="69300" y2="37650"/>
                        <a14:foregroundMark x1="72900" y1="48450" x2="74150" y2="4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7" t="32253" r="15128" b="49999"/>
          <a:stretch/>
        </p:blipFill>
        <p:spPr>
          <a:xfrm rot="20774796">
            <a:off x="4929147" y="4509523"/>
            <a:ext cx="1402676" cy="136069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3CBBED4-62D8-4CC0-A8B0-5D207D89EA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167" l="9524" r="89286">
                        <a14:foregroundMark x1="51190" y1="25000" x2="50000" y2="44167"/>
                        <a14:foregroundMark x1="30952" y1="23333" x2="66667" y2="25000"/>
                        <a14:foregroundMark x1="39286" y1="94167" x2="54762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1366" y="4446221"/>
            <a:ext cx="1027852" cy="146836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4ACF25B-61DD-4AD9-BD80-40A411CBB3E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36486" y1="13559" x2="37838" y2="48305"/>
                        <a14:foregroundMark x1="71622" y1="12712" x2="27027" y2="12712"/>
                        <a14:foregroundMark x1="77027" y1="12712" x2="29730" y2="14407"/>
                        <a14:foregroundMark x1="60811" y1="11017" x2="29730" y2="11017"/>
                        <a14:foregroundMark x1="32432" y1="86441" x2="68919" y2="8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6139" y="3339066"/>
            <a:ext cx="953884" cy="15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2 -0.00023 L -0.00872 2.96296E-6 C -0.00664 -0.00764 -0.00456 -0.01505 -0.00247 -0.02246 C 0.00039 -0.03334 6.25E-7 -0.04167 0.00794 -0.04746 C 0.01042 -0.04954 0.01354 -0.04931 0.01628 -0.05023 C 0.02253 -0.04931 0.02878 -0.04954 0.03503 -0.04746 C 0.03893 -0.0463 0.04518 -0.03681 0.04753 -0.03357 C 0.05299 -0.0044 0.04544 -0.03889 0.05378 -0.01412 C 0.0556 -0.0088 0.05794 0.00254 0.05794 0.00277 C 0.0569 0.01759 0.06003 0.03287 0.05169 0.04421 C 0.04987 0.04652 0.04753 0.04815 0.04544 0.04977 C 0.04336 0.05092 0.04128 0.05162 0.03919 0.05254 C 0.02539 0.05162 0.01133 0.05208 -0.00247 0.04977 C -0.00508 0.0493 -0.00716 0.04676 -0.00872 0.04421 C -0.01003 0.0419 -0.01055 0.03865 -0.01081 0.03588 C -0.01133 0.03032 -0.01081 0.02477 -0.01081 0.01921 L -0.01081 0.01944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6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1203 L 0.00013 0.01226 C 4.16667E-7 0.0074 0.0026 -0.01968 -0.00508 -0.02778 C -0.00664 -0.0294 -0.00872 -0.0294 -0.01042 -0.0301 C -0.01211 -0.0294 -0.01445 -0.02963 -0.01563 -0.02778 C -0.01706 -0.02616 -0.01654 -0.02292 -0.01732 -0.02084 C -0.01823 -0.01899 -0.01979 -0.01783 -0.02083 -0.01621 C -0.02031 -0.00764 -0.02175 0.00162 -0.01914 0.00949 C -0.01823 0.0125 -0.01458 0.01157 -0.01211 0.01203 C -0.00794 0.0125 -0.00195 0.01203 0.00013 0.01203 Z " pathEditMode="relative" rAng="0" ptsTypes="AAAAAAAA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21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6 0.00347 L 0.00846 0.0037 C 0.00794 -0.0051 0.00872 -0.01389 0.00716 -0.02223 C 0.00677 -0.02431 0.00469 -0.0257 0.00299 -0.0257 L -0.01888 -0.02408 C -0.02344 -0.022 -0.02357 -0.02315 -0.02591 -0.01667 C -0.02708 -0.0132 -0.02865 -0.00579 -0.02865 -0.00556 C -0.02852 -0.00162 -0.03503 0.03333 -0.02175 0.03449 C -0.01719 0.03495 -0.0125 0.03333 -0.00794 0.03263 C -0.00664 0.03217 -0.00508 0.03217 -0.00378 0.03078 C -0.00261 0.02939 -0.00221 0.02685 -0.00117 0.02546 C 1.04167E-6 0.02384 0.00156 0.02291 0.00299 0.02175 C 0.00351 0.0199 0.00378 0.01805 0.0043 0.0162 C 0.00534 0.01296 0.0082 0.0074 0.00846 0.00347 C 0.00872 0.00046 0.00846 -0.00255 0.00846 -0.00579 L 0.00846 -0.00556 " pathEditMode="relative" rAng="0" ptsTypes="AAAAAAAAAAAAAA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" y="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532 L -0.00573 0.00555 C -0.00625 -0.0007 -0.00573 -0.00695 -0.00716 -0.01274 C -0.00768 -0.01505 -0.00951 -0.0169 -0.01107 -0.01806 C -0.01367 -0.01991 -0.01927 -0.02153 -0.01927 -0.0213 C -0.02643 -0.02061 -0.0319 -0.02292 -0.03685 -0.01621 C -0.03802 -0.01459 -0.03854 -0.01274 -0.03945 -0.01088 C -0.03906 -0.00301 -0.03919 0.00486 -0.03815 0.01273 C -0.03789 0.01481 -0.03659 0.01666 -0.03542 0.01805 C -0.02409 0.03125 -0.03138 0.02175 -0.02331 0.02708 C -0.02188 0.028 -0.0207 0.02939 -0.01927 0.03078 C -0.0125 0.02962 -0.00781 0.03148 -0.00313 0.02523 C -0.00195 0.02361 -0.00117 0.02175 -0.00039 0.0199 C 0.00169 0.01111 0.00104 0.01643 0.00104 0.0037 L 0.00104 0.00393 " pathEditMode="relative" rAng="0" ptsTypes="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-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394 L -0.00013 0.00417 C -0.00104 -0.00139 -0.00195 -0.00694 -0.003 -0.01227 C -0.00326 -0.01412 -0.00417 -0.01574 -0.00417 -0.01759 C -0.00417 -0.02477 -0.0043 -0.03217 -0.003 -0.03912 C -0.00247 -0.04166 -0.00039 -0.04305 0.00117 -0.04467 C 0.00325 -0.04676 0.01133 -0.05069 0.01341 -0.05185 C 0.01601 -0.05324 0.02148 -0.05532 0.02148 -0.05509 C 0.02409 -0.05486 0.02747 -0.05578 0.02969 -0.0537 C 0.03229 -0.05115 0.03503 -0.04282 0.03503 -0.04259 C 0.03763 -0.02847 0.04049 -0.01481 0.03646 0.00047 C 0.03555 0.00348 0.0319 0.00278 0.02969 0.00394 C 0.02669 0.00556 0.02331 0.00672 0.02018 0.00764 C 0.01732 0.00834 0.01471 0.0088 0.01198 0.00949 C 0.00976 0.0088 0.00729 0.00903 0.00521 0.00764 C 0.00378 0.00648 0.00312 0.00417 0.0026 0.00209 C 0.00065 -0.0037 0.00117 -0.00764 0.00117 -0.01412 L 0.00117 -0.01389 " pathEditMode="relative" rAng="0" ptsTypes="AAAAAAAAAAAAAAAAAA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stic water bottle&#10;&#10;Description automatically generated">
            <a:extLst>
              <a:ext uri="{FF2B5EF4-FFF2-40B4-BE49-F238E27FC236}">
                <a16:creationId xmlns:a16="http://schemas.microsoft.com/office/drawing/2014/main" id="{41F1B89D-F14D-40D1-936C-B57412557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32" b="75061" l="10349" r="33199">
                        <a14:foregroundMark x1="18925" y1="73648" x2="21747" y2="68967"/>
                        <a14:foregroundMark x1="10403" y1="58031" x2="10941" y2="61663"/>
                        <a14:foregroundMark x1="20941" y1="75061" x2="22715" y2="75061"/>
                        <a14:foregroundMark x1="25403" y1="26352" x2="21613" y2="31033"/>
                        <a14:foregroundMark x1="21210" y1="24132" x2="16882" y2="24334"/>
                        <a14:foregroundMark x1="14597" y1="48063" x2="24731" y2="43220"/>
                        <a14:foregroundMark x1="24731" y1="43220" x2="24731" y2="43220"/>
                        <a14:foregroundMark x1="13387" y1="25141" x2="15000" y2="25747"/>
                        <a14:foregroundMark x1="15134" y1="24334" x2="14059" y2="24334"/>
                      </a14:backgroundRemoval>
                    </a14:imgEffect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" t="20072" r="63972" b="20883"/>
          <a:stretch/>
        </p:blipFill>
        <p:spPr>
          <a:xfrm>
            <a:off x="2073706" y="-160020"/>
            <a:ext cx="8066144" cy="6828451"/>
          </a:xfrm>
          <a:prstGeom prst="rect">
            <a:avLst/>
          </a:prstGeom>
        </p:spPr>
      </p:pic>
      <p:pic>
        <p:nvPicPr>
          <p:cNvPr id="5" name="Picture 4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C20E56C1-7652-47A1-B873-25679A26C8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050" b="74450" l="43750" r="66750">
                        <a14:foregroundMark x1="44900" y1="64950" x2="47050" y2="65200"/>
                        <a14:foregroundMark x1="55100" y1="73500" x2="55800" y2="71000"/>
                        <a14:foregroundMark x1="43800" y1="64050" x2="44600" y2="65350"/>
                        <a14:foregroundMark x1="44950" y1="58650" x2="44800" y2="59600"/>
                        <a14:foregroundMark x1="47100" y1="52050" x2="47300" y2="52550"/>
                        <a14:foregroundMark x1="66750" y1="59950" x2="65100" y2="61400"/>
                        <a14:foregroundMark x1="55100" y1="74450" x2="55650" y2="7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50000" r="31375" b="24656"/>
          <a:stretch/>
        </p:blipFill>
        <p:spPr>
          <a:xfrm>
            <a:off x="2279447" y="3673771"/>
            <a:ext cx="3100943" cy="299466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E241DE3-99B3-44B4-8636-6C0B921B21CD}"/>
              </a:ext>
            </a:extLst>
          </p:cNvPr>
          <p:cNvSpPr/>
          <p:nvPr/>
        </p:nvSpPr>
        <p:spPr>
          <a:xfrm>
            <a:off x="5300865" y="4416483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77F95-1C48-4375-AF4F-A73205E1A565}"/>
              </a:ext>
            </a:extLst>
          </p:cNvPr>
          <p:cNvSpPr/>
          <p:nvPr/>
        </p:nvSpPr>
        <p:spPr>
          <a:xfrm>
            <a:off x="4565368" y="4693977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شبه مكعب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30AE74B4-69E2-474E-B6BF-A827DF2CCD5C}"/>
              </a:ext>
            </a:extLst>
          </p:cNvPr>
          <p:cNvSpPr/>
          <p:nvPr/>
        </p:nvSpPr>
        <p:spPr>
          <a:xfrm>
            <a:off x="8793682" y="189569"/>
            <a:ext cx="1346169" cy="395416"/>
          </a:xfrm>
          <a:prstGeom prst="rect">
            <a:avLst/>
          </a:prstGeom>
          <a:solidFill>
            <a:srgbClr val="6FB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633106-765F-A4DC-8943-775127EA35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3005" y="1678157"/>
            <a:ext cx="4198629" cy="25057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310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stic water bottle&#10;&#10;Description automatically generated">
            <a:extLst>
              <a:ext uri="{FF2B5EF4-FFF2-40B4-BE49-F238E27FC236}">
                <a16:creationId xmlns:a16="http://schemas.microsoft.com/office/drawing/2014/main" id="{41F1B89D-F14D-40D1-936C-B57412557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32" b="75061" l="10349" r="33199">
                        <a14:foregroundMark x1="18925" y1="73648" x2="21747" y2="68967"/>
                        <a14:foregroundMark x1="10403" y1="58031" x2="10941" y2="61663"/>
                        <a14:foregroundMark x1="20941" y1="75061" x2="22715" y2="75061"/>
                        <a14:foregroundMark x1="25403" y1="26352" x2="21613" y2="31033"/>
                        <a14:foregroundMark x1="21210" y1="24132" x2="16882" y2="24334"/>
                        <a14:foregroundMark x1="14597" y1="48063" x2="24731" y2="43220"/>
                        <a14:foregroundMark x1="24731" y1="43220" x2="24731" y2="43220"/>
                        <a14:foregroundMark x1="13387" y1="25141" x2="15000" y2="25747"/>
                        <a14:foregroundMark x1="15134" y1="24334" x2="14059" y2="24334"/>
                      </a14:backgroundRemoval>
                    </a14:imgEffect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" t="20072" r="63972" b="20883"/>
          <a:stretch/>
        </p:blipFill>
        <p:spPr>
          <a:xfrm>
            <a:off x="2073706" y="-160020"/>
            <a:ext cx="8066144" cy="68284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E241DE3-99B3-44B4-8636-6C0B921B21CD}"/>
              </a:ext>
            </a:extLst>
          </p:cNvPr>
          <p:cNvSpPr/>
          <p:nvPr/>
        </p:nvSpPr>
        <p:spPr>
          <a:xfrm>
            <a:off x="5114823" y="4363475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77F95-1C48-4375-AF4F-A73205E1A565}"/>
              </a:ext>
            </a:extLst>
          </p:cNvPr>
          <p:cNvSpPr/>
          <p:nvPr/>
        </p:nvSpPr>
        <p:spPr>
          <a:xfrm>
            <a:off x="4379326" y="4640969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أسطوانة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10887A18-EE54-4975-B191-6B27DB6A78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50" b="92900" l="51500" r="63850">
                        <a14:foregroundMark x1="57650" y1="81850" x2="57500" y2="8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0712" r="34561" b="5731"/>
          <a:stretch/>
        </p:blipFill>
        <p:spPr>
          <a:xfrm rot="17530134">
            <a:off x="6670843" y="3387662"/>
            <a:ext cx="4012039" cy="3522908"/>
          </a:xfrm>
          <a:prstGeom prst="rect">
            <a:avLst/>
          </a:prstGeom>
        </p:spPr>
      </p:pic>
      <p:sp>
        <p:nvSpPr>
          <p:cNvPr id="10" name="Rectangle 9">
            <a:hlinkClick r:id="rId7" action="ppaction://hlinksldjump"/>
            <a:extLst>
              <a:ext uri="{FF2B5EF4-FFF2-40B4-BE49-F238E27FC236}">
                <a16:creationId xmlns:a16="http://schemas.microsoft.com/office/drawing/2014/main" id="{C37C385A-93D1-48F4-94A9-59BD87E32072}"/>
              </a:ext>
            </a:extLst>
          </p:cNvPr>
          <p:cNvSpPr/>
          <p:nvPr/>
        </p:nvSpPr>
        <p:spPr>
          <a:xfrm>
            <a:off x="8793682" y="189569"/>
            <a:ext cx="1346169" cy="395416"/>
          </a:xfrm>
          <a:prstGeom prst="rect">
            <a:avLst/>
          </a:prstGeom>
          <a:solidFill>
            <a:srgbClr val="6FB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636A6-78E5-9C43-7A1E-28C2AC76C8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5969" y="1567692"/>
            <a:ext cx="4314713" cy="26494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689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stic water bottle&#10;&#10;Description automatically generated">
            <a:extLst>
              <a:ext uri="{FF2B5EF4-FFF2-40B4-BE49-F238E27FC236}">
                <a16:creationId xmlns:a16="http://schemas.microsoft.com/office/drawing/2014/main" id="{41F1B89D-F14D-40D1-936C-B57412557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32" b="75061" l="10349" r="33199">
                        <a14:foregroundMark x1="18925" y1="73648" x2="21747" y2="68967"/>
                        <a14:foregroundMark x1="10403" y1="58031" x2="10941" y2="61663"/>
                        <a14:foregroundMark x1="20941" y1="75061" x2="22715" y2="75061"/>
                        <a14:foregroundMark x1="25403" y1="26352" x2="21613" y2="31033"/>
                        <a14:foregroundMark x1="21210" y1="24132" x2="16882" y2="24334"/>
                        <a14:foregroundMark x1="14597" y1="48063" x2="24731" y2="43220"/>
                        <a14:foregroundMark x1="24731" y1="43220" x2="24731" y2="43220"/>
                        <a14:foregroundMark x1="13387" y1="25141" x2="15000" y2="25747"/>
                        <a14:foregroundMark x1="15134" y1="24334" x2="14059" y2="24334"/>
                      </a14:backgroundRemoval>
                    </a14:imgEffect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" t="20072" r="63972" b="20883"/>
          <a:stretch/>
        </p:blipFill>
        <p:spPr>
          <a:xfrm>
            <a:off x="2073706" y="-160020"/>
            <a:ext cx="8066144" cy="68284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E241DE3-99B3-44B4-8636-6C0B921B21CD}"/>
              </a:ext>
            </a:extLst>
          </p:cNvPr>
          <p:cNvSpPr/>
          <p:nvPr/>
        </p:nvSpPr>
        <p:spPr>
          <a:xfrm>
            <a:off x="5155096" y="427070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77F95-1C48-4375-AF4F-A73205E1A565}"/>
              </a:ext>
            </a:extLst>
          </p:cNvPr>
          <p:cNvSpPr/>
          <p:nvPr/>
        </p:nvSpPr>
        <p:spPr>
          <a:xfrm>
            <a:off x="4406347" y="4568082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كرة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5C39F4FF-98B3-4623-BDE8-1000E30D3F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50" b="14400" l="8850" r="17400">
                        <a14:foregroundMark x1="17350" y1="8650" x2="17350" y2="9050"/>
                        <a14:foregroundMark x1="17200" y1="10950" x2="17400" y2="11000"/>
                        <a14:foregroundMark x1="14200" y1="14400" x2="14200" y2="13750"/>
                        <a14:foregroundMark x1="16800" y1="6850" x2="16700" y2="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3" t="6099" r="81705" b="84681"/>
          <a:stretch/>
        </p:blipFill>
        <p:spPr>
          <a:xfrm rot="1789845">
            <a:off x="1369401" y="3702395"/>
            <a:ext cx="3334646" cy="2941488"/>
          </a:xfrm>
          <a:prstGeom prst="rect">
            <a:avLst/>
          </a:prstGeom>
        </p:spPr>
      </p:pic>
      <p:sp>
        <p:nvSpPr>
          <p:cNvPr id="11" name="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60F260C8-4056-4C6D-889D-5608F660AD65}"/>
              </a:ext>
            </a:extLst>
          </p:cNvPr>
          <p:cNvSpPr/>
          <p:nvPr/>
        </p:nvSpPr>
        <p:spPr>
          <a:xfrm>
            <a:off x="8793682" y="189569"/>
            <a:ext cx="1346169" cy="395416"/>
          </a:xfrm>
          <a:prstGeom prst="rect">
            <a:avLst/>
          </a:prstGeom>
          <a:solidFill>
            <a:srgbClr val="6FB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4FF5B-AF42-46CB-0272-E6E3F0C21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2640" y="1553149"/>
            <a:ext cx="4052976" cy="24887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44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stic water bottle&#10;&#10;Description automatically generated">
            <a:extLst>
              <a:ext uri="{FF2B5EF4-FFF2-40B4-BE49-F238E27FC236}">
                <a16:creationId xmlns:a16="http://schemas.microsoft.com/office/drawing/2014/main" id="{41F1B89D-F14D-40D1-936C-B57412557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32" b="75061" l="10349" r="33199">
                        <a14:foregroundMark x1="18925" y1="73648" x2="21747" y2="68967"/>
                        <a14:foregroundMark x1="10403" y1="58031" x2="10941" y2="61663"/>
                        <a14:foregroundMark x1="20941" y1="75061" x2="22715" y2="75061"/>
                        <a14:foregroundMark x1="25403" y1="26352" x2="21613" y2="31033"/>
                        <a14:foregroundMark x1="21210" y1="24132" x2="16882" y2="24334"/>
                        <a14:foregroundMark x1="14597" y1="48063" x2="24731" y2="43220"/>
                        <a14:foregroundMark x1="24731" y1="43220" x2="24731" y2="43220"/>
                        <a14:foregroundMark x1="13387" y1="25141" x2="15000" y2="25747"/>
                        <a14:foregroundMark x1="15134" y1="24334" x2="14059" y2="24334"/>
                      </a14:backgroundRemoval>
                    </a14:imgEffect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" t="20072" r="63972" b="20883"/>
          <a:stretch/>
        </p:blipFill>
        <p:spPr>
          <a:xfrm>
            <a:off x="2073706" y="-160020"/>
            <a:ext cx="8066144" cy="68284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E241DE3-99B3-44B4-8636-6C0B921B21CD}"/>
              </a:ext>
            </a:extLst>
          </p:cNvPr>
          <p:cNvSpPr/>
          <p:nvPr/>
        </p:nvSpPr>
        <p:spPr>
          <a:xfrm>
            <a:off x="5217192" y="4018919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77F95-1C48-4375-AF4F-A73205E1A565}"/>
              </a:ext>
            </a:extLst>
          </p:cNvPr>
          <p:cNvSpPr/>
          <p:nvPr/>
        </p:nvSpPr>
        <p:spPr>
          <a:xfrm>
            <a:off x="4481695" y="429641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مخروط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02CD521D-B181-4265-94A6-546DDB80BE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600" b="87800" l="32550" r="49800">
                        <a14:foregroundMark x1="37200" y1="71600" x2="37950" y2="73800"/>
                        <a14:foregroundMark x1="49800" y1="80350" x2="45950" y2="81250"/>
                        <a14:foregroundMark x1="40050" y1="87800" x2="40450" y2="86300"/>
                        <a14:foregroundMark x1="32550" y1="80850" x2="32950" y2="8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22" t="70502" r="48539" b="10685"/>
          <a:stretch/>
        </p:blipFill>
        <p:spPr>
          <a:xfrm rot="18430407">
            <a:off x="6604094" y="3166214"/>
            <a:ext cx="3821361" cy="3483183"/>
          </a:xfrm>
          <a:prstGeom prst="rect">
            <a:avLst/>
          </a:prstGeom>
        </p:spPr>
      </p:pic>
      <p:sp>
        <p:nvSpPr>
          <p:cNvPr id="11" name="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10472609-4FF8-4E3C-B80B-F462BB08C0FD}"/>
              </a:ext>
            </a:extLst>
          </p:cNvPr>
          <p:cNvSpPr/>
          <p:nvPr/>
        </p:nvSpPr>
        <p:spPr>
          <a:xfrm>
            <a:off x="8793682" y="189569"/>
            <a:ext cx="1346169" cy="395416"/>
          </a:xfrm>
          <a:prstGeom prst="rect">
            <a:avLst/>
          </a:prstGeom>
          <a:solidFill>
            <a:srgbClr val="6FB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17346-DC6B-B1ED-3B86-2092B44AD7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5040" y="1599771"/>
            <a:ext cx="3803985" cy="23452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113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stic water bottle&#10;&#10;Description automatically generated">
            <a:extLst>
              <a:ext uri="{FF2B5EF4-FFF2-40B4-BE49-F238E27FC236}">
                <a16:creationId xmlns:a16="http://schemas.microsoft.com/office/drawing/2014/main" id="{41F1B89D-F14D-40D1-936C-B57412557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32" b="75061" l="10349" r="33199">
                        <a14:foregroundMark x1="18925" y1="73648" x2="21747" y2="68967"/>
                        <a14:foregroundMark x1="10403" y1="58031" x2="10941" y2="61663"/>
                        <a14:foregroundMark x1="20941" y1="75061" x2="22715" y2="75061"/>
                        <a14:foregroundMark x1="25403" y1="26352" x2="21613" y2="31033"/>
                        <a14:foregroundMark x1="21210" y1="24132" x2="16882" y2="24334"/>
                        <a14:foregroundMark x1="14597" y1="48063" x2="24731" y2="43220"/>
                        <a14:foregroundMark x1="24731" y1="43220" x2="24731" y2="43220"/>
                        <a14:foregroundMark x1="13387" y1="25141" x2="15000" y2="25747"/>
                        <a14:foregroundMark x1="15134" y1="24334" x2="14059" y2="24334"/>
                      </a14:backgroundRemoval>
                    </a14:imgEffect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" t="20072" r="63972" b="20883"/>
          <a:stretch/>
        </p:blipFill>
        <p:spPr>
          <a:xfrm>
            <a:off x="2073706" y="-160020"/>
            <a:ext cx="8066144" cy="68284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E241DE3-99B3-44B4-8636-6C0B921B21CD}"/>
              </a:ext>
            </a:extLst>
          </p:cNvPr>
          <p:cNvSpPr/>
          <p:nvPr/>
        </p:nvSpPr>
        <p:spPr>
          <a:xfrm>
            <a:off x="5214731" y="4038797"/>
            <a:ext cx="1510747" cy="1365592"/>
          </a:xfrm>
          <a:custGeom>
            <a:avLst/>
            <a:gdLst>
              <a:gd name="connsiteX0" fmla="*/ 0 w 1510747"/>
              <a:gd name="connsiteY0" fmla="*/ 682796 h 1365592"/>
              <a:gd name="connsiteX1" fmla="*/ 755374 w 1510747"/>
              <a:gd name="connsiteY1" fmla="*/ 0 h 1365592"/>
              <a:gd name="connsiteX2" fmla="*/ 1510748 w 1510747"/>
              <a:gd name="connsiteY2" fmla="*/ 682796 h 1365592"/>
              <a:gd name="connsiteX3" fmla="*/ 755374 w 1510747"/>
              <a:gd name="connsiteY3" fmla="*/ 1365592 h 1365592"/>
              <a:gd name="connsiteX4" fmla="*/ 0 w 1510747"/>
              <a:gd name="connsiteY4" fmla="*/ 682796 h 136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7" h="1365592" fill="none" extrusionOk="0">
                <a:moveTo>
                  <a:pt x="0" y="682796"/>
                </a:moveTo>
                <a:cubicBezTo>
                  <a:pt x="49599" y="347148"/>
                  <a:pt x="313198" y="-31343"/>
                  <a:pt x="755374" y="0"/>
                </a:cubicBezTo>
                <a:cubicBezTo>
                  <a:pt x="1150133" y="1408"/>
                  <a:pt x="1505838" y="325541"/>
                  <a:pt x="1510748" y="682796"/>
                </a:cubicBezTo>
                <a:cubicBezTo>
                  <a:pt x="1510938" y="1003191"/>
                  <a:pt x="1153745" y="1372029"/>
                  <a:pt x="755374" y="1365592"/>
                </a:cubicBezTo>
                <a:cubicBezTo>
                  <a:pt x="313640" y="1333825"/>
                  <a:pt x="12889" y="1052665"/>
                  <a:pt x="0" y="682796"/>
                </a:cubicBezTo>
                <a:close/>
              </a:path>
              <a:path w="1510747" h="1365592" stroke="0" extrusionOk="0">
                <a:moveTo>
                  <a:pt x="0" y="682796"/>
                </a:moveTo>
                <a:cubicBezTo>
                  <a:pt x="-43150" y="226128"/>
                  <a:pt x="358444" y="-9031"/>
                  <a:pt x="755374" y="0"/>
                </a:cubicBezTo>
                <a:cubicBezTo>
                  <a:pt x="1189214" y="35314"/>
                  <a:pt x="1426408" y="345020"/>
                  <a:pt x="1510748" y="682796"/>
                </a:cubicBezTo>
                <a:cubicBezTo>
                  <a:pt x="1434060" y="993347"/>
                  <a:pt x="1245294" y="1338558"/>
                  <a:pt x="755374" y="1365592"/>
                </a:cubicBezTo>
                <a:cubicBezTo>
                  <a:pt x="276514" y="1301307"/>
                  <a:pt x="61078" y="1106176"/>
                  <a:pt x="0" y="68279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الإجابة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77F95-1C48-4375-AF4F-A73205E1A565}"/>
              </a:ext>
            </a:extLst>
          </p:cNvPr>
          <p:cNvSpPr/>
          <p:nvPr/>
        </p:nvSpPr>
        <p:spPr>
          <a:xfrm>
            <a:off x="4479234" y="4316291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/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مكعب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3F42E597-1AA9-4BE4-81C5-55335230C4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00" b="48450" l="68000" r="83000">
                        <a14:foregroundMark x1="68000" y1="36750" x2="69300" y2="37650"/>
                        <a14:foregroundMark x1="72900" y1="48450" x2="74150" y2="4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7" t="32253" r="15128" b="49999"/>
          <a:stretch/>
        </p:blipFill>
        <p:spPr>
          <a:xfrm rot="1872489">
            <a:off x="1932678" y="3849005"/>
            <a:ext cx="2783839" cy="2700529"/>
          </a:xfrm>
          <a:prstGeom prst="rect">
            <a:avLst/>
          </a:prstGeom>
        </p:spPr>
      </p:pic>
      <p:sp>
        <p:nvSpPr>
          <p:cNvPr id="10" name="Rectangle 9">
            <a:hlinkClick r:id="rId7" action="ppaction://hlinksldjump"/>
            <a:extLst>
              <a:ext uri="{FF2B5EF4-FFF2-40B4-BE49-F238E27FC236}">
                <a16:creationId xmlns:a16="http://schemas.microsoft.com/office/drawing/2014/main" id="{B177B1EC-65A6-4966-9FA2-8508355D51FF}"/>
              </a:ext>
            </a:extLst>
          </p:cNvPr>
          <p:cNvSpPr/>
          <p:nvPr/>
        </p:nvSpPr>
        <p:spPr>
          <a:xfrm>
            <a:off x="8793682" y="189569"/>
            <a:ext cx="1346169" cy="395416"/>
          </a:xfrm>
          <a:prstGeom prst="rect">
            <a:avLst/>
          </a:prstGeom>
          <a:solidFill>
            <a:srgbClr val="6FB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490555-38E9-5CBE-6526-EB8B2C7D4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1607" y="1549842"/>
            <a:ext cx="4108786" cy="23862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220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A5C2EE-2D73-A2E6-F8C6-25576379F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B8F7-272C-9580-0947-BC1303FE0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172" y="351871"/>
            <a:ext cx="9523655" cy="1501327"/>
          </a:xfrm>
        </p:spPr>
        <p:txBody>
          <a:bodyPr anchor="ctr">
            <a:normAutofit/>
          </a:bodyPr>
          <a:lstStyle/>
          <a:p>
            <a:pPr algn="ctr"/>
            <a:r>
              <a:rPr lang="ar-KW" sz="6600" dirty="0"/>
              <a:t>التقييم المختصر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9D4F3A-4330-3C39-1763-8EDAC1750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192000" cy="19722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407F35-6EBB-8E39-888E-9088ACE2A101}"/>
              </a:ext>
            </a:extLst>
          </p:cNvPr>
          <p:cNvSpPr txBox="1"/>
          <p:nvPr/>
        </p:nvSpPr>
        <p:spPr>
          <a:xfrm>
            <a:off x="7620000" y="2716696"/>
            <a:ext cx="4419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/>
              <a:t>اختاري الإجابة الصحيحة: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6BECC7-A59C-70AE-98BD-F7B1F907BCE4}"/>
              </a:ext>
            </a:extLst>
          </p:cNvPr>
          <p:cNvSpPr/>
          <p:nvPr/>
        </p:nvSpPr>
        <p:spPr>
          <a:xfrm>
            <a:off x="2047461" y="4145363"/>
            <a:ext cx="539507" cy="53950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4061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CB462-5722-D3A2-1F45-36085D688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259" y="1081611"/>
            <a:ext cx="5945393" cy="2366683"/>
          </a:xfrm>
        </p:spPr>
        <p:txBody>
          <a:bodyPr anchor="ctr">
            <a:normAutofit/>
          </a:bodyPr>
          <a:lstStyle/>
          <a:p>
            <a:pPr algn="ctr"/>
            <a:r>
              <a:rPr lang="ar-KW" sz="7200" dirty="0"/>
              <a:t>ماذا تعلمنا اليوم ؟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FFCC3F-BEB8-7C63-880F-EFA499B4EC1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blipFill dpi="0"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800020-32A5-E589-2E7E-1E74C6A5C723}"/>
                </a:ext>
              </a:extLst>
            </p:cNvPr>
            <p:cNvSpPr/>
            <p:nvPr/>
          </p:nvSpPr>
          <p:spPr>
            <a:xfrm>
              <a:off x="7089913" y="0"/>
              <a:ext cx="5102087" cy="45322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667B93-F7A0-1F3B-C1BD-4A469653F924}"/>
                </a:ext>
              </a:extLst>
            </p:cNvPr>
            <p:cNvSpPr/>
            <p:nvPr/>
          </p:nvSpPr>
          <p:spPr>
            <a:xfrm>
              <a:off x="7089913" y="4532243"/>
              <a:ext cx="5102087" cy="23257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D90D9B-C08E-4AF8-126F-AB92F6E2EBBA}"/>
                </a:ext>
              </a:extLst>
            </p:cNvPr>
            <p:cNvSpPr/>
            <p:nvPr/>
          </p:nvSpPr>
          <p:spPr>
            <a:xfrm>
              <a:off x="0" y="4532243"/>
              <a:ext cx="7089913" cy="23257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</p:spTree>
    <p:extLst>
      <p:ext uri="{BB962C8B-B14F-4D97-AF65-F5344CB8AC3E}">
        <p14:creationId xmlns:p14="http://schemas.microsoft.com/office/powerpoint/2010/main" val="2795837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5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21B00516-C3B2-4D74-9586-44E84780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 rtlCol="0"/>
          <a:lstStyle/>
          <a:p>
            <a:pPr algn="ctr" rtl="1">
              <a:defRPr/>
            </a:pPr>
            <a:r>
              <a:rPr lang="ar-JO" sz="4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ماذا يسمى هذا الشكل ...؟</a:t>
            </a:r>
            <a:endParaRPr lang="en-GB" sz="4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7F100D4E-D5CE-47A9-9314-3AA887059DE9}"/>
              </a:ext>
            </a:extLst>
          </p:cNvPr>
          <p:cNvSpPr txBox="1">
            <a:spLocks/>
          </p:cNvSpPr>
          <p:nvPr/>
        </p:nvSpPr>
        <p:spPr>
          <a:xfrm>
            <a:off x="2103438" y="5230814"/>
            <a:ext cx="2182812" cy="99377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مثلث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" name="square">
            <a:extLst>
              <a:ext uri="{FF2B5EF4-FFF2-40B4-BE49-F238E27FC236}">
                <a16:creationId xmlns:a16="http://schemas.microsoft.com/office/drawing/2014/main" id="{AA1E8C3C-60AE-4019-B386-79C56329E0FD}"/>
              </a:ext>
            </a:extLst>
          </p:cNvPr>
          <p:cNvSpPr txBox="1">
            <a:spLocks/>
          </p:cNvSpPr>
          <p:nvPr/>
        </p:nvSpPr>
        <p:spPr>
          <a:xfrm>
            <a:off x="7750175" y="5230814"/>
            <a:ext cx="2451100" cy="99377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مربع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8197" name="Picture 1">
            <a:extLst>
              <a:ext uri="{FF2B5EF4-FFF2-40B4-BE49-F238E27FC236}">
                <a16:creationId xmlns:a16="http://schemas.microsoft.com/office/drawing/2014/main" id="{5DDDC597-E8A2-4523-93C9-F980FC67E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6251" y="1737856"/>
            <a:ext cx="3387725" cy="32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2CDA4B-EDE0-4B46-983A-0C62002AC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9" y="3890964"/>
            <a:ext cx="157638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C43C58-6E75-45D3-9623-2D93C00ED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1" y="3808413"/>
            <a:ext cx="15668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5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21B00516-C3B2-4D74-9586-44E84780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 rtlCol="0"/>
          <a:lstStyle/>
          <a:p>
            <a:pPr algn="ctr" rtl="1">
              <a:defRPr/>
            </a:pPr>
            <a:r>
              <a:rPr lang="ar-JO" sz="4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ماذا يسمى هذا الشكل ...؟</a:t>
            </a:r>
            <a:endParaRPr lang="en-GB" sz="4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7F100D4E-D5CE-47A9-9314-3AA887059DE9}"/>
              </a:ext>
            </a:extLst>
          </p:cNvPr>
          <p:cNvSpPr txBox="1">
            <a:spLocks/>
          </p:cNvSpPr>
          <p:nvPr/>
        </p:nvSpPr>
        <p:spPr>
          <a:xfrm>
            <a:off x="8277778" y="3982402"/>
            <a:ext cx="2182812" cy="99377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مثلث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" name="square">
            <a:extLst>
              <a:ext uri="{FF2B5EF4-FFF2-40B4-BE49-F238E27FC236}">
                <a16:creationId xmlns:a16="http://schemas.microsoft.com/office/drawing/2014/main" id="{AA1E8C3C-60AE-4019-B386-79C56329E0FD}"/>
              </a:ext>
            </a:extLst>
          </p:cNvPr>
          <p:cNvSpPr txBox="1">
            <a:spLocks/>
          </p:cNvSpPr>
          <p:nvPr/>
        </p:nvSpPr>
        <p:spPr>
          <a:xfrm>
            <a:off x="1217855" y="4036837"/>
            <a:ext cx="2451100" cy="99377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دائرة 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8197" name="Picture 1">
            <a:extLst>
              <a:ext uri="{FF2B5EF4-FFF2-40B4-BE49-F238E27FC236}">
                <a16:creationId xmlns:a16="http://schemas.microsoft.com/office/drawing/2014/main" id="{5DDDC597-E8A2-4523-93C9-F980FC67E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1800" y="1737856"/>
            <a:ext cx="3296626" cy="32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2CDA4B-EDE0-4B46-983A-0C62002AC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626" y="2304733"/>
            <a:ext cx="157638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C43C58-6E75-45D3-9623-2D93C00ED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74" y="2304733"/>
            <a:ext cx="15668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461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5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21B00516-C3B2-4D74-9586-44E84780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 rtlCol="0"/>
          <a:lstStyle/>
          <a:p>
            <a:pPr algn="ctr" rtl="1">
              <a:defRPr/>
            </a:pPr>
            <a:r>
              <a:rPr lang="ar-JO" sz="4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ماذا يسمى هذا الشكل ...؟</a:t>
            </a:r>
            <a:endParaRPr lang="en-GB" sz="4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7F100D4E-D5CE-47A9-9314-3AA887059DE9}"/>
              </a:ext>
            </a:extLst>
          </p:cNvPr>
          <p:cNvSpPr txBox="1">
            <a:spLocks/>
          </p:cNvSpPr>
          <p:nvPr/>
        </p:nvSpPr>
        <p:spPr>
          <a:xfrm>
            <a:off x="5982175" y="2346024"/>
            <a:ext cx="2182812" cy="99377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مربع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" name="square">
            <a:extLst>
              <a:ext uri="{FF2B5EF4-FFF2-40B4-BE49-F238E27FC236}">
                <a16:creationId xmlns:a16="http://schemas.microsoft.com/office/drawing/2014/main" id="{AA1E8C3C-60AE-4019-B386-79C56329E0FD}"/>
              </a:ext>
            </a:extLst>
          </p:cNvPr>
          <p:cNvSpPr txBox="1">
            <a:spLocks/>
          </p:cNvSpPr>
          <p:nvPr/>
        </p:nvSpPr>
        <p:spPr>
          <a:xfrm>
            <a:off x="5641661" y="4134802"/>
            <a:ext cx="2451100" cy="99377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ea typeface="+mj-ea"/>
                <a:cs typeface="Times New Roman" panose="02020603050405020304" pitchFamily="18" charset="0"/>
              </a:rPr>
              <a:t>مستطيل</a:t>
            </a: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 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8197" name="Picture 1">
            <a:extLst>
              <a:ext uri="{FF2B5EF4-FFF2-40B4-BE49-F238E27FC236}">
                <a16:creationId xmlns:a16="http://schemas.microsoft.com/office/drawing/2014/main" id="{5DDDC597-E8A2-4523-93C9-F980FC67E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81201" y="2019000"/>
            <a:ext cx="2118040" cy="32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2CDA4B-EDE0-4B46-983A-0C62002AC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660" y="2171400"/>
            <a:ext cx="157638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C43C58-6E75-45D3-9623-2D93C00ED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820" y="4060222"/>
            <a:ext cx="15668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502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5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21B00516-C3B2-4D74-9586-44E84780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 rtlCol="0"/>
          <a:lstStyle/>
          <a:p>
            <a:pPr algn="ctr" rtl="1">
              <a:defRPr/>
            </a:pPr>
            <a:r>
              <a:rPr lang="ar-JO" sz="4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ماذا يسمى هذا الشكل ...؟</a:t>
            </a:r>
            <a:endParaRPr lang="en-GB" sz="4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7F100D4E-D5CE-47A9-9314-3AA887059DE9}"/>
              </a:ext>
            </a:extLst>
          </p:cNvPr>
          <p:cNvSpPr txBox="1">
            <a:spLocks/>
          </p:cNvSpPr>
          <p:nvPr/>
        </p:nvSpPr>
        <p:spPr>
          <a:xfrm>
            <a:off x="1815427" y="4966159"/>
            <a:ext cx="2182812" cy="99377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مربع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" name="square">
            <a:extLst>
              <a:ext uri="{FF2B5EF4-FFF2-40B4-BE49-F238E27FC236}">
                <a16:creationId xmlns:a16="http://schemas.microsoft.com/office/drawing/2014/main" id="{AA1E8C3C-60AE-4019-B386-79C56329E0FD}"/>
              </a:ext>
            </a:extLst>
          </p:cNvPr>
          <p:cNvSpPr txBox="1">
            <a:spLocks/>
          </p:cNvSpPr>
          <p:nvPr/>
        </p:nvSpPr>
        <p:spPr>
          <a:xfrm>
            <a:off x="8143876" y="4966159"/>
            <a:ext cx="2451100" cy="993775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مثلث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8197" name="Picture 1">
            <a:extLst>
              <a:ext uri="{FF2B5EF4-FFF2-40B4-BE49-F238E27FC236}">
                <a16:creationId xmlns:a16="http://schemas.microsoft.com/office/drawing/2014/main" id="{5DDDC597-E8A2-4523-93C9-F980FC67E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1043" y="1737856"/>
            <a:ext cx="3378140" cy="32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2CDA4B-EDE0-4B46-983A-0C62002AC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39" y="4801693"/>
            <a:ext cx="157638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C43C58-6E75-45D3-9623-2D93C00ED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710" y="4461334"/>
            <a:ext cx="15668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64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51BE67-CA78-8BFF-3AB8-FBA902CE1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40" r="6006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60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, shape, polygon&#10;&#10;Description automatically generated">
            <a:extLst>
              <a:ext uri="{FF2B5EF4-FFF2-40B4-BE49-F238E27FC236}">
                <a16:creationId xmlns:a16="http://schemas.microsoft.com/office/drawing/2014/main" id="{2AB0B312-64FD-9DFD-5031-30399CFBA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"/>
          <a:stretch/>
        </p:blipFill>
        <p:spPr>
          <a:xfrm>
            <a:off x="2007703" y="1166192"/>
            <a:ext cx="8974264" cy="5691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76E886-8CE1-156C-062C-8D88A1B74A3D}"/>
              </a:ext>
            </a:extLst>
          </p:cNvPr>
          <p:cNvSpPr txBox="1"/>
          <p:nvPr/>
        </p:nvSpPr>
        <p:spPr>
          <a:xfrm>
            <a:off x="2067339" y="258417"/>
            <a:ext cx="23058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chemeClr val="bg1"/>
                </a:solidFill>
              </a:rPr>
              <a:t>صفحة  184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3C2705-7AFD-70F1-4D91-D5463840CF3C}"/>
              </a:ext>
            </a:extLst>
          </p:cNvPr>
          <p:cNvSpPr txBox="1"/>
          <p:nvPr/>
        </p:nvSpPr>
        <p:spPr>
          <a:xfrm>
            <a:off x="2713382" y="2299252"/>
            <a:ext cx="10137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مثلث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512E58-A6E1-111D-9F16-A380BFDA4646}"/>
              </a:ext>
            </a:extLst>
          </p:cNvPr>
          <p:cNvSpPr txBox="1"/>
          <p:nvPr/>
        </p:nvSpPr>
        <p:spPr>
          <a:xfrm>
            <a:off x="4843669" y="2976745"/>
            <a:ext cx="4704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444A2E-8E77-4978-963A-E3831FB69425}"/>
              </a:ext>
            </a:extLst>
          </p:cNvPr>
          <p:cNvSpPr txBox="1"/>
          <p:nvPr/>
        </p:nvSpPr>
        <p:spPr>
          <a:xfrm>
            <a:off x="2915478" y="2976745"/>
            <a:ext cx="6228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008123-6154-8E23-1A5D-4C3C5BE8F3AB}"/>
              </a:ext>
            </a:extLst>
          </p:cNvPr>
          <p:cNvSpPr txBox="1"/>
          <p:nvPr/>
        </p:nvSpPr>
        <p:spPr>
          <a:xfrm>
            <a:off x="4843668" y="3438244"/>
            <a:ext cx="4704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355D44-CCBF-4D01-75A8-D3E5E5607F6D}"/>
              </a:ext>
            </a:extLst>
          </p:cNvPr>
          <p:cNvSpPr txBox="1"/>
          <p:nvPr/>
        </p:nvSpPr>
        <p:spPr>
          <a:xfrm>
            <a:off x="2372139" y="3469021"/>
            <a:ext cx="9077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مربع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535214-30FA-D536-330E-18FFC9CEFE1A}"/>
              </a:ext>
            </a:extLst>
          </p:cNvPr>
          <p:cNvSpPr txBox="1"/>
          <p:nvPr/>
        </p:nvSpPr>
        <p:spPr>
          <a:xfrm>
            <a:off x="4790660" y="4192130"/>
            <a:ext cx="4704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79457E-5702-E39B-B37E-01E3E551184F}"/>
              </a:ext>
            </a:extLst>
          </p:cNvPr>
          <p:cNvSpPr txBox="1"/>
          <p:nvPr/>
        </p:nvSpPr>
        <p:spPr>
          <a:xfrm>
            <a:off x="2862469" y="4192130"/>
            <a:ext cx="6228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7D94BC-AB1C-04D3-1B27-D00F207D5FF6}"/>
              </a:ext>
            </a:extLst>
          </p:cNvPr>
          <p:cNvSpPr txBox="1"/>
          <p:nvPr/>
        </p:nvSpPr>
        <p:spPr>
          <a:xfrm>
            <a:off x="4790659" y="4653629"/>
            <a:ext cx="4704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525A72-0F6D-A436-9BDD-FFDCDC294D3B}"/>
              </a:ext>
            </a:extLst>
          </p:cNvPr>
          <p:cNvSpPr txBox="1"/>
          <p:nvPr/>
        </p:nvSpPr>
        <p:spPr>
          <a:xfrm>
            <a:off x="1987826" y="4715185"/>
            <a:ext cx="129208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مستطيل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E8435E-67A0-F454-4C88-0F952C1595A4}"/>
              </a:ext>
            </a:extLst>
          </p:cNvPr>
          <p:cNvSpPr txBox="1"/>
          <p:nvPr/>
        </p:nvSpPr>
        <p:spPr>
          <a:xfrm>
            <a:off x="4843668" y="5573198"/>
            <a:ext cx="4704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F9BB45-EE05-E29E-0164-430AF4B5C617}"/>
              </a:ext>
            </a:extLst>
          </p:cNvPr>
          <p:cNvSpPr txBox="1"/>
          <p:nvPr/>
        </p:nvSpPr>
        <p:spPr>
          <a:xfrm>
            <a:off x="2915477" y="5573198"/>
            <a:ext cx="6228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D5E28D-52E8-37C9-EC2B-D12B40EC129D}"/>
              </a:ext>
            </a:extLst>
          </p:cNvPr>
          <p:cNvSpPr txBox="1"/>
          <p:nvPr/>
        </p:nvSpPr>
        <p:spPr>
          <a:xfrm>
            <a:off x="4843667" y="6034697"/>
            <a:ext cx="4704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286CC8-DB81-3A08-9A77-ACC5FFDE4BA1}"/>
              </a:ext>
            </a:extLst>
          </p:cNvPr>
          <p:cNvSpPr txBox="1"/>
          <p:nvPr/>
        </p:nvSpPr>
        <p:spPr>
          <a:xfrm>
            <a:off x="2372138" y="6065474"/>
            <a:ext cx="9077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مثلث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A653A7-03F0-C615-73AD-C48B01A98C5B}"/>
              </a:ext>
            </a:extLst>
          </p:cNvPr>
          <p:cNvSpPr/>
          <p:nvPr/>
        </p:nvSpPr>
        <p:spPr>
          <a:xfrm>
            <a:off x="2007703" y="2922944"/>
            <a:ext cx="7586871" cy="1172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945E4B-E9EA-38EF-4288-EBDB08F9EA88}"/>
              </a:ext>
            </a:extLst>
          </p:cNvPr>
          <p:cNvSpPr/>
          <p:nvPr/>
        </p:nvSpPr>
        <p:spPr>
          <a:xfrm>
            <a:off x="2007704" y="4095762"/>
            <a:ext cx="7586871" cy="1305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14B4F6-AB5C-B2E1-CD66-F84200E1D534}"/>
              </a:ext>
            </a:extLst>
          </p:cNvPr>
          <p:cNvSpPr/>
          <p:nvPr/>
        </p:nvSpPr>
        <p:spPr>
          <a:xfrm>
            <a:off x="2007703" y="5391159"/>
            <a:ext cx="7586871" cy="1427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3006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76E886-8CE1-156C-062C-8D88A1B74A3D}"/>
              </a:ext>
            </a:extLst>
          </p:cNvPr>
          <p:cNvSpPr txBox="1"/>
          <p:nvPr/>
        </p:nvSpPr>
        <p:spPr>
          <a:xfrm>
            <a:off x="2067339" y="258417"/>
            <a:ext cx="23058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chemeClr val="bg1"/>
                </a:solidFill>
              </a:rPr>
              <a:t>صفحة  184</a:t>
            </a:r>
          </a:p>
        </p:txBody>
      </p:sp>
      <p:pic>
        <p:nvPicPr>
          <p:cNvPr id="2" name="Picture 1" descr="Shape, polygon&#10;&#10;Description automatically generated">
            <a:extLst>
              <a:ext uri="{FF2B5EF4-FFF2-40B4-BE49-F238E27FC236}">
                <a16:creationId xmlns:a16="http://schemas.microsoft.com/office/drawing/2014/main" id="{6D765193-ECA5-938C-684C-74B7B46B2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" t="3181" r="1401"/>
          <a:stretch/>
        </p:blipFill>
        <p:spPr>
          <a:xfrm>
            <a:off x="1457738" y="1388165"/>
            <a:ext cx="10039895" cy="5264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048345-BB40-C6BC-14DD-134DFDA909D1}"/>
              </a:ext>
            </a:extLst>
          </p:cNvPr>
          <p:cNvSpPr txBox="1"/>
          <p:nvPr/>
        </p:nvSpPr>
        <p:spPr>
          <a:xfrm>
            <a:off x="4022034" y="2257816"/>
            <a:ext cx="144117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متوازيتان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5B8C1-1707-81F1-2EA8-979CCA160505}"/>
              </a:ext>
            </a:extLst>
          </p:cNvPr>
          <p:cNvSpPr txBox="1"/>
          <p:nvPr/>
        </p:nvSpPr>
        <p:spPr>
          <a:xfrm>
            <a:off x="3140764" y="3365284"/>
            <a:ext cx="144117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واحد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4B1CE6-56EE-2D10-0457-EE2E731547DC}"/>
              </a:ext>
            </a:extLst>
          </p:cNvPr>
          <p:cNvSpPr txBox="1"/>
          <p:nvPr/>
        </p:nvSpPr>
        <p:spPr>
          <a:xfrm>
            <a:off x="4022033" y="3901469"/>
            <a:ext cx="144117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واحدة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DF2685-0422-1829-87D6-3FECF1A077AD}"/>
              </a:ext>
            </a:extLst>
          </p:cNvPr>
          <p:cNvSpPr txBox="1"/>
          <p:nvPr/>
        </p:nvSpPr>
        <p:spPr>
          <a:xfrm>
            <a:off x="1908311" y="3901469"/>
            <a:ext cx="144117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دائرة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FCE4FB-4A63-4325-0729-5A65B1FF6535}"/>
              </a:ext>
            </a:extLst>
          </p:cNvPr>
          <p:cNvSpPr txBox="1"/>
          <p:nvPr/>
        </p:nvSpPr>
        <p:spPr>
          <a:xfrm>
            <a:off x="2506315" y="4802208"/>
            <a:ext cx="22363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ليس لها رأس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9241F6-F486-F3B6-12AC-DA60FA5009E0}"/>
              </a:ext>
            </a:extLst>
          </p:cNvPr>
          <p:cNvSpPr txBox="1"/>
          <p:nvPr/>
        </p:nvSpPr>
        <p:spPr>
          <a:xfrm>
            <a:off x="2668653" y="5377309"/>
            <a:ext cx="18072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ليس لها حرف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72648-ACCE-79FE-052E-FAAE5A9797A7}"/>
              </a:ext>
            </a:extLst>
          </p:cNvPr>
          <p:cNvSpPr txBox="1"/>
          <p:nvPr/>
        </p:nvSpPr>
        <p:spPr>
          <a:xfrm>
            <a:off x="2710064" y="5891431"/>
            <a:ext cx="187187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ليس لها أوجه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8C16A2-C78C-6581-D47B-E4B3201EC116}"/>
              </a:ext>
            </a:extLst>
          </p:cNvPr>
          <p:cNvSpPr/>
          <p:nvPr/>
        </p:nvSpPr>
        <p:spPr>
          <a:xfrm>
            <a:off x="1457738" y="3077325"/>
            <a:ext cx="8567531" cy="1724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688C1-593A-3784-36FE-C3461774CE4E}"/>
              </a:ext>
            </a:extLst>
          </p:cNvPr>
          <p:cNvSpPr/>
          <p:nvPr/>
        </p:nvSpPr>
        <p:spPr>
          <a:xfrm>
            <a:off x="1457738" y="4802208"/>
            <a:ext cx="8567531" cy="1850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5702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11" grpId="0"/>
      <p:bldP spid="12" grpId="0"/>
      <p:bldP spid="13" grpId="0"/>
      <p:bldP spid="4" grpId="0" animBg="1"/>
      <p:bldP spid="10" grpId="0" animBg="1"/>
    </p:bldLst>
  </p:timing>
</p:sld>
</file>

<file path=ppt/theme/theme1.xml><?xml version="1.0" encoding="utf-8"?>
<a:theme xmlns:a="http://schemas.openxmlformats.org/drawingml/2006/main" name="ColorBlockVTI">
  <a:themeElements>
    <a:clrScheme name="ColorBlock Color Scheme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4A41C5"/>
      </a:accent1>
      <a:accent2>
        <a:srgbClr val="37997B"/>
      </a:accent2>
      <a:accent3>
        <a:srgbClr val="17B4DF"/>
      </a:accent3>
      <a:accent4>
        <a:srgbClr val="E69500"/>
      </a:accent4>
      <a:accent5>
        <a:srgbClr val="276D77"/>
      </a:accent5>
      <a:accent6>
        <a:srgbClr val="386ECE"/>
      </a:accent6>
      <a:hlink>
        <a:srgbClr val="AF1DAF"/>
      </a:hlink>
      <a:folHlink>
        <a:srgbClr val="FE5C68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BlockVTI" id="{733CB85B-8F47-42FB-9326-9FF507018D27}" vid="{069BD9C2-DF61-4F2B-A577-A59C7FC2FF6B}"/>
    </a:ext>
  </a:extLst>
</a:theme>
</file>

<file path=ppt/theme/theme2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owerpoint tutorial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eling overwhelmed _Win32_CP_v14.potx" id="{9E9BB963-45A3-4556-B30D-AC91459E9FF6}" vid="{B46082C7-2098-4B63-B68F-AAE9FA161BE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757C30-AE9A-4680-90EB-19D282EC2B7C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0AF0BF08-C674-44E3-8BFC-85BC65E095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CCB28C-7D26-4A36-9CFC-D739C28F3D1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{26A95FC9-3946-4DF1-A7B4-0A77A83831B1}tf89117832_win32</Template>
  <TotalTime>73</TotalTime>
  <Words>117</Words>
  <Application>Microsoft Office PowerPoint</Application>
  <PresentationFormat>شاشة عريضة</PresentationFormat>
  <Paragraphs>59</Paragraphs>
  <Slides>21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21</vt:i4>
      </vt:variant>
    </vt:vector>
  </HeadingPairs>
  <TitlesOfParts>
    <vt:vector size="35" baseType="lpstr">
      <vt:lpstr>Meiryo</vt:lpstr>
      <vt:lpstr>A Soraya</vt:lpstr>
      <vt:lpstr>Arial</vt:lpstr>
      <vt:lpstr>Avenir Next LT Pro</vt:lpstr>
      <vt:lpstr>Calibri</vt:lpstr>
      <vt:lpstr>Calibri Light</vt:lpstr>
      <vt:lpstr>Gill Sans MT</vt:lpstr>
      <vt:lpstr>Microsoft Sans Serif</vt:lpstr>
      <vt:lpstr>Twinkl</vt:lpstr>
      <vt:lpstr>ColorBlockVTI</vt:lpstr>
      <vt:lpstr>Office Theme</vt:lpstr>
      <vt:lpstr>1_Office Theme</vt:lpstr>
      <vt:lpstr>2_Office Theme</vt:lpstr>
      <vt:lpstr>powerpoint tutorial</vt:lpstr>
      <vt:lpstr>(5-1): تصنيف المجسمات  إعداد المعلمة: أ. نوره راشد</vt:lpstr>
      <vt:lpstr>عرض تقديمي في PowerPoint</vt:lpstr>
      <vt:lpstr>ماذا يسمى هذا الشكل ...؟</vt:lpstr>
      <vt:lpstr>ماذا يسمى هذا الشكل ...؟</vt:lpstr>
      <vt:lpstr>ماذا يسمى هذا الشكل ...؟</vt:lpstr>
      <vt:lpstr>ماذا يسمى هذا الشكل ...؟</vt:lpstr>
      <vt:lpstr>عرض تقديمي في PowerPoint</vt:lpstr>
      <vt:lpstr>عرض تقديمي في PowerPoint</vt:lpstr>
      <vt:lpstr>عرض تقديمي في PowerPoint</vt:lpstr>
      <vt:lpstr>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التقييم المختصر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(5-1): تصنيف المجسمات</dc:title>
  <dc:creator>نوره راشد محمد علي</dc:creator>
  <cp:lastModifiedBy>Lenovo</cp:lastModifiedBy>
  <cp:revision>9</cp:revision>
  <dcterms:created xsi:type="dcterms:W3CDTF">2022-11-21T15:35:05Z</dcterms:created>
  <dcterms:modified xsi:type="dcterms:W3CDTF">2023-05-30T17:53:45Z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