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84" r:id="rId6"/>
  </p:sldMasterIdLst>
  <p:notesMasterIdLst>
    <p:notesMasterId r:id="rId37"/>
  </p:notesMasterIdLst>
  <p:sldIdLst>
    <p:sldId id="308" r:id="rId7"/>
    <p:sldId id="1301" r:id="rId8"/>
    <p:sldId id="256" r:id="rId9"/>
    <p:sldId id="1319" r:id="rId10"/>
    <p:sldId id="1320" r:id="rId11"/>
    <p:sldId id="1321" r:id="rId12"/>
    <p:sldId id="259" r:id="rId13"/>
    <p:sldId id="1302" r:id="rId14"/>
    <p:sldId id="1304" r:id="rId15"/>
    <p:sldId id="1305" r:id="rId16"/>
    <p:sldId id="1306" r:id="rId17"/>
    <p:sldId id="1307" r:id="rId18"/>
    <p:sldId id="1308" r:id="rId19"/>
    <p:sldId id="1255" r:id="rId20"/>
    <p:sldId id="1322" r:id="rId21"/>
    <p:sldId id="1217" r:id="rId22"/>
    <p:sldId id="283" r:id="rId23"/>
    <p:sldId id="1261" r:id="rId24"/>
    <p:sldId id="1309" r:id="rId25"/>
    <p:sldId id="1303" r:id="rId26"/>
    <p:sldId id="257" r:id="rId27"/>
    <p:sldId id="1310" r:id="rId28"/>
    <p:sldId id="1311" r:id="rId29"/>
    <p:sldId id="1312" r:id="rId30"/>
    <p:sldId id="1313" r:id="rId31"/>
    <p:sldId id="1314" r:id="rId32"/>
    <p:sldId id="1315" r:id="rId33"/>
    <p:sldId id="1316" r:id="rId34"/>
    <p:sldId id="1318" r:id="rId35"/>
    <p:sldId id="1317" r:id="rId36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pos="7320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1296" userDrawn="1">
          <p15:clr>
            <a:srgbClr val="A4A3A4"/>
          </p15:clr>
        </p15:guide>
        <p15:guide id="7" orient="horz" pos="3408" userDrawn="1">
          <p15:clr>
            <a:srgbClr val="A4A3A4"/>
          </p15:clr>
        </p15:guide>
        <p15:guide id="8" orient="horz" pos="3600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3936" userDrawn="1">
          <p15:clr>
            <a:srgbClr val="A4A3A4"/>
          </p15:clr>
        </p15:guide>
        <p15:guide id="11" orient="horz" pos="4080" userDrawn="1">
          <p15:clr>
            <a:srgbClr val="A4A3A4"/>
          </p15:clr>
        </p15:guide>
        <p15:guide id="12" orient="horz" pos="112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D6F"/>
    <a:srgbClr val="335CF2"/>
    <a:srgbClr val="C2E8FF"/>
    <a:srgbClr val="F5F2EB"/>
    <a:srgbClr val="F4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830"/>
  </p:normalViewPr>
  <p:slideViewPr>
    <p:cSldViewPr snapToGrid="0" showGuides="1">
      <p:cViewPr varScale="1">
        <p:scale>
          <a:sx n="72" d="100"/>
          <a:sy n="72" d="100"/>
        </p:scale>
        <p:origin x="381" y="30"/>
      </p:cViewPr>
      <p:guideLst>
        <p:guide orient="horz" pos="2208"/>
        <p:guide pos="3840"/>
        <p:guide pos="360"/>
        <p:guide pos="7320"/>
        <p:guide orient="horz" pos="648"/>
        <p:guide orient="horz" pos="1296"/>
        <p:guide orient="horz" pos="3408"/>
        <p:guide orient="horz" pos="3600"/>
        <p:guide orient="horz" pos="2352"/>
        <p:guide orient="horz" pos="3936"/>
        <p:guide orient="horz" pos="4080"/>
        <p:guide orient="horz" pos="1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FE87914-B979-D441-9584-07C203378D42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A38216B-BE00-0B44-858C-A4D22CFBA3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5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DCE22C9A-30B6-12EB-423C-34454BE2D734}"/>
              </a:ext>
            </a:extLst>
          </p:cNvPr>
          <p:cNvSpPr/>
          <p:nvPr userDrawn="1"/>
        </p:nvSpPr>
        <p:spPr>
          <a:xfrm rot="16200000">
            <a:off x="3838487" y="-1434547"/>
            <a:ext cx="4515026" cy="972709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FF514-642F-4BAD-3895-ABFCE02A75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3489966 w 12191999"/>
              <a:gd name="connsiteY0" fmla="*/ 1171488 h 6857999"/>
              <a:gd name="connsiteX1" fmla="*/ 1232453 w 12191999"/>
              <a:gd name="connsiteY1" fmla="*/ 3429001 h 6857999"/>
              <a:gd name="connsiteX2" fmla="*/ 3489966 w 12191999"/>
              <a:gd name="connsiteY2" fmla="*/ 5686514 h 6857999"/>
              <a:gd name="connsiteX3" fmla="*/ 8702034 w 12191999"/>
              <a:gd name="connsiteY3" fmla="*/ 5686514 h 6857999"/>
              <a:gd name="connsiteX4" fmla="*/ 10959548 w 12191999"/>
              <a:gd name="connsiteY4" fmla="*/ 3429001 h 6857999"/>
              <a:gd name="connsiteX5" fmla="*/ 8702034 w 12191999"/>
              <a:gd name="connsiteY5" fmla="*/ 1171488 h 6857999"/>
              <a:gd name="connsiteX6" fmla="*/ 0 w 12191999"/>
              <a:gd name="connsiteY6" fmla="*/ 0 h 6857999"/>
              <a:gd name="connsiteX7" fmla="*/ 12191999 w 12191999"/>
              <a:gd name="connsiteY7" fmla="*/ 0 h 6857999"/>
              <a:gd name="connsiteX8" fmla="*/ 12191999 w 12191999"/>
              <a:gd name="connsiteY8" fmla="*/ 6857999 h 6857999"/>
              <a:gd name="connsiteX9" fmla="*/ 0 w 12191999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7999">
                <a:moveTo>
                  <a:pt x="3489966" y="1171488"/>
                </a:moveTo>
                <a:cubicBezTo>
                  <a:pt x="2243176" y="1171488"/>
                  <a:pt x="1232453" y="2182211"/>
                  <a:pt x="1232453" y="3429001"/>
                </a:cubicBezTo>
                <a:cubicBezTo>
                  <a:pt x="1232453" y="4675791"/>
                  <a:pt x="2243176" y="5686514"/>
                  <a:pt x="3489966" y="5686514"/>
                </a:cubicBezTo>
                <a:lnTo>
                  <a:pt x="8702034" y="5686514"/>
                </a:lnTo>
                <a:cubicBezTo>
                  <a:pt x="9948824" y="5686514"/>
                  <a:pt x="10959548" y="4675791"/>
                  <a:pt x="10959548" y="3429001"/>
                </a:cubicBezTo>
                <a:cubicBezTo>
                  <a:pt x="10959548" y="2182211"/>
                  <a:pt x="9948824" y="1171488"/>
                  <a:pt x="8702034" y="117148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688" y="2724912"/>
            <a:ext cx="8037576" cy="932688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8CEB3A4-8583-3114-2BDD-D7AE1CABCD1D}"/>
              </a:ext>
            </a:extLst>
          </p:cNvPr>
          <p:cNvSpPr/>
          <p:nvPr userDrawn="1"/>
        </p:nvSpPr>
        <p:spPr>
          <a:xfrm rot="16200000">
            <a:off x="4177443" y="-1088756"/>
            <a:ext cx="3837115" cy="903551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379338-7AB7-4007-F741-779D078C8084}"/>
              </a:ext>
            </a:extLst>
          </p:cNvPr>
          <p:cNvCxnSpPr>
            <a:cxnSpLocks/>
          </p:cNvCxnSpPr>
          <p:nvPr userDrawn="1"/>
        </p:nvCxnSpPr>
        <p:spPr>
          <a:xfrm>
            <a:off x="2607501" y="4008970"/>
            <a:ext cx="69769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F2BA890-FB69-E772-1383-035C2A82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3128" y="3831336"/>
            <a:ext cx="3291840" cy="521208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8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E271D-58B4-99E6-362C-DD1C21F4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96" y="1673352"/>
            <a:ext cx="5157216" cy="338328"/>
          </a:xfrm>
        </p:spPr>
        <p:txBody>
          <a:bodyPr anchor="t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2176272"/>
            <a:ext cx="4443984" cy="1563624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A20A9-6C2F-89E2-1241-5281CF14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8096" y="4114800"/>
            <a:ext cx="5157216" cy="338328"/>
          </a:xfrm>
        </p:spPr>
        <p:txBody>
          <a:bodyPr anchor="t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BBA64-3944-C0BE-4D5F-2745DA48B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0352" y="4617720"/>
            <a:ext cx="4443984" cy="1563624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B55E-AAE4-9CE0-F3F5-42FC0405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402FF-5F4B-360D-40AE-AAD76628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09ACC-3E58-495F-2609-AA1164D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6480264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440363F-8B44-DEEA-CA7B-6EC275DE9BB0}"/>
              </a:ext>
            </a:extLst>
          </p:cNvPr>
          <p:cNvSpPr/>
          <p:nvPr userDrawn="1"/>
        </p:nvSpPr>
        <p:spPr>
          <a:xfrm>
            <a:off x="6928319" y="692650"/>
            <a:ext cx="5018515" cy="539496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0DE099-D4CE-AF4C-15A9-B5ED3DCFBD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4956" y="834382"/>
            <a:ext cx="4187687" cy="5111496"/>
          </a:xfrm>
          <a:custGeom>
            <a:avLst/>
            <a:gdLst>
              <a:gd name="connsiteX0" fmla="*/ 1600200 w 3200400"/>
              <a:gd name="connsiteY0" fmla="*/ 0 h 5111496"/>
              <a:gd name="connsiteX1" fmla="*/ 3200400 w 3200400"/>
              <a:gd name="connsiteY1" fmla="*/ 1600200 h 5111496"/>
              <a:gd name="connsiteX2" fmla="*/ 3200400 w 3200400"/>
              <a:gd name="connsiteY2" fmla="*/ 3511296 h 5111496"/>
              <a:gd name="connsiteX3" fmla="*/ 1600200 w 3200400"/>
              <a:gd name="connsiteY3" fmla="*/ 5111496 h 5111496"/>
              <a:gd name="connsiteX4" fmla="*/ 0 w 3200400"/>
              <a:gd name="connsiteY4" fmla="*/ 3511296 h 5111496"/>
              <a:gd name="connsiteX5" fmla="*/ 0 w 3200400"/>
              <a:gd name="connsiteY5" fmla="*/ 1600200 h 5111496"/>
              <a:gd name="connsiteX6" fmla="*/ 1600200 w 3200400"/>
              <a:gd name="connsiteY6" fmla="*/ 0 h 511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5111496"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lnTo>
                  <a:pt x="3200400" y="3511296"/>
                </a:lnTo>
                <a:cubicBezTo>
                  <a:pt x="3200400" y="4395062"/>
                  <a:pt x="2483966" y="5111496"/>
                  <a:pt x="1600200" y="5111496"/>
                </a:cubicBezTo>
                <a:cubicBezTo>
                  <a:pt x="716434" y="5111496"/>
                  <a:pt x="0" y="4395062"/>
                  <a:pt x="0" y="3511296"/>
                </a:cubicBezTo>
                <a:lnTo>
                  <a:pt x="0" y="1600200"/>
                </a:lnTo>
                <a:cubicBezTo>
                  <a:pt x="0" y="716434"/>
                  <a:pt x="716434" y="0"/>
                  <a:pt x="160020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40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5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A8960C-A12E-D82A-6B11-91A17BB387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9514"/>
            <a:ext cx="12188952" cy="71323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E271D-58B4-99E6-362C-DD1C21F4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A20A9-6C2F-89E2-1241-5281CF14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9432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BBA64-3944-C0BE-4D5F-2745DA48B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79976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B55E-AAE4-9CE0-F3F5-42FC0405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402FF-5F4B-360D-40AE-AAD76628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09ACC-3E58-495F-2609-AA1164D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137392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C5E0B4-4989-E17B-6DAA-16B8AFB102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2208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6DEF40E-B278-4F59-AAF8-8468E2B08F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75320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80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03890E5-21F7-5145-68D0-81916C073BFE}"/>
              </a:ext>
            </a:extLst>
          </p:cNvPr>
          <p:cNvSpPr/>
          <p:nvPr userDrawn="1"/>
        </p:nvSpPr>
        <p:spPr>
          <a:xfrm>
            <a:off x="7607808" y="2505456"/>
            <a:ext cx="3494544" cy="3494544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6338A-E3B7-F581-6979-B6DB684C8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7888" y="0"/>
            <a:ext cx="2203704" cy="6464808"/>
          </a:xfrm>
          <a:custGeom>
            <a:avLst/>
            <a:gdLst>
              <a:gd name="connsiteX0" fmla="*/ 0 w 2203704"/>
              <a:gd name="connsiteY0" fmla="*/ 5604176 h 6464808"/>
              <a:gd name="connsiteX1" fmla="*/ 130276 w 2203704"/>
              <a:gd name="connsiteY1" fmla="*/ 5701594 h 6464808"/>
              <a:gd name="connsiteX2" fmla="*/ 1107192 w 2203704"/>
              <a:gd name="connsiteY2" fmla="*/ 6000000 h 6464808"/>
              <a:gd name="connsiteX3" fmla="*/ 2084109 w 2203704"/>
              <a:gd name="connsiteY3" fmla="*/ 5701594 h 6464808"/>
              <a:gd name="connsiteX4" fmla="*/ 2203704 w 2203704"/>
              <a:gd name="connsiteY4" fmla="*/ 5612162 h 6464808"/>
              <a:gd name="connsiteX5" fmla="*/ 2203704 w 2203704"/>
              <a:gd name="connsiteY5" fmla="*/ 6464808 h 6464808"/>
              <a:gd name="connsiteX6" fmla="*/ 0 w 2203704"/>
              <a:gd name="connsiteY6" fmla="*/ 6464808 h 6464808"/>
              <a:gd name="connsiteX7" fmla="*/ 0 w 2203704"/>
              <a:gd name="connsiteY7" fmla="*/ 0 h 6464808"/>
              <a:gd name="connsiteX8" fmla="*/ 2203704 w 2203704"/>
              <a:gd name="connsiteY8" fmla="*/ 0 h 6464808"/>
              <a:gd name="connsiteX9" fmla="*/ 2203704 w 2203704"/>
              <a:gd name="connsiteY9" fmla="*/ 2893295 h 6464808"/>
              <a:gd name="connsiteX10" fmla="*/ 2084109 w 2203704"/>
              <a:gd name="connsiteY10" fmla="*/ 2803863 h 6464808"/>
              <a:gd name="connsiteX11" fmla="*/ 1107192 w 2203704"/>
              <a:gd name="connsiteY11" fmla="*/ 2505456 h 6464808"/>
              <a:gd name="connsiteX12" fmla="*/ 130276 w 2203704"/>
              <a:gd name="connsiteY12" fmla="*/ 2803863 h 6464808"/>
              <a:gd name="connsiteX13" fmla="*/ 0 w 2203704"/>
              <a:gd name="connsiteY13" fmla="*/ 2901281 h 646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3704" h="6464808">
                <a:moveTo>
                  <a:pt x="0" y="5604176"/>
                </a:moveTo>
                <a:lnTo>
                  <a:pt x="130276" y="5701594"/>
                </a:lnTo>
                <a:cubicBezTo>
                  <a:pt x="409142" y="5889992"/>
                  <a:pt x="745320" y="6000000"/>
                  <a:pt x="1107192" y="6000000"/>
                </a:cubicBezTo>
                <a:cubicBezTo>
                  <a:pt x="1469064" y="6000000"/>
                  <a:pt x="1805242" y="5889992"/>
                  <a:pt x="2084109" y="5701594"/>
                </a:cubicBezTo>
                <a:lnTo>
                  <a:pt x="2203704" y="5612162"/>
                </a:lnTo>
                <a:lnTo>
                  <a:pt x="2203704" y="6464808"/>
                </a:lnTo>
                <a:lnTo>
                  <a:pt x="0" y="6464808"/>
                </a:lnTo>
                <a:close/>
                <a:moveTo>
                  <a:pt x="0" y="0"/>
                </a:moveTo>
                <a:lnTo>
                  <a:pt x="2203704" y="0"/>
                </a:lnTo>
                <a:lnTo>
                  <a:pt x="2203704" y="2893295"/>
                </a:lnTo>
                <a:lnTo>
                  <a:pt x="2084109" y="2803863"/>
                </a:lnTo>
                <a:cubicBezTo>
                  <a:pt x="1805242" y="2615464"/>
                  <a:pt x="1469064" y="2505456"/>
                  <a:pt x="1107192" y="2505456"/>
                </a:cubicBezTo>
                <a:cubicBezTo>
                  <a:pt x="745320" y="2505456"/>
                  <a:pt x="409142" y="2615464"/>
                  <a:pt x="130276" y="2803863"/>
                </a:cubicBezTo>
                <a:lnTo>
                  <a:pt x="0" y="2901281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38912"/>
            <a:ext cx="6208776" cy="9326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8056" y="1709928"/>
            <a:ext cx="4709160" cy="30083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600">
                <a:latin typeface="Georgia Pro" panose="02040502050405020303" pitchFamily="18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1885950" indent="-28575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09744" y="2707392"/>
            <a:ext cx="3090672" cy="3090672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2F918-8726-F0C7-3DD5-8FC63F1C2A8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E2775-2A6A-4308-A03B-DE565C253C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CDCBE-5B6E-9248-8031-5FEF6459FE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8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FE8F1C-630A-10D8-9945-20F2BFD69584}"/>
              </a:ext>
            </a:extLst>
          </p:cNvPr>
          <p:cNvSpPr/>
          <p:nvPr userDrawn="1"/>
        </p:nvSpPr>
        <p:spPr>
          <a:xfrm>
            <a:off x="571500" y="4789316"/>
            <a:ext cx="11048999" cy="93482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2B26C0-A3BE-7202-44B2-9E5D9C9000BF}"/>
              </a:ext>
            </a:extLst>
          </p:cNvPr>
          <p:cNvSpPr/>
          <p:nvPr userDrawn="1"/>
        </p:nvSpPr>
        <p:spPr>
          <a:xfrm>
            <a:off x="3843315" y="1856545"/>
            <a:ext cx="4467272" cy="4467272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52A8E6-299E-7E66-3182-88FB33878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6076951 w 12191999"/>
              <a:gd name="connsiteY0" fmla="*/ 1856545 h 6857999"/>
              <a:gd name="connsiteX1" fmla="*/ 3843315 w 12191999"/>
              <a:gd name="connsiteY1" fmla="*/ 4090181 h 6857999"/>
              <a:gd name="connsiteX2" fmla="*/ 3943735 w 12191999"/>
              <a:gd name="connsiteY2" fmla="*/ 4754396 h 6857999"/>
              <a:gd name="connsiteX3" fmla="*/ 3956516 w 12191999"/>
              <a:gd name="connsiteY3" fmla="*/ 4789316 h 6857999"/>
              <a:gd name="connsiteX4" fmla="*/ 571500 w 12191999"/>
              <a:gd name="connsiteY4" fmla="*/ 4789316 h 6857999"/>
              <a:gd name="connsiteX5" fmla="*/ 571500 w 12191999"/>
              <a:gd name="connsiteY5" fmla="*/ 5724144 h 6857999"/>
              <a:gd name="connsiteX6" fmla="*/ 4557546 w 12191999"/>
              <a:gd name="connsiteY6" fmla="*/ 5724144 h 6857999"/>
              <a:gd name="connsiteX7" fmla="*/ 4656152 w 12191999"/>
              <a:gd name="connsiteY7" fmla="*/ 5813763 h 6857999"/>
              <a:gd name="connsiteX8" fmla="*/ 6076951 w 12191999"/>
              <a:gd name="connsiteY8" fmla="*/ 6323817 h 6857999"/>
              <a:gd name="connsiteX9" fmla="*/ 7497751 w 12191999"/>
              <a:gd name="connsiteY9" fmla="*/ 5813763 h 6857999"/>
              <a:gd name="connsiteX10" fmla="*/ 7596357 w 12191999"/>
              <a:gd name="connsiteY10" fmla="*/ 5724144 h 6857999"/>
              <a:gd name="connsiteX11" fmla="*/ 11620499 w 12191999"/>
              <a:gd name="connsiteY11" fmla="*/ 5724144 h 6857999"/>
              <a:gd name="connsiteX12" fmla="*/ 11620499 w 12191999"/>
              <a:gd name="connsiteY12" fmla="*/ 4789316 h 6857999"/>
              <a:gd name="connsiteX13" fmla="*/ 8197387 w 12191999"/>
              <a:gd name="connsiteY13" fmla="*/ 4789316 h 6857999"/>
              <a:gd name="connsiteX14" fmla="*/ 8210167 w 12191999"/>
              <a:gd name="connsiteY14" fmla="*/ 4754396 h 6857999"/>
              <a:gd name="connsiteX15" fmla="*/ 8310587 w 12191999"/>
              <a:gd name="connsiteY15" fmla="*/ 4090181 h 6857999"/>
              <a:gd name="connsiteX16" fmla="*/ 6076951 w 12191999"/>
              <a:gd name="connsiteY16" fmla="*/ 1856545 h 6857999"/>
              <a:gd name="connsiteX17" fmla="*/ 0 w 12191999"/>
              <a:gd name="connsiteY17" fmla="*/ 0 h 6857999"/>
              <a:gd name="connsiteX18" fmla="*/ 12191999 w 12191999"/>
              <a:gd name="connsiteY18" fmla="*/ 0 h 6857999"/>
              <a:gd name="connsiteX19" fmla="*/ 12191999 w 12191999"/>
              <a:gd name="connsiteY19" fmla="*/ 6857999 h 6857999"/>
              <a:gd name="connsiteX20" fmla="*/ 0 w 12191999"/>
              <a:gd name="connsiteY2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1999" h="6857999">
                <a:moveTo>
                  <a:pt x="6076951" y="1856545"/>
                </a:moveTo>
                <a:cubicBezTo>
                  <a:pt x="4843348" y="1856545"/>
                  <a:pt x="3843315" y="2856578"/>
                  <a:pt x="3843315" y="4090181"/>
                </a:cubicBezTo>
                <a:cubicBezTo>
                  <a:pt x="3843315" y="4321482"/>
                  <a:pt x="3878473" y="4544571"/>
                  <a:pt x="3943735" y="4754396"/>
                </a:cubicBezTo>
                <a:lnTo>
                  <a:pt x="3956516" y="4789316"/>
                </a:lnTo>
                <a:lnTo>
                  <a:pt x="571500" y="4789316"/>
                </a:lnTo>
                <a:lnTo>
                  <a:pt x="571500" y="5724144"/>
                </a:lnTo>
                <a:lnTo>
                  <a:pt x="4557546" y="5724144"/>
                </a:lnTo>
                <a:lnTo>
                  <a:pt x="4656152" y="5813763"/>
                </a:lnTo>
                <a:cubicBezTo>
                  <a:pt x="5042256" y="6132405"/>
                  <a:pt x="5537250" y="6323817"/>
                  <a:pt x="6076951" y="6323817"/>
                </a:cubicBezTo>
                <a:cubicBezTo>
                  <a:pt x="6616653" y="6323817"/>
                  <a:pt x="7111647" y="6132405"/>
                  <a:pt x="7497751" y="5813763"/>
                </a:cubicBezTo>
                <a:lnTo>
                  <a:pt x="7596357" y="5724144"/>
                </a:lnTo>
                <a:lnTo>
                  <a:pt x="11620499" y="5724144"/>
                </a:lnTo>
                <a:lnTo>
                  <a:pt x="11620499" y="4789316"/>
                </a:lnTo>
                <a:lnTo>
                  <a:pt x="8197387" y="4789316"/>
                </a:lnTo>
                <a:lnTo>
                  <a:pt x="8210167" y="4754396"/>
                </a:lnTo>
                <a:cubicBezTo>
                  <a:pt x="8275430" y="4544571"/>
                  <a:pt x="8310587" y="4321482"/>
                  <a:pt x="8310587" y="4090181"/>
                </a:cubicBezTo>
                <a:cubicBezTo>
                  <a:pt x="8310587" y="2856578"/>
                  <a:pt x="7310554" y="1856545"/>
                  <a:pt x="6076951" y="185654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2" y="4858966"/>
            <a:ext cx="3133856" cy="79552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tabLst/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BA890-FB69-E772-1383-035C2A82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952" y="3136392"/>
            <a:ext cx="3822192" cy="1901952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28B69-946C-B24F-CCEF-87E3AED87126}"/>
              </a:ext>
            </a:extLst>
          </p:cNvPr>
          <p:cNvSpPr/>
          <p:nvPr userDrawn="1"/>
        </p:nvSpPr>
        <p:spPr>
          <a:xfrm>
            <a:off x="4085940" y="2099170"/>
            <a:ext cx="3982022" cy="398202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D7D49B4-7A74-A1C0-829E-B197F836F9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0588" y="4858966"/>
            <a:ext cx="3230538" cy="795709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5400" cap="all" baseline="0" dirty="0"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marL="228600" lvl="0" indent="-228600" algn="ctr">
              <a:spcBef>
                <a:spcPct val="0"/>
              </a:spcBef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290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0666-AF8F-3711-6288-350B4ABB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1AAC-83D5-49DF-1D19-3AF780429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383E6-EAF2-263B-77AD-5CFFF848D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0127D-1BCE-E672-2788-317A5227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93065-CC1D-AA49-7BEE-BBE02A44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FD21-CC6E-2FB4-946F-5E8DE12C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8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ADAE-1838-B684-9D0D-5FEC76A5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C591B-95F0-423B-44C1-674C55EF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D088-2AD3-8F19-B70E-2305FE29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42C15-0A2B-27B0-65D6-729E2E16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0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A46EC-6858-3F2C-4D2E-87824772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D80F5-D887-2BE7-D117-62969D67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4DEF4-A3E8-469F-B338-DABC3FBB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84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6F5C-E297-38FD-EDB1-78C14E93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93700-F2E1-EF5E-86AF-EEBF08F2F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C051A-0AF0-386F-0C33-36164954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5A93-71B2-9D1A-39DF-0C35DC53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AB610-D69A-3634-14D9-AFCFB347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A0C97-CF81-7BB7-1FCB-19B88DE3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1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73F9-9EC6-ECF6-A038-7714A086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0B94D-581C-2941-611D-66EC048F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49119-34F5-BF97-7C37-6484487DD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F218-F3E8-6A92-ECD4-8CD2852E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03C20-A389-6DD6-B5A6-396D6A5C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49DE-2EEE-3929-842A-C5D12602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75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56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47D526-6C79-0B4E-D82A-9865604769EC}"/>
              </a:ext>
            </a:extLst>
          </p:cNvPr>
          <p:cNvCxnSpPr>
            <a:cxnSpLocks/>
          </p:cNvCxnSpPr>
          <p:nvPr userDrawn="1"/>
        </p:nvCxnSpPr>
        <p:spPr>
          <a:xfrm>
            <a:off x="1237131" y="6370228"/>
            <a:ext cx="7141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4498E8-D393-DD42-8C26-6F1324753E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51212" y="0"/>
            <a:ext cx="3640787" cy="6857999"/>
          </a:xfrm>
          <a:custGeom>
            <a:avLst/>
            <a:gdLst>
              <a:gd name="connsiteX0" fmla="*/ 0 w 3640787"/>
              <a:gd name="connsiteY0" fmla="*/ 0 h 6857999"/>
              <a:gd name="connsiteX1" fmla="*/ 3640787 w 3640787"/>
              <a:gd name="connsiteY1" fmla="*/ 0 h 6857999"/>
              <a:gd name="connsiteX2" fmla="*/ 3640787 w 3640787"/>
              <a:gd name="connsiteY2" fmla="*/ 6857999 h 6857999"/>
              <a:gd name="connsiteX3" fmla="*/ 0 w 3640787"/>
              <a:gd name="connsiteY3" fmla="*/ 6857999 h 6857999"/>
              <a:gd name="connsiteX4" fmla="*/ 0 w 3640787"/>
              <a:gd name="connsiteY4" fmla="*/ 6593822 h 6857999"/>
              <a:gd name="connsiteX5" fmla="*/ 153762 w 3640787"/>
              <a:gd name="connsiteY5" fmla="*/ 6586057 h 6857999"/>
              <a:gd name="connsiteX6" fmla="*/ 1722385 w 3640787"/>
              <a:gd name="connsiteY6" fmla="*/ 4847806 h 6857999"/>
              <a:gd name="connsiteX7" fmla="*/ 153762 w 3640787"/>
              <a:gd name="connsiteY7" fmla="*/ 3109555 h 6857999"/>
              <a:gd name="connsiteX8" fmla="*/ 0 w 3640787"/>
              <a:gd name="connsiteY8" fmla="*/ 310179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0787" h="6857999">
                <a:moveTo>
                  <a:pt x="0" y="0"/>
                </a:moveTo>
                <a:lnTo>
                  <a:pt x="3640787" y="0"/>
                </a:lnTo>
                <a:lnTo>
                  <a:pt x="3640787" y="6857999"/>
                </a:lnTo>
                <a:lnTo>
                  <a:pt x="0" y="6857999"/>
                </a:lnTo>
                <a:lnTo>
                  <a:pt x="0" y="6593822"/>
                </a:lnTo>
                <a:lnTo>
                  <a:pt x="153762" y="6586057"/>
                </a:lnTo>
                <a:cubicBezTo>
                  <a:pt x="1034834" y="6496580"/>
                  <a:pt x="1722385" y="5752486"/>
                  <a:pt x="1722385" y="4847806"/>
                </a:cubicBezTo>
                <a:cubicBezTo>
                  <a:pt x="1722385" y="3943126"/>
                  <a:pt x="1034834" y="3199033"/>
                  <a:pt x="153762" y="3109555"/>
                </a:cubicBezTo>
                <a:lnTo>
                  <a:pt x="0" y="31017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86FFFE-5A89-4D14-F5F8-16FD636A0ECD}"/>
              </a:ext>
            </a:extLst>
          </p:cNvPr>
          <p:cNvSpPr/>
          <p:nvPr userDrawn="1"/>
        </p:nvSpPr>
        <p:spPr>
          <a:xfrm>
            <a:off x="6779053" y="3100534"/>
            <a:ext cx="3494544" cy="3494544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438912"/>
            <a:ext cx="6208776" cy="9326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4439" y="1849437"/>
            <a:ext cx="5544613" cy="4094159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11455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0989" y="3302470"/>
            <a:ext cx="3090672" cy="3090672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34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428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92388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C6E2-1AA2-4F86-8803-02C4CD84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3134-38FD-480C-B9C3-23C8D2F19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7C04C-7879-456C-906E-63AE0153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8611-4547-4B82-94B6-63BA1570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24008-A893-4F3B-8DDB-F3E2EA05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1490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86A0-DD11-4C29-BA81-CA5EDED0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1B6FB-08EC-48C8-8C9B-72B3BA14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7CF75-AAEE-44B3-8104-4A9D5239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7DAA-75F4-4156-8806-A432C73C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9CDCC-F8BD-44E8-8362-0E428322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3589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BADB-AFD3-461E-B9FE-F22D4BCE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78DE-EC01-4D46-B89F-20EEEEC4D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548E6-8594-4727-8900-C3CCAAE53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8829C-70BA-4002-AE04-737B07B0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1487-19A5-4402-827E-7FFBA2D4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07062-A086-4D03-9B25-163BD6DF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7860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3087-4D17-434A-B595-35FD0EA8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8B72-FB27-448F-9351-DDA661DBB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7F28-CCEA-4215-89BA-B81FC3CCA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F5F29-4126-41BB-97E5-6A1930DF9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F0A92-F8FF-4A49-AC04-255FD4D55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EC1B2-E8FB-43FD-ABA0-2B28B4DB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71345-3B9F-4435-8FA1-ABC39C84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EA7E4-CF81-4F63-BF66-1C9357C5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70680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8861-92F9-44D3-AB54-114E292D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26340-3C8E-4947-8DFF-F5D2627F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C92C-F083-4A96-8FA2-45119C8A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A4199-7EA8-4512-922E-D226F42F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83171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17C2D-D156-41F7-BCFF-442FFE6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F0EE-675E-4AE9-BAAB-86780928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68CD-2F14-47F9-BCED-3DFE30FC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6311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11B7-87B0-47BF-80EA-953FD9F2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6060-C6C7-4E66-BFA1-8A1ED58F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EF24E-0F59-4CF6-A926-1BB63160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C6031-7A72-45CD-91A5-2568C28E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A6F2-9775-447E-AEBF-4E04D1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3B89-6BB7-4C15-BECA-8C0E92C5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98577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D63-389E-4EFF-9880-378C5F3E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0812F-D1DC-40D2-A258-6D7559C57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08FAA-C02A-4E53-A8E0-E324CF9B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2DFFA-1C46-49ED-8FDE-2F5D9FE0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75ED-73A8-476E-9331-7E94F524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26A19-2359-4C1B-8303-716E439D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2262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539496"/>
            <a:ext cx="8330115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4632" y="1709928"/>
            <a:ext cx="4636008" cy="409415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 indent="-228600">
              <a:buFont typeface="Courier New" panose="02070309020205020404" pitchFamily="49" charset="0"/>
              <a:buChar char="o"/>
              <a:defRPr sz="1600"/>
            </a:lvl2pPr>
            <a:lvl3pPr marL="457200" indent="-228600">
              <a:buFont typeface="Courier New" panose="02070309020205020404" pitchFamily="49" charset="0"/>
              <a:buChar char="o"/>
              <a:defRPr sz="1400"/>
            </a:lvl3pPr>
            <a:lvl4pPr marL="685800" indent="-228600">
              <a:buFont typeface="Courier New" panose="02070309020205020404" pitchFamily="49" charset="0"/>
              <a:buChar char="o"/>
              <a:defRPr sz="1200"/>
            </a:lvl4pPr>
            <a:lvl5pPr marL="914400" indent="-228600"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5A142-1596-74CD-CE55-ED7D165572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6CB-7CEE-AEFE-BD1F-D5ECDF86AC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6C5B5-5FF6-BA69-B3EB-2D313DB342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AA11C240-F4B7-3E31-B8FE-45758ECEFADD}"/>
              </a:ext>
            </a:extLst>
          </p:cNvPr>
          <p:cNvSpPr/>
          <p:nvPr userDrawn="1"/>
        </p:nvSpPr>
        <p:spPr>
          <a:xfrm>
            <a:off x="6656897" y="2194243"/>
            <a:ext cx="2157850" cy="4279674"/>
          </a:xfrm>
          <a:custGeom>
            <a:avLst/>
            <a:gdLst>
              <a:gd name="connsiteX0" fmla="*/ 1078925 w 2157850"/>
              <a:gd name="connsiteY0" fmla="*/ 0 h 4262645"/>
              <a:gd name="connsiteX1" fmla="*/ 2157850 w 2157850"/>
              <a:gd name="connsiteY1" fmla="*/ 1078925 h 4262645"/>
              <a:gd name="connsiteX2" fmla="*/ 2157849 w 2157850"/>
              <a:gd name="connsiteY2" fmla="*/ 4262645 h 4262645"/>
              <a:gd name="connsiteX3" fmla="*/ 0 w 2157850"/>
              <a:gd name="connsiteY3" fmla="*/ 4262645 h 4262645"/>
              <a:gd name="connsiteX4" fmla="*/ 0 w 2157850"/>
              <a:gd name="connsiteY4" fmla="*/ 1078925 h 4262645"/>
              <a:gd name="connsiteX5" fmla="*/ 1078925 w 2157850"/>
              <a:gd name="connsiteY5" fmla="*/ 0 h 426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4262645">
                <a:moveTo>
                  <a:pt x="1078925" y="0"/>
                </a:moveTo>
                <a:cubicBezTo>
                  <a:pt x="1674799" y="0"/>
                  <a:pt x="2157850" y="483051"/>
                  <a:pt x="2157850" y="1078925"/>
                </a:cubicBezTo>
                <a:lnTo>
                  <a:pt x="2157849" y="4262645"/>
                </a:lnTo>
                <a:lnTo>
                  <a:pt x="0" y="4262645"/>
                </a:lnTo>
                <a:lnTo>
                  <a:pt x="0" y="1078925"/>
                </a:lnTo>
                <a:cubicBezTo>
                  <a:pt x="0" y="483051"/>
                  <a:pt x="483051" y="0"/>
                  <a:pt x="1078925" y="0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6DEC92F6-5ECE-F44A-1D1F-927CF5EC7D9C}"/>
              </a:ext>
            </a:extLst>
          </p:cNvPr>
          <p:cNvSpPr/>
          <p:nvPr userDrawn="1"/>
        </p:nvSpPr>
        <p:spPr>
          <a:xfrm>
            <a:off x="9411334" y="648233"/>
            <a:ext cx="2157849" cy="5561533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28966A6-EBB8-CA9B-6B39-A25293F2F1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8562" y="2357689"/>
            <a:ext cx="1874520" cy="4119470"/>
          </a:xfrm>
          <a:custGeom>
            <a:avLst/>
            <a:gdLst>
              <a:gd name="connsiteX0" fmla="*/ 937260 w 1874520"/>
              <a:gd name="connsiteY0" fmla="*/ 0 h 4119470"/>
              <a:gd name="connsiteX1" fmla="*/ 1874520 w 1874520"/>
              <a:gd name="connsiteY1" fmla="*/ 937260 h 4119470"/>
              <a:gd name="connsiteX2" fmla="*/ 1874519 w 1874520"/>
              <a:gd name="connsiteY2" fmla="*/ 4119470 h 4119470"/>
              <a:gd name="connsiteX3" fmla="*/ 0 w 1874520"/>
              <a:gd name="connsiteY3" fmla="*/ 4119470 h 4119470"/>
              <a:gd name="connsiteX4" fmla="*/ 0 w 1874520"/>
              <a:gd name="connsiteY4" fmla="*/ 937260 h 4119470"/>
              <a:gd name="connsiteX5" fmla="*/ 937260 w 1874520"/>
              <a:gd name="connsiteY5" fmla="*/ 0 h 411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4119470">
                <a:moveTo>
                  <a:pt x="937260" y="0"/>
                </a:moveTo>
                <a:cubicBezTo>
                  <a:pt x="1454894" y="0"/>
                  <a:pt x="1874520" y="419626"/>
                  <a:pt x="1874520" y="937260"/>
                </a:cubicBezTo>
                <a:lnTo>
                  <a:pt x="1874519" y="4119470"/>
                </a:lnTo>
                <a:lnTo>
                  <a:pt x="0" y="4119470"/>
                </a:ln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9BA7C64-D6D8-47D4-38A4-3247DC70F1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2998" y="832103"/>
            <a:ext cx="1874520" cy="5193793"/>
          </a:xfrm>
          <a:custGeom>
            <a:avLst/>
            <a:gdLst>
              <a:gd name="connsiteX0" fmla="*/ 937260 w 1874520"/>
              <a:gd name="connsiteY0" fmla="*/ 0 h 5193793"/>
              <a:gd name="connsiteX1" fmla="*/ 1874520 w 1874520"/>
              <a:gd name="connsiteY1" fmla="*/ 937260 h 5193793"/>
              <a:gd name="connsiteX2" fmla="*/ 1874519 w 1874520"/>
              <a:gd name="connsiteY2" fmla="*/ 4256533 h 5193793"/>
              <a:gd name="connsiteX3" fmla="*/ 937259 w 1874520"/>
              <a:gd name="connsiteY3" fmla="*/ 5193793 h 5193793"/>
              <a:gd name="connsiteX4" fmla="*/ 937260 w 1874520"/>
              <a:gd name="connsiteY4" fmla="*/ 5193792 h 5193793"/>
              <a:gd name="connsiteX5" fmla="*/ 0 w 1874520"/>
              <a:gd name="connsiteY5" fmla="*/ 4256532 h 5193793"/>
              <a:gd name="connsiteX6" fmla="*/ 0 w 1874520"/>
              <a:gd name="connsiteY6" fmla="*/ 937260 h 5193793"/>
              <a:gd name="connsiteX7" fmla="*/ 937260 w 1874520"/>
              <a:gd name="connsiteY7" fmla="*/ 0 h 519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520" h="5193793">
                <a:moveTo>
                  <a:pt x="937260" y="0"/>
                </a:moveTo>
                <a:cubicBezTo>
                  <a:pt x="1454894" y="0"/>
                  <a:pt x="1874520" y="419626"/>
                  <a:pt x="1874520" y="937260"/>
                </a:cubicBezTo>
                <a:cubicBezTo>
                  <a:pt x="1874520" y="2043684"/>
                  <a:pt x="1874519" y="3150109"/>
                  <a:pt x="1874519" y="4256533"/>
                </a:cubicBezTo>
                <a:cubicBezTo>
                  <a:pt x="1874519" y="4774167"/>
                  <a:pt x="1454893" y="5193793"/>
                  <a:pt x="937259" y="5193793"/>
                </a:cubicBezTo>
                <a:lnTo>
                  <a:pt x="937260" y="5193792"/>
                </a:lnTo>
                <a:cubicBezTo>
                  <a:pt x="419626" y="5193792"/>
                  <a:pt x="0" y="4774166"/>
                  <a:pt x="0" y="4256532"/>
                </a:cubicBez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2875-9A93-4E99-A90F-E5830722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619B2-1A1C-461E-B702-DD92CF85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28C5-0E72-4087-B6AC-DA59A986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6FF7-99D4-4087-8BEC-C23B5555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A04F1-B2D3-41DB-9892-F143E69C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88671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CC63B-B99A-4107-9AB6-674E0B17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20004-0AA3-4A66-A0D0-BAAE41A2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D70C-82D9-4C83-8A4C-84A1FCAE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2DCBD-23E8-4FDD-AC92-D08925B5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58B6-FE71-490E-8875-86B652E5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30230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B5608-BB01-476C-8D8D-4BD1A5A3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633-2BA9-4B87-B6BE-7955E3A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6177-0363-4263-BDA5-977B695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1EFD-926B-4673-B83D-56A7241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2E9B-7FF0-4E02-9F34-6D215F1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1291-87E0-4C0B-85F0-8A8BD462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226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16F-FC0F-451F-9923-35E6E6C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6A1E-9CCF-4AB3-A360-5E913C5A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39A7-B1E1-43E7-931B-7BAB8E9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0B75-9211-475C-B49F-9E1736DF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BB11-2F94-43E4-9DD3-EB2A4BC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661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375A-7F6A-4559-97B0-35CEF89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DBC-1793-4183-8834-CF25722B9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DEB83-BF77-4876-8240-8D0D47C0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B1B2-44EA-4B03-A379-E935E8E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2A5D-0A68-45DB-95A0-E0B01268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599C-7AB4-4080-84EE-1AC64F26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71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2A9C-62A7-4DFC-8163-6D3C2351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E08E-F878-4991-A3EA-D10590F43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3861A-8BAF-409B-B911-FC0E4094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162F8-D93A-436A-BB99-01139BB2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F42C7-D9D5-42BC-B2F3-F72D20C4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6F40-2C55-48FD-8B90-3B1DE8F4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4400-44C8-4E51-A1DE-19100080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B97E-BCF8-407A-9EB2-C4326927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371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A55-6B3F-4A1F-8F6F-B3B0BFC6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0228-5BF3-45A9-B4A5-D9099B82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78E8E-15C8-41FF-B02E-3951AABA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FF3D6-79D8-4715-B200-D1A279D1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616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4A631-0C9D-1751-49E2-ED23EE2FD54C}"/>
              </a:ext>
            </a:extLst>
          </p:cNvPr>
          <p:cNvSpPr/>
          <p:nvPr userDrawn="1"/>
        </p:nvSpPr>
        <p:spPr>
          <a:xfrm>
            <a:off x="1434154" y="5224465"/>
            <a:ext cx="9323693" cy="64846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AFD34-8B3E-5999-6911-7AF71ADD2545}"/>
              </a:ext>
            </a:extLst>
          </p:cNvPr>
          <p:cNvSpPr/>
          <p:nvPr userDrawn="1"/>
        </p:nvSpPr>
        <p:spPr>
          <a:xfrm>
            <a:off x="1434154" y="1889355"/>
            <a:ext cx="9323693" cy="293946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3CAF35-A996-EB2E-4006-C3C9CE8BF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434154 w 12192000"/>
              <a:gd name="connsiteY0" fmla="*/ 5224465 h 6858000"/>
              <a:gd name="connsiteX1" fmla="*/ 1434154 w 12192000"/>
              <a:gd name="connsiteY1" fmla="*/ 5872929 h 6858000"/>
              <a:gd name="connsiteX2" fmla="*/ 10757847 w 12192000"/>
              <a:gd name="connsiteY2" fmla="*/ 5872929 h 6858000"/>
              <a:gd name="connsiteX3" fmla="*/ 10757847 w 12192000"/>
              <a:gd name="connsiteY3" fmla="*/ 5224465 h 6858000"/>
              <a:gd name="connsiteX4" fmla="*/ 1434154 w 12192000"/>
              <a:gd name="connsiteY4" fmla="*/ 1889355 h 6858000"/>
              <a:gd name="connsiteX5" fmla="*/ 1434154 w 12192000"/>
              <a:gd name="connsiteY5" fmla="*/ 4828818 h 6858000"/>
              <a:gd name="connsiteX6" fmla="*/ 10757847 w 12192000"/>
              <a:gd name="connsiteY6" fmla="*/ 4828818 h 6858000"/>
              <a:gd name="connsiteX7" fmla="*/ 10757847 w 12192000"/>
              <a:gd name="connsiteY7" fmla="*/ 1889355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434154" y="5224465"/>
                </a:moveTo>
                <a:lnTo>
                  <a:pt x="1434154" y="5872929"/>
                </a:lnTo>
                <a:lnTo>
                  <a:pt x="10757847" y="5872929"/>
                </a:lnTo>
                <a:lnTo>
                  <a:pt x="10757847" y="5224465"/>
                </a:lnTo>
                <a:close/>
                <a:moveTo>
                  <a:pt x="1434154" y="1889355"/>
                </a:moveTo>
                <a:lnTo>
                  <a:pt x="1434154" y="4828818"/>
                </a:lnTo>
                <a:lnTo>
                  <a:pt x="10757847" y="4828818"/>
                </a:lnTo>
                <a:lnTo>
                  <a:pt x="10757847" y="188935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390130-2A06-F9EE-2060-953B27394103}"/>
              </a:ext>
            </a:extLst>
          </p:cNvPr>
          <p:cNvCxnSpPr>
            <a:cxnSpLocks/>
          </p:cNvCxnSpPr>
          <p:nvPr userDrawn="1"/>
        </p:nvCxnSpPr>
        <p:spPr>
          <a:xfrm>
            <a:off x="1789176" y="5562197"/>
            <a:ext cx="86136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AFF85-BA63-AEEF-8DF0-E072A519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876" y="5294376"/>
            <a:ext cx="4270248" cy="521208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C8BA8-2082-EEAD-7670-E3C6FB475885}"/>
              </a:ext>
            </a:extLst>
          </p:cNvPr>
          <p:cNvSpPr/>
          <p:nvPr userDrawn="1"/>
        </p:nvSpPr>
        <p:spPr>
          <a:xfrm>
            <a:off x="1789904" y="2246555"/>
            <a:ext cx="8612192" cy="22250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D5EC2-0037-064B-0676-7354391A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2871216"/>
            <a:ext cx="8037576" cy="93268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15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63CD-441D-4DB8-92C4-B25D55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3BB0-C0A3-4598-8498-AF09741F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66625-B5E4-4CA7-961A-C2C6A8E8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B9246-C3DA-4951-9E18-F80FF1AA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03AA-5C5A-4602-9932-1DBD2281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7D7-EE45-48C4-BBAB-F1F95BA5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442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C6E-9BC9-4EE1-9B0E-E0C76689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7083-E114-4043-BAB0-5FCA2D9A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DD88-6B0A-4FE6-B57C-C307C3755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D2D93-FE48-45FD-9EE6-5F15FEE9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5384A-56CA-4F99-AC57-603EBF9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64F8-121B-407F-986F-68FB215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88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CF2-14F3-4B5D-91A4-BADE78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A7AE-F84D-449E-B5C7-27534B86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E263-5A94-4BDF-B236-5B33E413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4266-BBBB-4822-9E1E-8A59E9DF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273F-765D-4ADE-A75F-114D13D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67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3347-BAA2-41C9-8999-9BBE2219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22E63-AC41-4C2F-9A6C-586E4726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AB32-0044-47A1-ABD2-78F487FC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A70A-CE27-4D4A-BA12-8FFA30EF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CAA-5FA0-463D-82DA-BCD2B3E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4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28A3-0265-DBB1-7405-7BC7B8DB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E2CCA-57E1-3CD5-CB3A-4E88546B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47672"/>
            <a:ext cx="10716768" cy="4096512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11455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E8BE-7037-989B-BA01-91002FC5E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0E78-63C6-D063-2A9D-4D3E8591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2DEF-D85A-9741-CC7E-70E77DA6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4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7715A-A9D6-1D99-DFAC-6777A5F9734C}"/>
              </a:ext>
            </a:extLst>
          </p:cNvPr>
          <p:cNvCxnSpPr>
            <a:cxnSpLocks/>
          </p:cNvCxnSpPr>
          <p:nvPr userDrawn="1"/>
        </p:nvCxnSpPr>
        <p:spPr>
          <a:xfrm>
            <a:off x="590550" y="5252949"/>
            <a:ext cx="110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A92112-F2CD-2349-A469-434C3582A1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02696" y="0"/>
            <a:ext cx="1289304" cy="6857999"/>
          </a:xfrm>
          <a:custGeom>
            <a:avLst/>
            <a:gdLst>
              <a:gd name="connsiteX0" fmla="*/ 0 w 1289304"/>
              <a:gd name="connsiteY0" fmla="*/ 0 h 6857999"/>
              <a:gd name="connsiteX1" fmla="*/ 1289304 w 1289304"/>
              <a:gd name="connsiteY1" fmla="*/ 0 h 6857999"/>
              <a:gd name="connsiteX2" fmla="*/ 1289304 w 1289304"/>
              <a:gd name="connsiteY2" fmla="*/ 6857999 h 6857999"/>
              <a:gd name="connsiteX3" fmla="*/ 0 w 1289304"/>
              <a:gd name="connsiteY3" fmla="*/ 6857999 h 6857999"/>
              <a:gd name="connsiteX4" fmla="*/ 0 w 1289304"/>
              <a:gd name="connsiteY4" fmla="*/ 6013338 h 6857999"/>
              <a:gd name="connsiteX5" fmla="*/ 49800 w 1289304"/>
              <a:gd name="connsiteY5" fmla="*/ 5989348 h 6857999"/>
              <a:gd name="connsiteX6" fmla="*/ 885349 w 1289304"/>
              <a:gd name="connsiteY6" fmla="*/ 4585477 h 6857999"/>
              <a:gd name="connsiteX7" fmla="*/ 49800 w 1289304"/>
              <a:gd name="connsiteY7" fmla="*/ 3181606 h 6857999"/>
              <a:gd name="connsiteX8" fmla="*/ 0 w 1289304"/>
              <a:gd name="connsiteY8" fmla="*/ 31576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304" h="6857999">
                <a:moveTo>
                  <a:pt x="0" y="0"/>
                </a:moveTo>
                <a:lnTo>
                  <a:pt x="1289304" y="0"/>
                </a:lnTo>
                <a:lnTo>
                  <a:pt x="1289304" y="6857999"/>
                </a:lnTo>
                <a:lnTo>
                  <a:pt x="0" y="6857999"/>
                </a:lnTo>
                <a:lnTo>
                  <a:pt x="0" y="6013338"/>
                </a:lnTo>
                <a:lnTo>
                  <a:pt x="49800" y="5989348"/>
                </a:lnTo>
                <a:cubicBezTo>
                  <a:pt x="547491" y="5718986"/>
                  <a:pt x="885349" y="5191687"/>
                  <a:pt x="885349" y="4585477"/>
                </a:cubicBezTo>
                <a:cubicBezTo>
                  <a:pt x="885349" y="3979267"/>
                  <a:pt x="547491" y="3451968"/>
                  <a:pt x="49800" y="3181606"/>
                </a:cubicBezTo>
                <a:lnTo>
                  <a:pt x="0" y="315761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77824"/>
            <a:ext cx="8046720" cy="3721608"/>
          </a:xfrm>
        </p:spPr>
        <p:txBody>
          <a:bodyPr/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6213F1-CBAB-52BD-793A-9A2FD828EF80}"/>
              </a:ext>
            </a:extLst>
          </p:cNvPr>
          <p:cNvSpPr/>
          <p:nvPr userDrawn="1"/>
        </p:nvSpPr>
        <p:spPr>
          <a:xfrm>
            <a:off x="8594909" y="2988909"/>
            <a:ext cx="3193136" cy="3193136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4157" y="3168157"/>
            <a:ext cx="2834640" cy="2834640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739B4AC-0C9E-671F-73C8-DA165ED67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32" y="4645152"/>
            <a:ext cx="2944368" cy="402336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9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8801671-5354-25B9-AE33-6658E56534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2078597"/>
            <a:ext cx="12188952" cy="2130552"/>
          </a:xfrm>
          <a:custGeom>
            <a:avLst/>
            <a:gdLst>
              <a:gd name="connsiteX0" fmla="*/ 0 w 12188952"/>
              <a:gd name="connsiteY0" fmla="*/ 0 h 2130552"/>
              <a:gd name="connsiteX1" fmla="*/ 12188952 w 12188952"/>
              <a:gd name="connsiteY1" fmla="*/ 0 h 2130552"/>
              <a:gd name="connsiteX2" fmla="*/ 12188952 w 12188952"/>
              <a:gd name="connsiteY2" fmla="*/ 2130552 h 2130552"/>
              <a:gd name="connsiteX3" fmla="*/ 11609690 w 12188952"/>
              <a:gd name="connsiteY3" fmla="*/ 2130552 h 2130552"/>
              <a:gd name="connsiteX4" fmla="*/ 11609690 w 12188952"/>
              <a:gd name="connsiteY4" fmla="*/ 303706 h 2130552"/>
              <a:gd name="connsiteX5" fmla="*/ 9232250 w 12188952"/>
              <a:gd name="connsiteY5" fmla="*/ 303706 h 2130552"/>
              <a:gd name="connsiteX6" fmla="*/ 9232250 w 12188952"/>
              <a:gd name="connsiteY6" fmla="*/ 2130552 h 2130552"/>
              <a:gd name="connsiteX7" fmla="*/ 8737338 w 12188952"/>
              <a:gd name="connsiteY7" fmla="*/ 2130552 h 2130552"/>
              <a:gd name="connsiteX8" fmla="*/ 8737338 w 12188952"/>
              <a:gd name="connsiteY8" fmla="*/ 319204 h 2130552"/>
              <a:gd name="connsiteX9" fmla="*/ 8737338 w 12188952"/>
              <a:gd name="connsiteY9" fmla="*/ 303706 h 2130552"/>
              <a:gd name="connsiteX10" fmla="*/ 6359898 w 12188952"/>
              <a:gd name="connsiteY10" fmla="*/ 303706 h 2130552"/>
              <a:gd name="connsiteX11" fmla="*/ 6359898 w 12188952"/>
              <a:gd name="connsiteY11" fmla="*/ 319204 h 2130552"/>
              <a:gd name="connsiteX12" fmla="*/ 6359898 w 12188952"/>
              <a:gd name="connsiteY12" fmla="*/ 2130552 h 2130552"/>
              <a:gd name="connsiteX13" fmla="*/ 5864985 w 12188952"/>
              <a:gd name="connsiteY13" fmla="*/ 2130552 h 2130552"/>
              <a:gd name="connsiteX14" fmla="*/ 5864985 w 12188952"/>
              <a:gd name="connsiteY14" fmla="*/ 314038 h 2130552"/>
              <a:gd name="connsiteX15" fmla="*/ 5864985 w 12188952"/>
              <a:gd name="connsiteY15" fmla="*/ 303706 h 2130552"/>
              <a:gd name="connsiteX16" fmla="*/ 3487545 w 12188952"/>
              <a:gd name="connsiteY16" fmla="*/ 303706 h 2130552"/>
              <a:gd name="connsiteX17" fmla="*/ 3487545 w 12188952"/>
              <a:gd name="connsiteY17" fmla="*/ 314038 h 2130552"/>
              <a:gd name="connsiteX18" fmla="*/ 3487545 w 12188952"/>
              <a:gd name="connsiteY18" fmla="*/ 2130552 h 2130552"/>
              <a:gd name="connsiteX19" fmla="*/ 2992632 w 12188952"/>
              <a:gd name="connsiteY19" fmla="*/ 2130552 h 2130552"/>
              <a:gd name="connsiteX20" fmla="*/ 2992632 w 12188952"/>
              <a:gd name="connsiteY20" fmla="*/ 308872 h 2130552"/>
              <a:gd name="connsiteX21" fmla="*/ 615192 w 12188952"/>
              <a:gd name="connsiteY21" fmla="*/ 308872 h 2130552"/>
              <a:gd name="connsiteX22" fmla="*/ 615192 w 12188952"/>
              <a:gd name="connsiteY22" fmla="*/ 2130552 h 2130552"/>
              <a:gd name="connsiteX23" fmla="*/ 0 w 12188952"/>
              <a:gd name="connsiteY2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88952" h="2130552">
                <a:moveTo>
                  <a:pt x="0" y="0"/>
                </a:moveTo>
                <a:lnTo>
                  <a:pt x="12188952" y="0"/>
                </a:lnTo>
                <a:lnTo>
                  <a:pt x="12188952" y="2130552"/>
                </a:lnTo>
                <a:lnTo>
                  <a:pt x="11609690" y="2130552"/>
                </a:lnTo>
                <a:lnTo>
                  <a:pt x="11609690" y="303706"/>
                </a:lnTo>
                <a:lnTo>
                  <a:pt x="9232250" y="303706"/>
                </a:lnTo>
                <a:lnTo>
                  <a:pt x="9232250" y="2130552"/>
                </a:lnTo>
                <a:lnTo>
                  <a:pt x="8737338" y="2130552"/>
                </a:lnTo>
                <a:lnTo>
                  <a:pt x="8737338" y="319204"/>
                </a:lnTo>
                <a:lnTo>
                  <a:pt x="8737338" y="303706"/>
                </a:lnTo>
                <a:lnTo>
                  <a:pt x="6359898" y="303706"/>
                </a:lnTo>
                <a:lnTo>
                  <a:pt x="6359898" y="319204"/>
                </a:lnTo>
                <a:lnTo>
                  <a:pt x="6359898" y="2130552"/>
                </a:lnTo>
                <a:lnTo>
                  <a:pt x="5864985" y="2130552"/>
                </a:lnTo>
                <a:lnTo>
                  <a:pt x="5864985" y="314038"/>
                </a:lnTo>
                <a:lnTo>
                  <a:pt x="5864985" y="303706"/>
                </a:lnTo>
                <a:lnTo>
                  <a:pt x="3487545" y="303706"/>
                </a:lnTo>
                <a:lnTo>
                  <a:pt x="3487545" y="314038"/>
                </a:lnTo>
                <a:lnTo>
                  <a:pt x="3487545" y="2130552"/>
                </a:lnTo>
                <a:lnTo>
                  <a:pt x="2992632" y="2130552"/>
                </a:lnTo>
                <a:lnTo>
                  <a:pt x="2992632" y="308872"/>
                </a:lnTo>
                <a:lnTo>
                  <a:pt x="615192" y="308872"/>
                </a:lnTo>
                <a:lnTo>
                  <a:pt x="615192" y="2130552"/>
                </a:lnTo>
                <a:lnTo>
                  <a:pt x="0" y="21305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48640"/>
            <a:ext cx="11000232" cy="713232"/>
          </a:xfr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0642D-F9B7-ABDD-56F1-C71B524A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0FC0-560E-9B91-B06D-87FEC1642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479E1-9472-4ACD-160F-8E0AF3DC3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5505-6B6A-48E5-4975-2D3C5B735E22}"/>
              </a:ext>
            </a:extLst>
          </p:cNvPr>
          <p:cNvSpPr/>
          <p:nvPr userDrawn="1"/>
        </p:nvSpPr>
        <p:spPr>
          <a:xfrm>
            <a:off x="596142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5CAC1-7E1B-02CD-1894-8E1B2435F15E}"/>
              </a:ext>
            </a:extLst>
          </p:cNvPr>
          <p:cNvSpPr/>
          <p:nvPr userDrawn="1"/>
        </p:nvSpPr>
        <p:spPr>
          <a:xfrm>
            <a:off x="9213200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C60B15-4ACB-C28D-352E-000AEA2C5356}"/>
              </a:ext>
            </a:extLst>
          </p:cNvPr>
          <p:cNvSpPr/>
          <p:nvPr userDrawn="1"/>
        </p:nvSpPr>
        <p:spPr>
          <a:xfrm>
            <a:off x="6340848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FEE9F7-D771-4EFD-C9C4-3E9D3A7F5EDC}"/>
              </a:ext>
            </a:extLst>
          </p:cNvPr>
          <p:cNvSpPr/>
          <p:nvPr userDrawn="1"/>
        </p:nvSpPr>
        <p:spPr>
          <a:xfrm>
            <a:off x="3468495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D79FB56-06D0-0403-1382-8CC187396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458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761AD9FA-7307-5761-D0BA-429414231D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0811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90A1BAD-3EF2-3649-1433-36CC16B00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83164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29620C04-A949-59BD-DB48-2D9657D56D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5516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66E54D-8BCB-94BE-96AC-1DF03BC8E3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696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5E13D5-A494-5C7B-7D8B-ACC5A9CC2B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5383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5E9E9DB-B904-0E52-F36E-875DEF5561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7736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FAB388-1703-05B3-FF78-8BD61D0DBF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56420" y="4995055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7696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505B010-0DE0-160A-8F55-99CBBD0B51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5383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587A03F-BE4E-C7A4-28CD-3B4C581E5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87736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E93713-B7D7-8AA5-A8BF-59C7A0F464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56420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13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5505-6B6A-48E5-4975-2D3C5B735E22}"/>
              </a:ext>
            </a:extLst>
          </p:cNvPr>
          <p:cNvSpPr/>
          <p:nvPr userDrawn="1"/>
        </p:nvSpPr>
        <p:spPr>
          <a:xfrm>
            <a:off x="859536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5CAC1-7E1B-02CD-1894-8E1B2435F15E}"/>
              </a:ext>
            </a:extLst>
          </p:cNvPr>
          <p:cNvSpPr/>
          <p:nvPr userDrawn="1"/>
        </p:nvSpPr>
        <p:spPr>
          <a:xfrm>
            <a:off x="9473184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C60B15-4ACB-C28D-352E-000AEA2C5356}"/>
              </a:ext>
            </a:extLst>
          </p:cNvPr>
          <p:cNvSpPr/>
          <p:nvPr userDrawn="1"/>
        </p:nvSpPr>
        <p:spPr>
          <a:xfrm>
            <a:off x="6601968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FEE9F7-D771-4EFD-C9C4-3E9D3A7F5EDC}"/>
              </a:ext>
            </a:extLst>
          </p:cNvPr>
          <p:cNvSpPr/>
          <p:nvPr userDrawn="1"/>
        </p:nvSpPr>
        <p:spPr>
          <a:xfrm>
            <a:off x="3730752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D79FB56-06D0-0403-1382-8CC187396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5840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761AD9FA-7307-5761-D0BA-429414231D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7056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90A1BAD-3EF2-3649-1433-36CC16B00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8272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29620C04-A949-59BD-DB48-2D9657D56D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9488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66E54D-8BCB-94BE-96AC-1DF03BC8E3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1871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5E13D5-A494-5C7B-7D8B-ACC5A9CC2B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5459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5E9E9DB-B904-0E52-F36E-875DEF5561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99047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FAB388-1703-05B3-FF78-8BD61D0DBF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72635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451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505B010-0DE0-160A-8F55-99CBBD0B51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4039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587A03F-BE4E-C7A4-28CD-3B4C581E5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627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E93713-B7D7-8AA5-A8BF-59C7A0F464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41215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94D5D-D114-545E-8968-EE52F1FAACD9}"/>
              </a:ext>
            </a:extLst>
          </p:cNvPr>
          <p:cNvSpPr/>
          <p:nvPr userDrawn="1"/>
        </p:nvSpPr>
        <p:spPr>
          <a:xfrm>
            <a:off x="891094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F0EA9-F152-D4A8-60CA-876313A12A0F}"/>
              </a:ext>
            </a:extLst>
          </p:cNvPr>
          <p:cNvSpPr/>
          <p:nvPr userDrawn="1"/>
        </p:nvSpPr>
        <p:spPr>
          <a:xfrm>
            <a:off x="9504742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9A927-D447-C6DB-D0DF-295C86F7F543}"/>
              </a:ext>
            </a:extLst>
          </p:cNvPr>
          <p:cNvSpPr/>
          <p:nvPr userDrawn="1"/>
        </p:nvSpPr>
        <p:spPr>
          <a:xfrm>
            <a:off x="6633526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B43E8A-FF02-8CD2-CA08-4C1AE2DC9896}"/>
              </a:ext>
            </a:extLst>
          </p:cNvPr>
          <p:cNvSpPr/>
          <p:nvPr userDrawn="1"/>
        </p:nvSpPr>
        <p:spPr>
          <a:xfrm>
            <a:off x="3762310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3132BE3B-1EE9-7716-ECB5-8BC0B89EAE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7398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FE921522-E652-E53C-FF12-51A48357AF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08614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5">
            <a:extLst>
              <a:ext uri="{FF2B5EF4-FFF2-40B4-BE49-F238E27FC236}">
                <a16:creationId xmlns:a16="http://schemas.microsoft.com/office/drawing/2014/main" id="{214CB254-16F9-3553-594E-EB218F23206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9830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7A9EC28A-341B-93AD-0878-FD6FB1FA09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51046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9600B41-7AC1-4AB3-D477-3DED96C45DA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3429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047050C-D925-8024-FE84-059D6ED498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57017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A98DD5A-5CCF-06EC-A37C-6B8F73DEA24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30605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6E51CF1-6CE1-4C2B-B0F3-E27AC9D8E0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04193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E220CFE-09FA-9F6C-0140-22550E40408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0451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2CD098FD-F755-DEEF-961D-C2CD950DD44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4039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B8F406E-5772-0785-778D-9C3A53DF01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67627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FD8160AF-264D-1536-7344-9E2C417A07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41215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37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8801671-5354-25B9-AE33-6658E56534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2075688"/>
            <a:ext cx="12188952" cy="141732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51F93D-D965-F520-0596-E03E472A49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500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48640"/>
            <a:ext cx="11000232" cy="713232"/>
          </a:xfr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0642D-F9B7-ABDD-56F1-C71B524A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0FC0-560E-9B91-B06D-87FEC1642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479E1-9472-4ACD-160F-8E0AF3DC3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B23B82-FE48-691B-0614-E1EBC67266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58643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C38ADFA-DB10-BC5C-BC22-FDE36D0C70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45786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3303E63-49FF-BF6A-65B2-B3791D5E8E9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32929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9BCBF8-9A0B-77E4-5DF7-8CD785D7591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20072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70E1F27-CA25-CC83-8648-BD2FF65662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62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6E2DAC1-4D59-B9A9-D3E3-8469F6A8064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48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CCFBD73-F10F-920A-8618-49FA1D1D7B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34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8FCF34F-43DD-F6CD-17E8-07173138671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720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2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044BB4-1B7E-4DBA-EC46-8BD07359AA4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5009"/>
            <a:ext cx="110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E4EDB9-E572-C95C-6320-EE6B1FA9573F}"/>
              </a:ext>
            </a:extLst>
          </p:cNvPr>
          <p:cNvSpPr txBox="1"/>
          <p:nvPr userDrawn="1"/>
        </p:nvSpPr>
        <p:spPr>
          <a:xfrm>
            <a:off x="5718675" y="6349075"/>
            <a:ext cx="757170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3E706-5D5F-97F2-1290-CD23D05A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39496"/>
            <a:ext cx="11000232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0C735-6DC7-2177-435E-5671994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16000-7D7A-F39D-D6A0-06434004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55096" y="6327648"/>
            <a:ext cx="758952" cy="27432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5940C-AAD8-1C78-425F-8FE5AEECA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327648"/>
            <a:ext cx="338328" cy="338328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00302-AFD1-C82F-7B0B-5981472BE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327648"/>
            <a:ext cx="1517904" cy="27432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076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3" r:id="rId10"/>
    <p:sldLayoutId id="2147483666" r:id="rId11"/>
    <p:sldLayoutId id="2147483667" r:id="rId12"/>
    <p:sldLayoutId id="2147483668" r:id="rId13"/>
    <p:sldLayoutId id="2147483652" r:id="rId14"/>
    <p:sldLayoutId id="2147483654" r:id="rId15"/>
    <p:sldLayoutId id="2147483655" r:id="rId16"/>
    <p:sldLayoutId id="2147483656" r:id="rId17"/>
    <p:sldLayoutId id="2147483657" r:id="rId18"/>
    <p:sldLayoutId id="2147483670" r:id="rId19"/>
    <p:sldLayoutId id="2147483671" r:id="rId20"/>
  </p:sldLayoutIdLst>
  <p:hf hdr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0C97E-5F6D-4E87-B4DA-180E1B8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6C1A-112F-4490-B6EE-4C2FB18D7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665B-DA46-4E82-84F0-5F67583F2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CD96-6DDA-4471-85CE-240CE94ED562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20D5-FB10-4EDD-906E-8C0322A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16B-01AD-42FF-905A-7C2FEADB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2992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FA486-0596-4D03-82FC-D945343C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AD4C-2998-435B-AB10-FCC19AB5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584-3D47-402E-9C3C-0970CC816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EF29-F7AE-4287-8F5F-3F31B523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32D7-3130-4E76-8E8C-067F47E0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7475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11" Type="http://schemas.openxmlformats.org/officeDocument/2006/relationships/slide" Target="slide16.xml"/><Relationship Id="rId5" Type="http://schemas.microsoft.com/office/2007/relationships/hdphoto" Target="../media/hdphoto2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6.xml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12" Type="http://schemas.openxmlformats.org/officeDocument/2006/relationships/slide" Target="slide27.xm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svg"/><Relationship Id="rId11" Type="http://schemas.openxmlformats.org/officeDocument/2006/relationships/slide" Target="slide23.xml"/><Relationship Id="rId5" Type="http://schemas.openxmlformats.org/officeDocument/2006/relationships/image" Target="../media/image49.png"/><Relationship Id="rId15" Type="http://schemas.openxmlformats.org/officeDocument/2006/relationships/slide" Target="slide24.xml"/><Relationship Id="rId10" Type="http://schemas.openxmlformats.org/officeDocument/2006/relationships/image" Target="../media/image53.svg"/><Relationship Id="rId4" Type="http://schemas.openxmlformats.org/officeDocument/2006/relationships/image" Target="../media/image48.svg"/><Relationship Id="rId9" Type="http://schemas.openxmlformats.org/officeDocument/2006/relationships/image" Target="../media/image52.png"/><Relationship Id="rId1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openxmlformats.org/officeDocument/2006/relationships/image" Target="../media/image54.emf"/><Relationship Id="rId12" Type="http://schemas.openxmlformats.org/officeDocument/2006/relationships/slide" Target="slide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11" Type="http://schemas.openxmlformats.org/officeDocument/2006/relationships/image" Target="../media/image58.emf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51512" y="2019300"/>
            <a:ext cx="6693795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(3-2): جمع الأعداد الصحيحة</a:t>
            </a: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SA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عداد </a:t>
            </a: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304DACE-0E6E-E975-E83E-56E6BE2D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02F470-9650-DFFF-7024-1956FC7E722D}"/>
              </a:ext>
            </a:extLst>
          </p:cNvPr>
          <p:cNvSpPr txBox="1"/>
          <p:nvPr/>
        </p:nvSpPr>
        <p:spPr>
          <a:xfrm>
            <a:off x="163644" y="178905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2EE50-A2E5-D058-92E6-15F32058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76"/>
          <a:stretch/>
        </p:blipFill>
        <p:spPr>
          <a:xfrm>
            <a:off x="612945" y="1570383"/>
            <a:ext cx="10966109" cy="40684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95DD4C-6282-1EE3-C0E6-AA6B1B808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316817" y="3690731"/>
            <a:ext cx="695739" cy="728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48227-8CF8-B04A-71D8-37A97CE50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83425" y="3690731"/>
            <a:ext cx="649357" cy="728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3FB3C-CFDB-9CD1-6EE0-358FA78C5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621078" y="3690731"/>
            <a:ext cx="695739" cy="7288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8EA9ED-3223-11B9-6DEB-DAC14B704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925339" y="3690731"/>
            <a:ext cx="695739" cy="7288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75CEF6-EF49-4DFB-1319-63A9DE09A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229600" y="3690731"/>
            <a:ext cx="695739" cy="728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780E2F-2CD8-BD0C-B29C-4A8E386F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7533861" y="3690731"/>
            <a:ext cx="695739" cy="728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5708DB-6784-4F68-22D0-F2A14951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6838122" y="3690731"/>
            <a:ext cx="695739" cy="7288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09A5AD-8F7D-5B90-988B-0CE0870AE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320129" y="4558747"/>
            <a:ext cx="695739" cy="7288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081200-CE10-8EF5-BCB2-C30B14BF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624390" y="4558747"/>
            <a:ext cx="695739" cy="7288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7D0B38-82C6-981D-1BE6-38A63996B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210877" y="3690731"/>
            <a:ext cx="649357" cy="7288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544E6A-B23F-29AC-3710-0D173011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538329" y="3690731"/>
            <a:ext cx="649357" cy="728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3D2A04-34CE-2A50-6F05-6E21AD596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83425" y="4419601"/>
            <a:ext cx="649357" cy="7288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189C49-5E61-6D85-212A-D132FC942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210877" y="4419601"/>
            <a:ext cx="649357" cy="7288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2471AF-ED02-4E02-A3B5-415ACA1B7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538329" y="4419601"/>
            <a:ext cx="649357" cy="7288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BD7FE6-91EA-11CD-676D-48EA92C12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2859155" y="4419601"/>
            <a:ext cx="649357" cy="7288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CC4273B-3232-0AB5-5A57-92239C529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2186607" y="4419601"/>
            <a:ext cx="649357" cy="7288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FE689F-B20B-5F35-B110-E79FB0019F93}"/>
              </a:ext>
            </a:extLst>
          </p:cNvPr>
          <p:cNvSpPr txBox="1"/>
          <p:nvPr/>
        </p:nvSpPr>
        <p:spPr>
          <a:xfrm>
            <a:off x="8229600" y="3033205"/>
            <a:ext cx="18043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4400" b="1" spc="-300" dirty="0">
                <a:solidFill>
                  <a:srgbClr val="00B0F0"/>
                </a:solidFill>
              </a:rPr>
              <a:t>=          </a:t>
            </a:r>
            <a:r>
              <a:rPr lang="ar-KW" sz="4400" b="1" spc="-300" dirty="0">
                <a:solidFill>
                  <a:srgbClr val="00B0F0"/>
                </a:solidFill>
              </a:rPr>
              <a:t>+</a:t>
            </a:r>
            <a:r>
              <a:rPr lang="ar-KW" sz="4400" b="1" dirty="0">
                <a:solidFill>
                  <a:srgbClr val="00B0F0"/>
                </a:solidFill>
              </a:rPr>
              <a:t>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35A6C8-15C4-D5D5-EAE2-04C21C02C77D}"/>
              </a:ext>
            </a:extLst>
          </p:cNvPr>
          <p:cNvSpPr txBox="1"/>
          <p:nvPr/>
        </p:nvSpPr>
        <p:spPr>
          <a:xfrm>
            <a:off x="2215243" y="3056521"/>
            <a:ext cx="140924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4400" b="1" spc="-300" dirty="0">
                <a:solidFill>
                  <a:srgbClr val="00B0F0"/>
                </a:solidFill>
              </a:rPr>
              <a:t>=       </a:t>
            </a:r>
            <a:r>
              <a:rPr lang="ar-KW" sz="4400" b="1" spc="-300" dirty="0">
                <a:solidFill>
                  <a:srgbClr val="00B0F0"/>
                </a:solidFill>
              </a:rPr>
              <a:t>--</a:t>
            </a:r>
            <a:r>
              <a:rPr lang="ar-KW" sz="4400" b="1" dirty="0">
                <a:solidFill>
                  <a:srgbClr val="00B0F0"/>
                </a:solidFill>
              </a:rPr>
              <a:t> 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3B9395-C456-C8F5-7CEE-1CF3D385AD62}"/>
              </a:ext>
            </a:extLst>
          </p:cNvPr>
          <p:cNvSpPr/>
          <p:nvPr/>
        </p:nvSpPr>
        <p:spPr>
          <a:xfrm>
            <a:off x="1176132" y="3033205"/>
            <a:ext cx="5163734" cy="2466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65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02F470-9650-DFFF-7024-1956FC7E722D}"/>
              </a:ext>
            </a:extLst>
          </p:cNvPr>
          <p:cNvSpPr txBox="1"/>
          <p:nvPr/>
        </p:nvSpPr>
        <p:spPr>
          <a:xfrm>
            <a:off x="635156" y="224235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F4E4C-DB79-713D-BDBD-EA18F164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1607571"/>
            <a:ext cx="10961558" cy="42127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846B0-112A-7D69-C34A-92B4E0508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10330068" y="4101545"/>
            <a:ext cx="649357" cy="728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4C5AA-D93A-FEB5-7276-EC649C5F5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9408035" y="4101545"/>
            <a:ext cx="649357" cy="728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980FE-25D2-95D8-5108-08C10738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8486002" y="4101545"/>
            <a:ext cx="649357" cy="728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83716-DA26-9F94-26A2-22CE78224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7563969" y="4101545"/>
            <a:ext cx="649357" cy="728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09996-7AB7-9B39-9309-9F641F36D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10306876" y="4830415"/>
            <a:ext cx="695739" cy="728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95857-1F4D-0414-95B6-FD5B48C34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9384843" y="4830415"/>
            <a:ext cx="695739" cy="728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839F7-EC3D-F45D-413D-742F37257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8462810" y="4830415"/>
            <a:ext cx="695739" cy="728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A4AF9E-BD35-E775-8A59-3FAA2E632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7540777" y="4830415"/>
            <a:ext cx="695739" cy="72887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A26080-4545-C087-0B05-51340708D7E7}"/>
              </a:ext>
            </a:extLst>
          </p:cNvPr>
          <p:cNvCxnSpPr/>
          <p:nvPr/>
        </p:nvCxnSpPr>
        <p:spPr>
          <a:xfrm flipH="1">
            <a:off x="10469217" y="3992213"/>
            <a:ext cx="461016" cy="1536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0FCEF1-E085-88D0-5EED-0CA9658E80E9}"/>
              </a:ext>
            </a:extLst>
          </p:cNvPr>
          <p:cNvCxnSpPr/>
          <p:nvPr/>
        </p:nvCxnSpPr>
        <p:spPr>
          <a:xfrm flipH="1">
            <a:off x="9513800" y="4022777"/>
            <a:ext cx="461016" cy="1536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A9586B-26ED-905E-B6ED-FDB8029CC4A2}"/>
              </a:ext>
            </a:extLst>
          </p:cNvPr>
          <p:cNvCxnSpPr/>
          <p:nvPr/>
        </p:nvCxnSpPr>
        <p:spPr>
          <a:xfrm flipH="1">
            <a:off x="8558383" y="4053341"/>
            <a:ext cx="461016" cy="1536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C84D3A-26AE-CAF5-6BAE-69470E147BB9}"/>
              </a:ext>
            </a:extLst>
          </p:cNvPr>
          <p:cNvCxnSpPr/>
          <p:nvPr/>
        </p:nvCxnSpPr>
        <p:spPr>
          <a:xfrm flipH="1">
            <a:off x="7602966" y="4083905"/>
            <a:ext cx="461016" cy="1536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83B7C86-98DB-94C5-C0E3-6FE2A4816D67}"/>
              </a:ext>
            </a:extLst>
          </p:cNvPr>
          <p:cNvSpPr txBox="1"/>
          <p:nvPr/>
        </p:nvSpPr>
        <p:spPr>
          <a:xfrm>
            <a:off x="8213326" y="3053477"/>
            <a:ext cx="166134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4400" b="1" spc="-300" dirty="0">
                <a:solidFill>
                  <a:srgbClr val="00B0F0"/>
                </a:solidFill>
              </a:rPr>
              <a:t>=       </a:t>
            </a:r>
            <a:r>
              <a:rPr lang="ar-KW" sz="4400" b="1" spc="-300" dirty="0">
                <a:solidFill>
                  <a:srgbClr val="00B0F0"/>
                </a:solidFill>
              </a:rPr>
              <a:t>صفر</a:t>
            </a:r>
            <a:endParaRPr lang="ar-KW" sz="4400" b="1" dirty="0">
              <a:solidFill>
                <a:srgbClr val="00B0F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F735E2-956D-3F3A-64DD-142E96CB5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5441767" y="4062161"/>
            <a:ext cx="558153" cy="6264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455C7A-937B-696A-6A13-1B31B4435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1" t="23759" r="19186" b="35298"/>
          <a:stretch/>
        </p:blipFill>
        <p:spPr>
          <a:xfrm>
            <a:off x="4890014" y="4081004"/>
            <a:ext cx="558153" cy="6264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78F122-E193-6D05-443B-6AD5A0F1C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5421833" y="4719717"/>
            <a:ext cx="598020" cy="6264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27A31C9-45D5-DCAA-25B0-F38B2170E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4842276" y="4700874"/>
            <a:ext cx="598020" cy="6264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0E0373-8692-F019-C633-8BD014B57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4276421" y="4709758"/>
            <a:ext cx="598020" cy="6264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7879A5-256C-186A-B919-333EB3678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3716797" y="4719717"/>
            <a:ext cx="598020" cy="6264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F30AEF-9051-27FB-BBC5-15A02DA92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3144050" y="4714126"/>
            <a:ext cx="598020" cy="6264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694F852-6AF4-957F-0BA3-94FFA4F89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2576492" y="4714126"/>
            <a:ext cx="598020" cy="62649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81AEBE-DBDA-732D-7C52-BC98CD11C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1420031" y="4707502"/>
            <a:ext cx="598020" cy="6264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2E9A68-4897-2B8A-3131-C695EF278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1980672" y="4707502"/>
            <a:ext cx="598020" cy="6264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D5005AB-A72F-E335-8D4A-4BFA94547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3" t="19106" r="24542" b="39951"/>
          <a:stretch/>
        </p:blipFill>
        <p:spPr>
          <a:xfrm>
            <a:off x="856462" y="4707502"/>
            <a:ext cx="598020" cy="626498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10AEA72-409C-1F8E-C5C2-16F972E5F810}"/>
              </a:ext>
            </a:extLst>
          </p:cNvPr>
          <p:cNvCxnSpPr>
            <a:cxnSpLocks/>
          </p:cNvCxnSpPr>
          <p:nvPr/>
        </p:nvCxnSpPr>
        <p:spPr>
          <a:xfrm flipH="1">
            <a:off x="5599789" y="3924320"/>
            <a:ext cx="286203" cy="1566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EB1725-5726-7761-6F65-E44E8855C76D}"/>
              </a:ext>
            </a:extLst>
          </p:cNvPr>
          <p:cNvCxnSpPr>
            <a:cxnSpLocks/>
          </p:cNvCxnSpPr>
          <p:nvPr/>
        </p:nvCxnSpPr>
        <p:spPr>
          <a:xfrm flipH="1">
            <a:off x="5022057" y="3813720"/>
            <a:ext cx="303647" cy="16431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1D84304-98CA-19D7-46F6-B59186CB838F}"/>
              </a:ext>
            </a:extLst>
          </p:cNvPr>
          <p:cNvSpPr txBox="1"/>
          <p:nvPr/>
        </p:nvSpPr>
        <p:spPr>
          <a:xfrm>
            <a:off x="3074505" y="3079475"/>
            <a:ext cx="113561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4400" b="1" spc="-300" dirty="0">
                <a:solidFill>
                  <a:srgbClr val="00B0F0"/>
                </a:solidFill>
              </a:rPr>
              <a:t>=       </a:t>
            </a:r>
            <a:r>
              <a:rPr lang="ar-KW" sz="4400" b="1" spc="-300" dirty="0">
                <a:solidFill>
                  <a:srgbClr val="00B0F0"/>
                </a:solidFill>
              </a:rPr>
              <a:t>+ 7</a:t>
            </a:r>
            <a:endParaRPr lang="ar-KW" sz="4400" b="1" dirty="0">
              <a:solidFill>
                <a:srgbClr val="00B0F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E5A37-51D2-73B4-85D3-A8D1B8EA6D00}"/>
              </a:ext>
            </a:extLst>
          </p:cNvPr>
          <p:cNvSpPr/>
          <p:nvPr/>
        </p:nvSpPr>
        <p:spPr>
          <a:xfrm>
            <a:off x="932266" y="3053477"/>
            <a:ext cx="5163734" cy="256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84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6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DBA4C4-3CD5-4905-ECE2-5F0F5F96A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04"/>
          <a:stretch/>
        </p:blipFill>
        <p:spPr>
          <a:xfrm>
            <a:off x="615277" y="1643269"/>
            <a:ext cx="11205661" cy="44726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A1212-D915-5BD3-2984-62B8D165BFB4}"/>
              </a:ext>
            </a:extLst>
          </p:cNvPr>
          <p:cNvSpPr txBox="1"/>
          <p:nvPr/>
        </p:nvSpPr>
        <p:spPr>
          <a:xfrm>
            <a:off x="635156" y="224235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E4160-F973-9B75-CD04-6E84D578020D}"/>
              </a:ext>
            </a:extLst>
          </p:cNvPr>
          <p:cNvSpPr txBox="1"/>
          <p:nvPr/>
        </p:nvSpPr>
        <p:spPr>
          <a:xfrm>
            <a:off x="6871252" y="5214731"/>
            <a:ext cx="113561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+ 2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EDFF8-2306-3A91-D781-FD46B1B82ECF}"/>
              </a:ext>
            </a:extLst>
          </p:cNvPr>
          <p:cNvSpPr/>
          <p:nvPr/>
        </p:nvSpPr>
        <p:spPr>
          <a:xfrm>
            <a:off x="5910470" y="3240157"/>
            <a:ext cx="781878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428EB-6DFE-A6EF-FA5F-44EBFB2AE350}"/>
              </a:ext>
            </a:extLst>
          </p:cNvPr>
          <p:cNvSpPr/>
          <p:nvPr/>
        </p:nvSpPr>
        <p:spPr>
          <a:xfrm>
            <a:off x="6705601" y="3240156"/>
            <a:ext cx="781877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0B16C-E959-22A4-0D75-60DFAA2E08C3}"/>
              </a:ext>
            </a:extLst>
          </p:cNvPr>
          <p:cNvSpPr/>
          <p:nvPr/>
        </p:nvSpPr>
        <p:spPr>
          <a:xfrm>
            <a:off x="7494106" y="3240155"/>
            <a:ext cx="781878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7D206-4454-5524-8AD9-C885A4CB4259}"/>
              </a:ext>
            </a:extLst>
          </p:cNvPr>
          <p:cNvSpPr/>
          <p:nvPr/>
        </p:nvSpPr>
        <p:spPr>
          <a:xfrm>
            <a:off x="8282610" y="3240154"/>
            <a:ext cx="781877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BE050A-EA5D-EFDC-B830-97ECB19499E5}"/>
              </a:ext>
            </a:extLst>
          </p:cNvPr>
          <p:cNvSpPr/>
          <p:nvPr/>
        </p:nvSpPr>
        <p:spPr>
          <a:xfrm>
            <a:off x="9071113" y="3240154"/>
            <a:ext cx="828261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883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3B016-E69B-5D8D-8941-75182FAF3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0" y="1577333"/>
            <a:ext cx="11205419" cy="47370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A1212-D915-5BD3-2984-62B8D165BFB4}"/>
              </a:ext>
            </a:extLst>
          </p:cNvPr>
          <p:cNvSpPr txBox="1"/>
          <p:nvPr/>
        </p:nvSpPr>
        <p:spPr>
          <a:xfrm>
            <a:off x="635156" y="224235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E4160-F973-9B75-CD04-6E84D578020D}"/>
              </a:ext>
            </a:extLst>
          </p:cNvPr>
          <p:cNvSpPr txBox="1"/>
          <p:nvPr/>
        </p:nvSpPr>
        <p:spPr>
          <a:xfrm>
            <a:off x="6871252" y="5214731"/>
            <a:ext cx="113561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+ 4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CF7C8A-E40C-F419-05EF-BF0B3D980D94}"/>
              </a:ext>
            </a:extLst>
          </p:cNvPr>
          <p:cNvSpPr/>
          <p:nvPr/>
        </p:nvSpPr>
        <p:spPr>
          <a:xfrm>
            <a:off x="10131287" y="3810000"/>
            <a:ext cx="636104" cy="60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79644-63B4-2E3B-03F3-E0CA1D43DEAE}"/>
              </a:ext>
            </a:extLst>
          </p:cNvPr>
          <p:cNvSpPr/>
          <p:nvPr/>
        </p:nvSpPr>
        <p:spPr>
          <a:xfrm>
            <a:off x="9495183" y="3809999"/>
            <a:ext cx="636104" cy="60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84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6E27-8773-1BC4-08C5-34A0766C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12" y="2943276"/>
            <a:ext cx="4682134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01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4D3BF7-F0BD-A116-BD17-9BF0DF7A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Ishraq-Light" panose="02000906030000020004" pitchFamily="50" charset="-78"/>
                <a:cs typeface="HSIshraq-Light" panose="02000906030000020004" pitchFamily="50" charset="-78"/>
              </a:rPr>
              <a:t>رتبي الصور لتكوين القصة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ED346D-E2B1-677F-71A9-7F68D46C8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" t="4348" r="74565" b="44831"/>
          <a:stretch/>
        </p:blipFill>
        <p:spPr>
          <a:xfrm>
            <a:off x="9263268" y="1630017"/>
            <a:ext cx="2818178" cy="3597965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70AA1E-4DD8-7049-EF73-7339C96A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 t="4076" r="26608" b="45103"/>
          <a:stretch/>
        </p:blipFill>
        <p:spPr>
          <a:xfrm>
            <a:off x="6221894" y="1630016"/>
            <a:ext cx="2818178" cy="3597965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6CEDF5-A8BA-A682-4C7A-43435A041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00" t="4495" r="2808" b="44684"/>
          <a:stretch/>
        </p:blipFill>
        <p:spPr>
          <a:xfrm>
            <a:off x="3180520" y="1630016"/>
            <a:ext cx="2818178" cy="3597965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9CB807-ECF5-8A72-8E07-9E75DEB3D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7" t="4348" r="50821" b="44831"/>
          <a:stretch/>
        </p:blipFill>
        <p:spPr>
          <a:xfrm>
            <a:off x="139146" y="1630015"/>
            <a:ext cx="2818178" cy="3597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34436B-0508-2AF8-F051-772468CFF52B}"/>
              </a:ext>
            </a:extLst>
          </p:cNvPr>
          <p:cNvSpPr txBox="1"/>
          <p:nvPr/>
        </p:nvSpPr>
        <p:spPr>
          <a:xfrm>
            <a:off x="10111408" y="5277368"/>
            <a:ext cx="94090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CE195-F2B0-7D41-EBD7-67AC38BF6324}"/>
              </a:ext>
            </a:extLst>
          </p:cNvPr>
          <p:cNvSpPr txBox="1"/>
          <p:nvPr/>
        </p:nvSpPr>
        <p:spPr>
          <a:xfrm>
            <a:off x="1099930" y="5277368"/>
            <a:ext cx="94090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1D1AD1-ABC9-E23A-D01B-4EE9A4E8D91E}"/>
              </a:ext>
            </a:extLst>
          </p:cNvPr>
          <p:cNvSpPr txBox="1"/>
          <p:nvPr/>
        </p:nvSpPr>
        <p:spPr>
          <a:xfrm>
            <a:off x="7107079" y="5277368"/>
            <a:ext cx="94090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1189D-1534-73E6-12F1-9DE75D7C4B99}"/>
              </a:ext>
            </a:extLst>
          </p:cNvPr>
          <p:cNvSpPr txBox="1"/>
          <p:nvPr/>
        </p:nvSpPr>
        <p:spPr>
          <a:xfrm>
            <a:off x="4102750" y="5277368"/>
            <a:ext cx="94090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59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ريقة الوجوه">
            <a:hlinkClick r:id="" action="ppaction://media"/>
            <a:extLst>
              <a:ext uri="{FF2B5EF4-FFF2-40B4-BE49-F238E27FC236}">
                <a16:creationId xmlns:a16="http://schemas.microsoft.com/office/drawing/2014/main" id="{764DE1BE-AE92-52BE-EF9E-2E65DF48DE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24" end="3315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D195953-635A-48E4-99BC-AF01D524468B}"/>
              </a:ext>
            </a:extLst>
          </p:cNvPr>
          <p:cNvSpPr/>
          <p:nvPr/>
        </p:nvSpPr>
        <p:spPr>
          <a:xfrm>
            <a:off x="4167051" y="5590903"/>
            <a:ext cx="382741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B5F9795-400E-45F9-81DC-AC3D047EE839}"/>
              </a:ext>
            </a:extLst>
          </p:cNvPr>
          <p:cNvSpPr/>
          <p:nvPr/>
        </p:nvSpPr>
        <p:spPr>
          <a:xfrm>
            <a:off x="0" y="6239692"/>
            <a:ext cx="382741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3978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E3C2-1360-FCB2-BAB5-85DA005B6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4" y="1419364"/>
            <a:ext cx="11848551" cy="40192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7C4A4-87B3-ED2A-4C4F-C375C46B86D3}"/>
              </a:ext>
            </a:extLst>
          </p:cNvPr>
          <p:cNvSpPr txBox="1"/>
          <p:nvPr/>
        </p:nvSpPr>
        <p:spPr>
          <a:xfrm>
            <a:off x="191602" y="144722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25956-B669-A508-BF1C-CADC5FF2CF3A}"/>
              </a:ext>
            </a:extLst>
          </p:cNvPr>
          <p:cNvSpPr txBox="1"/>
          <p:nvPr/>
        </p:nvSpPr>
        <p:spPr>
          <a:xfrm>
            <a:off x="7633252" y="3044278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موجب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AB281-4271-596F-50A3-7B54CA47053E}"/>
              </a:ext>
            </a:extLst>
          </p:cNvPr>
          <p:cNvSpPr txBox="1"/>
          <p:nvPr/>
        </p:nvSpPr>
        <p:spPr>
          <a:xfrm>
            <a:off x="7427844" y="3813719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سالب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D3075-6EC4-1C86-56CF-040AEDBACEE5}"/>
              </a:ext>
            </a:extLst>
          </p:cNvPr>
          <p:cNvSpPr txBox="1"/>
          <p:nvPr/>
        </p:nvSpPr>
        <p:spPr>
          <a:xfrm>
            <a:off x="7222436" y="4583160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صفر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2DF3D-F3E7-7EB0-8F7C-9E02E98BCE34}"/>
              </a:ext>
            </a:extLst>
          </p:cNvPr>
          <p:cNvSpPr txBox="1"/>
          <p:nvPr/>
        </p:nvSpPr>
        <p:spPr>
          <a:xfrm>
            <a:off x="1928191" y="3044278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سالب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DA888-B281-57DA-86A5-D887A0E5BB79}"/>
              </a:ext>
            </a:extLst>
          </p:cNvPr>
          <p:cNvSpPr txBox="1"/>
          <p:nvPr/>
        </p:nvSpPr>
        <p:spPr>
          <a:xfrm>
            <a:off x="1722783" y="3813719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موجب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03758-B577-2746-1147-3706DE237171}"/>
              </a:ext>
            </a:extLst>
          </p:cNvPr>
          <p:cNvSpPr txBox="1"/>
          <p:nvPr/>
        </p:nvSpPr>
        <p:spPr>
          <a:xfrm>
            <a:off x="1517375" y="4583160"/>
            <a:ext cx="1417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موجب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E0F12-01EC-56B5-858D-A2BFFDD1B73E}"/>
              </a:ext>
            </a:extLst>
          </p:cNvPr>
          <p:cNvSpPr/>
          <p:nvPr/>
        </p:nvSpPr>
        <p:spPr>
          <a:xfrm>
            <a:off x="344557" y="2958244"/>
            <a:ext cx="544995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CD9896-0FEA-8DE0-6A91-CB4B84565614}"/>
              </a:ext>
            </a:extLst>
          </p:cNvPr>
          <p:cNvSpPr/>
          <p:nvPr/>
        </p:nvSpPr>
        <p:spPr>
          <a:xfrm>
            <a:off x="6076122" y="3727685"/>
            <a:ext cx="562554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D43431-6AC5-7699-A270-2A26FCDBF1F3}"/>
              </a:ext>
            </a:extLst>
          </p:cNvPr>
          <p:cNvSpPr/>
          <p:nvPr/>
        </p:nvSpPr>
        <p:spPr>
          <a:xfrm>
            <a:off x="6056243" y="4540143"/>
            <a:ext cx="562554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053D52-4C63-0608-29C4-776998A78245}"/>
              </a:ext>
            </a:extLst>
          </p:cNvPr>
          <p:cNvSpPr/>
          <p:nvPr/>
        </p:nvSpPr>
        <p:spPr>
          <a:xfrm>
            <a:off x="320261" y="3727684"/>
            <a:ext cx="544995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7D4A21-DC74-0522-2AA8-06BE8ABA8FCD}"/>
              </a:ext>
            </a:extLst>
          </p:cNvPr>
          <p:cNvSpPr/>
          <p:nvPr/>
        </p:nvSpPr>
        <p:spPr>
          <a:xfrm>
            <a:off x="295965" y="4497124"/>
            <a:ext cx="544995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961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1905951-7C82-577F-EFC0-B3A7B95D8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8" b="28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D693B-ED15-41DD-EA31-3065CB44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41" y="1612195"/>
            <a:ext cx="891922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4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1905951-7C82-577F-EFC0-B3A7B95D8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8" b="28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A1637-DE87-3D0D-349D-CA89887A9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45" y="478280"/>
            <a:ext cx="8931414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F73C6C-2E86-41D7-9793-3D6D39DE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97" y="2020210"/>
            <a:ext cx="4366806" cy="48297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A4793FC-1273-4AEE-BBCA-EE192EAAE48E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D9E6591-4D15-4126-86DC-4CBD11CF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98D7D07-9944-4927-B77E-CD846CA45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F954F96-05FE-4E59-8545-D8242023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1A08DB5-56C6-421B-9ABC-3DEDA648A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189426-4E42-414C-8352-9AA6878C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DFD39A7-272C-44CD-B390-E30FDC8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1190C608-C580-49B8-BC10-60D1EDEE4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78119" y="493106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>
            <a:hlinkClick r:id="rId11" action="ppaction://hlinksldjump"/>
            <a:extLst>
              <a:ext uri="{FF2B5EF4-FFF2-40B4-BE49-F238E27FC236}">
                <a16:creationId xmlns:a16="http://schemas.microsoft.com/office/drawing/2014/main" id="{66E7BF6F-980D-4A19-A712-C996229A9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0565" y="3318183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c 37">
            <a:hlinkClick r:id="rId12" action="ppaction://hlinksldjump"/>
            <a:extLst>
              <a:ext uri="{FF2B5EF4-FFF2-40B4-BE49-F238E27FC236}">
                <a16:creationId xmlns:a16="http://schemas.microsoft.com/office/drawing/2014/main" id="{F43547D3-18D9-4DA2-9999-D4B8311E3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9150" y="4947341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phic 38">
            <a:hlinkClick r:id="rId13" action="ppaction://hlinksldjump"/>
            <a:extLst>
              <a:ext uri="{FF2B5EF4-FFF2-40B4-BE49-F238E27FC236}">
                <a16:creationId xmlns:a16="http://schemas.microsoft.com/office/drawing/2014/main" id="{FEE73D4A-BA58-47A0-94A5-E376B875A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6251" y="335778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39">
            <a:hlinkClick r:id="rId14" action="ppaction://hlinksldjump"/>
            <a:extLst>
              <a:ext uri="{FF2B5EF4-FFF2-40B4-BE49-F238E27FC236}">
                <a16:creationId xmlns:a16="http://schemas.microsoft.com/office/drawing/2014/main" id="{BEC5220D-5D12-429F-A647-181621BE1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7700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>
            <a:hlinkClick r:id="rId15" action="ppaction://hlinksldjump"/>
            <a:extLst>
              <a:ext uri="{FF2B5EF4-FFF2-40B4-BE49-F238E27FC236}">
                <a16:creationId xmlns:a16="http://schemas.microsoft.com/office/drawing/2014/main" id="{58CC6A76-7503-4880-9CBE-EC2162B48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4789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74265C-7EF3-4E8F-80E4-F4D5337150E2}"/>
              </a:ext>
            </a:extLst>
          </p:cNvPr>
          <p:cNvSpPr/>
          <p:nvPr/>
        </p:nvSpPr>
        <p:spPr>
          <a:xfrm>
            <a:off x="1369220" y="920004"/>
            <a:ext cx="89963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srgbClr val="EB585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بيبا بعثت رسائل لصديقتها بوبي هيا نفتح ونمرح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EB585A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39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69" y="2039480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469418" cy="1907133"/>
          </a:xfrm>
          <a:custGeom>
            <a:avLst/>
            <a:gdLst>
              <a:gd name="connsiteX0" fmla="*/ 0 w 3469418"/>
              <a:gd name="connsiteY0" fmla="*/ 317862 h 1907133"/>
              <a:gd name="connsiteX1" fmla="*/ 317862 w 3469418"/>
              <a:gd name="connsiteY1" fmla="*/ 0 h 1907133"/>
              <a:gd name="connsiteX2" fmla="*/ 3151556 w 3469418"/>
              <a:gd name="connsiteY2" fmla="*/ 0 h 1907133"/>
              <a:gd name="connsiteX3" fmla="*/ 3469418 w 3469418"/>
              <a:gd name="connsiteY3" fmla="*/ 317862 h 1907133"/>
              <a:gd name="connsiteX4" fmla="*/ 3469418 w 3469418"/>
              <a:gd name="connsiteY4" fmla="*/ 1589271 h 1907133"/>
              <a:gd name="connsiteX5" fmla="*/ 3151556 w 3469418"/>
              <a:gd name="connsiteY5" fmla="*/ 1907133 h 1907133"/>
              <a:gd name="connsiteX6" fmla="*/ 317862 w 3469418"/>
              <a:gd name="connsiteY6" fmla="*/ 1907133 h 1907133"/>
              <a:gd name="connsiteX7" fmla="*/ 0 w 3469418"/>
              <a:gd name="connsiteY7" fmla="*/ 1589271 h 1907133"/>
              <a:gd name="connsiteX8" fmla="*/ 0 w 3469418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9418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682055" y="-161195"/>
                  <a:pt x="2552545" y="78177"/>
                  <a:pt x="3151556" y="0"/>
                </a:cubicBezTo>
                <a:cubicBezTo>
                  <a:pt x="3343575" y="7163"/>
                  <a:pt x="3443557" y="148386"/>
                  <a:pt x="3469418" y="317862"/>
                </a:cubicBezTo>
                <a:cubicBezTo>
                  <a:pt x="3357646" y="549266"/>
                  <a:pt x="3461753" y="1022625"/>
                  <a:pt x="3469418" y="1589271"/>
                </a:cubicBezTo>
                <a:cubicBezTo>
                  <a:pt x="3478600" y="1750375"/>
                  <a:pt x="3332754" y="1909321"/>
                  <a:pt x="3151556" y="1907133"/>
                </a:cubicBezTo>
                <a:cubicBezTo>
                  <a:pt x="2248061" y="1897868"/>
                  <a:pt x="1473457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469418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053443" y="-95589"/>
                  <a:pt x="1862514" y="-150779"/>
                  <a:pt x="3151556" y="0"/>
                </a:cubicBezTo>
                <a:cubicBezTo>
                  <a:pt x="3323290" y="13199"/>
                  <a:pt x="3471672" y="138496"/>
                  <a:pt x="3469418" y="317862"/>
                </a:cubicBezTo>
                <a:cubicBezTo>
                  <a:pt x="3555209" y="748980"/>
                  <a:pt x="3529329" y="1441181"/>
                  <a:pt x="3469418" y="1589271"/>
                </a:cubicBezTo>
                <a:cubicBezTo>
                  <a:pt x="3500228" y="1775639"/>
                  <a:pt x="3312238" y="1898997"/>
                  <a:pt x="3151556" y="1907133"/>
                </a:cubicBezTo>
                <a:cubicBezTo>
                  <a:pt x="2048453" y="1953816"/>
                  <a:pt x="93913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--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 17</a:t>
            </a:r>
            <a:endParaRPr kumimoji="0" lang="en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7051" t="10389" r="-135" b="74632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69" y="2039480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469418" cy="1907133"/>
          </a:xfrm>
          <a:custGeom>
            <a:avLst/>
            <a:gdLst>
              <a:gd name="connsiteX0" fmla="*/ 0 w 3469418"/>
              <a:gd name="connsiteY0" fmla="*/ 317862 h 1907133"/>
              <a:gd name="connsiteX1" fmla="*/ 317862 w 3469418"/>
              <a:gd name="connsiteY1" fmla="*/ 0 h 1907133"/>
              <a:gd name="connsiteX2" fmla="*/ 3151556 w 3469418"/>
              <a:gd name="connsiteY2" fmla="*/ 0 h 1907133"/>
              <a:gd name="connsiteX3" fmla="*/ 3469418 w 3469418"/>
              <a:gd name="connsiteY3" fmla="*/ 317862 h 1907133"/>
              <a:gd name="connsiteX4" fmla="*/ 3469418 w 3469418"/>
              <a:gd name="connsiteY4" fmla="*/ 1589271 h 1907133"/>
              <a:gd name="connsiteX5" fmla="*/ 3151556 w 3469418"/>
              <a:gd name="connsiteY5" fmla="*/ 1907133 h 1907133"/>
              <a:gd name="connsiteX6" fmla="*/ 317862 w 3469418"/>
              <a:gd name="connsiteY6" fmla="*/ 1907133 h 1907133"/>
              <a:gd name="connsiteX7" fmla="*/ 0 w 3469418"/>
              <a:gd name="connsiteY7" fmla="*/ 1589271 h 1907133"/>
              <a:gd name="connsiteX8" fmla="*/ 0 w 3469418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9418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682055" y="-161195"/>
                  <a:pt x="2552545" y="78177"/>
                  <a:pt x="3151556" y="0"/>
                </a:cubicBezTo>
                <a:cubicBezTo>
                  <a:pt x="3343575" y="7163"/>
                  <a:pt x="3443557" y="148386"/>
                  <a:pt x="3469418" y="317862"/>
                </a:cubicBezTo>
                <a:cubicBezTo>
                  <a:pt x="3357646" y="549266"/>
                  <a:pt x="3461753" y="1022625"/>
                  <a:pt x="3469418" y="1589271"/>
                </a:cubicBezTo>
                <a:cubicBezTo>
                  <a:pt x="3478600" y="1750375"/>
                  <a:pt x="3332754" y="1909321"/>
                  <a:pt x="3151556" y="1907133"/>
                </a:cubicBezTo>
                <a:cubicBezTo>
                  <a:pt x="2248061" y="1897868"/>
                  <a:pt x="1473457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469418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053443" y="-95589"/>
                  <a:pt x="1862514" y="-150779"/>
                  <a:pt x="3151556" y="0"/>
                </a:cubicBezTo>
                <a:cubicBezTo>
                  <a:pt x="3323290" y="13199"/>
                  <a:pt x="3471672" y="138496"/>
                  <a:pt x="3469418" y="317862"/>
                </a:cubicBezTo>
                <a:cubicBezTo>
                  <a:pt x="3555209" y="748980"/>
                  <a:pt x="3529329" y="1441181"/>
                  <a:pt x="3469418" y="1589271"/>
                </a:cubicBezTo>
                <a:cubicBezTo>
                  <a:pt x="3500228" y="1775639"/>
                  <a:pt x="3312238" y="1898997"/>
                  <a:pt x="3151556" y="1907133"/>
                </a:cubicBezTo>
                <a:cubicBezTo>
                  <a:pt x="2048453" y="1953816"/>
                  <a:pt x="93913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--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 12</a:t>
            </a:r>
            <a:endParaRPr kumimoji="0" lang="en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t="28252" b="56769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73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497" y="2028569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535086" cy="1907133"/>
          </a:xfrm>
          <a:custGeom>
            <a:avLst/>
            <a:gdLst>
              <a:gd name="connsiteX0" fmla="*/ 0 w 3535086"/>
              <a:gd name="connsiteY0" fmla="*/ 317862 h 1907133"/>
              <a:gd name="connsiteX1" fmla="*/ 317862 w 3535086"/>
              <a:gd name="connsiteY1" fmla="*/ 0 h 1907133"/>
              <a:gd name="connsiteX2" fmla="*/ 3217224 w 3535086"/>
              <a:gd name="connsiteY2" fmla="*/ 0 h 1907133"/>
              <a:gd name="connsiteX3" fmla="*/ 3535086 w 3535086"/>
              <a:gd name="connsiteY3" fmla="*/ 317862 h 1907133"/>
              <a:gd name="connsiteX4" fmla="*/ 3535086 w 3535086"/>
              <a:gd name="connsiteY4" fmla="*/ 1589271 h 1907133"/>
              <a:gd name="connsiteX5" fmla="*/ 3217224 w 3535086"/>
              <a:gd name="connsiteY5" fmla="*/ 1907133 h 1907133"/>
              <a:gd name="connsiteX6" fmla="*/ 317862 w 3535086"/>
              <a:gd name="connsiteY6" fmla="*/ 1907133 h 1907133"/>
              <a:gd name="connsiteX7" fmla="*/ 0 w 3535086"/>
              <a:gd name="connsiteY7" fmla="*/ 1589271 h 1907133"/>
              <a:gd name="connsiteX8" fmla="*/ 0 w 3535086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5086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884083" y="-161195"/>
                  <a:pt x="2635203" y="78177"/>
                  <a:pt x="3217224" y="0"/>
                </a:cubicBezTo>
                <a:cubicBezTo>
                  <a:pt x="3409243" y="7163"/>
                  <a:pt x="3509225" y="148386"/>
                  <a:pt x="3535086" y="317862"/>
                </a:cubicBezTo>
                <a:cubicBezTo>
                  <a:pt x="3423314" y="549266"/>
                  <a:pt x="3527421" y="1022625"/>
                  <a:pt x="3535086" y="1589271"/>
                </a:cubicBezTo>
                <a:cubicBezTo>
                  <a:pt x="3544268" y="1750375"/>
                  <a:pt x="3398422" y="1909321"/>
                  <a:pt x="3217224" y="1907133"/>
                </a:cubicBezTo>
                <a:cubicBezTo>
                  <a:pt x="2131646" y="1897868"/>
                  <a:pt x="1698516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535086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325617" y="-95589"/>
                  <a:pt x="2073198" y="-150779"/>
                  <a:pt x="3217224" y="0"/>
                </a:cubicBezTo>
                <a:cubicBezTo>
                  <a:pt x="3388958" y="13199"/>
                  <a:pt x="3537340" y="138496"/>
                  <a:pt x="3535086" y="317862"/>
                </a:cubicBezTo>
                <a:cubicBezTo>
                  <a:pt x="3620877" y="748980"/>
                  <a:pt x="3594997" y="1441181"/>
                  <a:pt x="3535086" y="1589271"/>
                </a:cubicBezTo>
                <a:cubicBezTo>
                  <a:pt x="3565896" y="1775639"/>
                  <a:pt x="3377906" y="1898997"/>
                  <a:pt x="3217224" y="1907133"/>
                </a:cubicBezTo>
                <a:cubicBezTo>
                  <a:pt x="2005873" y="1953816"/>
                  <a:pt x="85666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 -- 13) </a:t>
            </a:r>
            <a:r>
              <a:rPr kumimoji="0" lang="ar-KW" sz="5400" b="1" i="0" u="none" strike="noStrike" kern="1200" cap="none" spc="-3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   8  =   -- 5</a:t>
            </a:r>
            <a:endParaRPr kumimoji="0" lang="en-AE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7091" t="46115" r="-175" b="38906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3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69" y="2039480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469418" cy="1907133"/>
          </a:xfrm>
          <a:custGeom>
            <a:avLst/>
            <a:gdLst>
              <a:gd name="connsiteX0" fmla="*/ 0 w 3469418"/>
              <a:gd name="connsiteY0" fmla="*/ 317862 h 1907133"/>
              <a:gd name="connsiteX1" fmla="*/ 317862 w 3469418"/>
              <a:gd name="connsiteY1" fmla="*/ 0 h 1907133"/>
              <a:gd name="connsiteX2" fmla="*/ 3151556 w 3469418"/>
              <a:gd name="connsiteY2" fmla="*/ 0 h 1907133"/>
              <a:gd name="connsiteX3" fmla="*/ 3469418 w 3469418"/>
              <a:gd name="connsiteY3" fmla="*/ 317862 h 1907133"/>
              <a:gd name="connsiteX4" fmla="*/ 3469418 w 3469418"/>
              <a:gd name="connsiteY4" fmla="*/ 1589271 h 1907133"/>
              <a:gd name="connsiteX5" fmla="*/ 3151556 w 3469418"/>
              <a:gd name="connsiteY5" fmla="*/ 1907133 h 1907133"/>
              <a:gd name="connsiteX6" fmla="*/ 317862 w 3469418"/>
              <a:gd name="connsiteY6" fmla="*/ 1907133 h 1907133"/>
              <a:gd name="connsiteX7" fmla="*/ 0 w 3469418"/>
              <a:gd name="connsiteY7" fmla="*/ 1589271 h 1907133"/>
              <a:gd name="connsiteX8" fmla="*/ 0 w 3469418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9418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682055" y="-161195"/>
                  <a:pt x="2552545" y="78177"/>
                  <a:pt x="3151556" y="0"/>
                </a:cubicBezTo>
                <a:cubicBezTo>
                  <a:pt x="3343575" y="7163"/>
                  <a:pt x="3443557" y="148386"/>
                  <a:pt x="3469418" y="317862"/>
                </a:cubicBezTo>
                <a:cubicBezTo>
                  <a:pt x="3357646" y="549266"/>
                  <a:pt x="3461753" y="1022625"/>
                  <a:pt x="3469418" y="1589271"/>
                </a:cubicBezTo>
                <a:cubicBezTo>
                  <a:pt x="3478600" y="1750375"/>
                  <a:pt x="3332754" y="1909321"/>
                  <a:pt x="3151556" y="1907133"/>
                </a:cubicBezTo>
                <a:cubicBezTo>
                  <a:pt x="2248061" y="1897868"/>
                  <a:pt x="1473457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469418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053443" y="-95589"/>
                  <a:pt x="1862514" y="-150779"/>
                  <a:pt x="3151556" y="0"/>
                </a:cubicBezTo>
                <a:cubicBezTo>
                  <a:pt x="3323290" y="13199"/>
                  <a:pt x="3471672" y="138496"/>
                  <a:pt x="3469418" y="317862"/>
                </a:cubicBezTo>
                <a:cubicBezTo>
                  <a:pt x="3555209" y="748980"/>
                  <a:pt x="3529329" y="1441181"/>
                  <a:pt x="3469418" y="1589271"/>
                </a:cubicBezTo>
                <a:cubicBezTo>
                  <a:pt x="3500228" y="1775639"/>
                  <a:pt x="3312238" y="1898997"/>
                  <a:pt x="3151556" y="1907133"/>
                </a:cubicBezTo>
                <a:cubicBezTo>
                  <a:pt x="2048453" y="1953816"/>
                  <a:pt x="93913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+ 15000</a:t>
            </a:r>
            <a:endParaRPr kumimoji="0" lang="en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320" t="45698" r="50596" b="39323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8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69" y="2039480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469418" cy="1907133"/>
          </a:xfrm>
          <a:custGeom>
            <a:avLst/>
            <a:gdLst>
              <a:gd name="connsiteX0" fmla="*/ 0 w 3469418"/>
              <a:gd name="connsiteY0" fmla="*/ 317862 h 1907133"/>
              <a:gd name="connsiteX1" fmla="*/ 317862 w 3469418"/>
              <a:gd name="connsiteY1" fmla="*/ 0 h 1907133"/>
              <a:gd name="connsiteX2" fmla="*/ 3151556 w 3469418"/>
              <a:gd name="connsiteY2" fmla="*/ 0 h 1907133"/>
              <a:gd name="connsiteX3" fmla="*/ 3469418 w 3469418"/>
              <a:gd name="connsiteY3" fmla="*/ 317862 h 1907133"/>
              <a:gd name="connsiteX4" fmla="*/ 3469418 w 3469418"/>
              <a:gd name="connsiteY4" fmla="*/ 1589271 h 1907133"/>
              <a:gd name="connsiteX5" fmla="*/ 3151556 w 3469418"/>
              <a:gd name="connsiteY5" fmla="*/ 1907133 h 1907133"/>
              <a:gd name="connsiteX6" fmla="*/ 317862 w 3469418"/>
              <a:gd name="connsiteY6" fmla="*/ 1907133 h 1907133"/>
              <a:gd name="connsiteX7" fmla="*/ 0 w 3469418"/>
              <a:gd name="connsiteY7" fmla="*/ 1589271 h 1907133"/>
              <a:gd name="connsiteX8" fmla="*/ 0 w 3469418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9418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682055" y="-161195"/>
                  <a:pt x="2552545" y="78177"/>
                  <a:pt x="3151556" y="0"/>
                </a:cubicBezTo>
                <a:cubicBezTo>
                  <a:pt x="3343575" y="7163"/>
                  <a:pt x="3443557" y="148386"/>
                  <a:pt x="3469418" y="317862"/>
                </a:cubicBezTo>
                <a:cubicBezTo>
                  <a:pt x="3357646" y="549266"/>
                  <a:pt x="3461753" y="1022625"/>
                  <a:pt x="3469418" y="1589271"/>
                </a:cubicBezTo>
                <a:cubicBezTo>
                  <a:pt x="3478600" y="1750375"/>
                  <a:pt x="3332754" y="1909321"/>
                  <a:pt x="3151556" y="1907133"/>
                </a:cubicBezTo>
                <a:cubicBezTo>
                  <a:pt x="2248061" y="1897868"/>
                  <a:pt x="1473457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469418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053443" y="-95589"/>
                  <a:pt x="1862514" y="-150779"/>
                  <a:pt x="3151556" y="0"/>
                </a:cubicBezTo>
                <a:cubicBezTo>
                  <a:pt x="3323290" y="13199"/>
                  <a:pt x="3471672" y="138496"/>
                  <a:pt x="3469418" y="317862"/>
                </a:cubicBezTo>
                <a:cubicBezTo>
                  <a:pt x="3555209" y="748980"/>
                  <a:pt x="3529329" y="1441181"/>
                  <a:pt x="3469418" y="1589271"/>
                </a:cubicBezTo>
                <a:cubicBezTo>
                  <a:pt x="3500228" y="1775639"/>
                  <a:pt x="3312238" y="1898997"/>
                  <a:pt x="3151556" y="1907133"/>
                </a:cubicBezTo>
                <a:cubicBezTo>
                  <a:pt x="2048453" y="1953816"/>
                  <a:pt x="93913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+ 13</a:t>
            </a:r>
            <a:endParaRPr kumimoji="0" lang="en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359" t="63984" r="557" b="21037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2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69" y="2039480"/>
            <a:ext cx="1748837" cy="155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399" y="2619927"/>
            <a:ext cx="5475304" cy="1551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6676421" y="887152"/>
            <a:ext cx="4657342" cy="6237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9940" y="4170952"/>
            <a:ext cx="5472943" cy="2694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399" y="4170952"/>
            <a:ext cx="5472941" cy="16575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672479" y="3730188"/>
            <a:ext cx="3469418" cy="1907133"/>
          </a:xfrm>
          <a:custGeom>
            <a:avLst/>
            <a:gdLst>
              <a:gd name="connsiteX0" fmla="*/ 0 w 3469418"/>
              <a:gd name="connsiteY0" fmla="*/ 317862 h 1907133"/>
              <a:gd name="connsiteX1" fmla="*/ 317862 w 3469418"/>
              <a:gd name="connsiteY1" fmla="*/ 0 h 1907133"/>
              <a:gd name="connsiteX2" fmla="*/ 3151556 w 3469418"/>
              <a:gd name="connsiteY2" fmla="*/ 0 h 1907133"/>
              <a:gd name="connsiteX3" fmla="*/ 3469418 w 3469418"/>
              <a:gd name="connsiteY3" fmla="*/ 317862 h 1907133"/>
              <a:gd name="connsiteX4" fmla="*/ 3469418 w 3469418"/>
              <a:gd name="connsiteY4" fmla="*/ 1589271 h 1907133"/>
              <a:gd name="connsiteX5" fmla="*/ 3151556 w 3469418"/>
              <a:gd name="connsiteY5" fmla="*/ 1907133 h 1907133"/>
              <a:gd name="connsiteX6" fmla="*/ 317862 w 3469418"/>
              <a:gd name="connsiteY6" fmla="*/ 1907133 h 1907133"/>
              <a:gd name="connsiteX7" fmla="*/ 0 w 3469418"/>
              <a:gd name="connsiteY7" fmla="*/ 1589271 h 1907133"/>
              <a:gd name="connsiteX8" fmla="*/ 0 w 3469418"/>
              <a:gd name="connsiteY8" fmla="*/ 317862 h 19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9418" h="1907133" fill="none" extrusionOk="0">
                <a:moveTo>
                  <a:pt x="0" y="317862"/>
                </a:moveTo>
                <a:cubicBezTo>
                  <a:pt x="4748" y="145590"/>
                  <a:pt x="158695" y="21584"/>
                  <a:pt x="317862" y="0"/>
                </a:cubicBezTo>
                <a:cubicBezTo>
                  <a:pt x="682055" y="-161195"/>
                  <a:pt x="2552545" y="78177"/>
                  <a:pt x="3151556" y="0"/>
                </a:cubicBezTo>
                <a:cubicBezTo>
                  <a:pt x="3343575" y="7163"/>
                  <a:pt x="3443557" y="148386"/>
                  <a:pt x="3469418" y="317862"/>
                </a:cubicBezTo>
                <a:cubicBezTo>
                  <a:pt x="3357646" y="549266"/>
                  <a:pt x="3461753" y="1022625"/>
                  <a:pt x="3469418" y="1589271"/>
                </a:cubicBezTo>
                <a:cubicBezTo>
                  <a:pt x="3478600" y="1750375"/>
                  <a:pt x="3332754" y="1909321"/>
                  <a:pt x="3151556" y="1907133"/>
                </a:cubicBezTo>
                <a:cubicBezTo>
                  <a:pt x="2248061" y="1897868"/>
                  <a:pt x="1473457" y="1757642"/>
                  <a:pt x="317862" y="1907133"/>
                </a:cubicBezTo>
                <a:cubicBezTo>
                  <a:pt x="161969" y="1915262"/>
                  <a:pt x="21787" y="1753636"/>
                  <a:pt x="0" y="1589271"/>
                </a:cubicBezTo>
                <a:cubicBezTo>
                  <a:pt x="29439" y="1232847"/>
                  <a:pt x="-21363" y="576238"/>
                  <a:pt x="0" y="317862"/>
                </a:cubicBezTo>
                <a:close/>
              </a:path>
              <a:path w="3469418" h="1907133" stroke="0" extrusionOk="0">
                <a:moveTo>
                  <a:pt x="0" y="317862"/>
                </a:moveTo>
                <a:cubicBezTo>
                  <a:pt x="29423" y="152438"/>
                  <a:pt x="139063" y="-12"/>
                  <a:pt x="317862" y="0"/>
                </a:cubicBezTo>
                <a:cubicBezTo>
                  <a:pt x="1053443" y="-95589"/>
                  <a:pt x="1862514" y="-150779"/>
                  <a:pt x="3151556" y="0"/>
                </a:cubicBezTo>
                <a:cubicBezTo>
                  <a:pt x="3323290" y="13199"/>
                  <a:pt x="3471672" y="138496"/>
                  <a:pt x="3469418" y="317862"/>
                </a:cubicBezTo>
                <a:cubicBezTo>
                  <a:pt x="3555209" y="748980"/>
                  <a:pt x="3529329" y="1441181"/>
                  <a:pt x="3469418" y="1589271"/>
                </a:cubicBezTo>
                <a:cubicBezTo>
                  <a:pt x="3500228" y="1775639"/>
                  <a:pt x="3312238" y="1898997"/>
                  <a:pt x="3151556" y="1907133"/>
                </a:cubicBezTo>
                <a:cubicBezTo>
                  <a:pt x="2048453" y="1953816"/>
                  <a:pt x="939133" y="2001442"/>
                  <a:pt x="317862" y="1907133"/>
                </a:cubicBezTo>
                <a:cubicBezTo>
                  <a:pt x="137978" y="1925398"/>
                  <a:pt x="-10226" y="1753518"/>
                  <a:pt x="0" y="1589271"/>
                </a:cubicBezTo>
                <a:cubicBezTo>
                  <a:pt x="99833" y="1170271"/>
                  <a:pt x="67062" y="610702"/>
                  <a:pt x="0" y="317862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صفر</a:t>
            </a:r>
            <a:endParaRPr kumimoji="0" lang="en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3" name="Graphic 42">
            <a:hlinkClick r:id="rId12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F0E09-0FEC-5894-7884-108997AD1BE7}"/>
              </a:ext>
            </a:extLst>
          </p:cNvPr>
          <p:cNvGrpSpPr/>
          <p:nvPr/>
        </p:nvGrpSpPr>
        <p:grpSpPr>
          <a:xfrm>
            <a:off x="7013328" y="1245828"/>
            <a:ext cx="3983528" cy="2098457"/>
            <a:chOff x="7161502" y="956169"/>
            <a:chExt cx="3983528" cy="2098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9DECCD-8CEC-6287-34F0-E94CEE77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916" b="89611"/>
            <a:stretch/>
          </p:blipFill>
          <p:spPr>
            <a:xfrm>
              <a:off x="7161502" y="956169"/>
              <a:ext cx="3983528" cy="8593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A90A9-959F-9357-D597-146D67F3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916" t="82044" r="50000" b="2977"/>
            <a:stretch/>
          </p:blipFill>
          <p:spPr>
            <a:xfrm>
              <a:off x="7161502" y="1815548"/>
              <a:ext cx="3983528" cy="1239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7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75D7F6-D0E1-6ED1-229D-B25B0B39D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0"/>
          <a:stretch/>
        </p:blipFill>
        <p:spPr>
          <a:xfrm>
            <a:off x="2953227" y="91713"/>
            <a:ext cx="6992530" cy="631995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4C378-43E2-74E7-07C1-006B1CE8DFDA}"/>
              </a:ext>
            </a:extLst>
          </p:cNvPr>
          <p:cNvSpPr txBox="1"/>
          <p:nvPr/>
        </p:nvSpPr>
        <p:spPr>
          <a:xfrm>
            <a:off x="805690" y="91713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BAA9E-6941-9662-49D3-6FE8D6B1ED76}"/>
              </a:ext>
            </a:extLst>
          </p:cNvPr>
          <p:cNvSpPr txBox="1"/>
          <p:nvPr/>
        </p:nvSpPr>
        <p:spPr>
          <a:xfrm>
            <a:off x="3776869" y="3545915"/>
            <a:ext cx="254441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-300" dirty="0">
                <a:solidFill>
                  <a:srgbClr val="00B0F0"/>
                </a:solidFill>
              </a:rPr>
              <a:t>--</a:t>
            </a:r>
            <a:r>
              <a:rPr lang="ar-KW" sz="4000" b="1" dirty="0">
                <a:solidFill>
                  <a:srgbClr val="00B0F0"/>
                </a:solidFill>
              </a:rPr>
              <a:t> 4 + (</a:t>
            </a:r>
            <a:r>
              <a:rPr lang="ar-KW" sz="4000" b="1" spc="-300" dirty="0">
                <a:solidFill>
                  <a:srgbClr val="00B0F0"/>
                </a:solidFill>
              </a:rPr>
              <a:t>-</a:t>
            </a:r>
            <a:r>
              <a:rPr lang="ar-KW" sz="4000" b="1" dirty="0">
                <a:solidFill>
                  <a:srgbClr val="00B0F0"/>
                </a:solidFill>
              </a:rPr>
              <a:t>3) = - 7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F5384-0362-B92C-E6FC-401C9D4C48AC}"/>
              </a:ext>
            </a:extLst>
          </p:cNvPr>
          <p:cNvSpPr txBox="1"/>
          <p:nvPr/>
        </p:nvSpPr>
        <p:spPr>
          <a:xfrm>
            <a:off x="3717233" y="4338008"/>
            <a:ext cx="25444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0</a:t>
            </a:r>
            <a:r>
              <a:rPr lang="ar-KW" sz="4400" b="1" dirty="0">
                <a:solidFill>
                  <a:srgbClr val="00B0F0"/>
                </a:solidFill>
              </a:rPr>
              <a:t>+ (</a:t>
            </a:r>
            <a:r>
              <a:rPr lang="ar-KW" sz="4400" b="1" spc="-300" dirty="0">
                <a:solidFill>
                  <a:srgbClr val="00B0F0"/>
                </a:solidFill>
              </a:rPr>
              <a:t>-</a:t>
            </a:r>
            <a:r>
              <a:rPr lang="ar-KW" sz="4400" b="1" dirty="0">
                <a:solidFill>
                  <a:srgbClr val="00B0F0"/>
                </a:solidFill>
              </a:rPr>
              <a:t>3) = - 3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CB312-E63F-2EAC-2F2C-690C6BB12837}"/>
              </a:ext>
            </a:extLst>
          </p:cNvPr>
          <p:cNvSpPr txBox="1"/>
          <p:nvPr/>
        </p:nvSpPr>
        <p:spPr>
          <a:xfrm>
            <a:off x="3717233" y="5243998"/>
            <a:ext cx="25444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3</a:t>
            </a:r>
            <a:r>
              <a:rPr lang="ar-KW" sz="4400" b="1" dirty="0">
                <a:solidFill>
                  <a:srgbClr val="00B0F0"/>
                </a:solidFill>
              </a:rPr>
              <a:t>+ (</a:t>
            </a:r>
            <a:r>
              <a:rPr lang="ar-KW" sz="4400" b="1" spc="-300" dirty="0">
                <a:solidFill>
                  <a:srgbClr val="00B0F0"/>
                </a:solidFill>
              </a:rPr>
              <a:t>-</a:t>
            </a:r>
            <a:r>
              <a:rPr lang="ar-KW" sz="4400" b="1" dirty="0">
                <a:solidFill>
                  <a:srgbClr val="00B0F0"/>
                </a:solidFill>
              </a:rPr>
              <a:t>3) =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3F013-1106-A6BE-3CC0-2734356C62C4}"/>
              </a:ext>
            </a:extLst>
          </p:cNvPr>
          <p:cNvSpPr/>
          <p:nvPr/>
        </p:nvSpPr>
        <p:spPr>
          <a:xfrm>
            <a:off x="3566412" y="4253801"/>
            <a:ext cx="5174974" cy="94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A2192-F897-0878-0065-456C3D213F93}"/>
              </a:ext>
            </a:extLst>
          </p:cNvPr>
          <p:cNvSpPr/>
          <p:nvPr/>
        </p:nvSpPr>
        <p:spPr>
          <a:xfrm>
            <a:off x="3566412" y="5194853"/>
            <a:ext cx="5174974" cy="94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2491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A41EB6-7606-BF96-0CAB-86C089D6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2963322"/>
            <a:ext cx="11325225" cy="1808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1E481-0A63-7843-752F-B9E73F2FDB7B}"/>
              </a:ext>
            </a:extLst>
          </p:cNvPr>
          <p:cNvSpPr txBox="1"/>
          <p:nvPr/>
        </p:nvSpPr>
        <p:spPr>
          <a:xfrm>
            <a:off x="7252873" y="2096847"/>
            <a:ext cx="450573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000" b="1" dirty="0"/>
              <a:t>اختاري الإجابة الصحيحة: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D1EA9-BE9B-E450-E82D-396C4BF86515}"/>
              </a:ext>
            </a:extLst>
          </p:cNvPr>
          <p:cNvSpPr/>
          <p:nvPr/>
        </p:nvSpPr>
        <p:spPr>
          <a:xfrm>
            <a:off x="1239079" y="3988905"/>
            <a:ext cx="642730" cy="70236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53297-609D-57A2-0B31-58394644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8" y="0"/>
            <a:ext cx="1099813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ustainability Hello Sticker by Expo 2020 Dubai">
            <a:extLst>
              <a:ext uri="{FF2B5EF4-FFF2-40B4-BE49-F238E27FC236}">
                <a16:creationId xmlns:a16="http://schemas.microsoft.com/office/drawing/2014/main" id="{0429E804-9BC2-4C8A-8373-C1F6E1C8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229" y="2603749"/>
            <a:ext cx="4954606" cy="4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appy Girl Sticker by Expo 2020 Dubai">
            <a:extLst>
              <a:ext uri="{FF2B5EF4-FFF2-40B4-BE49-F238E27FC236}">
                <a16:creationId xmlns:a16="http://schemas.microsoft.com/office/drawing/2014/main" id="{05AA02AE-0F80-4E5D-A4E3-3AF0A67D7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20" y="3491144"/>
            <a:ext cx="3886963" cy="3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476DD-1821-47BF-A31C-EFCDDC738FA1}"/>
              </a:ext>
            </a:extLst>
          </p:cNvPr>
          <p:cNvGrpSpPr/>
          <p:nvPr/>
        </p:nvGrpSpPr>
        <p:grpSpPr>
          <a:xfrm>
            <a:off x="8525152" y="1005462"/>
            <a:ext cx="2815920" cy="3171666"/>
            <a:chOff x="5524500" y="1076484"/>
            <a:chExt cx="2815920" cy="3171666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53DB26ED-1C6A-4426-914C-CCF8DEFCA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55"/>
            <a:stretch/>
          </p:blipFill>
          <p:spPr>
            <a:xfrm>
              <a:off x="5524500" y="2164478"/>
              <a:ext cx="2815920" cy="2083672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9F23C04C-0636-431A-9A0B-307A21B32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76484"/>
              <a:ext cx="1359024" cy="1087994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FD1F458-ABE6-4746-8192-8677EA60516C}"/>
              </a:ext>
            </a:extLst>
          </p:cNvPr>
          <p:cNvSpPr/>
          <p:nvPr/>
        </p:nvSpPr>
        <p:spPr>
          <a:xfrm>
            <a:off x="2822564" y="2099010"/>
            <a:ext cx="58117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هيا</a:t>
            </a: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نلعب</a:t>
            </a: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</a:t>
            </a:r>
            <a:r>
              <a:rPr lang="ar-KW" sz="5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مع </a:t>
            </a: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الحيتان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56DD06-679D-E51A-0EA3-743922B0708F}"/>
              </a:ext>
            </a:extLst>
          </p:cNvPr>
          <p:cNvSpPr/>
          <p:nvPr/>
        </p:nvSpPr>
        <p:spPr>
          <a:xfrm>
            <a:off x="1888435" y="841513"/>
            <a:ext cx="3266661" cy="947530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DDD5E5-DD51-8C6C-CC0F-12DE024A0679}"/>
              </a:ext>
            </a:extLst>
          </p:cNvPr>
          <p:cNvSpPr/>
          <p:nvPr/>
        </p:nvSpPr>
        <p:spPr>
          <a:xfrm>
            <a:off x="2067339" y="696411"/>
            <a:ext cx="1020418" cy="470452"/>
          </a:xfrm>
          <a:prstGeom prst="ellipse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EE342-0A61-716F-B496-DDCE8AE386B9}"/>
              </a:ext>
            </a:extLst>
          </p:cNvPr>
          <p:cNvSpPr/>
          <p:nvPr/>
        </p:nvSpPr>
        <p:spPr>
          <a:xfrm>
            <a:off x="11052314" y="6161589"/>
            <a:ext cx="1086678" cy="252463"/>
          </a:xfrm>
          <a:prstGeom prst="rect">
            <a:avLst/>
          </a:prstGeom>
          <a:solidFill>
            <a:srgbClr val="335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60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419E84B-4812-037B-C798-33B1846B7E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4636" b="7990"/>
          <a:stretch/>
        </p:blipFill>
        <p:spPr>
          <a:xfrm>
            <a:off x="7328453" y="834382"/>
            <a:ext cx="4187686" cy="51114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35483-02D4-991E-F4F8-D5652EA4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9" r="7501"/>
          <a:stretch/>
        </p:blipFill>
        <p:spPr>
          <a:xfrm>
            <a:off x="218661" y="2644252"/>
            <a:ext cx="6447182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6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 ناتج:   4 + 9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D66B43-C2E6-BB09-9D67-C3234938C0CB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24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</a:t>
            </a:r>
            <a:r>
              <a:rPr kumimoji="0" lang="ar-KW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ناتج:  10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FFEEE7-547D-2C0F-99DC-B3DB88CA7CD8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10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</a:t>
            </a:r>
            <a:r>
              <a:rPr kumimoji="0" lang="ar-KW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ناتج:  13 - 8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299F97-DB26-CC48-6BD9-13600A20086D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08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 ناتج:  35 - 20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395255-F6A3-7152-72E7-8B6D3B5E01E1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557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1905951-7C82-577F-EFC0-B3A7B95D8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8" b="28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1E4FB-FE9D-92BD-FD19-DCBA05F2B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0" b="18709"/>
          <a:stretch/>
        </p:blipFill>
        <p:spPr>
          <a:xfrm>
            <a:off x="583203" y="457199"/>
            <a:ext cx="7944885" cy="4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0B5DB4-5640-099F-18F4-8C7C85D6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4" y="178905"/>
            <a:ext cx="9974273" cy="61720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7C2B2E-6AD0-6BBF-1B1E-EF2C300A2FD6}"/>
              </a:ext>
            </a:extLst>
          </p:cNvPr>
          <p:cNvSpPr/>
          <p:nvPr/>
        </p:nvSpPr>
        <p:spPr>
          <a:xfrm>
            <a:off x="7957926" y="2665469"/>
            <a:ext cx="3419061" cy="42919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DC44F-1E09-9B3C-C45A-358ADAEB19F0}"/>
              </a:ext>
            </a:extLst>
          </p:cNvPr>
          <p:cNvSpPr/>
          <p:nvPr/>
        </p:nvSpPr>
        <p:spPr>
          <a:xfrm>
            <a:off x="8184160" y="3178712"/>
            <a:ext cx="1483297" cy="42919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317C3-6CA8-73EF-E568-28F6B55DC008}"/>
              </a:ext>
            </a:extLst>
          </p:cNvPr>
          <p:cNvSpPr txBox="1"/>
          <p:nvPr/>
        </p:nvSpPr>
        <p:spPr>
          <a:xfrm>
            <a:off x="5877335" y="4053896"/>
            <a:ext cx="10866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(--</a:t>
            </a:r>
            <a:r>
              <a:rPr lang="ar-KW" sz="4400" b="1" dirty="0">
                <a:solidFill>
                  <a:srgbClr val="00B0F0"/>
                </a:solidFill>
              </a:rPr>
              <a:t>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14060-2C4A-1E75-9E95-2BDAC2C8FF0D}"/>
              </a:ext>
            </a:extLst>
          </p:cNvPr>
          <p:cNvSpPr txBox="1"/>
          <p:nvPr/>
        </p:nvSpPr>
        <p:spPr>
          <a:xfrm>
            <a:off x="4446100" y="4017341"/>
            <a:ext cx="108667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(--</a:t>
            </a:r>
            <a:r>
              <a:rPr lang="ar-KW" sz="4400" b="1" dirty="0">
                <a:solidFill>
                  <a:srgbClr val="00B0F0"/>
                </a:solidFill>
              </a:rPr>
              <a:t> 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45DDA-084D-497A-E97A-F615E5255578}"/>
              </a:ext>
            </a:extLst>
          </p:cNvPr>
          <p:cNvSpPr txBox="1"/>
          <p:nvPr/>
        </p:nvSpPr>
        <p:spPr>
          <a:xfrm>
            <a:off x="5247857" y="4053897"/>
            <a:ext cx="881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+</a:t>
            </a:r>
            <a:endParaRPr lang="ar-KW" sz="4400" b="1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38B8F0-4A9E-74E8-AEB3-D0756E5D3458}"/>
              </a:ext>
            </a:extLst>
          </p:cNvPr>
          <p:cNvSpPr txBox="1"/>
          <p:nvPr/>
        </p:nvSpPr>
        <p:spPr>
          <a:xfrm>
            <a:off x="3856379" y="4053896"/>
            <a:ext cx="881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=</a:t>
            </a:r>
            <a:endParaRPr lang="ar-KW" sz="4400" b="1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6D466-A1FF-F49C-34D9-A4B5E9068B4B}"/>
              </a:ext>
            </a:extLst>
          </p:cNvPr>
          <p:cNvSpPr txBox="1"/>
          <p:nvPr/>
        </p:nvSpPr>
        <p:spPr>
          <a:xfrm>
            <a:off x="3054622" y="4053896"/>
            <a:ext cx="881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--</a:t>
            </a:r>
            <a:r>
              <a:rPr lang="ar-KW" sz="4400" b="1" dirty="0">
                <a:solidFill>
                  <a:srgbClr val="00B0F0"/>
                </a:solidFill>
              </a:rPr>
              <a:t>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89287-5958-D1B3-CB9A-3D7485C5A0F1}"/>
              </a:ext>
            </a:extLst>
          </p:cNvPr>
          <p:cNvSpPr txBox="1"/>
          <p:nvPr/>
        </p:nvSpPr>
        <p:spPr>
          <a:xfrm>
            <a:off x="2299248" y="5614758"/>
            <a:ext cx="881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rgbClr val="00B0F0"/>
                </a:solidFill>
              </a:rPr>
              <a:t>--</a:t>
            </a:r>
            <a:r>
              <a:rPr lang="ar-KW" sz="4400" b="1" dirty="0">
                <a:solidFill>
                  <a:srgbClr val="00B0F0"/>
                </a:solidFill>
              </a:rPr>
              <a:t>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B2A4BB-F249-16AD-1D04-6B7C7264820A}"/>
              </a:ext>
            </a:extLst>
          </p:cNvPr>
          <p:cNvSpPr txBox="1"/>
          <p:nvPr/>
        </p:nvSpPr>
        <p:spPr>
          <a:xfrm>
            <a:off x="7394709" y="5665538"/>
            <a:ext cx="881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50A83-02CA-9BFD-3DB7-85D85B35BA68}"/>
              </a:ext>
            </a:extLst>
          </p:cNvPr>
          <p:cNvSpPr/>
          <p:nvPr/>
        </p:nvSpPr>
        <p:spPr>
          <a:xfrm>
            <a:off x="2144839" y="4786782"/>
            <a:ext cx="9729107" cy="1458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850BA-8CC0-0A44-47EA-17087203340E}"/>
              </a:ext>
            </a:extLst>
          </p:cNvPr>
          <p:cNvSpPr txBox="1"/>
          <p:nvPr/>
        </p:nvSpPr>
        <p:spPr>
          <a:xfrm>
            <a:off x="163644" y="178905"/>
            <a:ext cx="1678408" cy="120032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C00000"/>
                </a:solidFill>
              </a:rPr>
              <a:t>صفحة 116</a:t>
            </a:r>
          </a:p>
        </p:txBody>
      </p:sp>
    </p:spTree>
    <p:extLst>
      <p:ext uri="{BB962C8B-B14F-4D97-AF65-F5344CB8AC3E}">
        <p14:creationId xmlns:p14="http://schemas.microsoft.com/office/powerpoint/2010/main" val="21449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6" grpId="0"/>
      <p:bldP spid="17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5F2EB">
      <a:dk1>
        <a:srgbClr val="000000"/>
      </a:dk1>
      <a:lt1>
        <a:srgbClr val="FFFFFF"/>
      </a:lt1>
      <a:dk2>
        <a:srgbClr val="44546A"/>
      </a:dk2>
      <a:lt2>
        <a:srgbClr val="E7E4E6"/>
      </a:lt2>
      <a:accent1>
        <a:srgbClr val="D96564"/>
      </a:accent1>
      <a:accent2>
        <a:srgbClr val="108669"/>
      </a:accent2>
      <a:accent3>
        <a:srgbClr val="84B278"/>
      </a:accent3>
      <a:accent4>
        <a:srgbClr val="F5F2EB"/>
      </a:accent4>
      <a:accent5>
        <a:srgbClr val="E89284"/>
      </a:accent5>
      <a:accent6>
        <a:srgbClr val="004D1C"/>
      </a:accent6>
      <a:hlink>
        <a:srgbClr val="108669"/>
      </a:hlink>
      <a:folHlink>
        <a:srgbClr val="D9656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_Design_Win32_SW_v12" id="{1AD134C9-4A31-4CB6-9F7D-29B35BD6EC68}" vid="{E7B7B4BC-1E73-4387-8610-DDF68B5613A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E8F7C-40E7-4230-B95E-A7E489894944}">
  <ds:schemaRefs>
    <ds:schemaRef ds:uri="http://schemas.microsoft.com/office/2006/documentManagement/types"/>
    <ds:schemaRef ds:uri="http://purl.org/dc/elements/1.1/"/>
    <ds:schemaRef ds:uri="71af3243-3dd4-4a8d-8c0d-dd76da1f02a5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30e9df3-be65-4c73-a93b-d1236ebd677e"/>
    <ds:schemaRef ds:uri="16c05727-aa75-4e4a-9b5f-8a80a1165891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53791F-F5A3-4DD5-A653-7AA42E82F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9A01C8-E43C-4B02-93C6-A94C3FE5F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Feathered design</Template>
  <TotalTime>322</TotalTime>
  <Words>179</Words>
  <Application>Microsoft Office PowerPoint</Application>
  <PresentationFormat>Widescreen</PresentationFormat>
  <Paragraphs>61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Courier New</vt:lpstr>
      <vt:lpstr>DG Bebo</vt:lpstr>
      <vt:lpstr>Georgia Pro</vt:lpstr>
      <vt:lpstr>Gill Sans MT</vt:lpstr>
      <vt:lpstr>HSIshraq-Light</vt:lpstr>
      <vt:lpstr>Janna LT</vt:lpstr>
      <vt:lpstr>Posterama</vt:lpstr>
      <vt:lpstr>Sakkal Majalla</vt:lpstr>
      <vt:lpstr>Office Theme</vt:lpstr>
      <vt:lpstr>1_Office Theme</vt:lpstr>
      <vt:lpstr>2_Office Theme</vt:lpstr>
      <vt:lpstr>(3-2): جمع الأعداد الصحيحة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رتبي الصور لتكوين القصة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(3-2): جمع الأعداد الصحيحة</dc:title>
  <dc:creator>nrmsa 97</dc:creator>
  <cp:lastModifiedBy>نوره راشد محمد علي</cp:lastModifiedBy>
  <cp:revision>14</cp:revision>
  <cp:lastPrinted>2022-11-02T04:06:10Z</cp:lastPrinted>
  <dcterms:created xsi:type="dcterms:W3CDTF">2022-11-01T15:03:57Z</dcterms:created>
  <dcterms:modified xsi:type="dcterms:W3CDTF">2023-06-10T17:19:56Z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