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  <p:sldMasterId id="2147483695" r:id="rId3"/>
    <p:sldMasterId id="2147483707" r:id="rId4"/>
  </p:sldMasterIdLst>
  <p:notesMasterIdLst>
    <p:notesMasterId r:id="rId23"/>
  </p:notesMasterIdLst>
  <p:handoutMasterIdLst>
    <p:handoutMasterId r:id="rId24"/>
  </p:handoutMasterIdLst>
  <p:sldIdLst>
    <p:sldId id="308" r:id="rId5"/>
    <p:sldId id="1268" r:id="rId6"/>
    <p:sldId id="1266" r:id="rId7"/>
    <p:sldId id="1267" r:id="rId8"/>
    <p:sldId id="1269" r:id="rId9"/>
    <p:sldId id="1240" r:id="rId10"/>
    <p:sldId id="1241" r:id="rId11"/>
    <p:sldId id="1242" r:id="rId12"/>
    <p:sldId id="1255" r:id="rId13"/>
    <p:sldId id="1256" r:id="rId14"/>
    <p:sldId id="1257" r:id="rId15"/>
    <p:sldId id="300" r:id="rId16"/>
    <p:sldId id="1260" r:id="rId17"/>
    <p:sldId id="1263" r:id="rId18"/>
    <p:sldId id="1264" r:id="rId19"/>
    <p:sldId id="1265" r:id="rId20"/>
    <p:sldId id="1261" r:id="rId21"/>
    <p:sldId id="1262" r:id="rId22"/>
  </p:sldIdLst>
  <p:sldSz cx="12188825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3EC"/>
    <a:srgbClr val="E7DC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5000" autoAdjust="0"/>
  </p:normalViewPr>
  <p:slideViewPr>
    <p:cSldViewPr>
      <p:cViewPr varScale="1">
        <p:scale>
          <a:sx n="72" d="100"/>
          <a:sy n="72" d="100"/>
        </p:scale>
        <p:origin x="381" y="27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3157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7C6ACB66-EAB9-4D45-9F9C-28EA120D791D}" type="datetimeFigureOut">
              <a:rPr lang="en-US"/>
              <a:t>6/10/2023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92837A6B-DAA4-4C2D-AEAB-4E9E7009579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F879D970-AC71-40CF-8717-2E4EAB5207AF}" type="datetimeFigureOut">
              <a:rPr lang="en-US"/>
              <a:t>6/10/2023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60397"/>
            <a:ext cx="5510530" cy="4509850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4"/>
            <a:ext cx="2984871" cy="50109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03266150-FA26-45B5-BF0B-186B42A09DC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Rectangle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029200"/>
            <a:ext cx="8229600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6/10/2023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 useBgFill="1">
        <p:nvSpPr>
          <p:cNvPr id="20" name="Freeform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6/10/2023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Freeform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3" y="685800"/>
            <a:ext cx="7460842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6/10/2023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88977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9068" y="2256520"/>
            <a:ext cx="4929757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79784" y="1757156"/>
            <a:ext cx="5431896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4863" y="5261548"/>
            <a:ext cx="3847427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419" y="6170490"/>
            <a:ext cx="5667804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2651" y="6172200"/>
            <a:ext cx="2843043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9621" y="6172200"/>
            <a:ext cx="775227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209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514" y="5929931"/>
            <a:ext cx="1098264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654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091" y="1287496"/>
            <a:ext cx="10982641" cy="2324101"/>
          </a:xfrm>
          <a:prstGeom prst="rect">
            <a:avLst/>
          </a:prstGeom>
        </p:spPr>
        <p:txBody>
          <a:bodyPr anchor="b"/>
          <a:lstStyle>
            <a:lvl1pPr>
              <a:defRPr sz="5799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515" y="3611595"/>
            <a:ext cx="10982640" cy="952501"/>
          </a:xfrm>
          <a:prstGeom prst="rect">
            <a:avLst/>
          </a:prstGeom>
        </p:spPr>
        <p:txBody>
          <a:bodyPr/>
          <a:lstStyle>
            <a:lvl1pPr marL="0" indent="0" defTabSz="412667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1pPr>
            <a:lvl2pPr marL="0" indent="228554" defTabSz="412667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2pPr>
            <a:lvl3pPr marL="0" indent="457109" defTabSz="412667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3pPr>
            <a:lvl4pPr marL="0" indent="685663" defTabSz="412667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4pPr>
            <a:lvl5pPr marL="0" indent="914217" defTabSz="412667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47022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الأفوكادو والليمون الحامض"/>
          <p:cNvSpPr>
            <a:spLocks noGrp="1"/>
          </p:cNvSpPr>
          <p:nvPr>
            <p:ph type="pic" idx="21"/>
          </p:nvPr>
        </p:nvSpPr>
        <p:spPr>
          <a:xfrm>
            <a:off x="-577699" y="-647700"/>
            <a:ext cx="13369617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093" y="3562350"/>
            <a:ext cx="10982639" cy="2324100"/>
          </a:xfrm>
          <a:prstGeom prst="rect">
            <a:avLst/>
          </a:prstGeom>
        </p:spPr>
        <p:txBody>
          <a:bodyPr anchor="b"/>
          <a:lstStyle>
            <a:lvl1pPr>
              <a:defRPr sz="5799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688" y="553069"/>
            <a:ext cx="10981450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654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093" y="5804955"/>
            <a:ext cx="10982639" cy="558476"/>
          </a:xfrm>
          <a:prstGeom prst="rect">
            <a:avLst/>
          </a:prstGeom>
        </p:spPr>
        <p:txBody>
          <a:bodyPr/>
          <a:lstStyle>
            <a:lvl1pPr marL="0" indent="0" defTabSz="412667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1pPr>
            <a:lvl2pPr marL="0" indent="228554" defTabSz="412667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2pPr>
            <a:lvl3pPr marL="0" indent="457109" defTabSz="412667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3pPr>
            <a:lvl4pPr marL="0" indent="685663" defTabSz="412667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4pPr>
            <a:lvl5pPr marL="0" indent="914217" defTabSz="412667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386082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وعاء من كعك السلمون والسلطة والحمص"/>
          <p:cNvSpPr>
            <a:spLocks noGrp="1"/>
          </p:cNvSpPr>
          <p:nvPr>
            <p:ph type="pic" idx="21"/>
          </p:nvPr>
        </p:nvSpPr>
        <p:spPr>
          <a:xfrm>
            <a:off x="5484972" y="-101600"/>
            <a:ext cx="6070837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093" y="635000"/>
            <a:ext cx="4888227" cy="2941137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093" y="3530288"/>
            <a:ext cx="4888227" cy="2692712"/>
          </a:xfrm>
          <a:prstGeom prst="rect">
            <a:avLst/>
          </a:prstGeom>
        </p:spPr>
        <p:txBody>
          <a:bodyPr/>
          <a:lstStyle>
            <a:lvl1pPr marL="0" indent="0" defTabSz="412667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1pPr>
            <a:lvl2pPr marL="0" indent="228554" defTabSz="412667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2pPr>
            <a:lvl3pPr marL="0" indent="457109" defTabSz="412667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3pPr>
            <a:lvl4pPr marL="0" indent="685663" defTabSz="412667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4pPr>
            <a:lvl5pPr marL="0" indent="914217" defTabSz="412667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002694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921415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093" y="1186481"/>
            <a:ext cx="10982639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07">
              <a:lnSpc>
                <a:spcPct val="100000"/>
              </a:lnSpc>
              <a:spcBef>
                <a:spcPts val="0"/>
              </a:spcBef>
              <a:buSzTx/>
              <a:buNone/>
              <a:defRPr sz="2584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575318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392434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093" y="1186481"/>
            <a:ext cx="4888227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07">
              <a:lnSpc>
                <a:spcPct val="100000"/>
              </a:lnSpc>
              <a:spcBef>
                <a:spcPts val="0"/>
              </a:spcBef>
              <a:buSzTx/>
              <a:buNone/>
              <a:defRPr sz="2584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093" y="2124252"/>
            <a:ext cx="4888227" cy="4128315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وعاء من معكرونة البابارديلة مع زبدة البقدونس والبندق المحمص وجبن البارميزان المبشور"/>
          <p:cNvSpPr>
            <a:spLocks noGrp="1"/>
          </p:cNvSpPr>
          <p:nvPr>
            <p:ph type="pic" idx="22"/>
          </p:nvPr>
        </p:nvSpPr>
        <p:spPr>
          <a:xfrm>
            <a:off x="6094412" y="-203633"/>
            <a:ext cx="5457016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093" y="539750"/>
            <a:ext cx="4888227" cy="71755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08755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603091" y="2266950"/>
            <a:ext cx="10982641" cy="2324100"/>
          </a:xfrm>
          <a:prstGeom prst="rect">
            <a:avLst/>
          </a:prstGeom>
        </p:spPr>
        <p:txBody>
          <a:bodyPr anchor="ctr"/>
          <a:lstStyle>
            <a:lvl1pPr>
              <a:defRPr sz="5799" b="0" spc="-11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002694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090263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6/10/2023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093" y="539750"/>
            <a:ext cx="10982639" cy="717475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093" y="1186481"/>
            <a:ext cx="10982639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07">
              <a:lnSpc>
                <a:spcPct val="100000"/>
              </a:lnSpc>
              <a:spcBef>
                <a:spcPts val="0"/>
              </a:spcBef>
              <a:buSzTx/>
              <a:buNone/>
              <a:defRPr sz="2584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69045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603093" y="539750"/>
            <a:ext cx="10982639" cy="71755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093" y="1186481"/>
            <a:ext cx="10982639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87907">
              <a:lnSpc>
                <a:spcPct val="100000"/>
              </a:lnSpc>
              <a:spcBef>
                <a:spcPts val="0"/>
              </a:spcBef>
              <a:buSzTx/>
              <a:buNone/>
              <a:defRPr sz="2584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667">
              <a:lnSpc>
                <a:spcPct val="100000"/>
              </a:lnSpc>
              <a:spcBef>
                <a:spcPts val="900"/>
              </a:spcBef>
              <a:buSzTx/>
              <a:buNone/>
              <a:defRPr sz="2749" spc="-27"/>
            </a:lvl1pPr>
            <a:lvl2pPr marL="0" indent="228554" defTabSz="412667">
              <a:lnSpc>
                <a:spcPct val="100000"/>
              </a:lnSpc>
              <a:spcBef>
                <a:spcPts val="900"/>
              </a:spcBef>
              <a:buSzTx/>
              <a:buNone/>
              <a:defRPr sz="2749" spc="-27"/>
            </a:lvl2pPr>
            <a:lvl3pPr marL="0" indent="457109" defTabSz="412667">
              <a:lnSpc>
                <a:spcPct val="100000"/>
              </a:lnSpc>
              <a:spcBef>
                <a:spcPts val="900"/>
              </a:spcBef>
              <a:buSzTx/>
              <a:buNone/>
              <a:defRPr sz="2749" spc="-27"/>
            </a:lvl3pPr>
            <a:lvl4pPr marL="0" indent="685663" defTabSz="412667">
              <a:lnSpc>
                <a:spcPct val="100000"/>
              </a:lnSpc>
              <a:spcBef>
                <a:spcPts val="900"/>
              </a:spcBef>
              <a:buSzTx/>
              <a:buNone/>
              <a:defRPr sz="2749" spc="-27"/>
            </a:lvl4pPr>
            <a:lvl5pPr marL="0" indent="914217" defTabSz="412667">
              <a:lnSpc>
                <a:spcPct val="100000"/>
              </a:lnSpc>
              <a:spcBef>
                <a:spcPts val="900"/>
              </a:spcBef>
              <a:buSzTx/>
              <a:buNone/>
              <a:defRPr sz="2749" spc="-27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65811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093" y="2460422"/>
            <a:ext cx="10982639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799" spc="-11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228554" algn="ctr">
              <a:lnSpc>
                <a:spcPct val="80000"/>
              </a:lnSpc>
              <a:spcBef>
                <a:spcPts val="0"/>
              </a:spcBef>
              <a:buSzTx/>
              <a:buNone/>
              <a:defRPr sz="5799" spc="-116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457109" algn="ctr">
              <a:lnSpc>
                <a:spcPct val="80000"/>
              </a:lnSpc>
              <a:spcBef>
                <a:spcPts val="0"/>
              </a:spcBef>
              <a:buSzTx/>
              <a:buNone/>
              <a:defRPr sz="5799" spc="-116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685663" algn="ctr">
              <a:lnSpc>
                <a:spcPct val="80000"/>
              </a:lnSpc>
              <a:spcBef>
                <a:spcPts val="0"/>
              </a:spcBef>
              <a:buSzTx/>
              <a:buNone/>
              <a:defRPr sz="5799" spc="-116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914217" algn="ctr">
              <a:lnSpc>
                <a:spcPct val="80000"/>
              </a:lnSpc>
              <a:spcBef>
                <a:spcPts val="0"/>
              </a:spcBef>
              <a:buSzTx/>
              <a:buNone/>
              <a:defRPr sz="5799" spc="-116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44983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093" y="537964"/>
            <a:ext cx="10982639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498" b="1" spc="-125"/>
            </a:lvl1pPr>
            <a:lvl2pPr marL="0" indent="228554" algn="ctr">
              <a:lnSpc>
                <a:spcPct val="80000"/>
              </a:lnSpc>
              <a:spcBef>
                <a:spcPts val="0"/>
              </a:spcBef>
              <a:buSzTx/>
              <a:buNone/>
              <a:defRPr sz="12498" b="1" spc="-125"/>
            </a:lvl2pPr>
            <a:lvl3pPr marL="0" indent="457109" algn="ctr">
              <a:lnSpc>
                <a:spcPct val="80000"/>
              </a:lnSpc>
              <a:spcBef>
                <a:spcPts val="0"/>
              </a:spcBef>
              <a:buSzTx/>
              <a:buNone/>
              <a:defRPr sz="12498" b="1" spc="-125"/>
            </a:lvl3pPr>
            <a:lvl4pPr marL="0" indent="685663" algn="ctr">
              <a:lnSpc>
                <a:spcPct val="80000"/>
              </a:lnSpc>
              <a:spcBef>
                <a:spcPts val="0"/>
              </a:spcBef>
              <a:buSzTx/>
              <a:buNone/>
              <a:defRPr sz="12498" b="1" spc="-125"/>
            </a:lvl4pPr>
            <a:lvl5pPr marL="0" indent="914217" algn="ctr">
              <a:lnSpc>
                <a:spcPct val="80000"/>
              </a:lnSpc>
              <a:spcBef>
                <a:spcPts val="0"/>
              </a:spcBef>
              <a:buSzTx/>
              <a:buNone/>
              <a:defRPr sz="12498" b="1" spc="-125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093" y="4131090"/>
            <a:ext cx="10982639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87907">
              <a:lnSpc>
                <a:spcPct val="100000"/>
              </a:lnSpc>
              <a:spcBef>
                <a:spcPts val="0"/>
              </a:spcBef>
              <a:buSzTx/>
              <a:buNone/>
              <a:defRPr sz="2584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24429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4696" y="5337727"/>
            <a:ext cx="1009739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00287">
              <a:lnSpc>
                <a:spcPct val="100000"/>
              </a:lnSpc>
              <a:spcBef>
                <a:spcPts val="0"/>
              </a:spcBef>
              <a:buSzTx/>
              <a:buNone/>
              <a:defRPr sz="1746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733" y="2469930"/>
            <a:ext cx="10435359" cy="1918140"/>
          </a:xfrm>
          <a:prstGeom prst="rect">
            <a:avLst/>
          </a:prstGeom>
        </p:spPr>
        <p:txBody>
          <a:bodyPr/>
          <a:lstStyle>
            <a:lvl1pPr marL="0" marR="319398" indent="84495">
              <a:spcBef>
                <a:spcPts val="0"/>
              </a:spcBef>
              <a:buSzTx/>
              <a:buNone/>
              <a:defRPr sz="4249" spc="-85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319398" indent="313049">
              <a:spcBef>
                <a:spcPts val="0"/>
              </a:spcBef>
              <a:buSzTx/>
              <a:buNone/>
              <a:defRPr sz="4249" spc="-85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319398" indent="541603">
              <a:spcBef>
                <a:spcPts val="0"/>
              </a:spcBef>
              <a:buSzTx/>
              <a:buNone/>
              <a:defRPr sz="4249" spc="-85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319398" indent="770157">
              <a:spcBef>
                <a:spcPts val="0"/>
              </a:spcBef>
              <a:buSzTx/>
              <a:buNone/>
              <a:defRPr sz="4249" spc="-85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319398" indent="998712">
              <a:spcBef>
                <a:spcPts val="0"/>
              </a:spcBef>
              <a:buSzTx/>
              <a:buNone/>
              <a:defRPr sz="4249" spc="-85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556430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وعاء من السلطة مع أرز مقلي وبيض مسلوق وعيدان طعام"/>
          <p:cNvSpPr>
            <a:spLocks noGrp="1"/>
          </p:cNvSpPr>
          <p:nvPr>
            <p:ph type="pic" sz="quarter" idx="21"/>
          </p:nvPr>
        </p:nvSpPr>
        <p:spPr>
          <a:xfrm>
            <a:off x="7878298" y="508000"/>
            <a:ext cx="3718581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وعاء من كعك السلمون والسلطة والحمص "/>
          <p:cNvSpPr>
            <a:spLocks noGrp="1"/>
          </p:cNvSpPr>
          <p:nvPr>
            <p:ph type="pic" sz="half" idx="22"/>
          </p:nvPr>
        </p:nvSpPr>
        <p:spPr>
          <a:xfrm>
            <a:off x="6748292" y="1989138"/>
            <a:ext cx="5218341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وعاء من معكرونة البابارديلة مع زبدة البقدونس والبندق المحمص وجبن البارميزان المبشور"/>
          <p:cNvSpPr>
            <a:spLocks noGrp="1"/>
          </p:cNvSpPr>
          <p:nvPr>
            <p:ph type="pic" idx="23"/>
          </p:nvPr>
        </p:nvSpPr>
        <p:spPr>
          <a:xfrm>
            <a:off x="-69832" y="247650"/>
            <a:ext cx="8303637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502253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وعاء من السلطة مع أرز مقلي وبيض مسلوق وعيدان طعام"/>
          <p:cNvSpPr>
            <a:spLocks noGrp="1"/>
          </p:cNvSpPr>
          <p:nvPr>
            <p:ph type="pic" idx="21"/>
          </p:nvPr>
        </p:nvSpPr>
        <p:spPr>
          <a:xfrm>
            <a:off x="-666577" y="-2762250"/>
            <a:ext cx="13521978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450998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50657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نص العنوان"/>
          <p:cNvSpPr txBox="1">
            <a:spLocks noGrp="1"/>
          </p:cNvSpPr>
          <p:nvPr>
            <p:ph type="title"/>
          </p:nvPr>
        </p:nvSpPr>
        <p:spPr>
          <a:xfrm>
            <a:off x="1523603" y="1122362"/>
            <a:ext cx="9141619" cy="2387601"/>
          </a:xfrm>
          <a:prstGeom prst="rect">
            <a:avLst/>
          </a:prstGeom>
        </p:spPr>
        <p:txBody>
          <a:bodyPr lIns="91436" tIns="91436" rIns="91436" bIns="91436" anchor="b"/>
          <a:lstStyle>
            <a:lvl1pPr algn="ctr" defTabSz="914217">
              <a:lnSpc>
                <a:spcPct val="90000"/>
              </a:lnSpc>
              <a:defRPr sz="5999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23603" y="3602037"/>
            <a:ext cx="9141619" cy="1655766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 algn="ctr" defTabSz="914217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914217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914217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914217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914217">
              <a:spcBef>
                <a:spcPts val="1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7982" y="6354251"/>
            <a:ext cx="367400" cy="369324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l" defTabSz="914217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071392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514" y="5929931"/>
            <a:ext cx="10982641" cy="31849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379654">
              <a:lnSpc>
                <a:spcPct val="100000"/>
              </a:lnSpc>
              <a:spcBef>
                <a:spcPts val="0"/>
              </a:spcBef>
              <a:buSzTx/>
              <a:buNone/>
              <a:defRPr sz="1650" b="1"/>
            </a:lvl1pPr>
            <a:lvl2pPr marL="514247" indent="-209508" defTabSz="379654">
              <a:lnSpc>
                <a:spcPct val="100000"/>
              </a:lnSpc>
              <a:spcBef>
                <a:spcPts val="0"/>
              </a:spcBef>
              <a:defRPr sz="1650" b="1"/>
            </a:lvl2pPr>
            <a:lvl3pPr marL="818986" indent="-209508" defTabSz="379654">
              <a:lnSpc>
                <a:spcPct val="100000"/>
              </a:lnSpc>
              <a:spcBef>
                <a:spcPts val="0"/>
              </a:spcBef>
              <a:defRPr sz="1650" b="1"/>
            </a:lvl3pPr>
            <a:lvl4pPr marL="1123725" indent="-209508" defTabSz="379654">
              <a:lnSpc>
                <a:spcPct val="100000"/>
              </a:lnSpc>
              <a:spcBef>
                <a:spcPts val="0"/>
              </a:spcBef>
              <a:defRPr sz="1650" b="1"/>
            </a:lvl4pPr>
            <a:lvl5pPr marL="1428464" indent="-209508" defTabSz="379654">
              <a:lnSpc>
                <a:spcPct val="100000"/>
              </a:lnSpc>
              <a:spcBef>
                <a:spcPts val="0"/>
              </a:spcBef>
              <a:defRPr sz="1650" b="1"/>
            </a:lvl5pPr>
          </a:lstStyle>
          <a:p>
            <a:pPr rtl="0">
              <a:defRPr/>
            </a:pPr>
            <a:r>
              <a:t>المؤلف والتاريخ</a:t>
            </a:r>
          </a:p>
          <a:p>
            <a:pPr lvl="1" rtl="0">
              <a:defRPr/>
            </a:pPr>
            <a:endParaRPr/>
          </a:p>
          <a:p>
            <a:pPr lvl="2" rtl="0">
              <a:defRPr/>
            </a:pPr>
            <a:endParaRPr/>
          </a:p>
          <a:p>
            <a:pPr lvl="3" rtl="0">
              <a:defRPr/>
            </a:pPr>
            <a:endParaRPr/>
          </a:p>
          <a:p>
            <a:pPr lvl="4" rtl="0">
              <a:defRPr/>
            </a:pPr>
            <a:endParaRPr/>
          </a:p>
        </p:txBody>
      </p:sp>
      <p:sp>
        <p:nvSpPr>
          <p:cNvPr id="159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091" y="1287496"/>
            <a:ext cx="10982642" cy="2324101"/>
          </a:xfrm>
          <a:prstGeom prst="rect">
            <a:avLst/>
          </a:prstGeom>
        </p:spPr>
        <p:txBody>
          <a:bodyPr anchor="b"/>
          <a:lstStyle>
            <a:lvl1pPr defTabSz="1218925">
              <a:defRPr sz="5799" spc="-116"/>
            </a:lvl1pPr>
          </a:lstStyle>
          <a:p>
            <a:pPr rtl="0">
              <a:defRPr/>
            </a:pPr>
            <a:r>
              <a:t>عنوان العرض التقديمي</a:t>
            </a:r>
          </a:p>
        </p:txBody>
      </p:sp>
      <p:sp>
        <p:nvSpPr>
          <p:cNvPr id="160" name="مستوى النص الأول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515" y="3611595"/>
            <a:ext cx="10982640" cy="952501"/>
          </a:xfrm>
          <a:prstGeom prst="rect">
            <a:avLst/>
          </a:prstGeom>
        </p:spPr>
        <p:txBody>
          <a:bodyPr/>
          <a:lstStyle>
            <a:lvl1pPr marL="0" indent="0" defTabSz="412667">
              <a:lnSpc>
                <a:spcPct val="100000"/>
              </a:lnSpc>
              <a:spcBef>
                <a:spcPts val="0"/>
              </a:spcBef>
              <a:buSzTx/>
              <a:buNone/>
              <a:defRPr sz="2749" b="1"/>
            </a:lvl1pPr>
          </a:lstStyle>
          <a:p>
            <a:pPr rtl="0">
              <a:defRPr/>
            </a:pPr>
            <a:r>
              <a:t>العنوان الفرعي للعرض التقديمي</a:t>
            </a:r>
          </a:p>
        </p:txBody>
      </p:sp>
      <p:sp>
        <p:nvSpPr>
          <p:cNvPr id="16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002694" y="6486708"/>
            <a:ext cx="243656" cy="241092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618372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AF6251D-2666-3B5F-2311-28EADDE3F0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7238" cy="4714875"/>
          </a:xfrm>
        </p:spPr>
        <p:txBody>
          <a:bodyPr/>
          <a:lstStyle/>
          <a:p>
            <a:endParaRPr lang="ar-KW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5029200"/>
            <a:ext cx="822960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6/10/2023</a:t>
            </a:fld>
            <a:endParaRPr/>
          </a:p>
        </p:txBody>
      </p:sp>
      <p:sp>
        <p:nvSpPr>
          <p:cNvPr id="18" name="Rectangle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  <p:sp>
        <p:nvSpPr>
          <p:cNvPr id="16" name="Freeform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0D66-2637-43D6-A887-A679AFFEA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32BC34-74C8-4973-9298-896941386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B476E-CDCD-428F-819F-2EB8C6B10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200C2-705D-4451-B6C1-58FA9F3C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B62D-1A5A-484A-8D62-DB1EB768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5798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22D6-4D2E-4CCB-AEB5-E44C2460B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A724F-2BA7-44CF-839D-26E454714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80521-597D-4F58-B447-13291AFA9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C1F2F-FE79-435E-9F8A-309C23F5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D48BF-F2AD-44E2-AF47-F1F067C6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9442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9FE1F-6AA9-443E-90F0-31EC84CA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4" y="1709740"/>
            <a:ext cx="10512862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604F7-6FF7-45F3-9B61-120B6C7B1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8E8BF-AF17-471F-B2D1-61799DA8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2BBFD-5FD0-4E08-B88B-6A6533AB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428AE-A17A-4A1A-BB8D-39EA6473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8255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96A5A-57EF-4D9D-82F5-EA62CD8F6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2B633-9F31-485E-BB1B-CC86F3C85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A9DCE-CEC7-4495-B47B-583849235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46BB1-4165-40C0-91F6-CB85335E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261564-D517-4BCB-BFB5-A0F1A2FC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21B3C-7EC4-454B-82C3-D9407F06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584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A971C-A664-4A9F-8B45-BB9F52ABA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7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B2DB2-071B-452D-BFBA-F7A5C14E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552C0-45D9-4C28-86C4-6686B27F8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8B6A0-4EBA-485D-8ACC-C2F1055E5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C7D46-E7FE-430D-9F9E-BE12BB3FF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4DF1F-4556-4180-A041-7C96F4A88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7F7116-C70F-4D0B-BFE7-5C040A887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3E774-27CB-419F-B9ED-16ACC83D6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5133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D595-E61A-41B8-A4A9-DDD0E6C4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20771B-B5C3-42A8-8C85-F0CC208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97DBB-08A1-4096-B173-02C62B070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8D3CC-CB9C-4E52-874D-FA37D64C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229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8992D-3932-4B90-8380-1D887C07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078B1D-C739-4DCD-BB83-7CC90CFC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7E5DD-E04D-4F35-A29B-5BF20596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8962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25639-AF23-43D7-8454-5DA3F45B1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31CC4-667C-423B-BCED-14DE96466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7"/>
            <a:ext cx="617059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7C56F-B8B1-4F74-95B8-EA170A1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7E353-8C59-4474-B708-6928DF391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598FC-AA65-4358-A788-89BD7C6D1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CA470-D164-4894-9384-E54E90480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403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AAD03-8FDB-483A-8E3A-DDC5BD819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1C1B1E-78A6-4769-9731-5D6DB9EBA9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7"/>
            <a:ext cx="6170593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3EB90-0560-4536-8F23-DA5AEAB02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A47F83-6C37-4095-8F7A-5037D7CF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8D99F-3B38-4161-BABF-960ADE6B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98FDC-905E-47E2-B24B-73DD4F36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0783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B4B0-A576-4C43-92F7-557414F3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6550D-F784-41FC-B31D-CAFF2A6D2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64D46-39C1-4431-A7C7-14E7A7335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FE23C-64B5-4341-A420-6416F467A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ED79B-FBBC-4B73-A084-19A09A948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4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2" y="1905000"/>
            <a:ext cx="4416552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6/10/2023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DB744E-B289-4A3C-A563-727A69CA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9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02E62-E787-4604-B8EC-AF5AA79FE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F8E3C-6494-458A-AD35-49EE341D2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75752-886D-4CE9-B54C-FBA37B35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EBE52-8755-4AB8-91D5-2AAAD254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10611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8710-7BDB-4D2C-AC76-8CB12A6BF37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DEE9-9F89-4C3F-9406-064FA10B4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510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8710-7BDB-4D2C-AC76-8CB12A6BF37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DEE9-9F89-4C3F-9406-064FA10B4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4364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8710-7BDB-4D2C-AC76-8CB12A6BF37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DEE9-9F89-4C3F-9406-064FA10B4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7163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8710-7BDB-4D2C-AC76-8CB12A6BF37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DEE9-9F89-4C3F-9406-064FA10B4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9702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8710-7BDB-4D2C-AC76-8CB12A6BF37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DEE9-9F89-4C3F-9406-064FA10B4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334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8710-7BDB-4D2C-AC76-8CB12A6BF37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DEE9-9F89-4C3F-9406-064FA10B4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2268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8710-7BDB-4D2C-AC76-8CB12A6BF37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DEE9-9F89-4C3F-9406-064FA10B4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5624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8710-7BDB-4D2C-AC76-8CB12A6BF37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DEE9-9F89-4C3F-9406-064FA10B4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5333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GB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8710-7BDB-4D2C-AC76-8CB12A6BF37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DEE9-9F89-4C3F-9406-064FA10B4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254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812" y="1905000"/>
            <a:ext cx="4416552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812" y="2743200"/>
            <a:ext cx="4416552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6/10/2023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8710-7BDB-4D2C-AC76-8CB12A6BF37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DEE9-9F89-4C3F-9406-064FA10B4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573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8710-7BDB-4D2C-AC76-8CB12A6BF37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DEE9-9F89-4C3F-9406-064FA10B4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59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6/10/2023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6/10/2023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568" y="2087880"/>
            <a:ext cx="5791200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6/10/2023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3211" y="3429000"/>
            <a:ext cx="2743200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en-US"/>
              <a:t>6/10/2023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8721" y="6420898"/>
            <a:ext cx="964036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52466975-C014-42E5-BFA6-B8D5FDD3B81F}" type="datetimeFigureOut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693B167E-EA96-4147-81DE-549160052C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Freeform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74320" indent="-274320" algn="r" defTabSz="914400" rtl="1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r" defTabSz="914400" rtl="1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r" defTabSz="914400" rtl="1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r" defTabSz="914400" rtl="1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r" defTabSz="914400" rtl="1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r" defTabSz="914400" rtl="1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r" defTabSz="914400" rtl="1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r" defTabSz="914400" rtl="1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r" defTabSz="914400" rtl="1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093" y="539750"/>
            <a:ext cx="10982639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093" y="2124252"/>
            <a:ext cx="10982639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002694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042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444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ransition spd="med"/>
  <p:txStyles>
    <p:titleStyle>
      <a:lvl1pPr marL="0" marR="0" indent="0" algn="r" defTabSz="1218925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49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554" algn="r" defTabSz="1218925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49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109" algn="r" defTabSz="1218925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49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663" algn="r" defTabSz="1218925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49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217" algn="r" defTabSz="1218925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49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2771" algn="r" defTabSz="1218925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49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326" algn="r" defTabSz="1218925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49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599880" algn="r" defTabSz="1218925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49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434" algn="r" defTabSz="1218925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49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739" marR="0" indent="-304739" algn="r" defTabSz="1218925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478" marR="0" indent="-304739" algn="r" defTabSz="1218925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217" marR="0" indent="-304739" algn="r" defTabSz="1218925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8956" marR="0" indent="-304739" algn="r" defTabSz="1218925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3695" marR="0" indent="-304739" algn="r" defTabSz="1218925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434" marR="0" indent="-304739" algn="r" defTabSz="1218925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173" marR="0" indent="-304739" algn="r" defTabSz="1218925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7912" marR="0" indent="-304739" algn="r" defTabSz="1218925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2651" marR="0" indent="-304739" algn="r" defTabSz="1218925" rtl="1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042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554" algn="ctr" defTabSz="292042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109" algn="ctr" defTabSz="292042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663" algn="ctr" defTabSz="292042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217" algn="ctr" defTabSz="292042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2771" algn="ctr" defTabSz="292042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326" algn="ctr" defTabSz="292042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599880" algn="ctr" defTabSz="292042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434" algn="ctr" defTabSz="292042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C5011-F04A-43FF-81D6-4E43D8E1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CB966-8A79-46A0-A86F-4F9C1B6E9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54D53-2AC7-41C4-8C0E-A9D396E02C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01F68-D6D3-49A1-B801-43DBA0AEAB65}" type="datetimeFigureOut">
              <a:rPr lang="ar-AE" smtClean="0"/>
              <a:t>22/11/1444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F90CB-DB53-4073-8D7C-0D336AA36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11043-6DEA-4EBE-A286-1DF7827DA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4646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D8710-7BDB-4D2C-AC76-8CB12A6BF379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5DEE9-9F89-4C3F-9406-064FA10B4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17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15.xml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slide" Target="slide14.xml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slide" Target="slide1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slide" Target="slide1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slide" Target="slide1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slide" Target="slide1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744" y="1580261"/>
            <a:ext cx="3682041" cy="494218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8786" y="1901647"/>
            <a:ext cx="7571339" cy="2818666"/>
          </a:xfrm>
        </p:spPr>
        <p:txBody>
          <a:bodyPr anchor="ctr">
            <a:noAutofit/>
          </a:bodyPr>
          <a:lstStyle/>
          <a:p>
            <a:pPr algn="ctr">
              <a:lnSpc>
                <a:spcPct val="200000"/>
              </a:lnSpc>
            </a:pPr>
            <a:r>
              <a:rPr lang="ar-KW" sz="4399" b="1" dirty="0">
                <a:solidFill>
                  <a:srgbClr val="FF0000"/>
                </a:solidFill>
              </a:rPr>
              <a:t>(1-8): الحساب الذهني: خصائص الجمع</a:t>
            </a:r>
            <a:br>
              <a:rPr lang="ar-KW" sz="4399" b="1" dirty="0">
                <a:solidFill>
                  <a:srgbClr val="FF0000"/>
                </a:solidFill>
              </a:rPr>
            </a:br>
            <a:r>
              <a:rPr lang="ar-KW" sz="4399" b="1" dirty="0">
                <a:solidFill>
                  <a:srgbClr val="FF0000"/>
                </a:solidFill>
              </a:rPr>
              <a:t>إ</a:t>
            </a:r>
            <a:r>
              <a:rPr lang="ar-SA" sz="4399" b="1" dirty="0">
                <a:solidFill>
                  <a:srgbClr val="FF0000"/>
                </a:solidFill>
              </a:rPr>
              <a:t>عداد </a:t>
            </a:r>
            <a:r>
              <a:rPr lang="ar-KW" sz="4399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2787" y="5041698"/>
            <a:ext cx="8608358" cy="18154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126" rtl="1">
              <a:defRPr/>
            </a:pPr>
            <a:endParaRPr lang="en-US" sz="2799" b="1" dirty="0">
              <a:solidFill>
                <a:prstClr val="black"/>
              </a:solidFill>
              <a:latin typeface="Calibri"/>
            </a:endParaRPr>
          </a:p>
          <a:p>
            <a:pPr algn="ctr" defTabSz="914126" rtl="1">
              <a:defRPr/>
            </a:pPr>
            <a:r>
              <a:rPr lang="en-US" sz="2799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ar-SA" sz="2799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رئيسة قسم الرياضيات : هنادي العمران </a:t>
            </a:r>
            <a:endParaRPr lang="ar-EG" sz="2799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algn="ctr" defTabSz="914126" rtl="1">
              <a:defRPr/>
            </a:pPr>
            <a:r>
              <a:rPr lang="ar-SA" sz="2799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مديرة المدرسة : أ / ليلى حسين  اكبر </a:t>
            </a:r>
            <a:endParaRPr lang="ar-EG" sz="2799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algn="ctr" defTabSz="914126" rtl="1">
              <a:defRPr/>
            </a:pPr>
            <a:endParaRPr lang="ar-EG" sz="2799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175" y="252210"/>
            <a:ext cx="1620236" cy="1155817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3351" y="155049"/>
            <a:ext cx="2679002" cy="130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5FB31B8-A077-36FD-7EBC-E0C111123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173" y="154196"/>
            <a:ext cx="1965654" cy="137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صورة 2" descr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04" y="-12703"/>
            <a:ext cx="12294631" cy="6883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6675.jpeg" descr="IMG_6675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978" y="33284"/>
            <a:ext cx="547027" cy="773693"/>
          </a:xfrm>
          <a:prstGeom prst="rect">
            <a:avLst/>
          </a:prstGeom>
          <a:ln w="152400">
            <a:solidFill>
              <a:srgbClr val="E1A970"/>
            </a:solidFill>
            <a:miter lim="400000"/>
          </a:ln>
          <a:effectLst>
            <a:outerShdw blurRad="508000" dist="254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قَفَزَ"/>
          <p:cNvSpPr txBox="1"/>
          <p:nvPr/>
        </p:nvSpPr>
        <p:spPr>
          <a:xfrm>
            <a:off x="5683906" y="2170587"/>
            <a:ext cx="1074946" cy="1015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6" tIns="45706" rIns="45706" bIns="45706">
            <a:spAutoFit/>
          </a:bodyPr>
          <a:lstStyle>
            <a:lvl1pPr defTabSz="1828800">
              <a:defRPr sz="1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 defTabSz="914217" hangingPunct="0">
              <a:defRPr/>
            </a:pPr>
            <a:r>
              <a:rPr sz="5999" kern="0"/>
              <a:t>قَفَزَ</a:t>
            </a:r>
          </a:p>
        </p:txBody>
      </p:sp>
      <p:pic>
        <p:nvPicPr>
          <p:cNvPr id="173" name="IMG_6674.jpeg" descr="IMG_6674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117302" y="72074"/>
            <a:ext cx="519764" cy="696113"/>
          </a:xfrm>
          <a:prstGeom prst="rect">
            <a:avLst/>
          </a:prstGeom>
          <a:ln w="127000">
            <a:solidFill>
              <a:srgbClr val="E1A970"/>
            </a:solidFill>
            <a:miter lim="400000"/>
          </a:ln>
          <a:effectLst>
            <a:outerShdw blurRad="508000" dist="254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174" name="IMG_6770.png" descr="IMG_6770.png"/>
          <p:cNvPicPr>
            <a:picLocks noChangeAspect="1"/>
          </p:cNvPicPr>
          <p:nvPr/>
        </p:nvPicPr>
        <p:blipFill>
          <a:blip r:embed="rId7"/>
          <a:srcRect l="3987" t="13571" r="3769" b="6791"/>
          <a:stretch>
            <a:fillRect/>
          </a:stretch>
        </p:blipFill>
        <p:spPr>
          <a:xfrm>
            <a:off x="3309384" y="5291407"/>
            <a:ext cx="5348906" cy="1680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extrusionOk="0">
                <a:moveTo>
                  <a:pt x="4278" y="0"/>
                </a:moveTo>
                <a:lnTo>
                  <a:pt x="4132" y="734"/>
                </a:lnTo>
                <a:cubicBezTo>
                  <a:pt x="3952" y="1644"/>
                  <a:pt x="3419" y="4318"/>
                  <a:pt x="3034" y="6246"/>
                </a:cubicBezTo>
                <a:cubicBezTo>
                  <a:pt x="2542" y="8715"/>
                  <a:pt x="2172" y="10574"/>
                  <a:pt x="2025" y="11310"/>
                </a:cubicBezTo>
                <a:cubicBezTo>
                  <a:pt x="1948" y="11698"/>
                  <a:pt x="1789" y="12487"/>
                  <a:pt x="1672" y="13059"/>
                </a:cubicBezTo>
                <a:cubicBezTo>
                  <a:pt x="1330" y="14725"/>
                  <a:pt x="794" y="17412"/>
                  <a:pt x="613" y="18357"/>
                </a:cubicBezTo>
                <a:cubicBezTo>
                  <a:pt x="522" y="18836"/>
                  <a:pt x="350" y="19709"/>
                  <a:pt x="234" y="20295"/>
                </a:cubicBezTo>
                <a:cubicBezTo>
                  <a:pt x="118" y="20881"/>
                  <a:pt x="13" y="21416"/>
                  <a:pt x="0" y="21483"/>
                </a:cubicBezTo>
                <a:cubicBezTo>
                  <a:pt x="-18" y="21579"/>
                  <a:pt x="2145" y="21600"/>
                  <a:pt x="10779" y="21600"/>
                </a:cubicBezTo>
                <a:lnTo>
                  <a:pt x="21582" y="21600"/>
                </a:lnTo>
                <a:lnTo>
                  <a:pt x="21470" y="21044"/>
                </a:lnTo>
                <a:cubicBezTo>
                  <a:pt x="21408" y="20738"/>
                  <a:pt x="21250" y="19941"/>
                  <a:pt x="21119" y="19275"/>
                </a:cubicBezTo>
                <a:cubicBezTo>
                  <a:pt x="20542" y="16338"/>
                  <a:pt x="20298" y="15120"/>
                  <a:pt x="20034" y="13829"/>
                </a:cubicBezTo>
                <a:cubicBezTo>
                  <a:pt x="19693" y="12159"/>
                  <a:pt x="19566" y="11522"/>
                  <a:pt x="19366" y="10509"/>
                </a:cubicBezTo>
                <a:cubicBezTo>
                  <a:pt x="19223" y="9788"/>
                  <a:pt x="18679" y="7058"/>
                  <a:pt x="18459" y="5956"/>
                </a:cubicBezTo>
                <a:cubicBezTo>
                  <a:pt x="18405" y="5689"/>
                  <a:pt x="18275" y="5035"/>
                  <a:pt x="18169" y="4503"/>
                </a:cubicBezTo>
                <a:cubicBezTo>
                  <a:pt x="18063" y="3970"/>
                  <a:pt x="17919" y="3253"/>
                  <a:pt x="17849" y="2907"/>
                </a:cubicBezTo>
                <a:cubicBezTo>
                  <a:pt x="17779" y="2560"/>
                  <a:pt x="17621" y="1763"/>
                  <a:pt x="17497" y="1137"/>
                </a:cubicBezTo>
                <a:lnTo>
                  <a:pt x="17269" y="0"/>
                </a:lnTo>
                <a:lnTo>
                  <a:pt x="10774" y="0"/>
                </a:lnTo>
                <a:lnTo>
                  <a:pt x="4278" y="0"/>
                </a:lnTo>
                <a:close/>
              </a:path>
            </a:pathLst>
          </a:cu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75" name="صورة 7" descr="صورة 7"/>
          <p:cNvPicPr>
            <a:picLocks noChangeAspect="1"/>
          </p:cNvPicPr>
          <p:nvPr/>
        </p:nvPicPr>
        <p:blipFill>
          <a:blip r:embed="rId8"/>
          <a:srcRect l="6951" t="4831" r="5609" b="22736"/>
          <a:stretch>
            <a:fillRect/>
          </a:stretch>
        </p:blipFill>
        <p:spPr>
          <a:xfrm>
            <a:off x="196600" y="656832"/>
            <a:ext cx="11795625" cy="4389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5" y="0"/>
                </a:moveTo>
                <a:cubicBezTo>
                  <a:pt x="1812" y="0"/>
                  <a:pt x="119" y="20"/>
                  <a:pt x="64" y="127"/>
                </a:cubicBezTo>
                <a:cubicBezTo>
                  <a:pt x="5" y="244"/>
                  <a:pt x="0" y="1111"/>
                  <a:pt x="0" y="10925"/>
                </a:cubicBezTo>
                <a:lnTo>
                  <a:pt x="0" y="21600"/>
                </a:lnTo>
                <a:lnTo>
                  <a:pt x="10801" y="21600"/>
                </a:lnTo>
                <a:lnTo>
                  <a:pt x="21600" y="21600"/>
                </a:lnTo>
                <a:lnTo>
                  <a:pt x="21590" y="10941"/>
                </a:lnTo>
                <a:cubicBezTo>
                  <a:pt x="21581" y="1541"/>
                  <a:pt x="21573" y="266"/>
                  <a:pt x="21520" y="141"/>
                </a:cubicBezTo>
                <a:cubicBezTo>
                  <a:pt x="21467" y="15"/>
                  <a:pt x="20296" y="0"/>
                  <a:pt x="10795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508000" dist="254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176" name="-3640980997781190406.mp4" descr="-364098099778119040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77803" y="-4708348"/>
            <a:ext cx="6812068" cy="3727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2641.png" descr="IMG_2641.png"/>
          <p:cNvPicPr>
            <a:picLocks noChangeAspect="1"/>
          </p:cNvPicPr>
          <p:nvPr/>
        </p:nvPicPr>
        <p:blipFill>
          <a:blip r:embed="rId10"/>
          <a:srcRect l="25824" t="14027" r="23093" b="17308"/>
          <a:stretch>
            <a:fillRect/>
          </a:stretch>
        </p:blipFill>
        <p:spPr>
          <a:xfrm>
            <a:off x="6751588" y="936568"/>
            <a:ext cx="4797620" cy="4707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3" h="21599" extrusionOk="0">
                <a:moveTo>
                  <a:pt x="9137" y="0"/>
                </a:moveTo>
                <a:cubicBezTo>
                  <a:pt x="8528" y="-1"/>
                  <a:pt x="7918" y="40"/>
                  <a:pt x="7491" y="122"/>
                </a:cubicBezTo>
                <a:cubicBezTo>
                  <a:pt x="6260" y="359"/>
                  <a:pt x="5105" y="845"/>
                  <a:pt x="4046" y="1573"/>
                </a:cubicBezTo>
                <a:cubicBezTo>
                  <a:pt x="3467" y="1971"/>
                  <a:pt x="2480" y="2921"/>
                  <a:pt x="2039" y="3505"/>
                </a:cubicBezTo>
                <a:cubicBezTo>
                  <a:pt x="1593" y="4096"/>
                  <a:pt x="979" y="5179"/>
                  <a:pt x="727" y="5817"/>
                </a:cubicBezTo>
                <a:cubicBezTo>
                  <a:pt x="684" y="5927"/>
                  <a:pt x="620" y="5991"/>
                  <a:pt x="579" y="5965"/>
                </a:cubicBezTo>
                <a:cubicBezTo>
                  <a:pt x="534" y="5937"/>
                  <a:pt x="514" y="5971"/>
                  <a:pt x="527" y="6054"/>
                </a:cubicBezTo>
                <a:cubicBezTo>
                  <a:pt x="540" y="6129"/>
                  <a:pt x="516" y="6235"/>
                  <a:pt x="473" y="6288"/>
                </a:cubicBezTo>
                <a:cubicBezTo>
                  <a:pt x="431" y="6342"/>
                  <a:pt x="332" y="6650"/>
                  <a:pt x="255" y="6975"/>
                </a:cubicBezTo>
                <a:cubicBezTo>
                  <a:pt x="73" y="7734"/>
                  <a:pt x="-10" y="8508"/>
                  <a:pt x="1" y="9282"/>
                </a:cubicBezTo>
                <a:cubicBezTo>
                  <a:pt x="2" y="9309"/>
                  <a:pt x="1" y="9334"/>
                  <a:pt x="2" y="9361"/>
                </a:cubicBezTo>
                <a:cubicBezTo>
                  <a:pt x="5" y="9527"/>
                  <a:pt x="18" y="9693"/>
                  <a:pt x="31" y="9859"/>
                </a:cubicBezTo>
                <a:cubicBezTo>
                  <a:pt x="38" y="9955"/>
                  <a:pt x="43" y="10052"/>
                  <a:pt x="51" y="10145"/>
                </a:cubicBezTo>
                <a:cubicBezTo>
                  <a:pt x="161" y="11179"/>
                  <a:pt x="440" y="12206"/>
                  <a:pt x="888" y="13196"/>
                </a:cubicBezTo>
                <a:cubicBezTo>
                  <a:pt x="1777" y="15162"/>
                  <a:pt x="3386" y="16796"/>
                  <a:pt x="5312" y="17725"/>
                </a:cubicBezTo>
                <a:cubicBezTo>
                  <a:pt x="5587" y="17858"/>
                  <a:pt x="5869" y="17977"/>
                  <a:pt x="6156" y="18080"/>
                </a:cubicBezTo>
                <a:cubicBezTo>
                  <a:pt x="9020" y="19107"/>
                  <a:pt x="12278" y="18590"/>
                  <a:pt x="14675" y="16728"/>
                </a:cubicBezTo>
                <a:lnTo>
                  <a:pt x="15238" y="16291"/>
                </a:lnTo>
                <a:lnTo>
                  <a:pt x="15245" y="16296"/>
                </a:lnTo>
                <a:lnTo>
                  <a:pt x="15252" y="16291"/>
                </a:lnTo>
                <a:lnTo>
                  <a:pt x="15802" y="16859"/>
                </a:lnTo>
                <a:cubicBezTo>
                  <a:pt x="16105" y="17171"/>
                  <a:pt x="16357" y="17458"/>
                  <a:pt x="16362" y="17497"/>
                </a:cubicBezTo>
                <a:cubicBezTo>
                  <a:pt x="16368" y="17535"/>
                  <a:pt x="16673" y="17867"/>
                  <a:pt x="17072" y="18290"/>
                </a:cubicBezTo>
                <a:cubicBezTo>
                  <a:pt x="18073" y="19339"/>
                  <a:pt x="19741" y="21010"/>
                  <a:pt x="19790" y="20979"/>
                </a:cubicBezTo>
                <a:cubicBezTo>
                  <a:pt x="19808" y="20968"/>
                  <a:pt x="19864" y="21003"/>
                  <a:pt x="19940" y="21062"/>
                </a:cubicBezTo>
                <a:cubicBezTo>
                  <a:pt x="19984" y="21088"/>
                  <a:pt x="20022" y="21123"/>
                  <a:pt x="20053" y="21165"/>
                </a:cubicBezTo>
                <a:cubicBezTo>
                  <a:pt x="20097" y="21205"/>
                  <a:pt x="20137" y="21235"/>
                  <a:pt x="20184" y="21283"/>
                </a:cubicBezTo>
                <a:cubicBezTo>
                  <a:pt x="20313" y="21417"/>
                  <a:pt x="20376" y="21470"/>
                  <a:pt x="20443" y="21527"/>
                </a:cubicBezTo>
                <a:cubicBezTo>
                  <a:pt x="20497" y="21566"/>
                  <a:pt x="20542" y="21590"/>
                  <a:pt x="20581" y="21599"/>
                </a:cubicBezTo>
                <a:cubicBezTo>
                  <a:pt x="20623" y="21576"/>
                  <a:pt x="20810" y="21402"/>
                  <a:pt x="21044" y="21159"/>
                </a:cubicBezTo>
                <a:cubicBezTo>
                  <a:pt x="21573" y="20611"/>
                  <a:pt x="21590" y="20501"/>
                  <a:pt x="21218" y="20068"/>
                </a:cubicBezTo>
                <a:cubicBezTo>
                  <a:pt x="21144" y="19982"/>
                  <a:pt x="21095" y="19909"/>
                  <a:pt x="21062" y="19850"/>
                </a:cubicBezTo>
                <a:cubicBezTo>
                  <a:pt x="21043" y="19816"/>
                  <a:pt x="21028" y="19786"/>
                  <a:pt x="21023" y="19763"/>
                </a:cubicBezTo>
                <a:cubicBezTo>
                  <a:pt x="21023" y="19762"/>
                  <a:pt x="21021" y="19761"/>
                  <a:pt x="21021" y="19760"/>
                </a:cubicBezTo>
                <a:cubicBezTo>
                  <a:pt x="21017" y="19737"/>
                  <a:pt x="21019" y="19719"/>
                  <a:pt x="21030" y="19708"/>
                </a:cubicBezTo>
                <a:cubicBezTo>
                  <a:pt x="21033" y="19705"/>
                  <a:pt x="21008" y="19677"/>
                  <a:pt x="21005" y="19668"/>
                </a:cubicBezTo>
                <a:cubicBezTo>
                  <a:pt x="20995" y="19643"/>
                  <a:pt x="20978" y="19611"/>
                  <a:pt x="20910" y="19531"/>
                </a:cubicBezTo>
                <a:cubicBezTo>
                  <a:pt x="20828" y="19434"/>
                  <a:pt x="20705" y="19297"/>
                  <a:pt x="20559" y="19140"/>
                </a:cubicBezTo>
                <a:cubicBezTo>
                  <a:pt x="20269" y="18831"/>
                  <a:pt x="19866" y="18415"/>
                  <a:pt x="19332" y="17883"/>
                </a:cubicBezTo>
                <a:cubicBezTo>
                  <a:pt x="18362" y="16915"/>
                  <a:pt x="17549" y="16145"/>
                  <a:pt x="17525" y="16170"/>
                </a:cubicBezTo>
                <a:cubicBezTo>
                  <a:pt x="17500" y="16195"/>
                  <a:pt x="17231" y="15961"/>
                  <a:pt x="16926" y="15650"/>
                </a:cubicBezTo>
                <a:lnTo>
                  <a:pt x="16900" y="15623"/>
                </a:lnTo>
                <a:lnTo>
                  <a:pt x="16371" y="15083"/>
                </a:lnTo>
                <a:lnTo>
                  <a:pt x="16738" y="14531"/>
                </a:lnTo>
                <a:cubicBezTo>
                  <a:pt x="17441" y="13473"/>
                  <a:pt x="17903" y="12345"/>
                  <a:pt x="18187" y="11001"/>
                </a:cubicBezTo>
                <a:cubicBezTo>
                  <a:pt x="18279" y="10568"/>
                  <a:pt x="18327" y="9948"/>
                  <a:pt x="18341" y="9324"/>
                </a:cubicBezTo>
                <a:cubicBezTo>
                  <a:pt x="18342" y="9222"/>
                  <a:pt x="18346" y="9176"/>
                  <a:pt x="18346" y="9056"/>
                </a:cubicBezTo>
                <a:cubicBezTo>
                  <a:pt x="18348" y="8405"/>
                  <a:pt x="18311" y="7770"/>
                  <a:pt x="18223" y="7358"/>
                </a:cubicBezTo>
                <a:cubicBezTo>
                  <a:pt x="17989" y="6253"/>
                  <a:pt x="17907" y="6018"/>
                  <a:pt x="17771" y="6054"/>
                </a:cubicBezTo>
                <a:cubicBezTo>
                  <a:pt x="17670" y="6081"/>
                  <a:pt x="17582" y="5952"/>
                  <a:pt x="17303" y="5368"/>
                </a:cubicBezTo>
                <a:cubicBezTo>
                  <a:pt x="15944" y="2534"/>
                  <a:pt x="13651" y="694"/>
                  <a:pt x="10771" y="125"/>
                </a:cubicBezTo>
                <a:cubicBezTo>
                  <a:pt x="10351" y="42"/>
                  <a:pt x="9745" y="0"/>
                  <a:pt x="9137" y="0"/>
                </a:cubicBezTo>
                <a:close/>
              </a:path>
            </a:pathLst>
          </a:cu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178" name="قَفَزَ"/>
          <p:cNvSpPr txBox="1"/>
          <p:nvPr/>
        </p:nvSpPr>
        <p:spPr>
          <a:xfrm>
            <a:off x="1917948" y="1826057"/>
            <a:ext cx="3124772" cy="1492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>
            <a:lvl1pPr algn="r" defTabSz="1828800">
              <a:defRPr sz="18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217" hangingPunct="0">
              <a:defRPr/>
            </a:pPr>
            <a:r>
              <a:rPr lang="ar-KW" sz="9098" kern="0" dirty="0">
                <a:solidFill>
                  <a:schemeClr val="bg1"/>
                </a:solidFill>
              </a:rPr>
              <a:t>الكويت</a:t>
            </a:r>
            <a:endParaRPr sz="9098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76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-0.021139 -0.003027 -0.042278 -0.006053 -0.062566 -0.008449 C -0.082854 -0.010845 -0.102290 -0.012611 -0.122153 -0.014881 C -0.142015 -0.017151 -0.162303 -0.019925 -0.183300 -0.022195 C -0.204297 -0.024465 -0.226004 -0.026231 -0.247497 -0.027366 C -0.268991 -0.028501 -0.290272 -0.029005 -0.311624 -0.029257 C -0.332976 -0.029510 -0.354399 -0.029510 -0.375538 -0.030518 C -0.396677 -0.031527 -0.417532 -0.033545 -0.438033 -0.031401 C -0.458533 -0.029257 -0.478679 -0.022952 -0.499180 -0.017781 C -0.519681 -0.012611 -0.540536 -0.008575 -0.560824 -0.004414 C -0.581112 -0.000252 -0.600832 0.004036 -0.620765 0.007062 C -0.640698 0.010089 -0.660844 0.011854 -0.680919 0.014250 C -0.700994 0.016646 -0.720998 0.019673 -0.740932 0.022069 C -0.760865 0.024465 -0.780727 0.026231 -0.797893 0.027870 C -0.815060 0.029510 -0.829531 0.031023 -0.844002 0.032536 C -0.872687 0.030766 -0.901371 0.028995 -0.917407 0.029526 C -0.933442 0.030057 -0.936829 0.032890 -0.940215 0.035723" pathEditMode="relative">
                                      <p:cBhvr>
                                        <p:cTn id="10" dur="4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صورة 2" descr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04" y="-12703"/>
            <a:ext cx="12294631" cy="6883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6675.jpeg" descr="IMG_6675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978" y="33284"/>
            <a:ext cx="547027" cy="773693"/>
          </a:xfrm>
          <a:prstGeom prst="rect">
            <a:avLst/>
          </a:prstGeom>
          <a:ln w="152400">
            <a:solidFill>
              <a:srgbClr val="E1A970"/>
            </a:solidFill>
            <a:miter lim="400000"/>
          </a:ln>
          <a:effectLst>
            <a:outerShdw blurRad="508000" dist="254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72" name="قَفَزَ"/>
          <p:cNvSpPr txBox="1"/>
          <p:nvPr/>
        </p:nvSpPr>
        <p:spPr>
          <a:xfrm>
            <a:off x="5683906" y="2170587"/>
            <a:ext cx="1074946" cy="1015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06" tIns="45706" rIns="45706" bIns="45706">
            <a:spAutoFit/>
          </a:bodyPr>
          <a:lstStyle>
            <a:lvl1pPr defTabSz="1828800">
              <a:defRPr sz="12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 defTabSz="914217" hangingPunct="0">
              <a:defRPr/>
            </a:pPr>
            <a:r>
              <a:rPr sz="5999" kern="0"/>
              <a:t>قَفَزَ</a:t>
            </a:r>
          </a:p>
        </p:txBody>
      </p:sp>
      <p:pic>
        <p:nvPicPr>
          <p:cNvPr id="173" name="IMG_6674.jpeg" descr="IMG_6674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117302" y="72074"/>
            <a:ext cx="519764" cy="696113"/>
          </a:xfrm>
          <a:prstGeom prst="rect">
            <a:avLst/>
          </a:prstGeom>
          <a:ln w="127000">
            <a:solidFill>
              <a:srgbClr val="E1A970"/>
            </a:solidFill>
            <a:miter lim="400000"/>
          </a:ln>
          <a:effectLst>
            <a:outerShdw blurRad="508000" dist="254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174" name="IMG_6770.png" descr="IMG_6770.png"/>
          <p:cNvPicPr>
            <a:picLocks noChangeAspect="1"/>
          </p:cNvPicPr>
          <p:nvPr/>
        </p:nvPicPr>
        <p:blipFill>
          <a:blip r:embed="rId7"/>
          <a:srcRect l="3987" t="13571" r="3769" b="6791"/>
          <a:stretch>
            <a:fillRect/>
          </a:stretch>
        </p:blipFill>
        <p:spPr>
          <a:xfrm>
            <a:off x="3309384" y="5291407"/>
            <a:ext cx="5348906" cy="1680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extrusionOk="0">
                <a:moveTo>
                  <a:pt x="4278" y="0"/>
                </a:moveTo>
                <a:lnTo>
                  <a:pt x="4132" y="734"/>
                </a:lnTo>
                <a:cubicBezTo>
                  <a:pt x="3952" y="1644"/>
                  <a:pt x="3419" y="4318"/>
                  <a:pt x="3034" y="6246"/>
                </a:cubicBezTo>
                <a:cubicBezTo>
                  <a:pt x="2542" y="8715"/>
                  <a:pt x="2172" y="10574"/>
                  <a:pt x="2025" y="11310"/>
                </a:cubicBezTo>
                <a:cubicBezTo>
                  <a:pt x="1948" y="11698"/>
                  <a:pt x="1789" y="12487"/>
                  <a:pt x="1672" y="13059"/>
                </a:cubicBezTo>
                <a:cubicBezTo>
                  <a:pt x="1330" y="14725"/>
                  <a:pt x="794" y="17412"/>
                  <a:pt x="613" y="18357"/>
                </a:cubicBezTo>
                <a:cubicBezTo>
                  <a:pt x="522" y="18836"/>
                  <a:pt x="350" y="19709"/>
                  <a:pt x="234" y="20295"/>
                </a:cubicBezTo>
                <a:cubicBezTo>
                  <a:pt x="118" y="20881"/>
                  <a:pt x="13" y="21416"/>
                  <a:pt x="0" y="21483"/>
                </a:cubicBezTo>
                <a:cubicBezTo>
                  <a:pt x="-18" y="21579"/>
                  <a:pt x="2145" y="21600"/>
                  <a:pt x="10779" y="21600"/>
                </a:cubicBezTo>
                <a:lnTo>
                  <a:pt x="21582" y="21600"/>
                </a:lnTo>
                <a:lnTo>
                  <a:pt x="21470" y="21044"/>
                </a:lnTo>
                <a:cubicBezTo>
                  <a:pt x="21408" y="20738"/>
                  <a:pt x="21250" y="19941"/>
                  <a:pt x="21119" y="19275"/>
                </a:cubicBezTo>
                <a:cubicBezTo>
                  <a:pt x="20542" y="16338"/>
                  <a:pt x="20298" y="15120"/>
                  <a:pt x="20034" y="13829"/>
                </a:cubicBezTo>
                <a:cubicBezTo>
                  <a:pt x="19693" y="12159"/>
                  <a:pt x="19566" y="11522"/>
                  <a:pt x="19366" y="10509"/>
                </a:cubicBezTo>
                <a:cubicBezTo>
                  <a:pt x="19223" y="9788"/>
                  <a:pt x="18679" y="7058"/>
                  <a:pt x="18459" y="5956"/>
                </a:cubicBezTo>
                <a:cubicBezTo>
                  <a:pt x="18405" y="5689"/>
                  <a:pt x="18275" y="5035"/>
                  <a:pt x="18169" y="4503"/>
                </a:cubicBezTo>
                <a:cubicBezTo>
                  <a:pt x="18063" y="3970"/>
                  <a:pt x="17919" y="3253"/>
                  <a:pt x="17849" y="2907"/>
                </a:cubicBezTo>
                <a:cubicBezTo>
                  <a:pt x="17779" y="2560"/>
                  <a:pt x="17621" y="1763"/>
                  <a:pt x="17497" y="1137"/>
                </a:cubicBezTo>
                <a:lnTo>
                  <a:pt x="17269" y="0"/>
                </a:lnTo>
                <a:lnTo>
                  <a:pt x="10774" y="0"/>
                </a:lnTo>
                <a:lnTo>
                  <a:pt x="4278" y="0"/>
                </a:lnTo>
                <a:close/>
              </a:path>
            </a:pathLst>
          </a:cu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75" name="صورة 7" descr="صورة 7"/>
          <p:cNvPicPr>
            <a:picLocks noChangeAspect="1"/>
          </p:cNvPicPr>
          <p:nvPr/>
        </p:nvPicPr>
        <p:blipFill>
          <a:blip r:embed="rId8"/>
          <a:srcRect l="6951" t="4831" r="5609" b="22736"/>
          <a:stretch>
            <a:fillRect/>
          </a:stretch>
        </p:blipFill>
        <p:spPr>
          <a:xfrm>
            <a:off x="196600" y="656832"/>
            <a:ext cx="11795625" cy="4389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5" y="0"/>
                </a:moveTo>
                <a:cubicBezTo>
                  <a:pt x="1812" y="0"/>
                  <a:pt x="119" y="20"/>
                  <a:pt x="64" y="127"/>
                </a:cubicBezTo>
                <a:cubicBezTo>
                  <a:pt x="5" y="244"/>
                  <a:pt x="0" y="1111"/>
                  <a:pt x="0" y="10925"/>
                </a:cubicBezTo>
                <a:lnTo>
                  <a:pt x="0" y="21600"/>
                </a:lnTo>
                <a:lnTo>
                  <a:pt x="10801" y="21600"/>
                </a:lnTo>
                <a:lnTo>
                  <a:pt x="21600" y="21600"/>
                </a:lnTo>
                <a:lnTo>
                  <a:pt x="21590" y="10941"/>
                </a:lnTo>
                <a:cubicBezTo>
                  <a:pt x="21581" y="1541"/>
                  <a:pt x="21573" y="266"/>
                  <a:pt x="21520" y="141"/>
                </a:cubicBezTo>
                <a:cubicBezTo>
                  <a:pt x="21467" y="15"/>
                  <a:pt x="20296" y="0"/>
                  <a:pt x="10795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508000" dist="254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176" name="-3640980997781190406.mp4" descr="-364098099778119040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77803" y="-4708348"/>
            <a:ext cx="6812068" cy="3727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2641.png" descr="IMG_2641.png"/>
          <p:cNvPicPr>
            <a:picLocks noChangeAspect="1"/>
          </p:cNvPicPr>
          <p:nvPr/>
        </p:nvPicPr>
        <p:blipFill>
          <a:blip r:embed="rId10"/>
          <a:srcRect l="25824" t="14027" r="23093" b="17308"/>
          <a:stretch>
            <a:fillRect/>
          </a:stretch>
        </p:blipFill>
        <p:spPr>
          <a:xfrm>
            <a:off x="6751588" y="936568"/>
            <a:ext cx="4797620" cy="4707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3" h="21599" extrusionOk="0">
                <a:moveTo>
                  <a:pt x="9137" y="0"/>
                </a:moveTo>
                <a:cubicBezTo>
                  <a:pt x="8528" y="-1"/>
                  <a:pt x="7918" y="40"/>
                  <a:pt x="7491" y="122"/>
                </a:cubicBezTo>
                <a:cubicBezTo>
                  <a:pt x="6260" y="359"/>
                  <a:pt x="5105" y="845"/>
                  <a:pt x="4046" y="1573"/>
                </a:cubicBezTo>
                <a:cubicBezTo>
                  <a:pt x="3467" y="1971"/>
                  <a:pt x="2480" y="2921"/>
                  <a:pt x="2039" y="3505"/>
                </a:cubicBezTo>
                <a:cubicBezTo>
                  <a:pt x="1593" y="4096"/>
                  <a:pt x="979" y="5179"/>
                  <a:pt x="727" y="5817"/>
                </a:cubicBezTo>
                <a:cubicBezTo>
                  <a:pt x="684" y="5927"/>
                  <a:pt x="620" y="5991"/>
                  <a:pt x="579" y="5965"/>
                </a:cubicBezTo>
                <a:cubicBezTo>
                  <a:pt x="534" y="5937"/>
                  <a:pt x="514" y="5971"/>
                  <a:pt x="527" y="6054"/>
                </a:cubicBezTo>
                <a:cubicBezTo>
                  <a:pt x="540" y="6129"/>
                  <a:pt x="516" y="6235"/>
                  <a:pt x="473" y="6288"/>
                </a:cubicBezTo>
                <a:cubicBezTo>
                  <a:pt x="431" y="6342"/>
                  <a:pt x="332" y="6650"/>
                  <a:pt x="255" y="6975"/>
                </a:cubicBezTo>
                <a:cubicBezTo>
                  <a:pt x="73" y="7734"/>
                  <a:pt x="-10" y="8508"/>
                  <a:pt x="1" y="9282"/>
                </a:cubicBezTo>
                <a:cubicBezTo>
                  <a:pt x="2" y="9309"/>
                  <a:pt x="1" y="9334"/>
                  <a:pt x="2" y="9361"/>
                </a:cubicBezTo>
                <a:cubicBezTo>
                  <a:pt x="5" y="9527"/>
                  <a:pt x="18" y="9693"/>
                  <a:pt x="31" y="9859"/>
                </a:cubicBezTo>
                <a:cubicBezTo>
                  <a:pt x="38" y="9955"/>
                  <a:pt x="43" y="10052"/>
                  <a:pt x="51" y="10145"/>
                </a:cubicBezTo>
                <a:cubicBezTo>
                  <a:pt x="161" y="11179"/>
                  <a:pt x="440" y="12206"/>
                  <a:pt x="888" y="13196"/>
                </a:cubicBezTo>
                <a:cubicBezTo>
                  <a:pt x="1777" y="15162"/>
                  <a:pt x="3386" y="16796"/>
                  <a:pt x="5312" y="17725"/>
                </a:cubicBezTo>
                <a:cubicBezTo>
                  <a:pt x="5587" y="17858"/>
                  <a:pt x="5869" y="17977"/>
                  <a:pt x="6156" y="18080"/>
                </a:cubicBezTo>
                <a:cubicBezTo>
                  <a:pt x="9020" y="19107"/>
                  <a:pt x="12278" y="18590"/>
                  <a:pt x="14675" y="16728"/>
                </a:cubicBezTo>
                <a:lnTo>
                  <a:pt x="15238" y="16291"/>
                </a:lnTo>
                <a:lnTo>
                  <a:pt x="15245" y="16296"/>
                </a:lnTo>
                <a:lnTo>
                  <a:pt x="15252" y="16291"/>
                </a:lnTo>
                <a:lnTo>
                  <a:pt x="15802" y="16859"/>
                </a:lnTo>
                <a:cubicBezTo>
                  <a:pt x="16105" y="17171"/>
                  <a:pt x="16357" y="17458"/>
                  <a:pt x="16362" y="17497"/>
                </a:cubicBezTo>
                <a:cubicBezTo>
                  <a:pt x="16368" y="17535"/>
                  <a:pt x="16673" y="17867"/>
                  <a:pt x="17072" y="18290"/>
                </a:cubicBezTo>
                <a:cubicBezTo>
                  <a:pt x="18073" y="19339"/>
                  <a:pt x="19741" y="21010"/>
                  <a:pt x="19790" y="20979"/>
                </a:cubicBezTo>
                <a:cubicBezTo>
                  <a:pt x="19808" y="20968"/>
                  <a:pt x="19864" y="21003"/>
                  <a:pt x="19940" y="21062"/>
                </a:cubicBezTo>
                <a:cubicBezTo>
                  <a:pt x="19984" y="21088"/>
                  <a:pt x="20022" y="21123"/>
                  <a:pt x="20053" y="21165"/>
                </a:cubicBezTo>
                <a:cubicBezTo>
                  <a:pt x="20097" y="21205"/>
                  <a:pt x="20137" y="21235"/>
                  <a:pt x="20184" y="21283"/>
                </a:cubicBezTo>
                <a:cubicBezTo>
                  <a:pt x="20313" y="21417"/>
                  <a:pt x="20376" y="21470"/>
                  <a:pt x="20443" y="21527"/>
                </a:cubicBezTo>
                <a:cubicBezTo>
                  <a:pt x="20497" y="21566"/>
                  <a:pt x="20542" y="21590"/>
                  <a:pt x="20581" y="21599"/>
                </a:cubicBezTo>
                <a:cubicBezTo>
                  <a:pt x="20623" y="21576"/>
                  <a:pt x="20810" y="21402"/>
                  <a:pt x="21044" y="21159"/>
                </a:cubicBezTo>
                <a:cubicBezTo>
                  <a:pt x="21573" y="20611"/>
                  <a:pt x="21590" y="20501"/>
                  <a:pt x="21218" y="20068"/>
                </a:cubicBezTo>
                <a:cubicBezTo>
                  <a:pt x="21144" y="19982"/>
                  <a:pt x="21095" y="19909"/>
                  <a:pt x="21062" y="19850"/>
                </a:cubicBezTo>
                <a:cubicBezTo>
                  <a:pt x="21043" y="19816"/>
                  <a:pt x="21028" y="19786"/>
                  <a:pt x="21023" y="19763"/>
                </a:cubicBezTo>
                <a:cubicBezTo>
                  <a:pt x="21023" y="19762"/>
                  <a:pt x="21021" y="19761"/>
                  <a:pt x="21021" y="19760"/>
                </a:cubicBezTo>
                <a:cubicBezTo>
                  <a:pt x="21017" y="19737"/>
                  <a:pt x="21019" y="19719"/>
                  <a:pt x="21030" y="19708"/>
                </a:cubicBezTo>
                <a:cubicBezTo>
                  <a:pt x="21033" y="19705"/>
                  <a:pt x="21008" y="19677"/>
                  <a:pt x="21005" y="19668"/>
                </a:cubicBezTo>
                <a:cubicBezTo>
                  <a:pt x="20995" y="19643"/>
                  <a:pt x="20978" y="19611"/>
                  <a:pt x="20910" y="19531"/>
                </a:cubicBezTo>
                <a:cubicBezTo>
                  <a:pt x="20828" y="19434"/>
                  <a:pt x="20705" y="19297"/>
                  <a:pt x="20559" y="19140"/>
                </a:cubicBezTo>
                <a:cubicBezTo>
                  <a:pt x="20269" y="18831"/>
                  <a:pt x="19866" y="18415"/>
                  <a:pt x="19332" y="17883"/>
                </a:cubicBezTo>
                <a:cubicBezTo>
                  <a:pt x="18362" y="16915"/>
                  <a:pt x="17549" y="16145"/>
                  <a:pt x="17525" y="16170"/>
                </a:cubicBezTo>
                <a:cubicBezTo>
                  <a:pt x="17500" y="16195"/>
                  <a:pt x="17231" y="15961"/>
                  <a:pt x="16926" y="15650"/>
                </a:cubicBezTo>
                <a:lnTo>
                  <a:pt x="16900" y="15623"/>
                </a:lnTo>
                <a:lnTo>
                  <a:pt x="16371" y="15083"/>
                </a:lnTo>
                <a:lnTo>
                  <a:pt x="16738" y="14531"/>
                </a:lnTo>
                <a:cubicBezTo>
                  <a:pt x="17441" y="13473"/>
                  <a:pt x="17903" y="12345"/>
                  <a:pt x="18187" y="11001"/>
                </a:cubicBezTo>
                <a:cubicBezTo>
                  <a:pt x="18279" y="10568"/>
                  <a:pt x="18327" y="9948"/>
                  <a:pt x="18341" y="9324"/>
                </a:cubicBezTo>
                <a:cubicBezTo>
                  <a:pt x="18342" y="9222"/>
                  <a:pt x="18346" y="9176"/>
                  <a:pt x="18346" y="9056"/>
                </a:cubicBezTo>
                <a:cubicBezTo>
                  <a:pt x="18348" y="8405"/>
                  <a:pt x="18311" y="7770"/>
                  <a:pt x="18223" y="7358"/>
                </a:cubicBezTo>
                <a:cubicBezTo>
                  <a:pt x="17989" y="6253"/>
                  <a:pt x="17907" y="6018"/>
                  <a:pt x="17771" y="6054"/>
                </a:cubicBezTo>
                <a:cubicBezTo>
                  <a:pt x="17670" y="6081"/>
                  <a:pt x="17582" y="5952"/>
                  <a:pt x="17303" y="5368"/>
                </a:cubicBezTo>
                <a:cubicBezTo>
                  <a:pt x="15944" y="2534"/>
                  <a:pt x="13651" y="694"/>
                  <a:pt x="10771" y="125"/>
                </a:cubicBezTo>
                <a:cubicBezTo>
                  <a:pt x="10351" y="42"/>
                  <a:pt x="9745" y="0"/>
                  <a:pt x="9137" y="0"/>
                </a:cubicBezTo>
                <a:close/>
              </a:path>
            </a:pathLst>
          </a:custGeom>
          <a:ln w="25400">
            <a:miter lim="400000"/>
          </a:ln>
          <a:effectLst>
            <a:reflection stA="50000" endPos="40000" dir="5400000" sy="-100000" algn="bl" rotWithShape="0"/>
          </a:effectLst>
        </p:spPr>
      </p:pic>
      <p:sp>
        <p:nvSpPr>
          <p:cNvPr id="178" name="قَفَزَ"/>
          <p:cNvSpPr txBox="1"/>
          <p:nvPr/>
        </p:nvSpPr>
        <p:spPr>
          <a:xfrm>
            <a:off x="3142084" y="1826057"/>
            <a:ext cx="1900636" cy="1492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06" tIns="45706" rIns="45706" bIns="45706">
            <a:spAutoFit/>
          </a:bodyPr>
          <a:lstStyle>
            <a:lvl1pPr algn="r" defTabSz="1828800">
              <a:defRPr sz="18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217" hangingPunct="0">
              <a:defRPr/>
            </a:pPr>
            <a:r>
              <a:rPr lang="ar-KW" sz="9098" kern="0" dirty="0">
                <a:solidFill>
                  <a:schemeClr val="bg1"/>
                </a:solidFill>
              </a:rPr>
              <a:t>عالِم</a:t>
            </a:r>
            <a:endParaRPr sz="9098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74142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76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-0.021139 -0.003027 -0.042278 -0.006053 -0.062566 -0.008449 C -0.082854 -0.010845 -0.102290 -0.012611 -0.122153 -0.014881 C -0.142015 -0.017151 -0.162303 -0.019925 -0.183300 -0.022195 C -0.204297 -0.024465 -0.226004 -0.026231 -0.247497 -0.027366 C -0.268991 -0.028501 -0.290272 -0.029005 -0.311624 -0.029257 C -0.332976 -0.029510 -0.354399 -0.029510 -0.375538 -0.030518 C -0.396677 -0.031527 -0.417532 -0.033545 -0.438033 -0.031401 C -0.458533 -0.029257 -0.478679 -0.022952 -0.499180 -0.017781 C -0.519681 -0.012611 -0.540536 -0.008575 -0.560824 -0.004414 C -0.581112 -0.000252 -0.600832 0.004036 -0.620765 0.007062 C -0.640698 0.010089 -0.660844 0.011854 -0.680919 0.014250 C -0.700994 0.016646 -0.720998 0.019673 -0.740932 0.022069 C -0.760865 0.024465 -0.780727 0.026231 -0.797893 0.027870 C -0.815060 0.029510 -0.829531 0.031023 -0.844002 0.032536 C -0.872687 0.030766 -0.901371 0.028995 -0.917407 0.029526 C -0.933442 0.030057 -0.936829 0.032890 -0.940215 0.035723" pathEditMode="relative">
                                      <p:cBhvr>
                                        <p:cTn id="10" dur="4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EDC12427-F746-49AD-8B6C-FE68F319B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260648"/>
            <a:ext cx="2628308" cy="177323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33F57ED6-2DA3-44D6-A41B-67656272C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036" y="1720205"/>
            <a:ext cx="2628308" cy="1772711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20DB6887-5A88-4744-ACEA-2FB889803B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3118447"/>
            <a:ext cx="2628308" cy="1773233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5A329E03-E94B-4584-9EB4-970F318E85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036" y="4581128"/>
            <a:ext cx="2628308" cy="1773233"/>
          </a:xfrm>
          <a:prstGeom prst="rect">
            <a:avLst/>
          </a:prstGeom>
        </p:spPr>
      </p:pic>
      <p:pic>
        <p:nvPicPr>
          <p:cNvPr id="8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F2A2C39A-FD92-4F98-BECA-59A8109ADB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11"/>
          <a:stretch/>
        </p:blipFill>
        <p:spPr>
          <a:xfrm>
            <a:off x="6449345" y="126333"/>
            <a:ext cx="4572000" cy="67737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003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" y="116632"/>
            <a:ext cx="8640960" cy="6675056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427FCDAB-8327-CDC6-96D2-95104F6DD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40" r="1259" b="75324"/>
          <a:stretch/>
        </p:blipFill>
        <p:spPr>
          <a:xfrm>
            <a:off x="2190531" y="1916832"/>
            <a:ext cx="4347852" cy="1993280"/>
          </a:xfrm>
          <a:prstGeom prst="rect">
            <a:avLst/>
          </a:prstGeom>
        </p:spPr>
      </p:pic>
      <p:pic>
        <p:nvPicPr>
          <p:cNvPr id="5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C1EE6A53-A81D-49C0-A2C9-77B7483B8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6" b="-1204"/>
          <a:stretch/>
        </p:blipFill>
        <p:spPr>
          <a:xfrm>
            <a:off x="8372401" y="269303"/>
            <a:ext cx="3816424" cy="6597352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CB78B008-842E-43B6-A419-1ED4130D83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97671"/>
            <a:ext cx="899159" cy="780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64439D-347B-5D73-2BF7-22CCEA3BE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5980" y="1340768"/>
            <a:ext cx="4564953" cy="527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8E75CD2-474C-E764-0899-F6C14297CAD2}"/>
              </a:ext>
            </a:extLst>
          </p:cNvPr>
          <p:cNvGrpSpPr/>
          <p:nvPr/>
        </p:nvGrpSpPr>
        <p:grpSpPr>
          <a:xfrm>
            <a:off x="1899276" y="2364212"/>
            <a:ext cx="4299428" cy="727692"/>
            <a:chOff x="1899276" y="2364212"/>
            <a:chExt cx="4299428" cy="72769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C44539-C70F-43AD-514E-45E0BC56B44A}"/>
                </a:ext>
              </a:extLst>
            </p:cNvPr>
            <p:cNvSpPr txBox="1"/>
            <p:nvPr/>
          </p:nvSpPr>
          <p:spPr>
            <a:xfrm>
              <a:off x="3954533" y="2384018"/>
              <a:ext cx="2244171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0070C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= (90  + 10)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9AF012-CA05-3A20-19AC-361860C10A34}"/>
                </a:ext>
              </a:extLst>
            </p:cNvPr>
            <p:cNvSpPr txBox="1"/>
            <p:nvPr/>
          </p:nvSpPr>
          <p:spPr>
            <a:xfrm>
              <a:off x="1899276" y="2364212"/>
              <a:ext cx="2244171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0070C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+  (57  + 13)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7D18D82-EBD2-B7B7-7A1A-E44DC2BF685D}"/>
              </a:ext>
            </a:extLst>
          </p:cNvPr>
          <p:cNvSpPr txBox="1"/>
          <p:nvPr/>
        </p:nvSpPr>
        <p:spPr>
          <a:xfrm>
            <a:off x="4862560" y="2830041"/>
            <a:ext cx="138101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 100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E7750-DBB6-A650-AC00-0C756EAC587E}"/>
              </a:ext>
            </a:extLst>
          </p:cNvPr>
          <p:cNvSpPr txBox="1"/>
          <p:nvPr/>
        </p:nvSpPr>
        <p:spPr>
          <a:xfrm>
            <a:off x="3138953" y="2831067"/>
            <a:ext cx="107011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+ 70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7C07D2-70E3-804C-B404-1436A3A33EF9}"/>
              </a:ext>
            </a:extLst>
          </p:cNvPr>
          <p:cNvSpPr txBox="1"/>
          <p:nvPr/>
        </p:nvSpPr>
        <p:spPr>
          <a:xfrm>
            <a:off x="4856458" y="3276064"/>
            <a:ext cx="138101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 170</a:t>
            </a:r>
          </a:p>
        </p:txBody>
      </p:sp>
    </p:spTree>
    <p:extLst>
      <p:ext uri="{BB962C8B-B14F-4D97-AF65-F5344CB8AC3E}">
        <p14:creationId xmlns:p14="http://schemas.microsoft.com/office/powerpoint/2010/main" val="180403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" y="116632"/>
            <a:ext cx="8640960" cy="6675056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427FCDAB-8327-CDC6-96D2-95104F6DD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27" t="25853" r="955" b="50970"/>
          <a:stretch/>
        </p:blipFill>
        <p:spPr>
          <a:xfrm>
            <a:off x="2061964" y="1916832"/>
            <a:ext cx="4404411" cy="1872208"/>
          </a:xfrm>
          <a:prstGeom prst="rect">
            <a:avLst/>
          </a:prstGeom>
        </p:spPr>
      </p:pic>
      <p:pic>
        <p:nvPicPr>
          <p:cNvPr id="5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C1EE6A53-A81D-49C0-A2C9-77B7483B8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6" b="-1204"/>
          <a:stretch/>
        </p:blipFill>
        <p:spPr>
          <a:xfrm>
            <a:off x="8372401" y="269303"/>
            <a:ext cx="3816424" cy="6597352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CB78B008-842E-43B6-A419-1ED4130D83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97671"/>
            <a:ext cx="899159" cy="780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64439D-347B-5D73-2BF7-22CCEA3BE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5980" y="1340768"/>
            <a:ext cx="4564953" cy="52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0B7016-229F-4C09-4D75-AB49144CFB94}"/>
              </a:ext>
            </a:extLst>
          </p:cNvPr>
          <p:cNvSpPr txBox="1"/>
          <p:nvPr/>
        </p:nvSpPr>
        <p:spPr>
          <a:xfrm>
            <a:off x="4641385" y="2287673"/>
            <a:ext cx="1873020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 (</a:t>
            </a:r>
            <a:r>
              <a:rPr lang="ar-KW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</a:t>
            </a:r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+ </a:t>
            </a:r>
            <a:r>
              <a:rPr lang="ar-KW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90</a:t>
            </a:r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38838-1AB1-A6E1-D453-DC32743DA1D4}"/>
              </a:ext>
            </a:extLst>
          </p:cNvPr>
          <p:cNvSpPr txBox="1"/>
          <p:nvPr/>
        </p:nvSpPr>
        <p:spPr>
          <a:xfrm>
            <a:off x="1905081" y="2305591"/>
            <a:ext cx="2956143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(</a:t>
            </a:r>
            <a:r>
              <a:rPr lang="ar-KW" sz="36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</a:t>
            </a:r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+ </a:t>
            </a:r>
            <a:r>
              <a:rPr lang="ar-KW" sz="36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</a:t>
            </a:r>
            <a:r>
              <a:rPr lang="ar-KW" sz="36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B7F448-A561-C71E-52D4-0F647E858C1B}"/>
              </a:ext>
            </a:extLst>
          </p:cNvPr>
          <p:cNvSpPr txBox="1"/>
          <p:nvPr/>
        </p:nvSpPr>
        <p:spPr>
          <a:xfrm>
            <a:off x="4725448" y="2736941"/>
            <a:ext cx="1873020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 ( </a:t>
            </a:r>
            <a:r>
              <a:rPr lang="ar-KW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</a:t>
            </a:r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</a:t>
            </a:r>
            <a:r>
              <a:rPr lang="ar-KW" sz="36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</a:t>
            </a:r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26C19E-8F24-806C-E9C2-73D9E5E3912B}"/>
              </a:ext>
            </a:extLst>
          </p:cNvPr>
          <p:cNvSpPr txBox="1"/>
          <p:nvPr/>
        </p:nvSpPr>
        <p:spPr>
          <a:xfrm>
            <a:off x="2867451" y="2714696"/>
            <a:ext cx="2137787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( </a:t>
            </a:r>
            <a:r>
              <a:rPr lang="ar-KW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90</a:t>
            </a:r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</a:t>
            </a:r>
            <a:r>
              <a:rPr lang="ar-KW" sz="36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</a:t>
            </a:r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C54577-9A53-A32C-F0C1-6B020D3C8D9D}"/>
              </a:ext>
            </a:extLst>
          </p:cNvPr>
          <p:cNvSpPr txBox="1"/>
          <p:nvPr/>
        </p:nvSpPr>
        <p:spPr>
          <a:xfrm>
            <a:off x="3549360" y="3201788"/>
            <a:ext cx="302433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 13 + 100 + 100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2E78C3-9C0B-DC3D-8863-02132E9C7490}"/>
              </a:ext>
            </a:extLst>
          </p:cNvPr>
          <p:cNvSpPr txBox="1"/>
          <p:nvPr/>
        </p:nvSpPr>
        <p:spPr>
          <a:xfrm>
            <a:off x="1972766" y="2741091"/>
            <a:ext cx="1218809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</a:t>
            </a:r>
            <a:r>
              <a:rPr lang="ar-KW" sz="36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5F1CC0-B78E-DB32-CF8E-1031D553735E}"/>
              </a:ext>
            </a:extLst>
          </p:cNvPr>
          <p:cNvSpPr txBox="1"/>
          <p:nvPr/>
        </p:nvSpPr>
        <p:spPr>
          <a:xfrm>
            <a:off x="2344065" y="3201788"/>
            <a:ext cx="137327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 213</a:t>
            </a:r>
          </a:p>
        </p:txBody>
      </p:sp>
    </p:spTree>
    <p:extLst>
      <p:ext uri="{BB962C8B-B14F-4D97-AF65-F5344CB8AC3E}">
        <p14:creationId xmlns:p14="http://schemas.microsoft.com/office/powerpoint/2010/main" val="422707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" y="116632"/>
            <a:ext cx="8640960" cy="6675056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427FCDAB-8327-CDC6-96D2-95104F6DD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2" t="25851" r="49627" b="50364"/>
          <a:stretch/>
        </p:blipFill>
        <p:spPr>
          <a:xfrm>
            <a:off x="2192294" y="1867768"/>
            <a:ext cx="4347852" cy="1921272"/>
          </a:xfrm>
          <a:prstGeom prst="rect">
            <a:avLst/>
          </a:prstGeom>
        </p:spPr>
      </p:pic>
      <p:pic>
        <p:nvPicPr>
          <p:cNvPr id="5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C1EE6A53-A81D-49C0-A2C9-77B7483B8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6" b="-1204"/>
          <a:stretch/>
        </p:blipFill>
        <p:spPr>
          <a:xfrm>
            <a:off x="8372401" y="269303"/>
            <a:ext cx="3816424" cy="6597352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CB78B008-842E-43B6-A419-1ED4130D83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97671"/>
            <a:ext cx="899159" cy="780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64439D-347B-5D73-2BF7-22CCEA3BE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5980" y="1340768"/>
            <a:ext cx="4564953" cy="527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CEDA26E-4ECA-5376-E928-FEE6F9116153}"/>
              </a:ext>
            </a:extLst>
          </p:cNvPr>
          <p:cNvGrpSpPr/>
          <p:nvPr/>
        </p:nvGrpSpPr>
        <p:grpSpPr>
          <a:xfrm>
            <a:off x="3371925" y="2256896"/>
            <a:ext cx="2723299" cy="725804"/>
            <a:chOff x="3371925" y="2256896"/>
            <a:chExt cx="2723299" cy="72580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9F1AE0-4CB6-369F-4451-99D4B8F98731}"/>
                </a:ext>
              </a:extLst>
            </p:cNvPr>
            <p:cNvSpPr txBox="1"/>
            <p:nvPr/>
          </p:nvSpPr>
          <p:spPr>
            <a:xfrm>
              <a:off x="4294212" y="2256896"/>
              <a:ext cx="1801012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0070C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= </a:t>
              </a:r>
              <a:r>
                <a:rPr lang="ar-KW" sz="40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25</a:t>
              </a:r>
              <a:r>
                <a:rPr lang="ar-KW" sz="4000" b="1" dirty="0">
                  <a:solidFill>
                    <a:srgbClr val="0070C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+ </a:t>
              </a:r>
              <a:r>
                <a:rPr lang="ar-KW" sz="40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75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732799-C80D-A3B4-B92F-71D748A36A5E}"/>
                </a:ext>
              </a:extLst>
            </p:cNvPr>
            <p:cNvSpPr txBox="1"/>
            <p:nvPr/>
          </p:nvSpPr>
          <p:spPr>
            <a:xfrm>
              <a:off x="3371925" y="2274814"/>
              <a:ext cx="1070118" cy="707886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000" b="1" dirty="0">
                  <a:solidFill>
                    <a:srgbClr val="0070C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+  </a:t>
              </a:r>
              <a:r>
                <a:rPr lang="ar-KW" sz="4000" b="1" dirty="0">
                  <a:solidFill>
                    <a:srgbClr val="00B05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23</a:t>
              </a:r>
              <a:r>
                <a:rPr lang="ar-KW" sz="4000" b="1" dirty="0">
                  <a:solidFill>
                    <a:srgbClr val="0070C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19549A9-4620-1F4E-7081-46F215D0C1CB}"/>
              </a:ext>
            </a:extLst>
          </p:cNvPr>
          <p:cNvSpPr txBox="1"/>
          <p:nvPr/>
        </p:nvSpPr>
        <p:spPr>
          <a:xfrm>
            <a:off x="4812085" y="2706164"/>
            <a:ext cx="138101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 </a:t>
            </a:r>
            <a:r>
              <a:rPr lang="ar-KW" sz="4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869C55-7C6A-8C5A-041E-A92A18ED8F76}"/>
              </a:ext>
            </a:extLst>
          </p:cNvPr>
          <p:cNvSpPr txBox="1"/>
          <p:nvPr/>
        </p:nvSpPr>
        <p:spPr>
          <a:xfrm>
            <a:off x="3371925" y="2683918"/>
            <a:ext cx="107011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</a:t>
            </a:r>
            <a:r>
              <a:rPr lang="ar-KW" sz="40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F47F62-BB6D-5BC3-6E0F-F094009F0096}"/>
              </a:ext>
            </a:extLst>
          </p:cNvPr>
          <p:cNvSpPr txBox="1"/>
          <p:nvPr/>
        </p:nvSpPr>
        <p:spPr>
          <a:xfrm>
            <a:off x="4870276" y="3166860"/>
            <a:ext cx="1309011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 123</a:t>
            </a:r>
          </a:p>
        </p:txBody>
      </p:sp>
    </p:spTree>
    <p:extLst>
      <p:ext uri="{BB962C8B-B14F-4D97-AF65-F5344CB8AC3E}">
        <p14:creationId xmlns:p14="http://schemas.microsoft.com/office/powerpoint/2010/main" val="330858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" y="116632"/>
            <a:ext cx="8640960" cy="6675056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427FCDAB-8327-CDC6-96D2-95104F6DD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59" t="75772" r="1740" b="-448"/>
          <a:stretch/>
        </p:blipFill>
        <p:spPr>
          <a:xfrm>
            <a:off x="2190531" y="1916832"/>
            <a:ext cx="4347852" cy="1993280"/>
          </a:xfrm>
          <a:prstGeom prst="rect">
            <a:avLst/>
          </a:prstGeom>
        </p:spPr>
      </p:pic>
      <p:pic>
        <p:nvPicPr>
          <p:cNvPr id="5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C1EE6A53-A81D-49C0-A2C9-77B7483B8C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26" b="-1204"/>
          <a:stretch/>
        </p:blipFill>
        <p:spPr>
          <a:xfrm>
            <a:off x="8372401" y="269303"/>
            <a:ext cx="3816424" cy="6597352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CB78B008-842E-43B6-A419-1ED4130D83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97671"/>
            <a:ext cx="899159" cy="780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64439D-347B-5D73-2BF7-22CCEA3BE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5980" y="1340768"/>
            <a:ext cx="4564953" cy="52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848978-7C47-3A49-F1FE-0A976184A55D}"/>
              </a:ext>
            </a:extLst>
          </p:cNvPr>
          <p:cNvSpPr txBox="1"/>
          <p:nvPr/>
        </p:nvSpPr>
        <p:spPr>
          <a:xfrm>
            <a:off x="4244307" y="2305591"/>
            <a:ext cx="2092762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 (</a:t>
            </a:r>
            <a:r>
              <a:rPr lang="ar-KW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0,6</a:t>
            </a:r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+ </a:t>
            </a:r>
            <a:r>
              <a:rPr lang="ar-KW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19</a:t>
            </a:r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B39752-157C-2DE9-C776-580711AC6BFC}"/>
              </a:ext>
            </a:extLst>
          </p:cNvPr>
          <p:cNvSpPr txBox="1"/>
          <p:nvPr/>
        </p:nvSpPr>
        <p:spPr>
          <a:xfrm>
            <a:off x="2547224" y="2285455"/>
            <a:ext cx="188175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(</a:t>
            </a:r>
            <a:r>
              <a:rPr lang="ar-KW" sz="36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0,4</a:t>
            </a:r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+ </a:t>
            </a:r>
            <a:r>
              <a:rPr lang="ar-KW" sz="36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30CDFF-8B5C-774F-5873-16EEC74CD422}"/>
              </a:ext>
            </a:extLst>
          </p:cNvPr>
          <p:cNvSpPr txBox="1"/>
          <p:nvPr/>
        </p:nvSpPr>
        <p:spPr>
          <a:xfrm>
            <a:off x="4114103" y="2751685"/>
            <a:ext cx="2222797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 ( </a:t>
            </a:r>
            <a:r>
              <a:rPr lang="ar-KW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0,6</a:t>
            </a:r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</a:t>
            </a:r>
            <a:r>
              <a:rPr lang="ar-KW" sz="36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0,4</a:t>
            </a:r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57AC22-C278-9044-13AC-A5B3D25528B9}"/>
              </a:ext>
            </a:extLst>
          </p:cNvPr>
          <p:cNvSpPr txBox="1"/>
          <p:nvPr/>
        </p:nvSpPr>
        <p:spPr>
          <a:xfrm>
            <a:off x="2190531" y="2747535"/>
            <a:ext cx="2137787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( </a:t>
            </a:r>
            <a:r>
              <a:rPr lang="ar-KW" sz="36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19</a:t>
            </a:r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+ </a:t>
            </a:r>
            <a:r>
              <a:rPr lang="ar-KW" sz="3600" b="1" dirty="0">
                <a:solidFill>
                  <a:srgbClr val="00B05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F9E7B5-C55E-A06C-A06C-8C6F64372C6A}"/>
              </a:ext>
            </a:extLst>
          </p:cNvPr>
          <p:cNvSpPr txBox="1"/>
          <p:nvPr/>
        </p:nvSpPr>
        <p:spPr>
          <a:xfrm>
            <a:off x="3574133" y="3197638"/>
            <a:ext cx="3024336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 1 + 22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943990-76D3-400D-E83D-3E87375F1A62}"/>
              </a:ext>
            </a:extLst>
          </p:cNvPr>
          <p:cNvSpPr txBox="1"/>
          <p:nvPr/>
        </p:nvSpPr>
        <p:spPr>
          <a:xfrm>
            <a:off x="2887497" y="3207784"/>
            <a:ext cx="1373271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=  23</a:t>
            </a:r>
          </a:p>
        </p:txBody>
      </p:sp>
    </p:spTree>
    <p:extLst>
      <p:ext uri="{BB962C8B-B14F-4D97-AF65-F5344CB8AC3E}">
        <p14:creationId xmlns:p14="http://schemas.microsoft.com/office/powerpoint/2010/main" val="3655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0A223-7BCF-9907-C158-A7F869AA7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ar-KW" sz="4800" b="1" dirty="0"/>
              <a:t>التقييم المختصر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A20E0795-786E-1510-8A7D-2C2885D61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322" y="2636912"/>
            <a:ext cx="5712180" cy="3571884"/>
          </a:xfrm>
          <a:prstGeom prst="rect">
            <a:avLst/>
          </a:prstGeom>
          <a:ln w="88900" cap="sq" cmpd="thickThin">
            <a:solidFill>
              <a:srgbClr val="E7DCC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FB4BE6-7891-1752-E535-C731DA0FEE1D}"/>
              </a:ext>
            </a:extLst>
          </p:cNvPr>
          <p:cNvSpPr txBox="1"/>
          <p:nvPr/>
        </p:nvSpPr>
        <p:spPr>
          <a:xfrm>
            <a:off x="3142084" y="1772816"/>
            <a:ext cx="58326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K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احسبي ذهنياً: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2A4B7A-000C-805A-0E5E-1920DE244975}"/>
              </a:ext>
            </a:extLst>
          </p:cNvPr>
          <p:cNvSpPr txBox="1"/>
          <p:nvPr/>
        </p:nvSpPr>
        <p:spPr>
          <a:xfrm>
            <a:off x="5230316" y="3645024"/>
            <a:ext cx="27363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= 800  + 200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89192A-2EBE-ADBE-37B3-44093478759E}"/>
              </a:ext>
            </a:extLst>
          </p:cNvPr>
          <p:cNvSpPr txBox="1"/>
          <p:nvPr/>
        </p:nvSpPr>
        <p:spPr>
          <a:xfrm>
            <a:off x="3981950" y="3591857"/>
            <a:ext cx="1428386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+ 36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33E44-02BE-2AB0-FC87-D6854FA04E61}"/>
              </a:ext>
            </a:extLst>
          </p:cNvPr>
          <p:cNvSpPr txBox="1"/>
          <p:nvPr/>
        </p:nvSpPr>
        <p:spPr>
          <a:xfrm>
            <a:off x="6058408" y="4412104"/>
            <a:ext cx="205222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= 1000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D102C3-AA43-1441-93AD-14F220E3F3D9}"/>
              </a:ext>
            </a:extLst>
          </p:cNvPr>
          <p:cNvSpPr txBox="1"/>
          <p:nvPr/>
        </p:nvSpPr>
        <p:spPr>
          <a:xfrm>
            <a:off x="4661733" y="4444063"/>
            <a:ext cx="1428386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+ 36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AC9CEA-5576-4AAF-C21F-6D97AF9AC60B}"/>
              </a:ext>
            </a:extLst>
          </p:cNvPr>
          <p:cNvSpPr txBox="1"/>
          <p:nvPr/>
        </p:nvSpPr>
        <p:spPr>
          <a:xfrm>
            <a:off x="6089543" y="5227265"/>
            <a:ext cx="2052229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= 1036</a:t>
            </a:r>
          </a:p>
        </p:txBody>
      </p:sp>
    </p:spTree>
    <p:extLst>
      <p:ext uri="{BB962C8B-B14F-4D97-AF65-F5344CB8AC3E}">
        <p14:creationId xmlns:p14="http://schemas.microsoft.com/office/powerpoint/2010/main" val="4776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Map&#10;&#10;Description automatically generated with medium confidence">
            <a:extLst>
              <a:ext uri="{FF2B5EF4-FFF2-40B4-BE49-F238E27FC236}">
                <a16:creationId xmlns:a16="http://schemas.microsoft.com/office/drawing/2014/main" id="{5A5F9A6C-09EE-5EDB-DF78-6CA6CCDE719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 amt="35000"/>
          </a:blip>
          <a:srcRect t="30640" b="30640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33718C-164D-30BE-569F-B53A01FE70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2412" y="5301208"/>
            <a:ext cx="9142413" cy="1143000"/>
          </a:xfrm>
        </p:spPr>
        <p:txBody>
          <a:bodyPr anchor="ctr"/>
          <a:lstStyle/>
          <a:p>
            <a:pPr algn="ctr"/>
            <a:r>
              <a:rPr lang="ar-KW" sz="5400" b="1" dirty="0"/>
              <a:t>ما هي خصائص عملية الجمع ؟</a:t>
            </a:r>
          </a:p>
        </p:txBody>
      </p:sp>
    </p:spTree>
    <p:extLst>
      <p:ext uri="{BB962C8B-B14F-4D97-AF65-F5344CB8AC3E}">
        <p14:creationId xmlns:p14="http://schemas.microsoft.com/office/powerpoint/2010/main" val="2097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1423E-AD6D-11F1-0F77-CF896E581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2" y="2095500"/>
            <a:ext cx="9144000" cy="2667000"/>
          </a:xfrm>
        </p:spPr>
        <p:txBody>
          <a:bodyPr>
            <a:normAutofit/>
          </a:bodyPr>
          <a:lstStyle/>
          <a:p>
            <a:pPr algn="ctr"/>
            <a:r>
              <a:rPr lang="ar-KW" sz="1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21942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Answer Box"/>
          <p:cNvSpPr/>
          <p:nvPr/>
        </p:nvSpPr>
        <p:spPr>
          <a:xfrm>
            <a:off x="2273210" y="260648"/>
            <a:ext cx="7542035" cy="1079719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ar-KW" sz="3600" b="1" dirty="0">
                <a:solidFill>
                  <a:prstClr val="white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ما هي الأعداد التي مجموعها = 10 ؟</a:t>
            </a:r>
            <a:endParaRPr lang="en-GB" sz="3600" b="1" dirty="0">
              <a:solidFill>
                <a:prstClr val="white"/>
              </a:solidFill>
              <a:latin typeface="HSIshraq-Light" panose="02000906030000020004" pitchFamily="50" charset="-78"/>
              <a:cs typeface="HSIshraq-Light" panose="02000906030000020004" pitchFamily="50" charset="-78"/>
            </a:endParaRPr>
          </a:p>
        </p:txBody>
      </p:sp>
      <p:sp>
        <p:nvSpPr>
          <p:cNvPr id="58" name="Clue 5"/>
          <p:cNvSpPr/>
          <p:nvPr/>
        </p:nvSpPr>
        <p:spPr>
          <a:xfrm>
            <a:off x="7307898" y="4221088"/>
            <a:ext cx="2519344" cy="2519344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ar-KW" sz="4000" b="1" dirty="0">
                <a:solidFill>
                  <a:prstClr val="white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5 + 5</a:t>
            </a:r>
            <a:endParaRPr lang="en-GB" sz="4000" b="1" dirty="0">
              <a:solidFill>
                <a:prstClr val="white"/>
              </a:solidFill>
              <a:latin typeface="HSIshraq-Light" panose="02000906030000020004" pitchFamily="50" charset="-78"/>
              <a:cs typeface="HSIshraq-Light" panose="02000906030000020004" pitchFamily="50" charset="-78"/>
            </a:endParaRPr>
          </a:p>
        </p:txBody>
      </p:sp>
      <p:sp>
        <p:nvSpPr>
          <p:cNvPr id="57" name="Clue 4"/>
          <p:cNvSpPr/>
          <p:nvPr/>
        </p:nvSpPr>
        <p:spPr>
          <a:xfrm>
            <a:off x="2285206" y="4221088"/>
            <a:ext cx="2519344" cy="2519344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ar-KW" sz="4000" b="1" dirty="0">
                <a:solidFill>
                  <a:prstClr val="white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4 + 6</a:t>
            </a:r>
            <a:endParaRPr lang="en-GB" sz="4000" b="1" dirty="0">
              <a:solidFill>
                <a:prstClr val="white"/>
              </a:solidFill>
              <a:latin typeface="HSIshraq-Light" panose="02000906030000020004" pitchFamily="50" charset="-78"/>
              <a:cs typeface="HSIshraq-Light" panose="02000906030000020004" pitchFamily="50" charset="-78"/>
            </a:endParaRPr>
          </a:p>
        </p:txBody>
      </p:sp>
      <p:sp>
        <p:nvSpPr>
          <p:cNvPr id="56" name="Clue 3"/>
          <p:cNvSpPr/>
          <p:nvPr/>
        </p:nvSpPr>
        <p:spPr>
          <a:xfrm>
            <a:off x="8555573" y="1701744"/>
            <a:ext cx="2519344" cy="2519344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ar-KW" sz="4000" b="1" dirty="0">
                <a:solidFill>
                  <a:prstClr val="white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3 + 7</a:t>
            </a:r>
            <a:endParaRPr lang="en-GB" sz="4000" b="1" dirty="0">
              <a:solidFill>
                <a:prstClr val="white"/>
              </a:solidFill>
              <a:latin typeface="HSIshraq-Light" panose="02000906030000020004" pitchFamily="50" charset="-78"/>
              <a:cs typeface="HSIshraq-Light" panose="02000906030000020004" pitchFamily="50" charset="-78"/>
            </a:endParaRPr>
          </a:p>
        </p:txBody>
      </p:sp>
      <p:sp>
        <p:nvSpPr>
          <p:cNvPr id="55" name="Clue 2"/>
          <p:cNvSpPr/>
          <p:nvPr/>
        </p:nvSpPr>
        <p:spPr>
          <a:xfrm>
            <a:off x="4788554" y="1701744"/>
            <a:ext cx="2519344" cy="2519344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ar-KW" sz="4000" b="1" dirty="0">
                <a:solidFill>
                  <a:prstClr val="white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2 + 8</a:t>
            </a:r>
            <a:endParaRPr lang="en-GB" sz="4000" b="1" dirty="0">
              <a:solidFill>
                <a:prstClr val="white"/>
              </a:solidFill>
              <a:latin typeface="HSIshraq-Light" panose="02000906030000020004" pitchFamily="50" charset="-78"/>
              <a:cs typeface="HSIshraq-Light" panose="02000906030000020004" pitchFamily="50" charset="-78"/>
            </a:endParaRPr>
          </a:p>
        </p:txBody>
      </p:sp>
      <p:sp>
        <p:nvSpPr>
          <p:cNvPr id="54" name="Clue 1"/>
          <p:cNvSpPr/>
          <p:nvPr/>
        </p:nvSpPr>
        <p:spPr>
          <a:xfrm>
            <a:off x="1021535" y="1701744"/>
            <a:ext cx="2519344" cy="2519344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ar-KW" sz="3600" b="1" dirty="0">
                <a:solidFill>
                  <a:prstClr val="white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1 + 9</a:t>
            </a:r>
            <a:endParaRPr lang="en-GB" sz="3600" b="1" dirty="0">
              <a:solidFill>
                <a:prstClr val="white"/>
              </a:solidFill>
              <a:latin typeface="HSIshraq-Light" panose="02000906030000020004" pitchFamily="50" charset="-78"/>
              <a:cs typeface="HSIshraq-Light" panose="02000906030000020004" pitchFamily="50" charset="-78"/>
            </a:endParaRPr>
          </a:p>
        </p:txBody>
      </p:sp>
      <p:pic>
        <p:nvPicPr>
          <p:cNvPr id="46" name="Snowflak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8" y="4221088"/>
            <a:ext cx="2519344" cy="2519344"/>
          </a:xfrm>
          <a:prstGeom prst="rect">
            <a:avLst/>
          </a:prstGeom>
        </p:spPr>
      </p:pic>
      <p:pic>
        <p:nvPicPr>
          <p:cNvPr id="49" name="Snowflak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205" y="4221088"/>
            <a:ext cx="2519344" cy="2519344"/>
          </a:xfrm>
          <a:prstGeom prst="rect">
            <a:avLst/>
          </a:prstGeom>
        </p:spPr>
      </p:pic>
      <p:pic>
        <p:nvPicPr>
          <p:cNvPr id="45" name="Snowflak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575" y="1701744"/>
            <a:ext cx="2519344" cy="2519344"/>
          </a:xfrm>
          <a:prstGeom prst="rect">
            <a:avLst/>
          </a:prstGeom>
        </p:spPr>
      </p:pic>
      <p:pic>
        <p:nvPicPr>
          <p:cNvPr id="44" name="Snowflak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52" y="1701744"/>
            <a:ext cx="2519344" cy="2519344"/>
          </a:xfrm>
          <a:prstGeom prst="rect">
            <a:avLst/>
          </a:prstGeom>
        </p:spPr>
      </p:pic>
      <p:pic>
        <p:nvPicPr>
          <p:cNvPr id="43" name="Snowflak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36" y="1701744"/>
            <a:ext cx="2519344" cy="2519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1E7EA3-45AC-7836-6AA7-C8C2F5DAC2EE}"/>
              </a:ext>
            </a:extLst>
          </p:cNvPr>
          <p:cNvSpPr txBox="1"/>
          <p:nvPr/>
        </p:nvSpPr>
        <p:spPr>
          <a:xfrm>
            <a:off x="9911171" y="385008"/>
            <a:ext cx="227765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400" b="1" dirty="0"/>
              <a:t>اضغطي على الدوائر للإظهار الإجابة</a:t>
            </a:r>
          </a:p>
        </p:txBody>
      </p:sp>
    </p:spTree>
    <p:extLst>
      <p:ext uri="{BB962C8B-B14F-4D97-AF65-F5344CB8AC3E}">
        <p14:creationId xmlns:p14="http://schemas.microsoft.com/office/powerpoint/2010/main" val="423776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3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3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3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Snowflake 5"/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786" y="8620"/>
            <a:ext cx="7488832" cy="6840760"/>
          </a:xfrm>
          <a:prstGeom prst="rect">
            <a:avLst/>
          </a:prstGeom>
        </p:spPr>
      </p:pic>
      <p:sp>
        <p:nvSpPr>
          <p:cNvPr id="59" name="Answer Box"/>
          <p:cNvSpPr/>
          <p:nvPr/>
        </p:nvSpPr>
        <p:spPr>
          <a:xfrm>
            <a:off x="1845940" y="1844824"/>
            <a:ext cx="8622155" cy="3168352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r>
              <a:rPr lang="ar-KW" sz="3600" b="1" dirty="0">
                <a:solidFill>
                  <a:prstClr val="white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12 - ........ = 10</a:t>
            </a:r>
            <a:endParaRPr lang="en-GB" sz="3600" b="1" dirty="0">
              <a:solidFill>
                <a:prstClr val="white"/>
              </a:solidFill>
              <a:latin typeface="HSIshraq-Light" panose="02000906030000020004" pitchFamily="50" charset="-78"/>
              <a:cs typeface="HSIshraq-Light" panose="02000906030000020004" pitchFamily="50" charset="-78"/>
            </a:endParaRPr>
          </a:p>
        </p:txBody>
      </p:sp>
      <p:pic>
        <p:nvPicPr>
          <p:cNvPr id="45" name="Snowflak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91" y="3861048"/>
            <a:ext cx="2519344" cy="2519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0023B4-C571-37BB-FBD8-2FFD7CBF7B0B}"/>
              </a:ext>
            </a:extLst>
          </p:cNvPr>
          <p:cNvSpPr txBox="1"/>
          <p:nvPr/>
        </p:nvSpPr>
        <p:spPr>
          <a:xfrm>
            <a:off x="5806380" y="2996952"/>
            <a:ext cx="79208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B5D3EC"/>
                </a:solidFill>
                <a:latin typeface="HSIshraq-Light" panose="02000906030000020004" pitchFamily="50" charset="-78"/>
                <a:cs typeface="HSIshraq-Light" panose="02000906030000020004" pitchFamily="50" charset="-78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0559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3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3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1423E-AD6D-11F1-0F77-CF896E581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2" y="2095500"/>
            <a:ext cx="9144000" cy="2667000"/>
          </a:xfrm>
        </p:spPr>
        <p:txBody>
          <a:bodyPr>
            <a:normAutofit/>
          </a:bodyPr>
          <a:lstStyle/>
          <a:p>
            <a:pPr algn="ctr"/>
            <a:r>
              <a:rPr lang="ar-KW" sz="1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368146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9EDF4-D692-6911-F8A5-A0796B8F9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48" y="404664"/>
            <a:ext cx="2483767" cy="71359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ar-KW" sz="4800" b="1" dirty="0"/>
              <a:t>صفحة 49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522ED84-08F4-D4D0-F11D-F938CEDE18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14" r="-1" b="1695"/>
          <a:stretch/>
        </p:blipFill>
        <p:spPr>
          <a:xfrm>
            <a:off x="2336941" y="2006056"/>
            <a:ext cx="7514942" cy="4608512"/>
          </a:xfrm>
          <a:prstGeom prst="rect">
            <a:avLst/>
          </a:prstGeom>
          <a:ln w="88900" cap="sq" cmpd="thickThin">
            <a:solidFill>
              <a:srgbClr val="E7DCC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FDBDE7-EE85-9C00-B3B0-6F39E60D0684}"/>
              </a:ext>
            </a:extLst>
          </p:cNvPr>
          <p:cNvSpPr txBox="1"/>
          <p:nvPr/>
        </p:nvSpPr>
        <p:spPr>
          <a:xfrm>
            <a:off x="5698368" y="4149080"/>
            <a:ext cx="792088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5B5276-EA08-C489-AD95-E80BF1F1F5D7}"/>
              </a:ext>
            </a:extLst>
          </p:cNvPr>
          <p:cNvSpPr txBox="1"/>
          <p:nvPr/>
        </p:nvSpPr>
        <p:spPr>
          <a:xfrm>
            <a:off x="7678588" y="4743058"/>
            <a:ext cx="9361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45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C46A7-E6C2-5492-FAFC-07F97ABA900B}"/>
              </a:ext>
            </a:extLst>
          </p:cNvPr>
          <p:cNvSpPr txBox="1"/>
          <p:nvPr/>
        </p:nvSpPr>
        <p:spPr>
          <a:xfrm>
            <a:off x="6382444" y="4743057"/>
            <a:ext cx="9361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93CDBB-575E-B63F-3961-8CADC039728E}"/>
              </a:ext>
            </a:extLst>
          </p:cNvPr>
          <p:cNvSpPr txBox="1"/>
          <p:nvPr/>
        </p:nvSpPr>
        <p:spPr>
          <a:xfrm>
            <a:off x="4726260" y="4743056"/>
            <a:ext cx="9361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6AE4FC-E6F0-E7EC-69CC-9F9062AE64CF}"/>
              </a:ext>
            </a:extLst>
          </p:cNvPr>
          <p:cNvSpPr txBox="1"/>
          <p:nvPr/>
        </p:nvSpPr>
        <p:spPr>
          <a:xfrm>
            <a:off x="7786600" y="5328690"/>
            <a:ext cx="9361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B38EC2-FC56-0DB2-595D-6A8684AC4DAF}"/>
              </a:ext>
            </a:extLst>
          </p:cNvPr>
          <p:cNvSpPr txBox="1"/>
          <p:nvPr/>
        </p:nvSpPr>
        <p:spPr>
          <a:xfrm>
            <a:off x="6490456" y="5328689"/>
            <a:ext cx="9361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F2F8E7-C6AB-9746-617B-1048EA158C49}"/>
              </a:ext>
            </a:extLst>
          </p:cNvPr>
          <p:cNvSpPr txBox="1"/>
          <p:nvPr/>
        </p:nvSpPr>
        <p:spPr>
          <a:xfrm>
            <a:off x="7894612" y="5914322"/>
            <a:ext cx="9361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193994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22ED84-08F4-D4D0-F11D-F938CEDE18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15" t="-75" r="-143" b="75"/>
          <a:stretch/>
        </p:blipFill>
        <p:spPr>
          <a:xfrm>
            <a:off x="2660646" y="1772816"/>
            <a:ext cx="6703271" cy="4922721"/>
          </a:xfrm>
          <a:prstGeom prst="rect">
            <a:avLst/>
          </a:prstGeom>
          <a:ln w="88900" cap="sq" cmpd="thickThin">
            <a:solidFill>
              <a:srgbClr val="E7DCC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6AE4FC-E6F0-E7EC-69CC-9F9062AE64CF}"/>
              </a:ext>
            </a:extLst>
          </p:cNvPr>
          <p:cNvSpPr txBox="1"/>
          <p:nvPr/>
        </p:nvSpPr>
        <p:spPr>
          <a:xfrm>
            <a:off x="6958508" y="4509120"/>
            <a:ext cx="9361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46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B38EC2-FC56-0DB2-595D-6A8684AC4DAF}"/>
              </a:ext>
            </a:extLst>
          </p:cNvPr>
          <p:cNvSpPr txBox="1"/>
          <p:nvPr/>
        </p:nvSpPr>
        <p:spPr>
          <a:xfrm>
            <a:off x="7058984" y="5085184"/>
            <a:ext cx="9361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36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F2F8E7-C6AB-9746-617B-1048EA158C49}"/>
              </a:ext>
            </a:extLst>
          </p:cNvPr>
          <p:cNvSpPr txBox="1"/>
          <p:nvPr/>
        </p:nvSpPr>
        <p:spPr>
          <a:xfrm>
            <a:off x="5070464" y="4509119"/>
            <a:ext cx="9361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10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5726FDC-07C1-7021-1C50-3AA6E545D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48" y="404664"/>
            <a:ext cx="2483767" cy="71359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ar-KW" sz="4800" b="1" dirty="0"/>
              <a:t>صفحة 49</a:t>
            </a:r>
          </a:p>
        </p:txBody>
      </p:sp>
    </p:spTree>
    <p:extLst>
      <p:ext uri="{BB962C8B-B14F-4D97-AF65-F5344CB8AC3E}">
        <p14:creationId xmlns:p14="http://schemas.microsoft.com/office/powerpoint/2010/main" val="40286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5726FDC-07C1-7021-1C50-3AA6E545D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48" y="404664"/>
            <a:ext cx="2483767" cy="713590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ar-KW" sz="4800" b="1" dirty="0"/>
              <a:t>صفحة 49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D5B16-70A2-FE25-2BBD-98E9ADFE1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64" y="2204864"/>
            <a:ext cx="10894496" cy="4176122"/>
          </a:xfrm>
          <a:prstGeom prst="rect">
            <a:avLst/>
          </a:prstGeom>
          <a:ln w="88900" cap="sq" cmpd="thickThin">
            <a:solidFill>
              <a:srgbClr val="E7DCC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F9D1EF-4828-C351-D89F-772202F76B0B}"/>
              </a:ext>
            </a:extLst>
          </p:cNvPr>
          <p:cNvSpPr txBox="1"/>
          <p:nvPr/>
        </p:nvSpPr>
        <p:spPr>
          <a:xfrm>
            <a:off x="9021380" y="4031182"/>
            <a:ext cx="9361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EC69E6-A590-D6CE-7978-6A0E41D9C2CF}"/>
              </a:ext>
            </a:extLst>
          </p:cNvPr>
          <p:cNvSpPr txBox="1"/>
          <p:nvPr/>
        </p:nvSpPr>
        <p:spPr>
          <a:xfrm>
            <a:off x="9725727" y="5533290"/>
            <a:ext cx="1049205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107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0739D-156A-53FC-8A4C-FDC88F6290D1}"/>
              </a:ext>
            </a:extLst>
          </p:cNvPr>
          <p:cNvSpPr txBox="1"/>
          <p:nvPr/>
        </p:nvSpPr>
        <p:spPr>
          <a:xfrm>
            <a:off x="7149172" y="4998334"/>
            <a:ext cx="1049205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100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C59018-F7F3-1DD3-0EC7-26940C2C4B95}"/>
              </a:ext>
            </a:extLst>
          </p:cNvPr>
          <p:cNvSpPr txBox="1"/>
          <p:nvPr/>
        </p:nvSpPr>
        <p:spPr>
          <a:xfrm>
            <a:off x="7017836" y="4005064"/>
            <a:ext cx="9361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60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BB232D-3543-8332-7A82-5A76C5DB666E}"/>
              </a:ext>
            </a:extLst>
          </p:cNvPr>
          <p:cNvSpPr txBox="1"/>
          <p:nvPr/>
        </p:nvSpPr>
        <p:spPr>
          <a:xfrm>
            <a:off x="6729017" y="4469872"/>
            <a:ext cx="9361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60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25937F-16D2-D026-9E51-3E2A56F72FD0}"/>
              </a:ext>
            </a:extLst>
          </p:cNvPr>
          <p:cNvSpPr txBox="1"/>
          <p:nvPr/>
        </p:nvSpPr>
        <p:spPr>
          <a:xfrm>
            <a:off x="7730789" y="4446681"/>
            <a:ext cx="936104" cy="83099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800" b="1" dirty="0">
                <a:solidFill>
                  <a:srgbClr val="0070C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18260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13900" dirty="0">
                <a:latin typeface="HSIshraq-Light" panose="02000906030000020004" pitchFamily="50" charset="-78"/>
                <a:cs typeface="HSIshraq-Light" panose="02000906030000020004" pitchFamily="50" charset="-78"/>
              </a:rPr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28947938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 16x9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arth tone presentation (widescreen).potx" id="{0B5E8F0C-1569-45B5-8ADA-CBBDCE8A31F7}" vid="{BAFE7D81-C21B-4995-AEF0-26102EF6BDA1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Earth tone presentation (widescreen)</Template>
  <TotalTime>368</TotalTime>
  <Words>216</Words>
  <Application>Microsoft Office PowerPoint</Application>
  <PresentationFormat>Custom</PresentationFormat>
  <Paragraphs>70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Meiryo</vt:lpstr>
      <vt:lpstr>Arial</vt:lpstr>
      <vt:lpstr>Calibri</vt:lpstr>
      <vt:lpstr>Calibri Light</vt:lpstr>
      <vt:lpstr>Corbel</vt:lpstr>
      <vt:lpstr>Geeza Pro Regular</vt:lpstr>
      <vt:lpstr>Gill Sans MT</vt:lpstr>
      <vt:lpstr>Helvetica Neue</vt:lpstr>
      <vt:lpstr>HSIshraq-Light</vt:lpstr>
      <vt:lpstr>Sakkal Majalla</vt:lpstr>
      <vt:lpstr>Earthtones 16x9</vt:lpstr>
      <vt:lpstr>21_BasicWhite</vt:lpstr>
      <vt:lpstr>1_Office Theme</vt:lpstr>
      <vt:lpstr>Office テーマ</vt:lpstr>
      <vt:lpstr>(1-8): الحساب الذهني: خصائص الجمع إعداد المعلمة: أ. نوره راشد</vt:lpstr>
      <vt:lpstr>التمهيد</vt:lpstr>
      <vt:lpstr>PowerPoint Presentation</vt:lpstr>
      <vt:lpstr>PowerPoint Presentation</vt:lpstr>
      <vt:lpstr>عرض الدرس</vt:lpstr>
      <vt:lpstr>صفحة 49</vt:lpstr>
      <vt:lpstr>صفحة 49</vt:lpstr>
      <vt:lpstr>صفحة 49</vt:lpstr>
      <vt:lpstr>فاصل تعليمي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التقييم المختصر</vt:lpstr>
      <vt:lpstr>ما هي خصائص عملية الجمع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(1-8): الحساب الذهني: خصائص الجمع</dc:title>
  <dc:creator>nrmsa 97</dc:creator>
  <cp:lastModifiedBy>نوره راشد محمد علي</cp:lastModifiedBy>
  <cp:revision>15</cp:revision>
  <cp:lastPrinted>2022-10-12T03:58:19Z</cp:lastPrinted>
  <dcterms:created xsi:type="dcterms:W3CDTF">2022-10-11T14:51:33Z</dcterms:created>
  <dcterms:modified xsi:type="dcterms:W3CDTF">2023-06-10T17:14:25Z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