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4" r:id="rId5"/>
    <p:sldMasterId id="2147483713" r:id="rId6"/>
    <p:sldMasterId id="2147483662" r:id="rId7"/>
  </p:sldMasterIdLst>
  <p:notesMasterIdLst>
    <p:notesMasterId r:id="rId32"/>
  </p:notesMasterIdLst>
  <p:sldIdLst>
    <p:sldId id="548" r:id="rId8"/>
    <p:sldId id="536" r:id="rId9"/>
    <p:sldId id="258" r:id="rId10"/>
    <p:sldId id="259" r:id="rId11"/>
    <p:sldId id="546" r:id="rId12"/>
    <p:sldId id="547" r:id="rId13"/>
    <p:sldId id="263" r:id="rId14"/>
    <p:sldId id="264" r:id="rId15"/>
    <p:sldId id="265" r:id="rId16"/>
    <p:sldId id="537" r:id="rId17"/>
    <p:sldId id="539" r:id="rId18"/>
    <p:sldId id="540" r:id="rId19"/>
    <p:sldId id="541" r:id="rId20"/>
    <p:sldId id="542" r:id="rId21"/>
    <p:sldId id="543" r:id="rId22"/>
    <p:sldId id="538" r:id="rId23"/>
    <p:sldId id="256" r:id="rId24"/>
    <p:sldId id="257" r:id="rId25"/>
    <p:sldId id="261" r:id="rId26"/>
    <p:sldId id="262" r:id="rId27"/>
    <p:sldId id="266" r:id="rId28"/>
    <p:sldId id="268" r:id="rId29"/>
    <p:sldId id="545" r:id="rId30"/>
    <p:sldId id="54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57"/>
    <a:srgbClr val="CA1023"/>
    <a:srgbClr val="FFBC27"/>
    <a:srgbClr val="E02D27"/>
    <a:srgbClr val="7DD7D9"/>
    <a:srgbClr val="8822EE"/>
    <a:srgbClr val="F01688"/>
    <a:srgbClr val="2F21F3"/>
    <a:srgbClr val="FEB52B"/>
    <a:srgbClr val="F01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422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0BCFC-AFFD-334C-A183-6116BAFDF92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058E0-0852-DB43-83D6-BD76659FF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0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51FEA09-E4BD-0741-D624-EED4A231C599}"/>
              </a:ext>
            </a:extLst>
          </p:cNvPr>
          <p:cNvSpPr/>
          <p:nvPr userDrawn="1"/>
        </p:nvSpPr>
        <p:spPr>
          <a:xfrm rot="10800000">
            <a:off x="853427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99000">
                <a:schemeClr val="accent3">
                  <a:alpha val="71647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B707B5BA-AB15-D1EF-EBC5-F38FCE20FC52}"/>
              </a:ext>
            </a:extLst>
          </p:cNvPr>
          <p:cNvSpPr/>
          <p:nvPr userDrawn="1"/>
        </p:nvSpPr>
        <p:spPr>
          <a:xfrm rot="710202" flipV="1">
            <a:off x="-145573" y="4175628"/>
            <a:ext cx="6040006" cy="3240870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97000">
                <a:schemeClr val="accent3">
                  <a:lumMod val="50000"/>
                  <a:alpha val="21210"/>
                </a:schemeClr>
              </a:gs>
              <a:gs pos="72000">
                <a:schemeClr val="accent4">
                  <a:lumMod val="50000"/>
                </a:schemeClr>
              </a:gs>
              <a:gs pos="3000">
                <a:schemeClr val="accent6">
                  <a:alpha val="53787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AF73CC-B23B-6DCD-7E3E-8213485DF9B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3104925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">
            <a:extLst>
              <a:ext uri="{FF2B5EF4-FFF2-40B4-BE49-F238E27FC236}">
                <a16:creationId xmlns:a16="http://schemas.microsoft.com/office/drawing/2014/main" id="{0319ECD0-7050-C18F-AC35-7F8DFA288A58}"/>
              </a:ext>
            </a:extLst>
          </p:cNvPr>
          <p:cNvSpPr/>
          <p:nvPr userDrawn="1"/>
        </p:nvSpPr>
        <p:spPr>
          <a:xfrm>
            <a:off x="-24334" y="1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889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32954FC-1C1B-B277-413F-3CBA66FD1EAD}"/>
              </a:ext>
            </a:extLst>
          </p:cNvPr>
          <p:cNvSpPr/>
          <p:nvPr userDrawn="1"/>
        </p:nvSpPr>
        <p:spPr>
          <a:xfrm flipH="1" flipV="1">
            <a:off x="-26982" y="9939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5011629 w 12218982"/>
              <a:gd name="connsiteY10" fmla="*/ 121918 h 6860673"/>
              <a:gd name="connsiteX11" fmla="*/ 4783396 w 12218982"/>
              <a:gd name="connsiteY11" fmla="*/ 139697 h 6860673"/>
              <a:gd name="connsiteX12" fmla="*/ 4570293 w 12218982"/>
              <a:gd name="connsiteY12" fmla="*/ 145085 h 6860673"/>
              <a:gd name="connsiteX13" fmla="*/ 692864 w 12218982"/>
              <a:gd name="connsiteY13" fmla="*/ 2723368 h 6860673"/>
              <a:gd name="connsiteX14" fmla="*/ 653810 w 12218982"/>
              <a:gd name="connsiteY14" fmla="*/ 2809752 h 6860673"/>
              <a:gd name="connsiteX15" fmla="*/ 633474 w 12218982"/>
              <a:gd name="connsiteY15" fmla="*/ 2851993 h 6860673"/>
              <a:gd name="connsiteX16" fmla="*/ 551923 w 12218982"/>
              <a:gd name="connsiteY16" fmla="*/ 3041708 h 6860673"/>
              <a:gd name="connsiteX17" fmla="*/ 532245 w 12218982"/>
              <a:gd name="connsiteY17" fmla="*/ 3101107 h 6860673"/>
              <a:gd name="connsiteX18" fmla="*/ 519820 w 12218982"/>
              <a:gd name="connsiteY18" fmla="*/ 3132620 h 6860673"/>
              <a:gd name="connsiteX19" fmla="*/ 242995 w 12218982"/>
              <a:gd name="connsiteY19" fmla="*/ 4701210 h 6860673"/>
              <a:gd name="connsiteX20" fmla="*/ 692864 w 12218982"/>
              <a:gd name="connsiteY20" fmla="*/ 6679052 h 6860673"/>
              <a:gd name="connsiteX21" fmla="*/ 784515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5278815" y="113616"/>
                  <a:pt x="5143479" y="115764"/>
                  <a:pt x="5011629" y="121918"/>
                </a:cubicBezTo>
                <a:lnTo>
                  <a:pt x="4783396" y="139697"/>
                </a:lnTo>
                <a:lnTo>
                  <a:pt x="4570293" y="145085"/>
                </a:lnTo>
                <a:cubicBezTo>
                  <a:pt x="2859647" y="231798"/>
                  <a:pt x="1397605" y="1260791"/>
                  <a:pt x="692864" y="2723368"/>
                </a:cubicBezTo>
                <a:lnTo>
                  <a:pt x="653810" y="2809752"/>
                </a:lnTo>
                <a:lnTo>
                  <a:pt x="633474" y="2851993"/>
                </a:lnTo>
                <a:cubicBezTo>
                  <a:pt x="600933" y="2920155"/>
                  <a:pt x="575052" y="2977311"/>
                  <a:pt x="551923" y="3041708"/>
                </a:cubicBezTo>
                <a:lnTo>
                  <a:pt x="532245" y="3101107"/>
                </a:lnTo>
                <a:lnTo>
                  <a:pt x="519820" y="3132620"/>
                </a:lnTo>
                <a:cubicBezTo>
                  <a:pt x="340732" y="3621732"/>
                  <a:pt x="242995" y="4150057"/>
                  <a:pt x="242995" y="4701210"/>
                </a:cubicBezTo>
                <a:cubicBezTo>
                  <a:pt x="242995" y="5409836"/>
                  <a:pt x="404560" y="6080725"/>
                  <a:pt x="692864" y="6679052"/>
                </a:cubicBezTo>
                <a:lnTo>
                  <a:pt x="784515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77000">
                <a:schemeClr val="accent3">
                  <a:lumMod val="25000"/>
                  <a:alpha val="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AD65933-4DAE-2A46-C7F9-2A20CB244088}"/>
              </a:ext>
            </a:extLst>
          </p:cNvPr>
          <p:cNvSpPr/>
          <p:nvPr userDrawn="1"/>
        </p:nvSpPr>
        <p:spPr>
          <a:xfrm>
            <a:off x="4603793" y="0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41000">
                <a:schemeClr val="accent5">
                  <a:alpha val="21000"/>
                </a:schemeClr>
              </a:gs>
              <a:gs pos="98000">
                <a:schemeClr val="accent5">
                  <a:lumMod val="50000"/>
                </a:schemeClr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078C0FDD-401B-0E80-5823-215C99BAE6B2}"/>
              </a:ext>
            </a:extLst>
          </p:cNvPr>
          <p:cNvSpPr/>
          <p:nvPr userDrawn="1"/>
        </p:nvSpPr>
        <p:spPr>
          <a:xfrm rot="710202" flipH="1">
            <a:off x="6511239" y="-551340"/>
            <a:ext cx="5838132" cy="3132551"/>
          </a:xfrm>
          <a:custGeom>
            <a:avLst/>
            <a:gdLst>
              <a:gd name="connsiteX0" fmla="*/ 480125 w 6747252"/>
              <a:gd name="connsiteY0" fmla="*/ 0 h 3620355"/>
              <a:gd name="connsiteX1" fmla="*/ 6747252 w 6747252"/>
              <a:gd name="connsiteY1" fmla="*/ 1313462 h 3620355"/>
              <a:gd name="connsiteX2" fmla="*/ 6355443 w 6747252"/>
              <a:gd name="connsiteY2" fmla="*/ 1443581 h 3620355"/>
              <a:gd name="connsiteX3" fmla="*/ 4058536 w 6747252"/>
              <a:gd name="connsiteY3" fmla="*/ 2678500 h 3620355"/>
              <a:gd name="connsiteX4" fmla="*/ 33178 w 6747252"/>
              <a:gd name="connsiteY4" fmla="*/ 2369641 h 3620355"/>
              <a:gd name="connsiteX5" fmla="*/ 0 w 6747252"/>
              <a:gd name="connsiteY5" fmla="*/ 2290898 h 3620355"/>
              <a:gd name="connsiteX6" fmla="*/ 480125 w 6747252"/>
              <a:gd name="connsiteY6" fmla="*/ 0 h 36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7252" h="3620355">
                <a:moveTo>
                  <a:pt x="480125" y="0"/>
                </a:moveTo>
                <a:lnTo>
                  <a:pt x="6747252" y="1313462"/>
                </a:lnTo>
                <a:lnTo>
                  <a:pt x="6355443" y="1443581"/>
                </a:lnTo>
                <a:cubicBezTo>
                  <a:pt x="5476828" y="1758684"/>
                  <a:pt x="4659690" y="2192443"/>
                  <a:pt x="4058536" y="2678500"/>
                </a:cubicBezTo>
                <a:cubicBezTo>
                  <a:pt x="2102261" y="4268418"/>
                  <a:pt x="625747" y="3626023"/>
                  <a:pt x="33178" y="2369641"/>
                </a:cubicBezTo>
                <a:lnTo>
                  <a:pt x="0" y="2290898"/>
                </a:lnTo>
                <a:lnTo>
                  <a:pt x="48012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>
                  <a:lumMod val="75000"/>
                  <a:alpha val="19000"/>
                </a:schemeClr>
              </a:gs>
              <a:gs pos="0">
                <a:schemeClr val="accent6">
                  <a:alpha val="61994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584" y="2176272"/>
            <a:ext cx="9921240" cy="148132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42611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226C42-B02E-1D4B-77B4-BF0257C6041E}"/>
              </a:ext>
            </a:extLst>
          </p:cNvPr>
          <p:cNvSpPr/>
          <p:nvPr userDrawn="1"/>
        </p:nvSpPr>
        <p:spPr>
          <a:xfrm>
            <a:off x="19485" y="0"/>
            <a:ext cx="6721146" cy="6858000"/>
          </a:xfrm>
          <a:custGeom>
            <a:avLst/>
            <a:gdLst>
              <a:gd name="connsiteX0" fmla="*/ 0 w 6721146"/>
              <a:gd name="connsiteY0" fmla="*/ 0 h 6858000"/>
              <a:gd name="connsiteX1" fmla="*/ 399503 w 6721146"/>
              <a:gd name="connsiteY1" fmla="*/ 0 h 6858000"/>
              <a:gd name="connsiteX2" fmla="*/ 395119 w 6721146"/>
              <a:gd name="connsiteY2" fmla="*/ 19864 h 6858000"/>
              <a:gd name="connsiteX3" fmla="*/ 244176 w 6721146"/>
              <a:gd name="connsiteY3" fmla="*/ 529296 h 6858000"/>
              <a:gd name="connsiteX4" fmla="*/ 993095 w 6721146"/>
              <a:gd name="connsiteY4" fmla="*/ 5197987 h 6858000"/>
              <a:gd name="connsiteX5" fmla="*/ 4989455 w 6721146"/>
              <a:gd name="connsiteY5" fmla="*/ 6468602 h 6858000"/>
              <a:gd name="connsiteX6" fmla="*/ 6648701 w 6721146"/>
              <a:gd name="connsiteY6" fmla="*/ 6787937 h 6858000"/>
              <a:gd name="connsiteX7" fmla="*/ 6721146 w 6721146"/>
              <a:gd name="connsiteY7" fmla="*/ 6858000 h 6858000"/>
              <a:gd name="connsiteX8" fmla="*/ 0 w 6721146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21146" h="6858000">
                <a:moveTo>
                  <a:pt x="0" y="0"/>
                </a:moveTo>
                <a:lnTo>
                  <a:pt x="399503" y="0"/>
                </a:lnTo>
                <a:lnTo>
                  <a:pt x="395119" y="19864"/>
                </a:lnTo>
                <a:cubicBezTo>
                  <a:pt x="355531" y="180505"/>
                  <a:pt x="305509" y="350292"/>
                  <a:pt x="244176" y="529296"/>
                </a:cubicBezTo>
                <a:cubicBezTo>
                  <a:pt x="-223599" y="2697668"/>
                  <a:pt x="276778" y="4254046"/>
                  <a:pt x="993095" y="5197987"/>
                </a:cubicBezTo>
                <a:cubicBezTo>
                  <a:pt x="1709415" y="6141924"/>
                  <a:pt x="3704883" y="6653220"/>
                  <a:pt x="4989455" y="6468602"/>
                </a:cubicBezTo>
                <a:cubicBezTo>
                  <a:pt x="5774573" y="6353740"/>
                  <a:pt x="6315041" y="6502080"/>
                  <a:pt x="6648701" y="6787937"/>
                </a:cubicBezTo>
                <a:lnTo>
                  <a:pt x="6721146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73000">
                <a:schemeClr val="accent3">
                  <a:lumMod val="25000"/>
                </a:schemeClr>
              </a:gs>
              <a:gs pos="0">
                <a:schemeClr val="accent1">
                  <a:alpha val="2964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0C6EA0-9137-97A8-7C78-0FCD8675F1B0}"/>
              </a:ext>
            </a:extLst>
          </p:cNvPr>
          <p:cNvSpPr/>
          <p:nvPr userDrawn="1"/>
        </p:nvSpPr>
        <p:spPr>
          <a:xfrm>
            <a:off x="8497" y="7662"/>
            <a:ext cx="4591137" cy="3588767"/>
          </a:xfrm>
          <a:custGeom>
            <a:avLst/>
            <a:gdLst>
              <a:gd name="connsiteX0" fmla="*/ 0 w 4591137"/>
              <a:gd name="connsiteY0" fmla="*/ 0 h 3588767"/>
              <a:gd name="connsiteX1" fmla="*/ 4591137 w 4591137"/>
              <a:gd name="connsiteY1" fmla="*/ 0 h 3588767"/>
              <a:gd name="connsiteX2" fmla="*/ 4458037 w 4591137"/>
              <a:gd name="connsiteY2" fmla="*/ 139038 h 3588767"/>
              <a:gd name="connsiteX3" fmla="*/ 3406398 w 4591137"/>
              <a:gd name="connsiteY3" fmla="*/ 1512312 h 3588767"/>
              <a:gd name="connsiteX4" fmla="*/ 202105 w 4591137"/>
              <a:gd name="connsiteY4" fmla="*/ 3554432 h 3588767"/>
              <a:gd name="connsiteX5" fmla="*/ 0 w 4591137"/>
              <a:gd name="connsiteY5" fmla="*/ 3506319 h 358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137" h="3588767">
                <a:moveTo>
                  <a:pt x="0" y="0"/>
                </a:moveTo>
                <a:lnTo>
                  <a:pt x="4591137" y="0"/>
                </a:lnTo>
                <a:lnTo>
                  <a:pt x="4458037" y="139038"/>
                </a:lnTo>
                <a:cubicBezTo>
                  <a:pt x="4038035" y="589101"/>
                  <a:pt x="3677988" y="1055885"/>
                  <a:pt x="3406398" y="1512312"/>
                </a:cubicBezTo>
                <a:cubicBezTo>
                  <a:pt x="2398561" y="3215836"/>
                  <a:pt x="1221089" y="3736280"/>
                  <a:pt x="202105" y="3554432"/>
                </a:cubicBezTo>
                <a:lnTo>
                  <a:pt x="0" y="35063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  <a:alpha val="55687"/>
                </a:schemeClr>
              </a:gs>
              <a:gs pos="99000">
                <a:schemeClr val="accent1">
                  <a:lumMod val="60000"/>
                  <a:lumOff val="40000"/>
                  <a:alpha val="20003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2698A246-2716-9361-4EDE-2498058A4C3A}"/>
              </a:ext>
            </a:extLst>
          </p:cNvPr>
          <p:cNvSpPr/>
          <p:nvPr userDrawn="1"/>
        </p:nvSpPr>
        <p:spPr>
          <a:xfrm>
            <a:off x="0" y="0"/>
            <a:ext cx="1893320" cy="2085274"/>
          </a:xfrm>
          <a:custGeom>
            <a:avLst/>
            <a:gdLst>
              <a:gd name="connsiteX0" fmla="*/ 0 w 1893320"/>
              <a:gd name="connsiteY0" fmla="*/ 0 h 2085274"/>
              <a:gd name="connsiteX1" fmla="*/ 1893320 w 1893320"/>
              <a:gd name="connsiteY1" fmla="*/ 0 h 2085274"/>
              <a:gd name="connsiteX2" fmla="*/ 1836420 w 1893320"/>
              <a:gd name="connsiteY2" fmla="*/ 89992 h 2085274"/>
              <a:gd name="connsiteX3" fmla="*/ 1471130 w 1893320"/>
              <a:gd name="connsiteY3" fmla="*/ 883842 h 2085274"/>
              <a:gd name="connsiteX4" fmla="*/ 90049 w 1893320"/>
              <a:gd name="connsiteY4" fmla="*/ 2071651 h 2085274"/>
              <a:gd name="connsiteX5" fmla="*/ 0 w 1893320"/>
              <a:gd name="connsiteY5" fmla="*/ 2052168 h 2085274"/>
              <a:gd name="connsiteX6" fmla="*/ 0 w 1893320"/>
              <a:gd name="connsiteY6" fmla="*/ 0 h 208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3320" h="2085274">
                <a:moveTo>
                  <a:pt x="0" y="0"/>
                </a:moveTo>
                <a:lnTo>
                  <a:pt x="1893320" y="0"/>
                </a:lnTo>
                <a:lnTo>
                  <a:pt x="1836420" y="89992"/>
                </a:lnTo>
                <a:cubicBezTo>
                  <a:pt x="1676137" y="357859"/>
                  <a:pt x="1549717" y="629674"/>
                  <a:pt x="1471130" y="883842"/>
                </a:cubicBezTo>
                <a:cubicBezTo>
                  <a:pt x="1174602" y="1851540"/>
                  <a:pt x="614067" y="2156914"/>
                  <a:pt x="90049" y="2071651"/>
                </a:cubicBezTo>
                <a:lnTo>
                  <a:pt x="0" y="20521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10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9A7DD52-C2B0-2B91-92C0-905899BB578D}"/>
              </a:ext>
            </a:extLst>
          </p:cNvPr>
          <p:cNvSpPr/>
          <p:nvPr userDrawn="1"/>
        </p:nvSpPr>
        <p:spPr>
          <a:xfrm>
            <a:off x="2" y="5262792"/>
            <a:ext cx="2809260" cy="1595208"/>
          </a:xfrm>
          <a:custGeom>
            <a:avLst/>
            <a:gdLst>
              <a:gd name="connsiteX0" fmla="*/ 0 w 2809260"/>
              <a:gd name="connsiteY0" fmla="*/ 0 h 1595208"/>
              <a:gd name="connsiteX1" fmla="*/ 101140 w 2809260"/>
              <a:gd name="connsiteY1" fmla="*/ 117015 h 1595208"/>
              <a:gd name="connsiteX2" fmla="*/ 2208849 w 2809260"/>
              <a:gd name="connsiteY2" fmla="*/ 1381471 h 1595208"/>
              <a:gd name="connsiteX3" fmla="*/ 2746965 w 2809260"/>
              <a:gd name="connsiteY3" fmla="*/ 1562268 h 1595208"/>
              <a:gd name="connsiteX4" fmla="*/ 2809260 w 2809260"/>
              <a:gd name="connsiteY4" fmla="*/ 1595208 h 1595208"/>
              <a:gd name="connsiteX5" fmla="*/ 0 w 2809260"/>
              <a:gd name="connsiteY5" fmla="*/ 1595207 h 15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9260" h="1595208">
                <a:moveTo>
                  <a:pt x="0" y="0"/>
                </a:moveTo>
                <a:lnTo>
                  <a:pt x="101140" y="117015"/>
                </a:lnTo>
                <a:cubicBezTo>
                  <a:pt x="653434" y="714877"/>
                  <a:pt x="1509442" y="1220329"/>
                  <a:pt x="2208849" y="1381471"/>
                </a:cubicBezTo>
                <a:cubicBezTo>
                  <a:pt x="2416303" y="1428716"/>
                  <a:pt x="2594874" y="1490011"/>
                  <a:pt x="2746965" y="1562268"/>
                </a:cubicBezTo>
                <a:lnTo>
                  <a:pt x="2809260" y="1595208"/>
                </a:lnTo>
                <a:lnTo>
                  <a:pt x="0" y="159520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lumMod val="50000"/>
                  <a:alpha val="67000"/>
                </a:schemeClr>
              </a:gs>
              <a:gs pos="0">
                <a:schemeClr val="accent6">
                  <a:alpha val="4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29">
            <a:extLst>
              <a:ext uri="{FF2B5EF4-FFF2-40B4-BE49-F238E27FC236}">
                <a16:creationId xmlns:a16="http://schemas.microsoft.com/office/drawing/2014/main" id="{73541AB3-4000-4259-4112-06DA0F0728A5}"/>
              </a:ext>
            </a:extLst>
          </p:cNvPr>
          <p:cNvSpPr/>
          <p:nvPr userDrawn="1"/>
        </p:nvSpPr>
        <p:spPr>
          <a:xfrm>
            <a:off x="10193397" y="2730129"/>
            <a:ext cx="1979119" cy="4127871"/>
          </a:xfrm>
          <a:custGeom>
            <a:avLst/>
            <a:gdLst>
              <a:gd name="connsiteX0" fmla="*/ 1979119 w 1979119"/>
              <a:gd name="connsiteY0" fmla="*/ 0 h 4127871"/>
              <a:gd name="connsiteX1" fmla="*/ 1979119 w 1979119"/>
              <a:gd name="connsiteY1" fmla="*/ 4127871 h 4127871"/>
              <a:gd name="connsiteX2" fmla="*/ 0 w 1979119"/>
              <a:gd name="connsiteY2" fmla="*/ 4127871 h 4127871"/>
              <a:gd name="connsiteX3" fmla="*/ 113381 w 1979119"/>
              <a:gd name="connsiteY3" fmla="*/ 3939685 h 4127871"/>
              <a:gd name="connsiteX4" fmla="*/ 893390 w 1979119"/>
              <a:gd name="connsiteY4" fmla="*/ 1926136 h 4127871"/>
              <a:gd name="connsiteX5" fmla="*/ 1827429 w 1979119"/>
              <a:gd name="connsiteY5" fmla="*/ 103152 h 4127871"/>
              <a:gd name="connsiteX6" fmla="*/ 1979119 w 1979119"/>
              <a:gd name="connsiteY6" fmla="*/ 0 h 41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9119" h="4127871">
                <a:moveTo>
                  <a:pt x="1979119" y="0"/>
                </a:moveTo>
                <a:lnTo>
                  <a:pt x="1979119" y="4127871"/>
                </a:lnTo>
                <a:lnTo>
                  <a:pt x="0" y="4127871"/>
                </a:lnTo>
                <a:lnTo>
                  <a:pt x="113381" y="3939685"/>
                </a:lnTo>
                <a:cubicBezTo>
                  <a:pt x="496433" y="3268400"/>
                  <a:pt x="776925" y="2555572"/>
                  <a:pt x="893390" y="1926136"/>
                </a:cubicBezTo>
                <a:cubicBezTo>
                  <a:pt x="1059875" y="1013485"/>
                  <a:pt x="1404160" y="429246"/>
                  <a:pt x="1827429" y="103152"/>
                </a:cubicBezTo>
                <a:lnTo>
                  <a:pt x="1979119" y="0"/>
                </a:lnTo>
                <a:close/>
              </a:path>
            </a:pathLst>
          </a:custGeom>
          <a:gradFill>
            <a:gsLst>
              <a:gs pos="83000">
                <a:schemeClr val="accent5">
                  <a:lumMod val="58000"/>
                  <a:alpha val="35019"/>
                </a:schemeClr>
              </a:gs>
              <a:gs pos="0">
                <a:schemeClr val="accent6">
                  <a:lumMod val="89923"/>
                  <a:lumOff val="10077"/>
                  <a:alpha val="3555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963910-7C6F-7474-84FF-C53D235027B8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3CEC7BC-C46D-D3AD-22D8-8737322B7E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3568" y="2185416"/>
            <a:ext cx="2953512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58FA801-D400-D7FB-6241-4A41BBAA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73568" y="2743200"/>
            <a:ext cx="2953512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9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740CAD-6CDA-9014-8875-BCECEECE0522}"/>
              </a:ext>
            </a:extLst>
          </p:cNvPr>
          <p:cNvSpPr/>
          <p:nvPr userDrawn="1"/>
        </p:nvSpPr>
        <p:spPr>
          <a:xfrm flipH="1">
            <a:off x="379101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E536D1-EF07-9062-CA32-986876ED933F}"/>
              </a:ext>
            </a:extLst>
          </p:cNvPr>
          <p:cNvSpPr/>
          <p:nvPr userDrawn="1"/>
        </p:nvSpPr>
        <p:spPr>
          <a:xfrm flipH="1">
            <a:off x="8929767" y="2349814"/>
            <a:ext cx="2058045" cy="205804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09D35C-DD66-8B6A-98FE-003262BBE72D}"/>
              </a:ext>
            </a:extLst>
          </p:cNvPr>
          <p:cNvSpPr/>
          <p:nvPr userDrawn="1"/>
        </p:nvSpPr>
        <p:spPr>
          <a:xfrm flipH="1">
            <a:off x="6342947" y="2349814"/>
            <a:ext cx="2058045" cy="20580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E263D2-96A8-9EB3-2175-1DB2FD5CB609}"/>
              </a:ext>
            </a:extLst>
          </p:cNvPr>
          <p:cNvSpPr/>
          <p:nvPr userDrawn="1"/>
        </p:nvSpPr>
        <p:spPr>
          <a:xfrm flipH="1">
            <a:off x="1247942" y="2349814"/>
            <a:ext cx="2058045" cy="205804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2524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2524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712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2712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4349" y="4508648"/>
            <a:ext cx="2468880" cy="365760"/>
          </a:xfr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24349" y="4879877"/>
            <a:ext cx="2468880" cy="274638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99285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4678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9871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5537" y="2505584"/>
            <a:ext cx="1746504" cy="174650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CF1AC86-4E83-EED8-9FB5-635710111D45}"/>
              </a:ext>
            </a:extLst>
          </p:cNvPr>
          <p:cNvSpPr/>
          <p:nvPr userDrawn="1"/>
        </p:nvSpPr>
        <p:spPr>
          <a:xfrm flipH="1">
            <a:off x="1704107" y="405552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3E890B-5D84-F4A6-E963-051A1C52577D}"/>
              </a:ext>
            </a:extLst>
          </p:cNvPr>
          <p:cNvSpPr/>
          <p:nvPr userDrawn="1"/>
        </p:nvSpPr>
        <p:spPr>
          <a:xfrm flipH="1">
            <a:off x="4228381" y="1853643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21B0B-6EF1-E460-8E13-3BBE774FA148}"/>
              </a:ext>
            </a:extLst>
          </p:cNvPr>
          <p:cNvSpPr/>
          <p:nvPr userDrawn="1"/>
        </p:nvSpPr>
        <p:spPr>
          <a:xfrm flipH="1">
            <a:off x="6752655" y="4055275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8AB146-30D1-CD59-5D88-5097CF8561D1}"/>
              </a:ext>
            </a:extLst>
          </p:cNvPr>
          <p:cNvSpPr/>
          <p:nvPr userDrawn="1"/>
        </p:nvSpPr>
        <p:spPr>
          <a:xfrm flipH="1">
            <a:off x="9280950" y="4066155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E52614-CC2D-3550-FDBA-9D7D76ED0F72}"/>
              </a:ext>
            </a:extLst>
          </p:cNvPr>
          <p:cNvSpPr/>
          <p:nvPr userDrawn="1"/>
        </p:nvSpPr>
        <p:spPr>
          <a:xfrm flipH="1">
            <a:off x="4228381" y="4056366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9BEA3C-B965-CC70-315C-7C531CD7AA4A}"/>
              </a:ext>
            </a:extLst>
          </p:cNvPr>
          <p:cNvSpPr/>
          <p:nvPr userDrawn="1"/>
        </p:nvSpPr>
        <p:spPr>
          <a:xfrm flipH="1">
            <a:off x="9276929" y="1861862"/>
            <a:ext cx="1231495" cy="1231495"/>
          </a:xfrm>
          <a:prstGeom prst="ellipse">
            <a:avLst/>
          </a:prstGeom>
          <a:gradFill flip="none" rotWithShape="1">
            <a:gsLst>
              <a:gs pos="18000">
                <a:schemeClr val="accent3"/>
              </a:gs>
              <a:gs pos="52000">
                <a:schemeClr val="accent5">
                  <a:alpha val="69515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CCE6E9-C40E-A684-457C-F08C974BD59F}"/>
              </a:ext>
            </a:extLst>
          </p:cNvPr>
          <p:cNvSpPr/>
          <p:nvPr userDrawn="1"/>
        </p:nvSpPr>
        <p:spPr>
          <a:xfrm flipH="1">
            <a:off x="6752655" y="1855810"/>
            <a:ext cx="1231495" cy="123149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9B5F0D0-ABA3-5B0F-77C9-C5B64A613F84}"/>
              </a:ext>
            </a:extLst>
          </p:cNvPr>
          <p:cNvSpPr/>
          <p:nvPr userDrawn="1"/>
        </p:nvSpPr>
        <p:spPr>
          <a:xfrm flipH="1">
            <a:off x="1692043" y="1846020"/>
            <a:ext cx="1231495" cy="1231495"/>
          </a:xfrm>
          <a:prstGeom prst="ellipse">
            <a:avLst/>
          </a:prstGeom>
          <a:gradFill>
            <a:gsLst>
              <a:gs pos="0">
                <a:schemeClr val="accent1"/>
              </a:gs>
              <a:gs pos="77000">
                <a:schemeClr val="accent6">
                  <a:alpha val="69284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15CD9-7B09-FB25-0368-96365B9D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588" y="338328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6BE5A-F1AC-214F-638D-C6C21E51BF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127D4-BE09-1C43-0562-195F20C8A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3517CD-F786-4206-2455-E4C3BD9874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6854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978C389-1D90-6CEB-1D34-D69BF7898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6854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2B5D758-2B43-B448-79C9-1F09317F8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128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404FC1-F068-1D2B-A3D6-59F44099D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1128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F0B1C4A-F0AC-3974-6F79-9CCF799976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402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C12C91B-3BBC-019A-22DF-DF71A287D5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5402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B3FD4C7-50B9-E37D-A077-B15D8C6DB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9676" y="3209544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86092F0-1D91-8C7F-EEFE-A7D79FF89C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9676" y="3447288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D38BBA9-DB40-81D9-4D13-4351576F9F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782010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D4E44748-5631-A2C7-ADA1-FB2707923E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18348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8A56F66F-909F-8F64-B021-9820EB3F6B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42622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EB90D275-5951-BAE0-8859-71B60C9460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66896" y="1935987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BA9EB14D-8336-06B5-51E3-FBCAF00F1F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94074" y="4145489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A1E65D12-1094-78B5-B37A-A03576991D1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18348" y="4146333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6ABE5CEC-34A4-CD5D-FA0D-D675A87984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2622" y="414524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0">
            <a:extLst>
              <a:ext uri="{FF2B5EF4-FFF2-40B4-BE49-F238E27FC236}">
                <a16:creationId xmlns:a16="http://schemas.microsoft.com/office/drawing/2014/main" id="{5DA945B5-3444-7CAC-AA4A-55B04D039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70917" y="4156122"/>
            <a:ext cx="1051560" cy="10515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B0DA5B5-9C84-7B23-EE8E-CEA555CD80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76854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9C62621-0080-5CDD-E5DD-2FCF2D548C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76854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B69DDE47-632B-987E-545E-BAB200D374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701128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165DCBF-4EFD-7181-68BA-1625AC1C0D5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01128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3C7ECA2F-9EC3-26BD-B424-ECE80473DF3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25402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9535F99-6134-8D03-FFEE-D1B3E007F2C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5402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163BD863-99E7-C7C4-4762-8C168574E9A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49676" y="5440680"/>
            <a:ext cx="2286000" cy="18288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678AE5-B810-D5BE-40B5-888AF44731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49676" y="5678424"/>
            <a:ext cx="2286000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4F2FF2-B2D0-EAB9-0059-1E59CFF27936}"/>
              </a:ext>
            </a:extLst>
          </p:cNvPr>
          <p:cNvSpPr/>
          <p:nvPr userDrawn="1"/>
        </p:nvSpPr>
        <p:spPr>
          <a:xfrm>
            <a:off x="0" y="3079989"/>
            <a:ext cx="4744043" cy="3778013"/>
          </a:xfrm>
          <a:custGeom>
            <a:avLst/>
            <a:gdLst>
              <a:gd name="connsiteX0" fmla="*/ 552680 w 4744043"/>
              <a:gd name="connsiteY0" fmla="*/ 2 h 3778013"/>
              <a:gd name="connsiteX1" fmla="*/ 3368067 w 4744043"/>
              <a:gd name="connsiteY1" fmla="*/ 2076456 h 3778013"/>
              <a:gd name="connsiteX2" fmla="*/ 4603294 w 4744043"/>
              <a:gd name="connsiteY2" fmla="*/ 3641510 h 3778013"/>
              <a:gd name="connsiteX3" fmla="*/ 4744043 w 4744043"/>
              <a:gd name="connsiteY3" fmla="*/ 3778013 h 3778013"/>
              <a:gd name="connsiteX4" fmla="*/ 0 w 4744043"/>
              <a:gd name="connsiteY4" fmla="*/ 3778013 h 3778013"/>
              <a:gd name="connsiteX5" fmla="*/ 0 w 4744043"/>
              <a:gd name="connsiteY5" fmla="*/ 73323 h 3778013"/>
              <a:gd name="connsiteX6" fmla="*/ 163773 w 4744043"/>
              <a:gd name="connsiteY6" fmla="*/ 34335 h 3778013"/>
              <a:gd name="connsiteX7" fmla="*/ 552680 w 4744043"/>
              <a:gd name="connsiteY7" fmla="*/ 2 h 37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4043" h="3778013">
                <a:moveTo>
                  <a:pt x="552680" y="2"/>
                </a:moveTo>
                <a:cubicBezTo>
                  <a:pt x="1474475" y="1086"/>
                  <a:pt x="2486209" y="585872"/>
                  <a:pt x="3368067" y="2076456"/>
                </a:cubicBezTo>
                <a:cubicBezTo>
                  <a:pt x="3678455" y="2598086"/>
                  <a:pt x="4104379" y="3133243"/>
                  <a:pt x="4603294" y="3641510"/>
                </a:cubicBezTo>
                <a:lnTo>
                  <a:pt x="4744043" y="3778013"/>
                </a:lnTo>
                <a:lnTo>
                  <a:pt x="0" y="3778013"/>
                </a:lnTo>
                <a:lnTo>
                  <a:pt x="0" y="73323"/>
                </a:lnTo>
                <a:lnTo>
                  <a:pt x="163773" y="34335"/>
                </a:lnTo>
                <a:cubicBezTo>
                  <a:pt x="291146" y="11604"/>
                  <a:pt x="420996" y="-154"/>
                  <a:pt x="552680" y="2"/>
                </a:cubicBezTo>
                <a:close/>
              </a:path>
            </a:pathLst>
          </a:custGeom>
          <a:gradFill flip="none" rotWithShape="1">
            <a:gsLst>
              <a:gs pos="41000">
                <a:schemeClr val="accent3">
                  <a:lumMod val="25000"/>
                  <a:alpha val="67969"/>
                </a:schemeClr>
              </a:gs>
              <a:gs pos="100000">
                <a:schemeClr val="accent2">
                  <a:alpha val="29022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93F7C-DAB3-79A0-9B6F-012F23BAF8BD}"/>
              </a:ext>
            </a:extLst>
          </p:cNvPr>
          <p:cNvSpPr/>
          <p:nvPr userDrawn="1"/>
        </p:nvSpPr>
        <p:spPr>
          <a:xfrm>
            <a:off x="1" y="0"/>
            <a:ext cx="6552595" cy="3112082"/>
          </a:xfrm>
          <a:custGeom>
            <a:avLst/>
            <a:gdLst>
              <a:gd name="connsiteX0" fmla="*/ 6552595 w 6552595"/>
              <a:gd name="connsiteY0" fmla="*/ 0 h 3112082"/>
              <a:gd name="connsiteX1" fmla="*/ 6479403 w 6552595"/>
              <a:gd name="connsiteY1" fmla="*/ 116338 h 3112082"/>
              <a:gd name="connsiteX2" fmla="*/ 4627940 w 6552595"/>
              <a:gd name="connsiteY2" fmla="*/ 645238 h 3112082"/>
              <a:gd name="connsiteX3" fmla="*/ 631580 w 6552595"/>
              <a:gd name="connsiteY3" fmla="*/ 1915852 h 3112082"/>
              <a:gd name="connsiteX4" fmla="*/ 46252 w 6552595"/>
              <a:gd name="connsiteY4" fmla="*/ 2980209 h 3112082"/>
              <a:gd name="connsiteX5" fmla="*/ 0 w 6552595"/>
              <a:gd name="connsiteY5" fmla="*/ 3112082 h 3112082"/>
              <a:gd name="connsiteX6" fmla="*/ 0 w 6552595"/>
              <a:gd name="connsiteY6" fmla="*/ 1037361 h 3112082"/>
              <a:gd name="connsiteX7" fmla="*/ 0 w 6552595"/>
              <a:gd name="connsiteY7" fmla="*/ 0 h 311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2595" h="3112082">
                <a:moveTo>
                  <a:pt x="6552595" y="0"/>
                </a:moveTo>
                <a:lnTo>
                  <a:pt x="6479403" y="116338"/>
                </a:lnTo>
                <a:cubicBezTo>
                  <a:pt x="6181653" y="532833"/>
                  <a:pt x="5587528" y="785625"/>
                  <a:pt x="4627940" y="645238"/>
                </a:cubicBezTo>
                <a:cubicBezTo>
                  <a:pt x="3343367" y="460619"/>
                  <a:pt x="1347900" y="971915"/>
                  <a:pt x="631580" y="1915852"/>
                </a:cubicBezTo>
                <a:cubicBezTo>
                  <a:pt x="407731" y="2210834"/>
                  <a:pt x="204970" y="2565624"/>
                  <a:pt x="46252" y="2980209"/>
                </a:cubicBezTo>
                <a:lnTo>
                  <a:pt x="0" y="3112082"/>
                </a:lnTo>
                <a:lnTo>
                  <a:pt x="0" y="10373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6000">
                <a:schemeClr val="accent3">
                  <a:lumMod val="25000"/>
                </a:schemeClr>
              </a:gs>
              <a:gs pos="0">
                <a:schemeClr val="accent1">
                  <a:alpha val="56738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045F5-266F-9ADF-9692-2DA7DB16DFFE}"/>
              </a:ext>
            </a:extLst>
          </p:cNvPr>
          <p:cNvSpPr/>
          <p:nvPr userDrawn="1"/>
        </p:nvSpPr>
        <p:spPr>
          <a:xfrm>
            <a:off x="10269564" y="0"/>
            <a:ext cx="1922436" cy="5772376"/>
          </a:xfrm>
          <a:custGeom>
            <a:avLst/>
            <a:gdLst>
              <a:gd name="connsiteX0" fmla="*/ 0 w 1922436"/>
              <a:gd name="connsiteY0" fmla="*/ 0 h 5772376"/>
              <a:gd name="connsiteX1" fmla="*/ 1922436 w 1922436"/>
              <a:gd name="connsiteY1" fmla="*/ 0 h 5772376"/>
              <a:gd name="connsiteX2" fmla="*/ 1922436 w 1922436"/>
              <a:gd name="connsiteY2" fmla="*/ 5770832 h 5772376"/>
              <a:gd name="connsiteX3" fmla="*/ 1785843 w 1922436"/>
              <a:gd name="connsiteY3" fmla="*/ 5772376 h 5772376"/>
              <a:gd name="connsiteX4" fmla="*/ 167636 w 1922436"/>
              <a:gd name="connsiteY4" fmla="*/ 2958760 h 5772376"/>
              <a:gd name="connsiteX5" fmla="*/ 11457 w 1922436"/>
              <a:gd name="connsiteY5" fmla="*/ 41049 h 577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436" h="5772376">
                <a:moveTo>
                  <a:pt x="0" y="0"/>
                </a:moveTo>
                <a:lnTo>
                  <a:pt x="1922436" y="0"/>
                </a:lnTo>
                <a:lnTo>
                  <a:pt x="1922436" y="5770832"/>
                </a:lnTo>
                <a:lnTo>
                  <a:pt x="1785843" y="5772376"/>
                </a:lnTo>
                <a:cubicBezTo>
                  <a:pt x="715486" y="5737436"/>
                  <a:pt x="-199675" y="4895626"/>
                  <a:pt x="167636" y="2958760"/>
                </a:cubicBezTo>
                <a:cubicBezTo>
                  <a:pt x="324540" y="2119813"/>
                  <a:pt x="262661" y="1037667"/>
                  <a:pt x="11457" y="41049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2">
                  <a:alpha val="9960"/>
                </a:schemeClr>
              </a:gs>
              <a:gs pos="100000">
                <a:schemeClr val="accent1">
                  <a:alpha val="4755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494E50-F563-24E6-92E6-F9E55D1F3D50}"/>
              </a:ext>
            </a:extLst>
          </p:cNvPr>
          <p:cNvSpPr/>
          <p:nvPr userDrawn="1"/>
        </p:nvSpPr>
        <p:spPr>
          <a:xfrm>
            <a:off x="10861332" y="0"/>
            <a:ext cx="1330669" cy="3088658"/>
          </a:xfrm>
          <a:custGeom>
            <a:avLst/>
            <a:gdLst>
              <a:gd name="connsiteX0" fmla="*/ 0 w 1330669"/>
              <a:gd name="connsiteY0" fmla="*/ 0 h 3088658"/>
              <a:gd name="connsiteX1" fmla="*/ 1330669 w 1330669"/>
              <a:gd name="connsiteY1" fmla="*/ 0 h 3088658"/>
              <a:gd name="connsiteX2" fmla="*/ 1330669 w 1330669"/>
              <a:gd name="connsiteY2" fmla="*/ 3088658 h 3088658"/>
              <a:gd name="connsiteX3" fmla="*/ 1265038 w 1330669"/>
              <a:gd name="connsiteY3" fmla="*/ 3075052 h 3088658"/>
              <a:gd name="connsiteX4" fmla="*/ 84101 w 1330669"/>
              <a:gd name="connsiteY4" fmla="*/ 918166 h 3088658"/>
              <a:gd name="connsiteX5" fmla="*/ 3100 w 1330669"/>
              <a:gd name="connsiteY5" fmla="*/ 15153 h 30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669" h="3088658">
                <a:moveTo>
                  <a:pt x="0" y="0"/>
                </a:moveTo>
                <a:lnTo>
                  <a:pt x="1330669" y="0"/>
                </a:lnTo>
                <a:lnTo>
                  <a:pt x="1330669" y="3088658"/>
                </a:lnTo>
                <a:lnTo>
                  <a:pt x="1265038" y="3075052"/>
                </a:lnTo>
                <a:cubicBezTo>
                  <a:pt x="597017" y="2898062"/>
                  <a:pt x="64513" y="2241595"/>
                  <a:pt x="84101" y="918166"/>
                </a:cubicBezTo>
                <a:cubicBezTo>
                  <a:pt x="87550" y="637183"/>
                  <a:pt x="59230" y="331259"/>
                  <a:pt x="3100" y="15153"/>
                </a:cubicBezTo>
                <a:close/>
              </a:path>
            </a:pathLst>
          </a:custGeom>
          <a:solidFill>
            <a:schemeClr val="accent1">
              <a:alpha val="50635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glass card">
            <a:extLst>
              <a:ext uri="{FF2B5EF4-FFF2-40B4-BE49-F238E27FC236}">
                <a16:creationId xmlns:a16="http://schemas.microsoft.com/office/drawing/2014/main" id="{D9024B22-C102-71C1-8593-95259EC18972}"/>
              </a:ext>
            </a:extLst>
          </p:cNvPr>
          <p:cNvSpPr/>
          <p:nvPr userDrawn="1"/>
        </p:nvSpPr>
        <p:spPr>
          <a:xfrm>
            <a:off x="1474384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99000">
                <a:schemeClr val="bg1">
                  <a:alpha val="3000"/>
                </a:schemeClr>
              </a:gs>
              <a:gs pos="46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78F28F-70CE-7FE2-ACE1-FA2D7C1CE590}"/>
              </a:ext>
            </a:extLst>
          </p:cNvPr>
          <p:cNvSpPr/>
          <p:nvPr userDrawn="1"/>
        </p:nvSpPr>
        <p:spPr>
          <a:xfrm>
            <a:off x="0" y="0"/>
            <a:ext cx="2862855" cy="1527696"/>
          </a:xfrm>
          <a:custGeom>
            <a:avLst/>
            <a:gdLst>
              <a:gd name="connsiteX0" fmla="*/ 0 w 2862855"/>
              <a:gd name="connsiteY0" fmla="*/ 0 h 1527696"/>
              <a:gd name="connsiteX1" fmla="*/ 2862855 w 2862855"/>
              <a:gd name="connsiteY1" fmla="*/ 0 h 1527696"/>
              <a:gd name="connsiteX2" fmla="*/ 2757362 w 2862855"/>
              <a:gd name="connsiteY2" fmla="*/ 85011 h 1527696"/>
              <a:gd name="connsiteX3" fmla="*/ 1949659 w 2862855"/>
              <a:gd name="connsiteY3" fmla="*/ 424032 h 1527696"/>
              <a:gd name="connsiteX4" fmla="*/ 170555 w 2862855"/>
              <a:gd name="connsiteY4" fmla="*/ 1373059 h 1527696"/>
              <a:gd name="connsiteX5" fmla="*/ 0 w 2862855"/>
              <a:gd name="connsiteY5" fmla="*/ 1527696 h 1527696"/>
              <a:gd name="connsiteX6" fmla="*/ 0 w 2862855"/>
              <a:gd name="connsiteY6" fmla="*/ 872969 h 15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855" h="1527696">
                <a:moveTo>
                  <a:pt x="0" y="0"/>
                </a:moveTo>
                <a:lnTo>
                  <a:pt x="2862855" y="0"/>
                </a:lnTo>
                <a:lnTo>
                  <a:pt x="2757362" y="85011"/>
                </a:lnTo>
                <a:cubicBezTo>
                  <a:pt x="2560942" y="227521"/>
                  <a:pt x="2295416" y="345289"/>
                  <a:pt x="1949659" y="424032"/>
                </a:cubicBezTo>
                <a:cubicBezTo>
                  <a:pt x="1377417" y="555874"/>
                  <a:pt x="700343" y="918207"/>
                  <a:pt x="170555" y="1373059"/>
                </a:cubicBezTo>
                <a:lnTo>
                  <a:pt x="0" y="1527696"/>
                </a:lnTo>
                <a:lnTo>
                  <a:pt x="0" y="872969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>
                  <a:lumMod val="25000"/>
                  <a:alpha val="40000"/>
                </a:schemeClr>
              </a:gs>
              <a:gs pos="0">
                <a:schemeClr val="accent4">
                  <a:alpha val="69786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94AB31D-FEF2-F3B0-D726-81CE48F895EA}"/>
              </a:ext>
            </a:extLst>
          </p:cNvPr>
          <p:cNvSpPr/>
          <p:nvPr userDrawn="1"/>
        </p:nvSpPr>
        <p:spPr>
          <a:xfrm>
            <a:off x="2" y="4761091"/>
            <a:ext cx="3131151" cy="2096908"/>
          </a:xfrm>
          <a:custGeom>
            <a:avLst/>
            <a:gdLst>
              <a:gd name="connsiteX0" fmla="*/ 186163 w 3131151"/>
              <a:gd name="connsiteY0" fmla="*/ 0 h 2096908"/>
              <a:gd name="connsiteX1" fmla="*/ 2469297 w 3131151"/>
              <a:gd name="connsiteY1" fmla="*/ 1411265 h 2096908"/>
              <a:gd name="connsiteX2" fmla="*/ 3026909 w 3131151"/>
              <a:gd name="connsiteY2" fmla="*/ 2004423 h 2096908"/>
              <a:gd name="connsiteX3" fmla="*/ 3131151 w 3131151"/>
              <a:gd name="connsiteY3" fmla="*/ 2096908 h 2096908"/>
              <a:gd name="connsiteX4" fmla="*/ 0 w 3131151"/>
              <a:gd name="connsiteY4" fmla="*/ 2096908 h 2096908"/>
              <a:gd name="connsiteX5" fmla="*/ 0 w 3131151"/>
              <a:gd name="connsiteY5" fmla="*/ 4640 h 20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1151" h="2096908">
                <a:moveTo>
                  <a:pt x="186163" y="0"/>
                </a:moveTo>
                <a:cubicBezTo>
                  <a:pt x="883663" y="24692"/>
                  <a:pt x="1675023" y="432572"/>
                  <a:pt x="2469297" y="1411265"/>
                </a:cubicBezTo>
                <a:cubicBezTo>
                  <a:pt x="2632187" y="1610943"/>
                  <a:pt x="2819757" y="1809855"/>
                  <a:pt x="3026909" y="2004423"/>
                </a:cubicBezTo>
                <a:lnTo>
                  <a:pt x="3131151" y="2096908"/>
                </a:lnTo>
                <a:lnTo>
                  <a:pt x="0" y="2096908"/>
                </a:lnTo>
                <a:lnTo>
                  <a:pt x="0" y="4640"/>
                </a:lnTo>
                <a:close/>
              </a:path>
            </a:pathLst>
          </a:custGeom>
          <a:gradFill flip="none" rotWithShape="1">
            <a:gsLst>
              <a:gs pos="47000">
                <a:schemeClr val="accent6">
                  <a:alpha val="51365"/>
                </a:schemeClr>
              </a:gs>
              <a:gs pos="100000">
                <a:schemeClr val="accent4">
                  <a:alpha val="24386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3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824" y="1856232"/>
            <a:ext cx="4718304" cy="1069848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1968" y="3374136"/>
            <a:ext cx="4709160" cy="2395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907BDD9A-3C2A-A21B-A425-1BB45BF5C103}"/>
              </a:ext>
            </a:extLst>
          </p:cNvPr>
          <p:cNvSpPr/>
          <p:nvPr userDrawn="1"/>
        </p:nvSpPr>
        <p:spPr>
          <a:xfrm rot="5400000" flipH="1" flipV="1">
            <a:off x="-1248967" y="1248969"/>
            <a:ext cx="6858000" cy="4360065"/>
          </a:xfrm>
          <a:custGeom>
            <a:avLst/>
            <a:gdLst>
              <a:gd name="connsiteX0" fmla="*/ 6858000 w 6858000"/>
              <a:gd name="connsiteY0" fmla="*/ 0 h 4360065"/>
              <a:gd name="connsiteX1" fmla="*/ 6858000 w 6858000"/>
              <a:gd name="connsiteY1" fmla="*/ 4019634 h 4360065"/>
              <a:gd name="connsiteX2" fmla="*/ 6786526 w 6858000"/>
              <a:gd name="connsiteY2" fmla="*/ 3987694 h 4360065"/>
              <a:gd name="connsiteX3" fmla="*/ 4380589 w 6858000"/>
              <a:gd name="connsiteY3" fmla="*/ 3270469 h 4360065"/>
              <a:gd name="connsiteX4" fmla="*/ 1148443 w 6858000"/>
              <a:gd name="connsiteY4" fmla="*/ 4360028 h 4360065"/>
              <a:gd name="connsiteX5" fmla="*/ 93033 w 6858000"/>
              <a:gd name="connsiteY5" fmla="*/ 4174462 h 4360065"/>
              <a:gd name="connsiteX6" fmla="*/ 0 w 6858000"/>
              <a:gd name="connsiteY6" fmla="*/ 4134599 h 4360065"/>
              <a:gd name="connsiteX7" fmla="*/ 0 w 6858000"/>
              <a:gd name="connsiteY7" fmla="*/ 0 h 4360065"/>
              <a:gd name="connsiteX8" fmla="*/ 6858000 w 6858000"/>
              <a:gd name="connsiteY8" fmla="*/ 0 h 436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4360065">
                <a:moveTo>
                  <a:pt x="6858000" y="0"/>
                </a:moveTo>
                <a:lnTo>
                  <a:pt x="6858000" y="4019634"/>
                </a:lnTo>
                <a:lnTo>
                  <a:pt x="6786526" y="3987694"/>
                </a:lnTo>
                <a:cubicBezTo>
                  <a:pt x="6330423" y="3769997"/>
                  <a:pt x="5587519" y="3251791"/>
                  <a:pt x="4380589" y="3270469"/>
                </a:cubicBezTo>
                <a:cubicBezTo>
                  <a:pt x="3001241" y="3291816"/>
                  <a:pt x="2442968" y="4353863"/>
                  <a:pt x="1148443" y="4360028"/>
                </a:cubicBezTo>
                <a:cubicBezTo>
                  <a:pt x="743904" y="4361955"/>
                  <a:pt x="389317" y="4288650"/>
                  <a:pt x="93033" y="4174462"/>
                </a:cubicBezTo>
                <a:lnTo>
                  <a:pt x="0" y="4134599"/>
                </a:ln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accent4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989D7F61-B47A-97D5-F725-EC5EFE81187A}"/>
              </a:ext>
            </a:extLst>
          </p:cNvPr>
          <p:cNvSpPr/>
          <p:nvPr userDrawn="1"/>
        </p:nvSpPr>
        <p:spPr>
          <a:xfrm rot="16200000" flipH="1">
            <a:off x="-952024" y="952025"/>
            <a:ext cx="6858000" cy="4953950"/>
          </a:xfrm>
          <a:custGeom>
            <a:avLst/>
            <a:gdLst>
              <a:gd name="connsiteX0" fmla="*/ 0 w 6858000"/>
              <a:gd name="connsiteY0" fmla="*/ 0 h 4953950"/>
              <a:gd name="connsiteX1" fmla="*/ 0 w 6858000"/>
              <a:gd name="connsiteY1" fmla="*/ 4289773 h 4953950"/>
              <a:gd name="connsiteX2" fmla="*/ 181159 w 6858000"/>
              <a:gd name="connsiteY2" fmla="*/ 4411259 h 4953950"/>
              <a:gd name="connsiteX3" fmla="*/ 2222746 w 6858000"/>
              <a:gd name="connsiteY3" fmla="*/ 4953891 h 4953950"/>
              <a:gd name="connsiteX4" fmla="*/ 6808516 w 6858000"/>
              <a:gd name="connsiteY4" fmla="*/ 3223031 h 4953950"/>
              <a:gd name="connsiteX5" fmla="*/ 6858000 w 6858000"/>
              <a:gd name="connsiteY5" fmla="*/ 3220931 h 4953950"/>
              <a:gd name="connsiteX6" fmla="*/ 6858000 w 6858000"/>
              <a:gd name="connsiteY6" fmla="*/ 0 h 4953950"/>
              <a:gd name="connsiteX7" fmla="*/ 0 w 6858000"/>
              <a:gd name="connsiteY7" fmla="*/ 0 h 495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953950">
                <a:moveTo>
                  <a:pt x="0" y="0"/>
                </a:moveTo>
                <a:lnTo>
                  <a:pt x="0" y="4289773"/>
                </a:lnTo>
                <a:lnTo>
                  <a:pt x="181159" y="4411259"/>
                </a:lnTo>
                <a:cubicBezTo>
                  <a:pt x="694541" y="4727180"/>
                  <a:pt x="1386349" y="4958196"/>
                  <a:pt x="2222746" y="4953891"/>
                </a:cubicBezTo>
                <a:cubicBezTo>
                  <a:pt x="4074768" y="4944360"/>
                  <a:pt x="4906383" y="3353427"/>
                  <a:pt x="6808516" y="3223031"/>
                </a:cubicBezTo>
                <a:lnTo>
                  <a:pt x="6858000" y="322093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0000">
                <a:schemeClr val="accent6">
                  <a:alpha val="52965"/>
                </a:schemeClr>
              </a:gs>
              <a:gs pos="90000">
                <a:schemeClr val="accent5">
                  <a:lumMod val="50000"/>
                  <a:alpha val="72473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A70008D0-0FB3-5B8D-3060-6EDD9E247095}"/>
              </a:ext>
            </a:extLst>
          </p:cNvPr>
          <p:cNvSpPr/>
          <p:nvPr userDrawn="1"/>
        </p:nvSpPr>
        <p:spPr>
          <a:xfrm rot="16200000" flipH="1">
            <a:off x="-1513890" y="1513891"/>
            <a:ext cx="6858000" cy="3830219"/>
          </a:xfrm>
          <a:custGeom>
            <a:avLst/>
            <a:gdLst>
              <a:gd name="connsiteX0" fmla="*/ 0 w 6858000"/>
              <a:gd name="connsiteY0" fmla="*/ 0 h 3830219"/>
              <a:gd name="connsiteX1" fmla="*/ 0 w 6858000"/>
              <a:gd name="connsiteY1" fmla="*/ 2994317 h 3830219"/>
              <a:gd name="connsiteX2" fmla="*/ 150933 w 6858000"/>
              <a:gd name="connsiteY2" fmla="*/ 2952927 h 3830219"/>
              <a:gd name="connsiteX3" fmla="*/ 533317 w 6858000"/>
              <a:gd name="connsiteY3" fmla="*/ 2907735 h 3830219"/>
              <a:gd name="connsiteX4" fmla="*/ 2516906 w 6858000"/>
              <a:gd name="connsiteY4" fmla="*/ 3558655 h 3830219"/>
              <a:gd name="connsiteX5" fmla="*/ 2542419 w 6858000"/>
              <a:gd name="connsiteY5" fmla="*/ 3568616 h 3830219"/>
              <a:gd name="connsiteX6" fmla="*/ 2607100 w 6858000"/>
              <a:gd name="connsiteY6" fmla="*/ 3608308 h 3830219"/>
              <a:gd name="connsiteX7" fmla="*/ 3580199 w 6858000"/>
              <a:gd name="connsiteY7" fmla="*/ 3830188 h 3830219"/>
              <a:gd name="connsiteX8" fmla="*/ 6145368 w 6858000"/>
              <a:gd name="connsiteY8" fmla="*/ 2895740 h 3830219"/>
              <a:gd name="connsiteX9" fmla="*/ 6711794 w 6858000"/>
              <a:gd name="connsiteY9" fmla="*/ 2941805 h 3830219"/>
              <a:gd name="connsiteX10" fmla="*/ 6858000 w 6858000"/>
              <a:gd name="connsiteY10" fmla="*/ 2973381 h 3830219"/>
              <a:gd name="connsiteX11" fmla="*/ 6858000 w 6858000"/>
              <a:gd name="connsiteY11" fmla="*/ 0 h 3830219"/>
              <a:gd name="connsiteX12" fmla="*/ 0 w 6858000"/>
              <a:gd name="connsiteY12" fmla="*/ 0 h 383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3830219">
                <a:moveTo>
                  <a:pt x="0" y="0"/>
                </a:moveTo>
                <a:lnTo>
                  <a:pt x="0" y="2994317"/>
                </a:lnTo>
                <a:lnTo>
                  <a:pt x="150933" y="2952927"/>
                </a:lnTo>
                <a:cubicBezTo>
                  <a:pt x="269822" y="2926258"/>
                  <a:pt x="396478" y="2910024"/>
                  <a:pt x="533317" y="2907735"/>
                </a:cubicBezTo>
                <a:cubicBezTo>
                  <a:pt x="1559606" y="2890571"/>
                  <a:pt x="2163137" y="3401988"/>
                  <a:pt x="2516906" y="3558655"/>
                </a:cubicBezTo>
                <a:lnTo>
                  <a:pt x="2542419" y="3568616"/>
                </a:lnTo>
                <a:lnTo>
                  <a:pt x="2607100" y="3608308"/>
                </a:lnTo>
                <a:cubicBezTo>
                  <a:pt x="2866745" y="3741243"/>
                  <a:pt x="3194928" y="3832171"/>
                  <a:pt x="3580199" y="3830188"/>
                </a:cubicBezTo>
                <a:cubicBezTo>
                  <a:pt x="4607589" y="3824901"/>
                  <a:pt x="5050658" y="2914049"/>
                  <a:pt x="6145368" y="2895740"/>
                </a:cubicBezTo>
                <a:cubicBezTo>
                  <a:pt x="6350626" y="2892307"/>
                  <a:pt x="6538973" y="2910018"/>
                  <a:pt x="6711794" y="2941805"/>
                </a:cubicBezTo>
                <a:lnTo>
                  <a:pt x="6858000" y="2973381"/>
                </a:lnTo>
                <a:lnTo>
                  <a:pt x="68580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6">
                  <a:alpha val="29951"/>
                </a:schemeClr>
              </a:gs>
              <a:gs pos="99000">
                <a:schemeClr val="accent4">
                  <a:lumMod val="75000"/>
                  <a:alpha val="2734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6FFAC-0E5C-DA2F-C0F9-D5602F928AE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545111" y="2275586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5E76-E101-4994-92F5-1F540EB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>
            <a:extLst>
              <a:ext uri="{FF2B5EF4-FFF2-40B4-BE49-F238E27FC236}">
                <a16:creationId xmlns:a16="http://schemas.microsoft.com/office/drawing/2014/main" id="{079F0D65-9DED-1DC3-6E6D-E4AD5252A007}"/>
              </a:ext>
            </a:extLst>
          </p:cNvPr>
          <p:cNvSpPr/>
          <p:nvPr userDrawn="1"/>
        </p:nvSpPr>
        <p:spPr>
          <a:xfrm rot="16200000" flipV="1">
            <a:off x="6507450" y="1163358"/>
            <a:ext cx="6858000" cy="4531278"/>
          </a:xfrm>
          <a:custGeom>
            <a:avLst/>
            <a:gdLst>
              <a:gd name="connsiteX0" fmla="*/ 6858000 w 6858000"/>
              <a:gd name="connsiteY0" fmla="*/ 3150313 h 3750964"/>
              <a:gd name="connsiteX1" fmla="*/ 6858000 w 6858000"/>
              <a:gd name="connsiteY1" fmla="*/ 0 h 3750964"/>
              <a:gd name="connsiteX2" fmla="*/ 0 w 6858000"/>
              <a:gd name="connsiteY2" fmla="*/ 0 h 3750964"/>
              <a:gd name="connsiteX3" fmla="*/ 0 w 6858000"/>
              <a:gd name="connsiteY3" fmla="*/ 3220894 h 3750964"/>
              <a:gd name="connsiteX4" fmla="*/ 10973 w 6858000"/>
              <a:gd name="connsiteY4" fmla="*/ 3230398 h 3750964"/>
              <a:gd name="connsiteX5" fmla="*/ 1661251 w 6858000"/>
              <a:gd name="connsiteY5" fmla="*/ 3750927 h 3750964"/>
              <a:gd name="connsiteX6" fmla="*/ 4893397 w 6858000"/>
              <a:gd name="connsiteY6" fmla="*/ 2661368 h 3750964"/>
              <a:gd name="connsiteX7" fmla="*/ 6834019 w 6858000"/>
              <a:gd name="connsiteY7" fmla="*/ 3137932 h 3750964"/>
              <a:gd name="connsiteX8" fmla="*/ 6858000 w 6858000"/>
              <a:gd name="connsiteY8" fmla="*/ 3150313 h 375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3750964">
                <a:moveTo>
                  <a:pt x="6858000" y="3150313"/>
                </a:moveTo>
                <a:lnTo>
                  <a:pt x="6858000" y="0"/>
                </a:lnTo>
                <a:lnTo>
                  <a:pt x="0" y="0"/>
                </a:lnTo>
                <a:lnTo>
                  <a:pt x="0" y="3220894"/>
                </a:lnTo>
                <a:lnTo>
                  <a:pt x="10973" y="3230398"/>
                </a:lnTo>
                <a:cubicBezTo>
                  <a:pt x="366756" y="3514112"/>
                  <a:pt x="933081" y="3754395"/>
                  <a:pt x="1661251" y="3750927"/>
                </a:cubicBezTo>
                <a:cubicBezTo>
                  <a:pt x="2955776" y="3744762"/>
                  <a:pt x="3514049" y="2682714"/>
                  <a:pt x="4893397" y="2661368"/>
                </a:cubicBezTo>
                <a:cubicBezTo>
                  <a:pt x="5755490" y="2648026"/>
                  <a:pt x="6380835" y="2908605"/>
                  <a:pt x="6834019" y="3137932"/>
                </a:cubicBezTo>
                <a:lnTo>
                  <a:pt x="6858000" y="3150313"/>
                </a:lnTo>
                <a:close/>
              </a:path>
            </a:pathLst>
          </a:custGeom>
          <a:solidFill>
            <a:schemeClr val="accent4">
              <a:alpha val="142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C605622-8F1F-632F-D5C0-1F2E7875EBA1}"/>
              </a:ext>
            </a:extLst>
          </p:cNvPr>
          <p:cNvSpPr/>
          <p:nvPr userDrawn="1"/>
        </p:nvSpPr>
        <p:spPr>
          <a:xfrm rot="5400000">
            <a:off x="6488397" y="1182411"/>
            <a:ext cx="6858000" cy="4493171"/>
          </a:xfrm>
          <a:custGeom>
            <a:avLst/>
            <a:gdLst>
              <a:gd name="connsiteX0" fmla="*/ 0 w 6858000"/>
              <a:gd name="connsiteY0" fmla="*/ 3300688 h 4744323"/>
              <a:gd name="connsiteX1" fmla="*/ 0 w 6858000"/>
              <a:gd name="connsiteY1" fmla="*/ 0 h 4744323"/>
              <a:gd name="connsiteX2" fmla="*/ 6858000 w 6858000"/>
              <a:gd name="connsiteY2" fmla="*/ 0 h 4744323"/>
              <a:gd name="connsiteX3" fmla="*/ 6858000 w 6858000"/>
              <a:gd name="connsiteY3" fmla="*/ 3130282 h 4744323"/>
              <a:gd name="connsiteX4" fmla="*/ 6685009 w 6858000"/>
              <a:gd name="connsiteY4" fmla="*/ 3177721 h 4744323"/>
              <a:gd name="connsiteX5" fmla="*/ 2944852 w 6858000"/>
              <a:gd name="connsiteY5" fmla="*/ 4744264 h 4744323"/>
              <a:gd name="connsiteX6" fmla="*/ 88593 w 6858000"/>
              <a:gd name="connsiteY6" fmla="*/ 3449517 h 4744323"/>
              <a:gd name="connsiteX7" fmla="*/ 0 w 6858000"/>
              <a:gd name="connsiteY7" fmla="*/ 3300688 h 474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4744323">
                <a:moveTo>
                  <a:pt x="0" y="330068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3130282"/>
                </a:lnTo>
                <a:lnTo>
                  <a:pt x="6685009" y="3177721"/>
                </a:lnTo>
                <a:cubicBezTo>
                  <a:pt x="5333681" y="3615865"/>
                  <a:pt x="4498161" y="4736270"/>
                  <a:pt x="2944852" y="4744264"/>
                </a:cubicBezTo>
                <a:cubicBezTo>
                  <a:pt x="1511029" y="4751644"/>
                  <a:pt x="502120" y="4067469"/>
                  <a:pt x="88593" y="3449517"/>
                </a:cubicBezTo>
                <a:lnTo>
                  <a:pt x="0" y="3300688"/>
                </a:lnTo>
                <a:close/>
              </a:path>
            </a:pathLst>
          </a:custGeom>
          <a:gradFill flip="none" rotWithShape="1">
            <a:gsLst>
              <a:gs pos="4000">
                <a:schemeClr val="accent2">
                  <a:alpha val="23589"/>
                </a:schemeClr>
              </a:gs>
              <a:gs pos="79000">
                <a:schemeClr val="accent5">
                  <a:lumMod val="50000"/>
                  <a:alpha val="5218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919AB4B2-2D3A-FCB5-0314-CC465BCC0E5D}"/>
              </a:ext>
            </a:extLst>
          </p:cNvPr>
          <p:cNvSpPr/>
          <p:nvPr userDrawn="1"/>
        </p:nvSpPr>
        <p:spPr>
          <a:xfrm rot="5400000">
            <a:off x="6926379" y="1582290"/>
            <a:ext cx="6858001" cy="3693421"/>
          </a:xfrm>
          <a:custGeom>
            <a:avLst/>
            <a:gdLst>
              <a:gd name="connsiteX0" fmla="*/ 0 w 6858001"/>
              <a:gd name="connsiteY0" fmla="*/ 3437558 h 3693421"/>
              <a:gd name="connsiteX1" fmla="*/ 0 w 6858001"/>
              <a:gd name="connsiteY1" fmla="*/ 0 h 3693421"/>
              <a:gd name="connsiteX2" fmla="*/ 6858001 w 6858001"/>
              <a:gd name="connsiteY2" fmla="*/ 0 h 3693421"/>
              <a:gd name="connsiteX3" fmla="*/ 6858001 w 6858001"/>
              <a:gd name="connsiteY3" fmla="*/ 1982949 h 3693421"/>
              <a:gd name="connsiteX4" fmla="*/ 6594582 w 6858001"/>
              <a:gd name="connsiteY4" fmla="*/ 1960784 h 3693421"/>
              <a:gd name="connsiteX5" fmla="*/ 6223032 w 6858001"/>
              <a:gd name="connsiteY5" fmla="*/ 1954544 h 3693421"/>
              <a:gd name="connsiteX6" fmla="*/ 1449771 w 6858001"/>
              <a:gd name="connsiteY6" fmla="*/ 3693362 h 3693421"/>
              <a:gd name="connsiteX7" fmla="*/ 163899 w 6858001"/>
              <a:gd name="connsiteY7" fmla="*/ 3498289 h 3693421"/>
              <a:gd name="connsiteX8" fmla="*/ 0 w 6858001"/>
              <a:gd name="connsiteY8" fmla="*/ 3437558 h 36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1" h="3693421">
                <a:moveTo>
                  <a:pt x="0" y="3437558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1982949"/>
                </a:lnTo>
                <a:lnTo>
                  <a:pt x="6594582" y="1960784"/>
                </a:lnTo>
                <a:cubicBezTo>
                  <a:pt x="6474164" y="1954657"/>
                  <a:pt x="6350346" y="1952415"/>
                  <a:pt x="6223032" y="1954544"/>
                </a:cubicBezTo>
                <a:cubicBezTo>
                  <a:pt x="4185999" y="1988612"/>
                  <a:pt x="3361537" y="3683524"/>
                  <a:pt x="1449771" y="3693362"/>
                </a:cubicBezTo>
                <a:cubicBezTo>
                  <a:pt x="971830" y="3695822"/>
                  <a:pt x="541102" y="3621442"/>
                  <a:pt x="163899" y="3498289"/>
                </a:cubicBezTo>
                <a:lnTo>
                  <a:pt x="0" y="3437558"/>
                </a:lnTo>
                <a:close/>
              </a:path>
            </a:pathLst>
          </a:custGeom>
          <a:gradFill>
            <a:gsLst>
              <a:gs pos="84000">
                <a:schemeClr val="accent4">
                  <a:alpha val="20000"/>
                </a:schemeClr>
              </a:gs>
              <a:gs pos="1000">
                <a:schemeClr val="accent6">
                  <a:alpha val="38000"/>
                </a:schemeClr>
              </a:gs>
              <a:gs pos="100000">
                <a:schemeClr val="accent6">
                  <a:alpha val="3349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2257B9-FE58-1976-7115-17E05E58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F040BB-6465-852C-B53C-074E90BB09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832104"/>
            <a:ext cx="8878824" cy="1069848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92" y="2212848"/>
            <a:ext cx="6422136" cy="3282696"/>
          </a:xfrm>
        </p:spPr>
        <p:txBody>
          <a:bodyPr>
            <a:noAutofit/>
          </a:bodyPr>
          <a:lstStyle>
            <a:lvl1pPr marL="347472">
              <a:lnSpc>
                <a:spcPct val="15000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67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A6EF4C-7D81-4747-96CE-C27E5FFD7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63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64D6B5-DB01-413C-A344-25752CC0B9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6D0F-2253-448E-8A9B-BD40758CA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74D81-D3AB-4C26-B400-CA4ADE61F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C2513-76EE-4BC4-8886-5E3401DD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CC0-12E8-487C-82DB-DA4DEB372EFA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FDBF5-3D8A-4D02-96B0-4DFA1FB0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C7618-8795-4120-A6B6-3434AD9C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C4A-20E3-4090-894B-FFEFAE712EC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8207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26CF-FD68-4BE6-94CB-BF14E1F1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5C5E8-2768-4499-B5DE-416DD7843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1D434-3DC7-436F-8876-20C2FA185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4CC6F-EEBD-471C-9ABF-90E11EEB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CC0-12E8-487C-82DB-DA4DEB372EFA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DF595-92D8-4329-82D2-703B50F0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75080-77CF-482C-82B3-53FFEF5D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C4A-20E3-4090-894B-FFEFAE712EC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41597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4234-B720-41FE-9704-6EAA86C4F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7D7F0-AA5E-4834-9B41-D810E7003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9CAA6-108D-465C-AD11-68F9B8E2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C19B8-7E36-4990-8752-C5C272F6B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1C919-E39A-4A3F-AD08-98E004601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2473D-06E8-4FDC-AF93-8A7A771C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CC0-12E8-487C-82DB-DA4DEB372EFA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D353C-A40D-419A-A9D2-C5BEEA97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87FE4-7BD2-4168-8EF0-B1E364C7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C4A-20E3-4090-894B-FFEFAE712EC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265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4812B5-72C6-41DA-97F1-38154CCDB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6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5E91E-5189-4F0F-80F2-B3D910986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9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BEE13B-84F0-478C-AF3B-D8856C269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08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DE8B1-EC05-46FF-9472-E18E26096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9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2989-2C39-46D4-A62E-84DBC0464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250FE-18F5-4AD7-8063-517D8BD2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CC0-12E8-487C-82DB-DA4DEB372EFA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DDC3E-9362-4D5A-86DA-34A834E5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3C94D-6283-4219-AA7F-43DA8820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C4A-20E3-4090-894B-FFEFAE712EC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0443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BE68DE5-FB8F-C713-B589-69851789C6C5}"/>
              </a:ext>
            </a:extLst>
          </p:cNvPr>
          <p:cNvSpPr/>
          <p:nvPr userDrawn="1"/>
        </p:nvSpPr>
        <p:spPr>
          <a:xfrm>
            <a:off x="1" y="4852144"/>
            <a:ext cx="5681755" cy="2002200"/>
          </a:xfrm>
          <a:custGeom>
            <a:avLst/>
            <a:gdLst>
              <a:gd name="connsiteX0" fmla="*/ 320629 w 5681755"/>
              <a:gd name="connsiteY0" fmla="*/ 0 h 2002200"/>
              <a:gd name="connsiteX1" fmla="*/ 375829 w 5681755"/>
              <a:gd name="connsiteY1" fmla="*/ 158026 h 2002200"/>
              <a:gd name="connsiteX2" fmla="*/ 897491 w 5681755"/>
              <a:gd name="connsiteY2" fmla="*/ 961690 h 2002200"/>
              <a:gd name="connsiteX3" fmla="*/ 4054478 w 5681755"/>
              <a:gd name="connsiteY3" fmla="*/ 1474149 h 2002200"/>
              <a:gd name="connsiteX4" fmla="*/ 5679398 w 5681755"/>
              <a:gd name="connsiteY4" fmla="*/ 1986034 h 2002200"/>
              <a:gd name="connsiteX5" fmla="*/ 5681755 w 5681755"/>
              <a:gd name="connsiteY5" fmla="*/ 2002200 h 2002200"/>
              <a:gd name="connsiteX6" fmla="*/ 0 w 5681755"/>
              <a:gd name="connsiteY6" fmla="*/ 1989323 h 2002200"/>
              <a:gd name="connsiteX7" fmla="*/ 0 w 5681755"/>
              <a:gd name="connsiteY7" fmla="*/ 1952135 h 200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81755" h="2002200">
                <a:moveTo>
                  <a:pt x="320629" y="0"/>
                </a:moveTo>
                <a:lnTo>
                  <a:pt x="375829" y="158026"/>
                </a:lnTo>
                <a:cubicBezTo>
                  <a:pt x="503741" y="486192"/>
                  <a:pt x="688117" y="753054"/>
                  <a:pt x="897491" y="961690"/>
                </a:cubicBezTo>
                <a:cubicBezTo>
                  <a:pt x="1455821" y="1518049"/>
                  <a:pt x="3033468" y="1694058"/>
                  <a:pt x="4054478" y="1474149"/>
                </a:cubicBezTo>
                <a:cubicBezTo>
                  <a:pt x="5094564" y="1247948"/>
                  <a:pt x="5587838" y="1548928"/>
                  <a:pt x="5679398" y="1986034"/>
                </a:cubicBezTo>
                <a:lnTo>
                  <a:pt x="5681755" y="2002200"/>
                </a:lnTo>
                <a:lnTo>
                  <a:pt x="0" y="1989323"/>
                </a:lnTo>
                <a:lnTo>
                  <a:pt x="0" y="1952135"/>
                </a:lnTo>
                <a:close/>
              </a:path>
            </a:pathLst>
          </a:custGeom>
          <a:gradFill flip="none" rotWithShape="1">
            <a:gsLst>
              <a:gs pos="77000">
                <a:schemeClr val="accent3">
                  <a:lumMod val="25000"/>
                  <a:alpha val="0"/>
                </a:schemeClr>
              </a:gs>
              <a:gs pos="0">
                <a:schemeClr val="tx2">
                  <a:alpha val="70774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B337A9-EA8E-4E30-3CF4-C681F9705934}"/>
              </a:ext>
            </a:extLst>
          </p:cNvPr>
          <p:cNvSpPr/>
          <p:nvPr userDrawn="1"/>
        </p:nvSpPr>
        <p:spPr>
          <a:xfrm>
            <a:off x="1" y="0"/>
            <a:ext cx="6392389" cy="3297866"/>
          </a:xfrm>
          <a:custGeom>
            <a:avLst/>
            <a:gdLst>
              <a:gd name="connsiteX0" fmla="*/ 0 w 6392389"/>
              <a:gd name="connsiteY0" fmla="*/ 0 h 3297866"/>
              <a:gd name="connsiteX1" fmla="*/ 6392389 w 6392389"/>
              <a:gd name="connsiteY1" fmla="*/ 0 h 3297866"/>
              <a:gd name="connsiteX2" fmla="*/ 6039257 w 6392389"/>
              <a:gd name="connsiteY2" fmla="*/ 205593 h 3297866"/>
              <a:gd name="connsiteX3" fmla="*/ 4044501 w 6392389"/>
              <a:gd name="connsiteY3" fmla="*/ 1885401 h 3297866"/>
              <a:gd name="connsiteX4" fmla="*/ 41384 w 6392389"/>
              <a:gd name="connsiteY4" fmla="*/ 2408804 h 3297866"/>
              <a:gd name="connsiteX5" fmla="*/ 0 w 6392389"/>
              <a:gd name="connsiteY5" fmla="*/ 2349004 h 329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2389" h="3297866">
                <a:moveTo>
                  <a:pt x="0" y="0"/>
                </a:moveTo>
                <a:lnTo>
                  <a:pt x="6392389" y="0"/>
                </a:lnTo>
                <a:lnTo>
                  <a:pt x="6039257" y="205593"/>
                </a:lnTo>
                <a:cubicBezTo>
                  <a:pt x="5243960" y="694220"/>
                  <a:pt x="4533171" y="1286369"/>
                  <a:pt x="4044501" y="1885401"/>
                </a:cubicBezTo>
                <a:cubicBezTo>
                  <a:pt x="2455953" y="3842789"/>
                  <a:pt x="879065" y="3516921"/>
                  <a:pt x="41384" y="2408804"/>
                </a:cubicBezTo>
                <a:lnTo>
                  <a:pt x="0" y="2349004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25000"/>
                </a:schemeClr>
              </a:gs>
              <a:gs pos="100000">
                <a:schemeClr val="tx2">
                  <a:alpha val="54000"/>
                </a:schemeClr>
              </a:gs>
            </a:gsLst>
            <a:lin ang="10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85D1DB-F6B1-8F65-1FDB-5CDD731A6DFC}"/>
              </a:ext>
            </a:extLst>
          </p:cNvPr>
          <p:cNvSpPr/>
          <p:nvPr userDrawn="1"/>
        </p:nvSpPr>
        <p:spPr>
          <a:xfrm>
            <a:off x="9517205" y="2"/>
            <a:ext cx="2674794" cy="6857999"/>
          </a:xfrm>
          <a:custGeom>
            <a:avLst/>
            <a:gdLst>
              <a:gd name="connsiteX0" fmla="*/ 2674793 w 2674794"/>
              <a:gd name="connsiteY0" fmla="*/ 0 h 6857999"/>
              <a:gd name="connsiteX1" fmla="*/ 2674794 w 2674794"/>
              <a:gd name="connsiteY1" fmla="*/ 6857999 h 6857999"/>
              <a:gd name="connsiteX2" fmla="*/ 1158844 w 2674794"/>
              <a:gd name="connsiteY2" fmla="*/ 6857999 h 6857999"/>
              <a:gd name="connsiteX3" fmla="*/ 1212639 w 2674794"/>
              <a:gd name="connsiteY3" fmla="*/ 6771304 h 6857999"/>
              <a:gd name="connsiteX4" fmla="*/ 1327460 w 2674794"/>
              <a:gd name="connsiteY4" fmla="*/ 6554527 h 6857999"/>
              <a:gd name="connsiteX5" fmla="*/ 545566 w 2674794"/>
              <a:gd name="connsiteY5" fmla="*/ 2293136 h 6857999"/>
              <a:gd name="connsiteX6" fmla="*/ 381787 w 2674794"/>
              <a:gd name="connsiteY6" fmla="*/ 3827 h 6857999"/>
              <a:gd name="connsiteX7" fmla="*/ 386161 w 2674794"/>
              <a:gd name="connsiteY7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794" h="6857999">
                <a:moveTo>
                  <a:pt x="2674793" y="0"/>
                </a:moveTo>
                <a:lnTo>
                  <a:pt x="2674794" y="6857999"/>
                </a:lnTo>
                <a:lnTo>
                  <a:pt x="1158844" y="6857999"/>
                </a:lnTo>
                <a:lnTo>
                  <a:pt x="1212639" y="6771304"/>
                </a:lnTo>
                <a:cubicBezTo>
                  <a:pt x="1256917" y="6696480"/>
                  <a:pt x="1295401" y="6624001"/>
                  <a:pt x="1327460" y="6554527"/>
                </a:cubicBezTo>
                <a:cubicBezTo>
                  <a:pt x="1840424" y="5442926"/>
                  <a:pt x="1337703" y="3374924"/>
                  <a:pt x="545566" y="2293136"/>
                </a:cubicBezTo>
                <a:cubicBezTo>
                  <a:pt x="-210423" y="1266170"/>
                  <a:pt x="-98154" y="469786"/>
                  <a:pt x="381787" y="3827"/>
                </a:cubicBezTo>
                <a:lnTo>
                  <a:pt x="38616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glass card">
            <a:extLst>
              <a:ext uri="{FF2B5EF4-FFF2-40B4-BE49-F238E27FC236}">
                <a16:creationId xmlns:a16="http://schemas.microsoft.com/office/drawing/2014/main" id="{BAC99002-32F5-F4C1-2519-F23274B0580C}"/>
              </a:ext>
            </a:extLst>
          </p:cNvPr>
          <p:cNvSpPr/>
          <p:nvPr userDrawn="1"/>
        </p:nvSpPr>
        <p:spPr>
          <a:xfrm>
            <a:off x="1365705" y="1005155"/>
            <a:ext cx="9243233" cy="4978750"/>
          </a:xfrm>
          <a:prstGeom prst="roundRect">
            <a:avLst>
              <a:gd name="adj" fmla="val 6806"/>
            </a:avLst>
          </a:prstGeom>
          <a:gradFill>
            <a:gsLst>
              <a:gs pos="100000">
                <a:schemeClr val="bg1">
                  <a:alpha val="3000"/>
                </a:schemeClr>
              </a:gs>
              <a:gs pos="47000">
                <a:schemeClr val="bg1">
                  <a:alpha val="17037"/>
                </a:schemeClr>
              </a:gs>
              <a:gs pos="6000">
                <a:schemeClr val="bg1">
                  <a:alpha val="13000"/>
                </a:schemeClr>
              </a:gs>
            </a:gsLst>
            <a:path path="circle">
              <a:fillToRect l="100000" t="100000"/>
            </a:path>
          </a:gradFill>
          <a:ln w="6350">
            <a:noFill/>
          </a:ln>
          <a:effectLst>
            <a:outerShdw blurRad="63500" dist="38100" dir="5400000" sx="1000" sy="1000" algn="t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088" y="2157984"/>
            <a:ext cx="7735824" cy="1069848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088" y="3685032"/>
            <a:ext cx="7735824" cy="11338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F239B3-DB66-3CD4-1BFE-4EBA82BC4A44}"/>
              </a:ext>
            </a:extLst>
          </p:cNvPr>
          <p:cNvSpPr/>
          <p:nvPr userDrawn="1"/>
        </p:nvSpPr>
        <p:spPr>
          <a:xfrm>
            <a:off x="0" y="5255333"/>
            <a:ext cx="2769194" cy="1602667"/>
          </a:xfrm>
          <a:custGeom>
            <a:avLst/>
            <a:gdLst>
              <a:gd name="connsiteX0" fmla="*/ 0 w 2769194"/>
              <a:gd name="connsiteY0" fmla="*/ 0 h 1602667"/>
              <a:gd name="connsiteX1" fmla="*/ 93250 w 2769194"/>
              <a:gd name="connsiteY1" fmla="*/ 101565 h 1602667"/>
              <a:gd name="connsiteX2" fmla="*/ 2646213 w 2769194"/>
              <a:gd name="connsiteY2" fmla="*/ 1567071 h 1602667"/>
              <a:gd name="connsiteX3" fmla="*/ 2769194 w 2769194"/>
              <a:gd name="connsiteY3" fmla="*/ 1602667 h 1602667"/>
              <a:gd name="connsiteX4" fmla="*/ 0 w 2769194"/>
              <a:gd name="connsiteY4" fmla="*/ 1602667 h 1602667"/>
              <a:gd name="connsiteX5" fmla="*/ 0 w 2769194"/>
              <a:gd name="connsiteY5" fmla="*/ 807120 h 16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9194" h="1602667">
                <a:moveTo>
                  <a:pt x="0" y="0"/>
                </a:moveTo>
                <a:lnTo>
                  <a:pt x="93250" y="101565"/>
                </a:lnTo>
                <a:cubicBezTo>
                  <a:pt x="702540" y="735306"/>
                  <a:pt x="1672588" y="1259605"/>
                  <a:pt x="2646213" y="1567071"/>
                </a:cubicBezTo>
                <a:lnTo>
                  <a:pt x="2769194" y="1602667"/>
                </a:lnTo>
                <a:lnTo>
                  <a:pt x="0" y="1602667"/>
                </a:lnTo>
                <a:lnTo>
                  <a:pt x="0" y="807120"/>
                </a:lnTo>
                <a:close/>
              </a:path>
            </a:pathLst>
          </a:custGeom>
          <a:gradFill flip="none" rotWithShape="1">
            <a:gsLst>
              <a:gs pos="60000">
                <a:schemeClr val="accent3">
                  <a:alpha val="45000"/>
                </a:schemeClr>
              </a:gs>
              <a:gs pos="99000">
                <a:schemeClr val="accent5">
                  <a:alpha val="66721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303B57-FF55-B795-FAE7-5EF26BFCBEF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115287" y="2597113"/>
            <a:ext cx="0" cy="1655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9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2BD4E-8586-4D05-8A00-C9EE83B7D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9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A659D1-A333-4475-B31B-1B993E437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99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D5C7FC-FF28-49EF-9D16-A04EA5912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13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CEE9D2-4920-4CFA-818A-F99036BF4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73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E82461-97AC-4F6E-8DE7-879C09411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08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639902-6945-4196-832E-C15454382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9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5B0F8-647F-40AC-8E8D-E25BDE306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9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A74131-3491-48EB-BF73-2CA343060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9ED48-3BDA-49AA-AC24-6189DBE0B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CFFB2-1F32-4DAC-946E-3FD74DC0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9CC0-12E8-487C-82DB-DA4DEB372EFA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17D17-48FA-4450-A20E-43640939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6009-8F77-461B-A097-F27B8409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CC4A-20E3-4090-894B-FFEFAE712EC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2938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DB25-03F6-1D47-8CA5-97EC3C3A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05EA8-B8A7-8747-B0CA-96525F50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908E-476D-294A-9DB1-C9D70D7B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EBCF-1B42-A74D-B48D-ACFE1E6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2732-AC30-3B4B-B52A-BF29456F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27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9968"/>
            <a:ext cx="9144000" cy="1069848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0" y="3803904"/>
            <a:ext cx="7068312" cy="75895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1F20C20-DE23-6FE7-74A0-517218ACED7A}"/>
              </a:ext>
            </a:extLst>
          </p:cNvPr>
          <p:cNvSpPr/>
          <p:nvPr userDrawn="1"/>
        </p:nvSpPr>
        <p:spPr>
          <a:xfrm rot="10800000">
            <a:off x="-1" y="5019503"/>
            <a:ext cx="9676770" cy="18384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29177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98E2EA35-4179-2438-E1D1-02EFA8830FF9}"/>
              </a:ext>
            </a:extLst>
          </p:cNvPr>
          <p:cNvSpPr/>
          <p:nvPr userDrawn="1"/>
        </p:nvSpPr>
        <p:spPr>
          <a:xfrm flipV="1">
            <a:off x="2763044" y="6076116"/>
            <a:ext cx="3946673" cy="781884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accent4">
                  <a:lumMod val="75000"/>
                  <a:alpha val="46295"/>
                </a:schemeClr>
              </a:gs>
              <a:gs pos="33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7C0B16B-87E9-E92C-62F3-D1844BEE5B2D}"/>
              </a:ext>
            </a:extLst>
          </p:cNvPr>
          <p:cNvSpPr/>
          <p:nvPr userDrawn="1"/>
        </p:nvSpPr>
        <p:spPr>
          <a:xfrm rot="10800000">
            <a:off x="5393054" y="601597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1F4118C-3B46-F20B-EF12-E16F7513844C}"/>
              </a:ext>
            </a:extLst>
          </p:cNvPr>
          <p:cNvSpPr/>
          <p:nvPr userDrawn="1"/>
        </p:nvSpPr>
        <p:spPr>
          <a:xfrm rot="10800000" flipH="1">
            <a:off x="-2688" y="5263861"/>
            <a:ext cx="12192000" cy="1599109"/>
          </a:xfrm>
          <a:custGeom>
            <a:avLst/>
            <a:gdLst>
              <a:gd name="connsiteX0" fmla="*/ 1373073 w 12192000"/>
              <a:gd name="connsiteY0" fmla="*/ 1599066 h 1599109"/>
              <a:gd name="connsiteX1" fmla="*/ 4901233 w 12192000"/>
              <a:gd name="connsiteY1" fmla="*/ 313816 h 1599109"/>
              <a:gd name="connsiteX2" fmla="*/ 7629483 w 12192000"/>
              <a:gd name="connsiteY2" fmla="*/ 1209099 h 1599109"/>
              <a:gd name="connsiteX3" fmla="*/ 7664573 w 12192000"/>
              <a:gd name="connsiteY3" fmla="*/ 1222798 h 1599109"/>
              <a:gd name="connsiteX4" fmla="*/ 7753536 w 12192000"/>
              <a:gd name="connsiteY4" fmla="*/ 1277391 h 1599109"/>
              <a:gd name="connsiteX5" fmla="*/ 9091947 w 12192000"/>
              <a:gd name="connsiteY5" fmla="*/ 1582567 h 1599109"/>
              <a:gd name="connsiteX6" fmla="*/ 12094171 w 12192000"/>
              <a:gd name="connsiteY6" fmla="*/ 359476 h 1599109"/>
              <a:gd name="connsiteX7" fmla="*/ 12192000 w 12192000"/>
              <a:gd name="connsiteY7" fmla="*/ 342643 h 1599109"/>
              <a:gd name="connsiteX8" fmla="*/ 12192000 w 12192000"/>
              <a:gd name="connsiteY8" fmla="*/ 0 h 1599109"/>
              <a:gd name="connsiteX9" fmla="*/ 0 w 12192000"/>
              <a:gd name="connsiteY9" fmla="*/ 0 h 1599109"/>
              <a:gd name="connsiteX10" fmla="*/ 0 w 12192000"/>
              <a:gd name="connsiteY10" fmla="*/ 1274406 h 1599109"/>
              <a:gd name="connsiteX11" fmla="*/ 34662 w 12192000"/>
              <a:gd name="connsiteY11" fmla="*/ 1293889 h 1599109"/>
              <a:gd name="connsiteX12" fmla="*/ 1373073 w 12192000"/>
              <a:gd name="connsiteY12" fmla="*/ 1599066 h 15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1599109">
                <a:moveTo>
                  <a:pt x="1373073" y="1599066"/>
                </a:moveTo>
                <a:cubicBezTo>
                  <a:pt x="2786156" y="1591793"/>
                  <a:pt x="3395560" y="338997"/>
                  <a:pt x="4901233" y="313816"/>
                </a:cubicBezTo>
                <a:cubicBezTo>
                  <a:pt x="6312803" y="290208"/>
                  <a:pt x="7142906" y="993618"/>
                  <a:pt x="7629483" y="1209099"/>
                </a:cubicBezTo>
                <a:lnTo>
                  <a:pt x="7664573" y="1222798"/>
                </a:lnTo>
                <a:lnTo>
                  <a:pt x="7753536" y="1277391"/>
                </a:lnTo>
                <a:cubicBezTo>
                  <a:pt x="8110655" y="1460232"/>
                  <a:pt x="8562041" y="1585295"/>
                  <a:pt x="9091947" y="1582567"/>
                </a:cubicBezTo>
                <a:cubicBezTo>
                  <a:pt x="10328396" y="1576205"/>
                  <a:pt x="10949524" y="616237"/>
                  <a:pt x="12094171" y="359476"/>
                </a:cubicBezTo>
                <a:lnTo>
                  <a:pt x="12192000" y="342643"/>
                </a:lnTo>
                <a:lnTo>
                  <a:pt x="12192000" y="0"/>
                </a:lnTo>
                <a:lnTo>
                  <a:pt x="0" y="0"/>
                </a:lnTo>
                <a:lnTo>
                  <a:pt x="0" y="1274406"/>
                </a:lnTo>
                <a:lnTo>
                  <a:pt x="34662" y="1293889"/>
                </a:lnTo>
                <a:cubicBezTo>
                  <a:pt x="391780" y="1476730"/>
                  <a:pt x="843167" y="1601794"/>
                  <a:pt x="1373073" y="15990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69328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0F8AA9-2207-2D4C-C2E0-FEF14E2D9AC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095999" y="2597191"/>
            <a:ext cx="0" cy="16551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3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F090-349C-D746-8A6E-688F3B94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41FB5-392B-0445-B874-068B6BCA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8934-1D2B-B44A-8723-2CE9D4CD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04670-3553-BB45-A5EC-C49883BA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B3ED-60FD-E949-ADA0-2A002165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9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6ACF-D2D7-F046-9265-F5AFF127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720A-98FF-A545-9D3E-2B2DCD14D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1402A-6A45-474D-99BF-24DC7DFD1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FCD6-0FFC-3D46-A84E-0166D27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B581A-2AFD-4A47-AA76-576969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8CC78-523F-B246-91DA-9E494366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01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DF0D-47CD-1D4C-916C-6B00F552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F7582-DD12-C143-BCEE-3D9AB4CC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BD019-5DEF-6F45-B5E1-8A6694A7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8C2A-939D-0A49-ADDE-AFB829294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68337-42C6-3543-9803-011E08528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DA94F-0A58-A643-8702-1CBAAE7B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A1C93-785B-4247-BC99-76369833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F0B5F-9329-A944-B022-4D6C7154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51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642D-868D-CA4E-9908-2105432B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476AE-BAEE-F94E-BFDF-689C62B9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B4D4A-E321-AA49-A1E4-583FF6D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74FCE-4841-F64C-9417-2C9EC4B6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4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754B1-FD22-C94C-8210-39BACBA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70F20-8C19-8D4F-BEEE-92B1666F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5348-42AA-E743-8FF0-ECB85516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2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8F8C-8297-1441-8F68-6CFF7A55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DD6B-49FD-9B45-B791-23208ECC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CB448-BDE0-9D42-A371-78363BEFB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F94E7-1709-5845-B6CE-427CAACC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180D5-E405-9746-9F5F-4A7B878F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5B27-920F-1640-8729-7CA550EB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7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84F5-C55D-824D-9DC0-0F0CDEA7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53C42-FEB1-AB4B-8A0D-AEB4322F2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0DB4F-9248-8E4D-B2BC-16538C1F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CCAFA-DB48-CA43-8277-A54628A5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2124F-8A42-7B43-B382-090FF8EE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A46E7-4724-3F45-8C73-1C257747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92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F889-5E81-534C-A851-4D5C030E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392CB-9300-CE49-B803-1B018D46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B4EA-85F1-4143-B60F-D6517ADB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719E-7F40-F646-8F67-504420AE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AB84-7B46-4346-8A0B-C093EEC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8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536A0-C62A-6748-BE09-1D78E02F1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C16D7-9A44-004B-940E-510A7358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01978-1AB1-1D41-9825-26D45757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EEF4-9A95-8441-8C4D-4AE1D889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A1B95-289F-E94E-8715-7D624DE0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51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F769D-48D3-2655-40A4-674F657B7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0756-78EA-68DD-4650-F40EF5F252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/>
              <a:t>Crypto: investing &amp; trading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77AD3460-2264-3A46-993B-9F2AACED0504}"/>
              </a:ext>
            </a:extLst>
          </p:cNvPr>
          <p:cNvSpPr/>
          <p:nvPr userDrawn="1"/>
        </p:nvSpPr>
        <p:spPr>
          <a:xfrm rot="10800000">
            <a:off x="5393054" y="5650992"/>
            <a:ext cx="6821472" cy="1207007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BBBF3E9C-CCEA-98FA-7F69-55AF07558021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F937A84-95EC-EB44-470A-C82AD8E99897}"/>
              </a:ext>
            </a:extLst>
          </p:cNvPr>
          <p:cNvSpPr/>
          <p:nvPr userDrawn="1"/>
        </p:nvSpPr>
        <p:spPr>
          <a:xfrm>
            <a:off x="-24334" y="0"/>
            <a:ext cx="12218982" cy="6860673"/>
          </a:xfrm>
          <a:custGeom>
            <a:avLst/>
            <a:gdLst>
              <a:gd name="connsiteX0" fmla="*/ 4456 w 12218982"/>
              <a:gd name="connsiteY0" fmla="*/ 0 h 6860673"/>
              <a:gd name="connsiteX1" fmla="*/ 3150735 w 12218982"/>
              <a:gd name="connsiteY1" fmla="*/ 0 h 6860673"/>
              <a:gd name="connsiteX2" fmla="*/ 3150734 w 12218982"/>
              <a:gd name="connsiteY2" fmla="*/ 1 h 6860673"/>
              <a:gd name="connsiteX3" fmla="*/ 3275209 w 12218982"/>
              <a:gd name="connsiteY3" fmla="*/ 1 h 6860673"/>
              <a:gd name="connsiteX4" fmla="*/ 3275209 w 12218982"/>
              <a:gd name="connsiteY4" fmla="*/ 0 h 6860673"/>
              <a:gd name="connsiteX5" fmla="*/ 12218982 w 12218982"/>
              <a:gd name="connsiteY5" fmla="*/ 0 h 6860673"/>
              <a:gd name="connsiteX6" fmla="*/ 12218982 w 12218982"/>
              <a:gd name="connsiteY6" fmla="*/ 1983013 h 6860673"/>
              <a:gd name="connsiteX7" fmla="*/ 12062259 w 12218982"/>
              <a:gd name="connsiteY7" fmla="*/ 2024385 h 6860673"/>
              <a:gd name="connsiteX8" fmla="*/ 10972986 w 12218982"/>
              <a:gd name="connsiteY8" fmla="*/ 2139627 h 6860673"/>
              <a:gd name="connsiteX9" fmla="*/ 5417726 w 12218982"/>
              <a:gd name="connsiteY9" fmla="*/ 115939 h 6860673"/>
              <a:gd name="connsiteX10" fmla="*/ 3916598 w 12218982"/>
              <a:gd name="connsiteY10" fmla="*/ 272807 h 6860673"/>
              <a:gd name="connsiteX11" fmla="*/ 3863345 w 12218982"/>
              <a:gd name="connsiteY11" fmla="*/ 286233 h 6860673"/>
              <a:gd name="connsiteX12" fmla="*/ 3729781 w 12218982"/>
              <a:gd name="connsiteY12" fmla="*/ 323286 h 6860673"/>
              <a:gd name="connsiteX13" fmla="*/ 1717096 w 12218982"/>
              <a:gd name="connsiteY13" fmla="*/ 1451719 h 6860673"/>
              <a:gd name="connsiteX14" fmla="*/ 708597 w 12218982"/>
              <a:gd name="connsiteY14" fmla="*/ 2695590 h 6860673"/>
              <a:gd name="connsiteX15" fmla="*/ 486880 w 12218982"/>
              <a:gd name="connsiteY15" fmla="*/ 3274865 h 6860673"/>
              <a:gd name="connsiteX16" fmla="*/ 365997 w 12218982"/>
              <a:gd name="connsiteY16" fmla="*/ 3984708 h 6860673"/>
              <a:gd name="connsiteX17" fmla="*/ 341340 w 12218982"/>
              <a:gd name="connsiteY17" fmla="*/ 4301231 h 6860673"/>
              <a:gd name="connsiteX18" fmla="*/ 341340 w 12218982"/>
              <a:gd name="connsiteY18" fmla="*/ 5007890 h 6860673"/>
              <a:gd name="connsiteX19" fmla="*/ 343276 w 12218982"/>
              <a:gd name="connsiteY19" fmla="*/ 5047516 h 6860673"/>
              <a:gd name="connsiteX20" fmla="*/ 814636 w 12218982"/>
              <a:gd name="connsiteY20" fmla="*/ 6666819 h 6860673"/>
              <a:gd name="connsiteX21" fmla="*/ 915601 w 12218982"/>
              <a:gd name="connsiteY21" fmla="*/ 6858000 h 6860673"/>
              <a:gd name="connsiteX22" fmla="*/ 341340 w 12218982"/>
              <a:gd name="connsiteY22" fmla="*/ 6858000 h 6860673"/>
              <a:gd name="connsiteX23" fmla="*/ 341340 w 12218982"/>
              <a:gd name="connsiteY23" fmla="*/ 6860673 h 6860673"/>
              <a:gd name="connsiteX24" fmla="*/ 4456 w 12218982"/>
              <a:gd name="connsiteY24" fmla="*/ 6860673 h 6860673"/>
              <a:gd name="connsiteX25" fmla="*/ 4456 w 12218982"/>
              <a:gd name="connsiteY25" fmla="*/ 2794000 h 6860673"/>
              <a:gd name="connsiteX26" fmla="*/ 0 w 12218982"/>
              <a:gd name="connsiteY26" fmla="*/ 2794000 h 6860673"/>
              <a:gd name="connsiteX27" fmla="*/ 0 w 12218982"/>
              <a:gd name="connsiteY27" fmla="*/ 2022550 h 6860673"/>
              <a:gd name="connsiteX28" fmla="*/ 4456 w 12218982"/>
              <a:gd name="connsiteY28" fmla="*/ 2022550 h 6860673"/>
              <a:gd name="connsiteX29" fmla="*/ 4456 w 12218982"/>
              <a:gd name="connsiteY29" fmla="*/ 1646989 h 6860673"/>
              <a:gd name="connsiteX30" fmla="*/ 4456 w 12218982"/>
              <a:gd name="connsiteY30" fmla="*/ 0 h 686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8982" h="6860673">
                <a:moveTo>
                  <a:pt x="4456" y="0"/>
                </a:moveTo>
                <a:lnTo>
                  <a:pt x="3150735" y="0"/>
                </a:lnTo>
                <a:lnTo>
                  <a:pt x="3150734" y="1"/>
                </a:lnTo>
                <a:lnTo>
                  <a:pt x="3275209" y="1"/>
                </a:lnTo>
                <a:lnTo>
                  <a:pt x="3275209" y="0"/>
                </a:lnTo>
                <a:lnTo>
                  <a:pt x="12218982" y="0"/>
                </a:lnTo>
                <a:lnTo>
                  <a:pt x="12218982" y="1983013"/>
                </a:lnTo>
                <a:lnTo>
                  <a:pt x="12062259" y="2024385"/>
                </a:lnTo>
                <a:cubicBezTo>
                  <a:pt x="11728036" y="2099441"/>
                  <a:pt x="11364094" y="2141640"/>
                  <a:pt x="10972986" y="2139627"/>
                </a:cubicBezTo>
                <a:cubicBezTo>
                  <a:pt x="8748018" y="2128176"/>
                  <a:pt x="7788484" y="155587"/>
                  <a:pt x="5417726" y="115939"/>
                </a:cubicBezTo>
                <a:cubicBezTo>
                  <a:pt x="4862080" y="106647"/>
                  <a:pt x="4363654" y="168899"/>
                  <a:pt x="3916598" y="272807"/>
                </a:cubicBezTo>
                <a:lnTo>
                  <a:pt x="3863345" y="286233"/>
                </a:lnTo>
                <a:lnTo>
                  <a:pt x="3729781" y="323286"/>
                </a:lnTo>
                <a:cubicBezTo>
                  <a:pt x="3036967" y="532141"/>
                  <a:pt x="2352843" y="836886"/>
                  <a:pt x="1717096" y="1451719"/>
                </a:cubicBezTo>
                <a:cubicBezTo>
                  <a:pt x="1293264" y="1861607"/>
                  <a:pt x="966036" y="2282242"/>
                  <a:pt x="708597" y="2695590"/>
                </a:cubicBezTo>
                <a:cubicBezTo>
                  <a:pt x="593502" y="2938109"/>
                  <a:pt x="544310" y="3015870"/>
                  <a:pt x="486880" y="3274865"/>
                </a:cubicBezTo>
                <a:cubicBezTo>
                  <a:pt x="434927" y="3498394"/>
                  <a:pt x="385149" y="3635910"/>
                  <a:pt x="365997" y="3984708"/>
                </a:cubicBezTo>
                <a:lnTo>
                  <a:pt x="341340" y="4301231"/>
                </a:lnTo>
                <a:lnTo>
                  <a:pt x="341340" y="5007890"/>
                </a:lnTo>
                <a:cubicBezTo>
                  <a:pt x="341985" y="5021099"/>
                  <a:pt x="342631" y="5034307"/>
                  <a:pt x="343276" y="5047516"/>
                </a:cubicBezTo>
                <a:cubicBezTo>
                  <a:pt x="393784" y="5666740"/>
                  <a:pt x="577442" y="6188267"/>
                  <a:pt x="814636" y="6666819"/>
                </a:cubicBezTo>
                <a:lnTo>
                  <a:pt x="915601" y="6858000"/>
                </a:lnTo>
                <a:lnTo>
                  <a:pt x="341340" y="6858000"/>
                </a:lnTo>
                <a:lnTo>
                  <a:pt x="341340" y="6860673"/>
                </a:lnTo>
                <a:lnTo>
                  <a:pt x="4456" y="6860673"/>
                </a:lnTo>
                <a:lnTo>
                  <a:pt x="4456" y="2794000"/>
                </a:lnTo>
                <a:lnTo>
                  <a:pt x="0" y="2794000"/>
                </a:lnTo>
                <a:lnTo>
                  <a:pt x="0" y="2022550"/>
                </a:lnTo>
                <a:lnTo>
                  <a:pt x="4456" y="2022550"/>
                </a:lnTo>
                <a:lnTo>
                  <a:pt x="4456" y="1646989"/>
                </a:lnTo>
                <a:lnTo>
                  <a:pt x="4456" y="0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5000"/>
                  <a:alpha val="60164"/>
                </a:schemeClr>
              </a:gs>
              <a:gs pos="77000">
                <a:schemeClr val="accent3">
                  <a:lumMod val="25000"/>
                  <a:alpha val="29492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A9BF091C-5F88-B50F-03BB-284950253993}"/>
              </a:ext>
            </a:extLst>
          </p:cNvPr>
          <p:cNvSpPr/>
          <p:nvPr userDrawn="1"/>
        </p:nvSpPr>
        <p:spPr>
          <a:xfrm flipV="1">
            <a:off x="204060" y="5377862"/>
            <a:ext cx="7471211" cy="1480138"/>
          </a:xfrm>
          <a:custGeom>
            <a:avLst/>
            <a:gdLst>
              <a:gd name="connsiteX0" fmla="*/ 1910385 w 3946673"/>
              <a:gd name="connsiteY0" fmla="*/ 781847 h 781884"/>
              <a:gd name="connsiteX1" fmla="*/ 3855031 w 3946673"/>
              <a:gd name="connsiteY1" fmla="*/ 44786 h 781884"/>
              <a:gd name="connsiteX2" fmla="*/ 3946673 w 3946673"/>
              <a:gd name="connsiteY2" fmla="*/ 0 h 781884"/>
              <a:gd name="connsiteX3" fmla="*/ 0 w 3946673"/>
              <a:gd name="connsiteY3" fmla="*/ 0 h 781884"/>
              <a:gd name="connsiteX4" fmla="*/ 54644 w 3946673"/>
              <a:gd name="connsiteY4" fmla="*/ 67939 h 781884"/>
              <a:gd name="connsiteX5" fmla="*/ 1910385 w 3946673"/>
              <a:gd name="connsiteY5" fmla="*/ 781847 h 78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673" h="781884">
                <a:moveTo>
                  <a:pt x="1910385" y="781847"/>
                </a:moveTo>
                <a:cubicBezTo>
                  <a:pt x="2719463" y="777993"/>
                  <a:pt x="3240943" y="361686"/>
                  <a:pt x="3855031" y="44786"/>
                </a:cubicBezTo>
                <a:lnTo>
                  <a:pt x="3946673" y="0"/>
                </a:lnTo>
                <a:lnTo>
                  <a:pt x="0" y="0"/>
                </a:lnTo>
                <a:lnTo>
                  <a:pt x="54644" y="67939"/>
                </a:lnTo>
                <a:cubicBezTo>
                  <a:pt x="372182" y="426203"/>
                  <a:pt x="1020399" y="786086"/>
                  <a:pt x="1910385" y="781847"/>
                </a:cubicBezTo>
                <a:close/>
              </a:path>
            </a:pathLst>
          </a:custGeom>
          <a:gradFill>
            <a:gsLst>
              <a:gs pos="66000">
                <a:schemeClr val="tx2">
                  <a:alpha val="8123"/>
                </a:schemeClr>
              </a:gs>
              <a:gs pos="33000">
                <a:schemeClr val="accent6">
                  <a:alpha val="13919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FF8B459-35F5-072D-56FA-415EEABE6DC2}"/>
              </a:ext>
            </a:extLst>
          </p:cNvPr>
          <p:cNvSpPr/>
          <p:nvPr userDrawn="1"/>
        </p:nvSpPr>
        <p:spPr>
          <a:xfrm rot="10800000">
            <a:off x="-30287" y="4822578"/>
            <a:ext cx="12230888" cy="2040391"/>
          </a:xfrm>
          <a:custGeom>
            <a:avLst/>
            <a:gdLst>
              <a:gd name="connsiteX0" fmla="*/ 1751979 w 12230888"/>
              <a:gd name="connsiteY0" fmla="*/ 2040336 h 2040391"/>
              <a:gd name="connsiteX1" fmla="*/ 44227 w 12230888"/>
              <a:gd name="connsiteY1" fmla="*/ 1650944 h 2040391"/>
              <a:gd name="connsiteX2" fmla="*/ 0 w 12230888"/>
              <a:gd name="connsiteY2" fmla="*/ 1626084 h 2040391"/>
              <a:gd name="connsiteX3" fmla="*/ 0 w 12230888"/>
              <a:gd name="connsiteY3" fmla="*/ 0 h 2040391"/>
              <a:gd name="connsiteX4" fmla="*/ 12230888 w 12230888"/>
              <a:gd name="connsiteY4" fmla="*/ 0 h 2040391"/>
              <a:gd name="connsiteX5" fmla="*/ 12230888 w 12230888"/>
              <a:gd name="connsiteY5" fmla="*/ 1945571 h 2040391"/>
              <a:gd name="connsiteX6" fmla="*/ 12158569 w 12230888"/>
              <a:gd name="connsiteY6" fmla="*/ 1963333 h 2040391"/>
              <a:gd name="connsiteX7" fmla="*/ 11600914 w 12230888"/>
              <a:gd name="connsiteY7" fmla="*/ 2019284 h 2040391"/>
              <a:gd name="connsiteX8" fmla="*/ 9893162 w 12230888"/>
              <a:gd name="connsiteY8" fmla="*/ 1629893 h 2040391"/>
              <a:gd name="connsiteX9" fmla="*/ 9779649 w 12230888"/>
              <a:gd name="connsiteY9" fmla="*/ 1560235 h 2040391"/>
              <a:gd name="connsiteX10" fmla="*/ 9734876 w 12230888"/>
              <a:gd name="connsiteY10" fmla="*/ 1542756 h 2040391"/>
              <a:gd name="connsiteX11" fmla="*/ 6253752 w 12230888"/>
              <a:gd name="connsiteY11" fmla="*/ 400415 h 2040391"/>
              <a:gd name="connsiteX12" fmla="*/ 1751979 w 12230888"/>
              <a:gd name="connsiteY12" fmla="*/ 2040336 h 204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30888" h="2040391">
                <a:moveTo>
                  <a:pt x="1751979" y="2040336"/>
                </a:moveTo>
                <a:cubicBezTo>
                  <a:pt x="1075843" y="2043817"/>
                  <a:pt x="499894" y="1884241"/>
                  <a:pt x="44227" y="1650944"/>
                </a:cubicBezTo>
                <a:lnTo>
                  <a:pt x="0" y="1626084"/>
                </a:lnTo>
                <a:lnTo>
                  <a:pt x="0" y="0"/>
                </a:lnTo>
                <a:lnTo>
                  <a:pt x="12230888" y="0"/>
                </a:lnTo>
                <a:lnTo>
                  <a:pt x="12230888" y="1945571"/>
                </a:lnTo>
                <a:lnTo>
                  <a:pt x="12158569" y="1963333"/>
                </a:lnTo>
                <a:cubicBezTo>
                  <a:pt x="11983060" y="1998243"/>
                  <a:pt x="11798121" y="2018269"/>
                  <a:pt x="11600914" y="2019284"/>
                </a:cubicBezTo>
                <a:cubicBezTo>
                  <a:pt x="10924778" y="2022765"/>
                  <a:pt x="10348830" y="1863190"/>
                  <a:pt x="9893162" y="1629893"/>
                </a:cubicBezTo>
                <a:lnTo>
                  <a:pt x="9779649" y="1560235"/>
                </a:lnTo>
                <a:lnTo>
                  <a:pt x="9734876" y="1542756"/>
                </a:lnTo>
                <a:cubicBezTo>
                  <a:pt x="9114026" y="1267812"/>
                  <a:pt x="8054852" y="370292"/>
                  <a:pt x="6253752" y="400415"/>
                </a:cubicBezTo>
                <a:cubicBezTo>
                  <a:pt x="4332581" y="432545"/>
                  <a:pt x="3555009" y="2031056"/>
                  <a:pt x="1751979" y="20403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alpha val="23907"/>
                </a:schemeClr>
              </a:gs>
              <a:gs pos="85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73867BC1-390E-647F-B33F-8622748E6530}"/>
              </a:ext>
            </a:extLst>
          </p:cNvPr>
          <p:cNvSpPr/>
          <p:nvPr userDrawn="1"/>
        </p:nvSpPr>
        <p:spPr>
          <a:xfrm>
            <a:off x="0" y="0"/>
            <a:ext cx="12192000" cy="2035422"/>
          </a:xfrm>
          <a:custGeom>
            <a:avLst/>
            <a:gdLst>
              <a:gd name="connsiteX0" fmla="*/ 0 w 12192000"/>
              <a:gd name="connsiteY0" fmla="*/ 0 h 2035422"/>
              <a:gd name="connsiteX1" fmla="*/ 12192000 w 12192000"/>
              <a:gd name="connsiteY1" fmla="*/ 0 h 2035422"/>
              <a:gd name="connsiteX2" fmla="*/ 12192000 w 12192000"/>
              <a:gd name="connsiteY2" fmla="*/ 1759689 h 2035422"/>
              <a:gd name="connsiteX3" fmla="*/ 12103306 w 12192000"/>
              <a:gd name="connsiteY3" fmla="*/ 1729773 h 2035422"/>
              <a:gd name="connsiteX4" fmla="*/ 11659615 w 12192000"/>
              <a:gd name="connsiteY4" fmla="*/ 1535038 h 2035422"/>
              <a:gd name="connsiteX5" fmla="*/ 11521247 w 12192000"/>
              <a:gd name="connsiteY5" fmla="*/ 1450127 h 2035422"/>
              <a:gd name="connsiteX6" fmla="*/ 11466670 w 12192000"/>
              <a:gd name="connsiteY6" fmla="*/ 1428821 h 2035422"/>
              <a:gd name="connsiteX7" fmla="*/ 7223297 w 12192000"/>
              <a:gd name="connsiteY7" fmla="*/ 36346 h 2035422"/>
              <a:gd name="connsiteX8" fmla="*/ 1735787 w 12192000"/>
              <a:gd name="connsiteY8" fmla="*/ 2035354 h 2035422"/>
              <a:gd name="connsiteX9" fmla="*/ 97785 w 12192000"/>
              <a:gd name="connsiteY9" fmla="*/ 1755433 h 2035422"/>
              <a:gd name="connsiteX10" fmla="*/ 0 w 12192000"/>
              <a:gd name="connsiteY10" fmla="*/ 1715854 h 2035422"/>
              <a:gd name="connsiteX11" fmla="*/ 0 w 12192000"/>
              <a:gd name="connsiteY11" fmla="*/ 0 h 20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035422">
                <a:moveTo>
                  <a:pt x="0" y="0"/>
                </a:moveTo>
                <a:lnTo>
                  <a:pt x="12192000" y="0"/>
                </a:lnTo>
                <a:lnTo>
                  <a:pt x="12192000" y="1759689"/>
                </a:lnTo>
                <a:lnTo>
                  <a:pt x="12103306" y="1729773"/>
                </a:lnTo>
                <a:cubicBezTo>
                  <a:pt x="11946501" y="1671612"/>
                  <a:pt x="11798476" y="1606133"/>
                  <a:pt x="11659615" y="1535038"/>
                </a:cubicBezTo>
                <a:lnTo>
                  <a:pt x="11521247" y="1450127"/>
                </a:lnTo>
                <a:lnTo>
                  <a:pt x="11466670" y="1428821"/>
                </a:lnTo>
                <a:cubicBezTo>
                  <a:pt x="10709874" y="1093673"/>
                  <a:pt x="9418777" y="-373"/>
                  <a:pt x="7223297" y="36346"/>
                </a:cubicBezTo>
                <a:cubicBezTo>
                  <a:pt x="4881454" y="75511"/>
                  <a:pt x="3933620" y="2024042"/>
                  <a:pt x="1735787" y="2035354"/>
                </a:cubicBezTo>
                <a:cubicBezTo>
                  <a:pt x="1117647" y="2038536"/>
                  <a:pt x="568201" y="1929916"/>
                  <a:pt x="97785" y="1755433"/>
                </a:cubicBezTo>
                <a:lnTo>
                  <a:pt x="0" y="171585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5000"/>
                </a:schemeClr>
              </a:gs>
              <a:gs pos="99000">
                <a:schemeClr val="accent3">
                  <a:lumMod val="25000"/>
                </a:schemeClr>
              </a:gs>
              <a:gs pos="31000">
                <a:schemeClr val="accent6">
                  <a:alpha val="69328"/>
                </a:schemeClr>
              </a:gs>
              <a:gs pos="73000">
                <a:schemeClr val="accent5">
                  <a:lumMod val="50000"/>
                  <a:alpha val="42331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FA6C5756-59FF-66C3-2611-3D7AB2049ABE}"/>
              </a:ext>
            </a:extLst>
          </p:cNvPr>
          <p:cNvSpPr/>
          <p:nvPr userDrawn="1"/>
        </p:nvSpPr>
        <p:spPr>
          <a:xfrm flipH="1">
            <a:off x="-2" y="0"/>
            <a:ext cx="11262111" cy="2139696"/>
          </a:xfrm>
          <a:custGeom>
            <a:avLst/>
            <a:gdLst>
              <a:gd name="connsiteX0" fmla="*/ 3062591 w 9676770"/>
              <a:gd name="connsiteY0" fmla="*/ 1838437 h 1838496"/>
              <a:gd name="connsiteX1" fmla="*/ 10485 w 9676770"/>
              <a:gd name="connsiteY1" fmla="*/ 104484 h 1838496"/>
              <a:gd name="connsiteX2" fmla="*/ 0 w 9676770"/>
              <a:gd name="connsiteY2" fmla="*/ 0 h 1838496"/>
              <a:gd name="connsiteX3" fmla="*/ 9676770 w 9676770"/>
              <a:gd name="connsiteY3" fmla="*/ 0 h 1838496"/>
              <a:gd name="connsiteX4" fmla="*/ 9676770 w 9676770"/>
              <a:gd name="connsiteY4" fmla="*/ 396354 h 1838496"/>
              <a:gd name="connsiteX5" fmla="*/ 9495267 w 9676770"/>
              <a:gd name="connsiteY5" fmla="*/ 334664 h 1838496"/>
              <a:gd name="connsiteX6" fmla="*/ 7835850 w 9676770"/>
              <a:gd name="connsiteY6" fmla="*/ 99619 h 1838496"/>
              <a:gd name="connsiteX7" fmla="*/ 3062591 w 9676770"/>
              <a:gd name="connsiteY7" fmla="*/ 1838437 h 183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770" h="1838496">
                <a:moveTo>
                  <a:pt x="3062591" y="1838437"/>
                </a:moveTo>
                <a:cubicBezTo>
                  <a:pt x="1270312" y="1847662"/>
                  <a:pt x="141962" y="776331"/>
                  <a:pt x="10485" y="104484"/>
                </a:cubicBezTo>
                <a:lnTo>
                  <a:pt x="0" y="0"/>
                </a:lnTo>
                <a:lnTo>
                  <a:pt x="9676770" y="0"/>
                </a:lnTo>
                <a:lnTo>
                  <a:pt x="9676770" y="396354"/>
                </a:lnTo>
                <a:lnTo>
                  <a:pt x="9495267" y="334664"/>
                </a:lnTo>
                <a:cubicBezTo>
                  <a:pt x="9021588" y="187614"/>
                  <a:pt x="8472423" y="88973"/>
                  <a:pt x="7835850" y="99619"/>
                </a:cubicBezTo>
                <a:cubicBezTo>
                  <a:pt x="5798818" y="133686"/>
                  <a:pt x="4974355" y="1828598"/>
                  <a:pt x="3062591" y="1838437"/>
                </a:cubicBezTo>
                <a:close/>
              </a:path>
            </a:pathLst>
          </a:custGeom>
          <a:gradFill flip="none" rotWithShape="1">
            <a:gsLst>
              <a:gs pos="43000">
                <a:schemeClr val="accent3">
                  <a:lumMod val="25000"/>
                  <a:alpha val="50000"/>
                </a:schemeClr>
              </a:gs>
              <a:gs pos="73000">
                <a:schemeClr val="accent1">
                  <a:alpha val="11498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EF6D3160-DA6D-8CDA-3A13-8A43EC05449D}"/>
              </a:ext>
            </a:extLst>
          </p:cNvPr>
          <p:cNvSpPr/>
          <p:nvPr userDrawn="1"/>
        </p:nvSpPr>
        <p:spPr>
          <a:xfrm>
            <a:off x="0" y="7399"/>
            <a:ext cx="4758726" cy="842020"/>
          </a:xfrm>
          <a:custGeom>
            <a:avLst/>
            <a:gdLst>
              <a:gd name="connsiteX0" fmla="*/ 2449167 w 4758726"/>
              <a:gd name="connsiteY0" fmla="*/ 841961 h 842020"/>
              <a:gd name="connsiteX1" fmla="*/ 12024 w 4758726"/>
              <a:gd name="connsiteY1" fmla="*/ 11254 h 842020"/>
              <a:gd name="connsiteX2" fmla="*/ 0 w 4758726"/>
              <a:gd name="connsiteY2" fmla="*/ 0 h 842020"/>
              <a:gd name="connsiteX3" fmla="*/ 4758726 w 4758726"/>
              <a:gd name="connsiteY3" fmla="*/ 0 h 842020"/>
              <a:gd name="connsiteX4" fmla="*/ 4526601 w 4758726"/>
              <a:gd name="connsiteY4" fmla="*/ 141635 h 842020"/>
              <a:gd name="connsiteX5" fmla="*/ 2449167 w 4758726"/>
              <a:gd name="connsiteY5" fmla="*/ 841961 h 8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8726" h="842020">
                <a:moveTo>
                  <a:pt x="2449167" y="841961"/>
                </a:moveTo>
                <a:cubicBezTo>
                  <a:pt x="1373800" y="847496"/>
                  <a:pt x="537447" y="464031"/>
                  <a:pt x="12024" y="11254"/>
                </a:cubicBezTo>
                <a:lnTo>
                  <a:pt x="0" y="0"/>
                </a:lnTo>
                <a:lnTo>
                  <a:pt x="4758726" y="0"/>
                </a:lnTo>
                <a:lnTo>
                  <a:pt x="4526601" y="141635"/>
                </a:lnTo>
                <a:cubicBezTo>
                  <a:pt x="3913845" y="510819"/>
                  <a:pt x="3285564" y="837657"/>
                  <a:pt x="2449167" y="841961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43000"/>
                </a:schemeClr>
              </a:gs>
              <a:gs pos="100000">
                <a:schemeClr val="accent6">
                  <a:alpha val="53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752344"/>
            <a:ext cx="7763256" cy="16002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320" y="4233672"/>
            <a:ext cx="2843784" cy="448056"/>
          </a:xfrm>
        </p:spPr>
        <p:txBody>
          <a:bodyPr>
            <a:no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2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00A0D9B-ADC5-C41B-130F-1EA1EDE9F2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7260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695761 h 1856232"/>
              <a:gd name="connsiteX3" fmla="*/ 1933505 w 2093976"/>
              <a:gd name="connsiteY3" fmla="*/ 1856232 h 1856232"/>
              <a:gd name="connsiteX4" fmla="*/ 0 w 2093976"/>
              <a:gd name="connsiteY4" fmla="*/ 1856232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695761"/>
                </a:lnTo>
                <a:cubicBezTo>
                  <a:pt x="2093976" y="1784387"/>
                  <a:pt x="2022131" y="1856232"/>
                  <a:pt x="1933505" y="1856232"/>
                </a:cubicBezTo>
                <a:lnTo>
                  <a:pt x="0" y="1856232"/>
                </a:ln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9AF8AEFF-3F3B-8AFC-621B-F653E2F1B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7339" y="2478024"/>
            <a:ext cx="2098157" cy="702770"/>
          </a:xfrm>
          <a:custGeom>
            <a:avLst/>
            <a:gdLst>
              <a:gd name="connsiteX0" fmla="*/ 169182 w 2098157"/>
              <a:gd name="connsiteY0" fmla="*/ 0 h 702770"/>
              <a:gd name="connsiteX1" fmla="*/ 2098157 w 2098157"/>
              <a:gd name="connsiteY1" fmla="*/ 0 h 702770"/>
              <a:gd name="connsiteX2" fmla="*/ 2098157 w 2098157"/>
              <a:gd name="connsiteY2" fmla="*/ 702770 h 702770"/>
              <a:gd name="connsiteX3" fmla="*/ 2097025 w 2098157"/>
              <a:gd name="connsiteY3" fmla="*/ 702770 h 702770"/>
              <a:gd name="connsiteX4" fmla="*/ 503974 w 2098157"/>
              <a:gd name="connsiteY4" fmla="*/ 702770 h 702770"/>
              <a:gd name="connsiteX5" fmla="*/ 0 w 2098157"/>
              <a:gd name="connsiteY5" fmla="*/ 702770 h 702770"/>
              <a:gd name="connsiteX6" fmla="*/ 0 w 2098157"/>
              <a:gd name="connsiteY6" fmla="*/ 202766 h 702770"/>
              <a:gd name="connsiteX7" fmla="*/ 136581 w 2098157"/>
              <a:gd name="connsiteY7" fmla="*/ 3900 h 70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70">
                <a:moveTo>
                  <a:pt x="169182" y="0"/>
                </a:moveTo>
                <a:lnTo>
                  <a:pt x="2098157" y="0"/>
                </a:lnTo>
                <a:lnTo>
                  <a:pt x="2098157" y="702770"/>
                </a:lnTo>
                <a:lnTo>
                  <a:pt x="2097025" y="702770"/>
                </a:lnTo>
                <a:lnTo>
                  <a:pt x="503974" y="702770"/>
                </a:lnTo>
                <a:lnTo>
                  <a:pt x="0" y="702770"/>
                </a:lnTo>
                <a:lnTo>
                  <a:pt x="0" y="202766"/>
                </a:lnTo>
                <a:cubicBezTo>
                  <a:pt x="0" y="104671"/>
                  <a:pt x="58634" y="22828"/>
                  <a:pt x="136581" y="390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C0111168-089D-E125-6CBB-0B288CE8D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3236976"/>
            <a:ext cx="2093976" cy="1856232"/>
          </a:xfrm>
          <a:custGeom>
            <a:avLst/>
            <a:gdLst>
              <a:gd name="connsiteX0" fmla="*/ 0 w 2093976"/>
              <a:gd name="connsiteY0" fmla="*/ 0 h 1856232"/>
              <a:gd name="connsiteX1" fmla="*/ 2093976 w 2093976"/>
              <a:gd name="connsiteY1" fmla="*/ 0 h 1856232"/>
              <a:gd name="connsiteX2" fmla="*/ 2093976 w 2093976"/>
              <a:gd name="connsiteY2" fmla="*/ 1856232 h 1856232"/>
              <a:gd name="connsiteX3" fmla="*/ 160471 w 2093976"/>
              <a:gd name="connsiteY3" fmla="*/ 1856232 h 1856232"/>
              <a:gd name="connsiteX4" fmla="*/ 0 w 2093976"/>
              <a:gd name="connsiteY4" fmla="*/ 1695761 h 185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3976" h="1856232">
                <a:moveTo>
                  <a:pt x="0" y="0"/>
                </a:moveTo>
                <a:lnTo>
                  <a:pt x="2093976" y="0"/>
                </a:lnTo>
                <a:lnTo>
                  <a:pt x="2093976" y="1856232"/>
                </a:lnTo>
                <a:lnTo>
                  <a:pt x="160471" y="1856232"/>
                </a:lnTo>
                <a:cubicBezTo>
                  <a:pt x="71845" y="1856232"/>
                  <a:pt x="0" y="1784387"/>
                  <a:pt x="0" y="1695761"/>
                </a:cubicBezTo>
                <a:close/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256032" tIns="201168" rIns="27432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4932" y="2478024"/>
            <a:ext cx="2103120" cy="704088"/>
          </a:xfrm>
          <a:solidFill>
            <a:schemeClr val="accent1"/>
          </a:solidFill>
          <a:ln w="12700">
            <a:solidFill>
              <a:schemeClr val="accent1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9179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47488" y="2478024"/>
            <a:ext cx="2103120" cy="704088"/>
          </a:xfrm>
          <a:solidFill>
            <a:schemeClr val="accent4"/>
          </a:solidFill>
          <a:ln w="12700">
            <a:solidFill>
              <a:schemeClr val="accent4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5206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0044" y="2478024"/>
            <a:ext cx="2103120" cy="704088"/>
          </a:xfrm>
          <a:solidFill>
            <a:schemeClr val="accent2"/>
          </a:solidFill>
          <a:ln w="12700">
            <a:solidFill>
              <a:schemeClr val="accent2"/>
            </a:solidFill>
          </a:ln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12330" y="3236976"/>
            <a:ext cx="2093976" cy="1856232"/>
          </a:xfrm>
          <a:ln w="12700">
            <a:solidFill>
              <a:schemeClr val="bg1"/>
            </a:solidFill>
          </a:ln>
        </p:spPr>
        <p:txBody>
          <a:bodyPr lIns="256032" tIns="201168" rIns="2743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6A5CBAC-0099-3E8F-E44D-7B999D7079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72600" y="2478025"/>
            <a:ext cx="2098157" cy="702769"/>
          </a:xfrm>
          <a:custGeom>
            <a:avLst/>
            <a:gdLst>
              <a:gd name="connsiteX0" fmla="*/ 0 w 2098157"/>
              <a:gd name="connsiteY0" fmla="*/ 0 h 702769"/>
              <a:gd name="connsiteX1" fmla="*/ 1928984 w 2098157"/>
              <a:gd name="connsiteY1" fmla="*/ 0 h 702769"/>
              <a:gd name="connsiteX2" fmla="*/ 1961576 w 2098157"/>
              <a:gd name="connsiteY2" fmla="*/ 3899 h 702769"/>
              <a:gd name="connsiteX3" fmla="*/ 2098157 w 2098157"/>
              <a:gd name="connsiteY3" fmla="*/ 202765 h 702769"/>
              <a:gd name="connsiteX4" fmla="*/ 2098157 w 2098157"/>
              <a:gd name="connsiteY4" fmla="*/ 702769 h 702769"/>
              <a:gd name="connsiteX5" fmla="*/ 1594183 w 2098157"/>
              <a:gd name="connsiteY5" fmla="*/ 702769 h 702769"/>
              <a:gd name="connsiteX6" fmla="*/ 1132 w 2098157"/>
              <a:gd name="connsiteY6" fmla="*/ 702769 h 702769"/>
              <a:gd name="connsiteX7" fmla="*/ 0 w 2098157"/>
              <a:gd name="connsiteY7" fmla="*/ 702769 h 7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8157" h="702769">
                <a:moveTo>
                  <a:pt x="0" y="0"/>
                </a:moveTo>
                <a:lnTo>
                  <a:pt x="1928984" y="0"/>
                </a:lnTo>
                <a:lnTo>
                  <a:pt x="1961576" y="3899"/>
                </a:lnTo>
                <a:cubicBezTo>
                  <a:pt x="2039523" y="22827"/>
                  <a:pt x="2098157" y="104670"/>
                  <a:pt x="2098157" y="202765"/>
                </a:cubicBezTo>
                <a:lnTo>
                  <a:pt x="2098157" y="702769"/>
                </a:lnTo>
                <a:lnTo>
                  <a:pt x="1594183" y="702769"/>
                </a:lnTo>
                <a:lnTo>
                  <a:pt x="1132" y="702769"/>
                </a:lnTo>
                <a:lnTo>
                  <a:pt x="0" y="702769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wrap="square"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90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694F-11E9-3CF0-DCDE-FC7C6FAF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832104"/>
            <a:ext cx="8878824" cy="106984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52500-B558-F785-439F-12315F433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96B1-64D5-11B6-BD02-AD31F3172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883D99-31C6-D5A2-D86A-FC9440CEA769}"/>
              </a:ext>
            </a:extLst>
          </p:cNvPr>
          <p:cNvCxnSpPr>
            <a:cxnSpLocks/>
          </p:cNvCxnSpPr>
          <p:nvPr userDrawn="1"/>
        </p:nvCxnSpPr>
        <p:spPr>
          <a:xfrm>
            <a:off x="1944007" y="3324115"/>
            <a:ext cx="2170451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8AB5A6-6184-8A00-738A-9F575C1472CC}"/>
              </a:ext>
            </a:extLst>
          </p:cNvPr>
          <p:cNvCxnSpPr>
            <a:cxnSpLocks/>
          </p:cNvCxnSpPr>
          <p:nvPr userDrawn="1"/>
        </p:nvCxnSpPr>
        <p:spPr>
          <a:xfrm>
            <a:off x="4114458" y="3322646"/>
            <a:ext cx="2171700" cy="0"/>
          </a:xfrm>
          <a:prstGeom prst="line">
            <a:avLst/>
          </a:prstGeom>
          <a:ln w="127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BFB726-8911-1D40-8CAD-0678A3988661}"/>
              </a:ext>
            </a:extLst>
          </p:cNvPr>
          <p:cNvCxnSpPr>
            <a:cxnSpLocks/>
          </p:cNvCxnSpPr>
          <p:nvPr userDrawn="1"/>
        </p:nvCxnSpPr>
        <p:spPr>
          <a:xfrm>
            <a:off x="6286158" y="3322646"/>
            <a:ext cx="2161515" cy="14408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6BA5D-5C40-149B-0AE7-118CF43109F3}"/>
              </a:ext>
            </a:extLst>
          </p:cNvPr>
          <p:cNvCxnSpPr>
            <a:cxnSpLocks/>
          </p:cNvCxnSpPr>
          <p:nvPr userDrawn="1"/>
        </p:nvCxnSpPr>
        <p:spPr>
          <a:xfrm>
            <a:off x="8447673" y="3333307"/>
            <a:ext cx="2189197" cy="0"/>
          </a:xfrm>
          <a:prstGeom prst="line">
            <a:avLst/>
          </a:prstGeom>
          <a:ln w="127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0E1F9F84-FEDF-EE4B-151E-0BA753B313F2}"/>
              </a:ext>
            </a:extLst>
          </p:cNvPr>
          <p:cNvSpPr/>
          <p:nvPr userDrawn="1"/>
        </p:nvSpPr>
        <p:spPr>
          <a:xfrm>
            <a:off x="1349145" y="2715964"/>
            <a:ext cx="1218817" cy="121881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1979A-4075-FDBC-DC21-B473A894753D}"/>
              </a:ext>
            </a:extLst>
          </p:cNvPr>
          <p:cNvSpPr/>
          <p:nvPr userDrawn="1"/>
        </p:nvSpPr>
        <p:spPr>
          <a:xfrm>
            <a:off x="3525168" y="2721004"/>
            <a:ext cx="1218817" cy="121881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253DC90-8B68-11F4-262C-EF788CC251ED}"/>
              </a:ext>
            </a:extLst>
          </p:cNvPr>
          <p:cNvSpPr/>
          <p:nvPr userDrawn="1"/>
        </p:nvSpPr>
        <p:spPr>
          <a:xfrm>
            <a:off x="5704017" y="2716977"/>
            <a:ext cx="1218817" cy="12188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EBAA34-A280-D694-891B-142A8D7FA33C}"/>
              </a:ext>
            </a:extLst>
          </p:cNvPr>
          <p:cNvSpPr/>
          <p:nvPr userDrawn="1"/>
        </p:nvSpPr>
        <p:spPr>
          <a:xfrm>
            <a:off x="7847695" y="2726015"/>
            <a:ext cx="1218817" cy="12188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C576C9-CAB6-8D5D-5976-B4CC1FB6B5C0}"/>
              </a:ext>
            </a:extLst>
          </p:cNvPr>
          <p:cNvSpPr/>
          <p:nvPr userDrawn="1"/>
        </p:nvSpPr>
        <p:spPr>
          <a:xfrm>
            <a:off x="10049319" y="2718520"/>
            <a:ext cx="1218817" cy="1218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3AAAB5-1B7C-5567-E7F2-E97DCAFEA821}"/>
              </a:ext>
            </a:extLst>
          </p:cNvPr>
          <p:cNvSpPr/>
          <p:nvPr userDrawn="1"/>
        </p:nvSpPr>
        <p:spPr>
          <a:xfrm flipH="1">
            <a:off x="1418423" y="278651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E861CF-DCF3-E6B9-1438-583DC69FFA06}"/>
              </a:ext>
            </a:extLst>
          </p:cNvPr>
          <p:cNvSpPr/>
          <p:nvPr userDrawn="1"/>
        </p:nvSpPr>
        <p:spPr>
          <a:xfrm flipH="1">
            <a:off x="3593035" y="2791555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4D24E5-CE49-C81C-1933-88384A77E742}"/>
              </a:ext>
            </a:extLst>
          </p:cNvPr>
          <p:cNvSpPr/>
          <p:nvPr userDrawn="1"/>
        </p:nvSpPr>
        <p:spPr>
          <a:xfrm flipH="1">
            <a:off x="5771884" y="2787528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1CA68B-CB89-15A1-13F9-3DD65297D0BD}"/>
              </a:ext>
            </a:extLst>
          </p:cNvPr>
          <p:cNvSpPr/>
          <p:nvPr userDrawn="1"/>
        </p:nvSpPr>
        <p:spPr>
          <a:xfrm flipH="1">
            <a:off x="7915562" y="2796566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D773FD-C1E4-FDB0-FDF1-0925375BE2A5}"/>
              </a:ext>
            </a:extLst>
          </p:cNvPr>
          <p:cNvSpPr/>
          <p:nvPr userDrawn="1"/>
        </p:nvSpPr>
        <p:spPr>
          <a:xfrm flipH="1">
            <a:off x="10129886" y="2789071"/>
            <a:ext cx="1071564" cy="10715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CA633AF-3209-BF0D-1450-6A91ACC853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07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70EFB68-D184-8E31-A027-F291D78776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20FBF32C-8DDB-F094-1C74-FDE91B64F9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8728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5237567-8AEF-3966-7CED-5DA3ACD21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728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137587B-C03C-671F-AED7-4B974605A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2414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5D4A96A-10D9-D4AD-C775-61041F026B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14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1308FE1-98CC-9FD0-5CF1-5A8E61C5BA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72984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6FB197B-711E-A949-62E5-216CBC83FF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2984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C5472B4-CBBF-AC70-5BA8-A0661E663D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58400" y="4114800"/>
            <a:ext cx="1362456" cy="466344"/>
          </a:xfrm>
        </p:spPr>
        <p:txBody>
          <a:bodyPr lIns="91440" tIns="45720" rIns="91440" bIns="4572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C3CEEBDA-7860-91AD-704A-7A540E1E58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8400" y="4599432"/>
            <a:ext cx="1362456" cy="740664"/>
          </a:xfr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F918527-798D-3B40-E0EA-38C0AEBA6D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48147" y="3018954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9">
            <a:extLst>
              <a:ext uri="{FF2B5EF4-FFF2-40B4-BE49-F238E27FC236}">
                <a16:creationId xmlns:a16="http://schemas.microsoft.com/office/drawing/2014/main" id="{B0D40292-F2DF-0641-6B78-370AC5C5009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511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29">
            <a:extLst>
              <a:ext uri="{FF2B5EF4-FFF2-40B4-BE49-F238E27FC236}">
                <a16:creationId xmlns:a16="http://schemas.microsoft.com/office/drawing/2014/main" id="{503DD6AB-C9B3-EBD7-080A-FB219B3812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95989" y="3026158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E61A9741-3B1C-111D-B260-CF7E7F223F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46207" y="3011109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29">
            <a:extLst>
              <a:ext uri="{FF2B5EF4-FFF2-40B4-BE49-F238E27FC236}">
                <a16:creationId xmlns:a16="http://schemas.microsoft.com/office/drawing/2014/main" id="{E49C1AE1-BC78-2CE3-D292-61496AC727D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47831" y="3017032"/>
            <a:ext cx="621792" cy="621792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B71C9DC-B9E5-6C34-B451-BA2224CCDDE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50008" y="4279392"/>
            <a:ext cx="146304" cy="146304"/>
          </a:xfrm>
          <a:prstGeom prst="ellipse">
            <a:avLst/>
          </a:prstGeom>
          <a:solidFill>
            <a:schemeClr val="accent6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0596D87F-0114-685D-7F97-873DBA5579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517136" y="4279392"/>
            <a:ext cx="146304" cy="146304"/>
          </a:xfrm>
          <a:prstGeom prst="ellipse">
            <a:avLst/>
          </a:prstGeom>
          <a:solidFill>
            <a:schemeClr val="accent5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5D4E3F00-5755-F2EF-97C8-0FE775CAE04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702552" y="4279392"/>
            <a:ext cx="146304" cy="146304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9543A01-39BF-D362-26F8-BD1E7D0D3C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42248" y="4279392"/>
            <a:ext cx="146304" cy="146304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BB6B72CD-75B9-D90F-4767-2141AEF3B2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55096" y="4279392"/>
            <a:ext cx="146304" cy="146304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" b="0" spc="0" baseline="0">
                <a:noFill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83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>
            <a:extLst>
              <a:ext uri="{FF2B5EF4-FFF2-40B4-BE49-F238E27FC236}">
                <a16:creationId xmlns:a16="http://schemas.microsoft.com/office/drawing/2014/main" id="{89A27E14-C943-C294-334B-4D6A7500F3B5}"/>
              </a:ext>
            </a:extLst>
          </p:cNvPr>
          <p:cNvSpPr/>
          <p:nvPr userDrawn="1"/>
        </p:nvSpPr>
        <p:spPr>
          <a:xfrm rot="5400000">
            <a:off x="7383937" y="2039848"/>
            <a:ext cx="6858000" cy="2778304"/>
          </a:xfrm>
          <a:custGeom>
            <a:avLst/>
            <a:gdLst>
              <a:gd name="connsiteX0" fmla="*/ 0 w 6858000"/>
              <a:gd name="connsiteY0" fmla="*/ 1050199 h 2778304"/>
              <a:gd name="connsiteX1" fmla="*/ 0 w 6858000"/>
              <a:gd name="connsiteY1" fmla="*/ 0 h 2778304"/>
              <a:gd name="connsiteX2" fmla="*/ 6858000 w 6858000"/>
              <a:gd name="connsiteY2" fmla="*/ 0 h 2778304"/>
              <a:gd name="connsiteX3" fmla="*/ 6858000 w 6858000"/>
              <a:gd name="connsiteY3" fmla="*/ 1193215 h 2778304"/>
              <a:gd name="connsiteX4" fmla="*/ 6790588 w 6858000"/>
              <a:gd name="connsiteY4" fmla="*/ 1211701 h 2778304"/>
              <a:gd name="connsiteX5" fmla="*/ 3050431 w 6858000"/>
              <a:gd name="connsiteY5" fmla="*/ 2778245 h 2778304"/>
              <a:gd name="connsiteX6" fmla="*/ 37813 w 6858000"/>
              <a:gd name="connsiteY6" fmla="*/ 1183549 h 2778304"/>
              <a:gd name="connsiteX7" fmla="*/ 0 w 6858000"/>
              <a:gd name="connsiteY7" fmla="*/ 1050199 h 27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2778304">
                <a:moveTo>
                  <a:pt x="0" y="1050199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193215"/>
                </a:lnTo>
                <a:lnTo>
                  <a:pt x="6790588" y="1211701"/>
                </a:lnTo>
                <a:cubicBezTo>
                  <a:pt x="5439260" y="1649845"/>
                  <a:pt x="4603740" y="2770251"/>
                  <a:pt x="3050431" y="2778245"/>
                </a:cubicBezTo>
                <a:cubicBezTo>
                  <a:pt x="1377637" y="2786855"/>
                  <a:pt x="283199" y="1854180"/>
                  <a:pt x="37813" y="1183549"/>
                </a:cubicBezTo>
                <a:lnTo>
                  <a:pt x="0" y="1050199"/>
                </a:lnTo>
                <a:close/>
              </a:path>
            </a:pathLst>
          </a:custGeom>
          <a:gradFill flip="none" rotWithShape="1">
            <a:gsLst>
              <a:gs pos="26000">
                <a:schemeClr val="accent3">
                  <a:lumMod val="25000"/>
                </a:schemeClr>
              </a:gs>
              <a:gs pos="73000">
                <a:schemeClr val="accent1">
                  <a:alpha val="33146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E5C5BCA-F960-4024-7215-2D2EFD0FEBF3}"/>
              </a:ext>
            </a:extLst>
          </p:cNvPr>
          <p:cNvSpPr/>
          <p:nvPr userDrawn="1"/>
        </p:nvSpPr>
        <p:spPr>
          <a:xfrm rot="16200000" flipV="1">
            <a:off x="7907199" y="2573198"/>
            <a:ext cx="6858000" cy="1711602"/>
          </a:xfrm>
          <a:custGeom>
            <a:avLst/>
            <a:gdLst>
              <a:gd name="connsiteX0" fmla="*/ 6858000 w 6858000"/>
              <a:gd name="connsiteY0" fmla="*/ 1010661 h 1711602"/>
              <a:gd name="connsiteX1" fmla="*/ 6858000 w 6858000"/>
              <a:gd name="connsiteY1" fmla="*/ 0 h 1711602"/>
              <a:gd name="connsiteX2" fmla="*/ 0 w 6858000"/>
              <a:gd name="connsiteY2" fmla="*/ 0 h 1711602"/>
              <a:gd name="connsiteX3" fmla="*/ 0 w 6858000"/>
              <a:gd name="connsiteY3" fmla="*/ 983884 h 1711602"/>
              <a:gd name="connsiteX4" fmla="*/ 11078 w 6858000"/>
              <a:gd name="connsiteY4" fmla="*/ 997657 h 1711602"/>
              <a:gd name="connsiteX5" fmla="*/ 1866819 w 6858000"/>
              <a:gd name="connsiteY5" fmla="*/ 1711565 h 1711602"/>
              <a:gd name="connsiteX6" fmla="*/ 5098965 w 6858000"/>
              <a:gd name="connsiteY6" fmla="*/ 622006 h 1711602"/>
              <a:gd name="connsiteX7" fmla="*/ 6746500 w 6858000"/>
              <a:gd name="connsiteY7" fmla="*/ 959665 h 1711602"/>
              <a:gd name="connsiteX8" fmla="*/ 6858000 w 6858000"/>
              <a:gd name="connsiteY8" fmla="*/ 1010661 h 1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1711602">
                <a:moveTo>
                  <a:pt x="6858000" y="1010661"/>
                </a:moveTo>
                <a:lnTo>
                  <a:pt x="6858000" y="0"/>
                </a:lnTo>
                <a:lnTo>
                  <a:pt x="0" y="0"/>
                </a:lnTo>
                <a:lnTo>
                  <a:pt x="0" y="983884"/>
                </a:lnTo>
                <a:lnTo>
                  <a:pt x="11078" y="997657"/>
                </a:lnTo>
                <a:cubicBezTo>
                  <a:pt x="328616" y="1355920"/>
                  <a:pt x="976833" y="1715803"/>
                  <a:pt x="1866819" y="1711565"/>
                </a:cubicBezTo>
                <a:cubicBezTo>
                  <a:pt x="3161344" y="1705400"/>
                  <a:pt x="3719617" y="643352"/>
                  <a:pt x="5098965" y="622006"/>
                </a:cubicBezTo>
                <a:cubicBezTo>
                  <a:pt x="5788640" y="611332"/>
                  <a:pt x="6326795" y="775968"/>
                  <a:pt x="6746500" y="959665"/>
                </a:cubicBezTo>
                <a:lnTo>
                  <a:pt x="6858000" y="1010661"/>
                </a:lnTo>
                <a:close/>
              </a:path>
            </a:pathLst>
          </a:custGeom>
          <a:gradFill>
            <a:gsLst>
              <a:gs pos="79000">
                <a:schemeClr val="accent4">
                  <a:lumMod val="75000"/>
                  <a:alpha val="79763"/>
                </a:schemeClr>
              </a:gs>
              <a:gs pos="37000">
                <a:schemeClr val="accent3">
                  <a:lumMod val="25000"/>
                  <a:alpha val="27934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6F62D03F-D065-13FE-5D30-58C2523BD14D}"/>
              </a:ext>
            </a:extLst>
          </p:cNvPr>
          <p:cNvSpPr/>
          <p:nvPr userDrawn="1"/>
        </p:nvSpPr>
        <p:spPr>
          <a:xfrm rot="5400000">
            <a:off x="7877130" y="2543131"/>
            <a:ext cx="6858001" cy="1771739"/>
          </a:xfrm>
          <a:custGeom>
            <a:avLst/>
            <a:gdLst>
              <a:gd name="connsiteX0" fmla="*/ 0 w 6858001"/>
              <a:gd name="connsiteY0" fmla="*/ 1273784 h 1771739"/>
              <a:gd name="connsiteX1" fmla="*/ 0 w 6858001"/>
              <a:gd name="connsiteY1" fmla="*/ 0 h 1771739"/>
              <a:gd name="connsiteX2" fmla="*/ 6858001 w 6858001"/>
              <a:gd name="connsiteY2" fmla="*/ 0 h 1771739"/>
              <a:gd name="connsiteX3" fmla="*/ 6858001 w 6858001"/>
              <a:gd name="connsiteY3" fmla="*/ 34923 h 1771739"/>
              <a:gd name="connsiteX4" fmla="*/ 6735259 w 6858001"/>
              <a:gd name="connsiteY4" fmla="*/ 32862 h 1771739"/>
              <a:gd name="connsiteX5" fmla="*/ 1961998 w 6858001"/>
              <a:gd name="connsiteY5" fmla="*/ 1771680 h 1771739"/>
              <a:gd name="connsiteX6" fmla="*/ 151257 w 6858001"/>
              <a:gd name="connsiteY6" fmla="*/ 1358806 h 1771739"/>
              <a:gd name="connsiteX7" fmla="*/ 0 w 6858001"/>
              <a:gd name="connsiteY7" fmla="*/ 1273784 h 177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1" h="1771739">
                <a:moveTo>
                  <a:pt x="0" y="1273784"/>
                </a:moveTo>
                <a:lnTo>
                  <a:pt x="0" y="0"/>
                </a:lnTo>
                <a:lnTo>
                  <a:pt x="6858001" y="0"/>
                </a:lnTo>
                <a:lnTo>
                  <a:pt x="6858001" y="34923"/>
                </a:lnTo>
                <a:lnTo>
                  <a:pt x="6735259" y="32862"/>
                </a:lnTo>
                <a:cubicBezTo>
                  <a:pt x="4698226" y="66929"/>
                  <a:pt x="3873763" y="1761840"/>
                  <a:pt x="1961998" y="1771680"/>
                </a:cubicBezTo>
                <a:cubicBezTo>
                  <a:pt x="1245087" y="1775370"/>
                  <a:pt x="634403" y="1606171"/>
                  <a:pt x="151257" y="1358806"/>
                </a:cubicBezTo>
                <a:lnTo>
                  <a:pt x="0" y="1273784"/>
                </a:lnTo>
                <a:close/>
              </a:path>
            </a:pathLst>
          </a:custGeom>
          <a:gradFill>
            <a:gsLst>
              <a:gs pos="32000">
                <a:schemeClr val="tx2">
                  <a:alpha val="48229"/>
                </a:schemeClr>
              </a:gs>
              <a:gs pos="100000">
                <a:schemeClr val="accent6">
                  <a:alpha val="4858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36" y="822960"/>
            <a:ext cx="8878824" cy="106984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192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6192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41264" y="2185416"/>
            <a:ext cx="3621024" cy="493776"/>
          </a:xfrm>
        </p:spPr>
        <p:txBody>
          <a:bodyPr anchor="t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41264" y="2743200"/>
            <a:ext cx="3621024" cy="2578608"/>
          </a:xfrm>
        </p:spPr>
        <p:txBody>
          <a:bodyPr/>
          <a:lstStyle>
            <a:lvl1pPr marL="228600" indent="-228600">
              <a:defRPr sz="1800"/>
            </a:lvl1pPr>
            <a:lvl2pPr indent="-228600">
              <a:defRPr sz="1600"/>
            </a:lvl2pPr>
            <a:lvl3pPr indent="-228600">
              <a:defRPr sz="1400"/>
            </a:lvl3pPr>
            <a:lvl4pPr indent="-228600">
              <a:defRPr sz="1200"/>
            </a:lvl4pPr>
            <a:lvl5pPr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Crypto: investing &amp; trading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832104"/>
            <a:ext cx="1088136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984" y="2212848"/>
            <a:ext cx="10332720" cy="3547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9184" y="411480"/>
            <a:ext cx="521208" cy="310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344" y="6190488"/>
            <a:ext cx="233172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 i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r>
              <a:rPr lang="en-US"/>
              <a:t>Crypto: investing &amp; trading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A4A2D6-617E-EEA3-E4EE-5BDB472F6A43}"/>
              </a:ext>
            </a:extLst>
          </p:cNvPr>
          <p:cNvCxnSpPr>
            <a:cxnSpLocks/>
          </p:cNvCxnSpPr>
          <p:nvPr userDrawn="1"/>
        </p:nvCxnSpPr>
        <p:spPr>
          <a:xfrm>
            <a:off x="594170" y="846661"/>
            <a:ext cx="0" cy="51110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736" r:id="rId4"/>
    <p:sldLayoutId id="2147483663" r:id="rId5"/>
    <p:sldLayoutId id="2147483664" r:id="rId6"/>
    <p:sldLayoutId id="2147483670" r:id="rId7"/>
    <p:sldLayoutId id="2147483669" r:id="rId8"/>
    <p:sldLayoutId id="2147483653" r:id="rId9"/>
    <p:sldLayoutId id="2147483665" r:id="rId10"/>
    <p:sldLayoutId id="2147483666" r:id="rId11"/>
    <p:sldLayoutId id="2147483667" r:id="rId12"/>
    <p:sldLayoutId id="2147483668" r:id="rId13"/>
    <p:sldLayoutId id="2147483651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000" b="1" kern="1200" cap="all" spc="6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347472" algn="r" defTabSz="914400" rtl="1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1pPr>
      <a:lvl2pPr marL="685800" indent="-347472" algn="r" defTabSz="914400" rtl="1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347472" algn="r" defTabSz="914400" rtl="1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347472" algn="r" defTabSz="914400" rtl="1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347472" algn="r" defTabSz="914400" rtl="1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CCA7C-D5D6-4957-9F65-203FE6A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983CC-C09E-4039-B4CF-2A87CAC40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9E8F2-361B-4315-9E7D-C3025163D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39CC0-12E8-487C-82DB-DA4DEB372EFA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B975D-D92B-4C1D-BF44-E6CD10AF8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2142-485F-44F7-94DD-6DFAA6B00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CC4A-20E3-4090-894B-FFEFAE712EC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8357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7E8A5-C07C-674E-9595-77C1B1B6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841B-C6A3-AE4A-9026-0162A69B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9F22-1DEC-2348-853D-E26FD8A48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23588-9E6B-C64E-8532-CA119270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3747-8479-D348-AECD-74F292B5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0.png"/><Relationship Id="rId7" Type="http://schemas.openxmlformats.org/officeDocument/2006/relationships/slide" Target="slide5.xml"/><Relationship Id="rId12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21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222718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(4-4): مساحة متوازيات الأضلاع والمثلثات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05FBC53-4657-C83F-3CCA-9FCB47FAE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840" y="318372"/>
            <a:ext cx="1797010" cy="1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F0028-CFD1-9F50-020A-14A31CD7A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4" t="14879" r="16891" b="24155"/>
          <a:stretch/>
        </p:blipFill>
        <p:spPr>
          <a:xfrm>
            <a:off x="735496" y="254983"/>
            <a:ext cx="6327914" cy="63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6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7F27FB-B95D-E4CA-C8CB-B2218F323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79935"/>
          <a:stretch/>
        </p:blipFill>
        <p:spPr>
          <a:xfrm>
            <a:off x="2691206" y="447633"/>
            <a:ext cx="1443474" cy="3670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43A57F-C9EA-C4D5-25DB-238C53B24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0065"/>
          <a:stretch/>
        </p:blipFill>
        <p:spPr>
          <a:xfrm>
            <a:off x="4134680" y="447633"/>
            <a:ext cx="5750429" cy="3670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173F5A-4CCE-FA6F-FF24-C8845E6776AE}"/>
              </a:ext>
            </a:extLst>
          </p:cNvPr>
          <p:cNvSpPr txBox="1"/>
          <p:nvPr/>
        </p:nvSpPr>
        <p:spPr>
          <a:xfrm>
            <a:off x="1775791" y="4840707"/>
            <a:ext cx="9329531" cy="156966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chemeClr val="bg1"/>
                </a:solidFill>
              </a:rPr>
              <a:t>مساحة متوازي الأضلاع =  مساحة المستطيل</a:t>
            </a:r>
          </a:p>
          <a:p>
            <a:pPr lvl="8" algn="ctr" rtl="1"/>
            <a:r>
              <a:rPr lang="ar-KW" sz="4800" b="1" dirty="0">
                <a:solidFill>
                  <a:schemeClr val="bg1"/>
                </a:solidFill>
              </a:rPr>
              <a:t>       =   القاعدة × الارتفاع </a:t>
            </a:r>
          </a:p>
        </p:txBody>
      </p:sp>
    </p:spTree>
    <p:extLst>
      <p:ext uri="{BB962C8B-B14F-4D97-AF65-F5344CB8AC3E}">
        <p14:creationId xmlns:p14="http://schemas.microsoft.com/office/powerpoint/2010/main" val="20780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47161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52693A-5083-4E8C-8269-681DC171CE55}"/>
              </a:ext>
            </a:extLst>
          </p:cNvPr>
          <p:cNvSpPr txBox="1"/>
          <p:nvPr/>
        </p:nvSpPr>
        <p:spPr>
          <a:xfrm>
            <a:off x="742123" y="874644"/>
            <a:ext cx="2372139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chemeClr val="tx1"/>
                </a:solidFill>
              </a:rPr>
              <a:t>صفحة 159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25DCB-C86B-C778-8164-20A84861B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61" y="1928200"/>
            <a:ext cx="10078278" cy="39557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0EEDE-FBCF-DE0B-755A-6D8CDC17BA04}"/>
              </a:ext>
            </a:extLst>
          </p:cNvPr>
          <p:cNvSpPr txBox="1"/>
          <p:nvPr/>
        </p:nvSpPr>
        <p:spPr>
          <a:xfrm>
            <a:off x="7845287" y="4069718"/>
            <a:ext cx="89452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6DC2E0-F06C-4A81-72C8-CEEC8483AC46}"/>
              </a:ext>
            </a:extLst>
          </p:cNvPr>
          <p:cNvSpPr txBox="1"/>
          <p:nvPr/>
        </p:nvSpPr>
        <p:spPr>
          <a:xfrm>
            <a:off x="6036365" y="4069718"/>
            <a:ext cx="89452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A0676-5ECD-4F18-58F6-1B07ED2B2E5B}"/>
              </a:ext>
            </a:extLst>
          </p:cNvPr>
          <p:cNvSpPr txBox="1"/>
          <p:nvPr/>
        </p:nvSpPr>
        <p:spPr>
          <a:xfrm>
            <a:off x="6930887" y="4719075"/>
            <a:ext cx="89452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6745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52693A-5083-4E8C-8269-681DC171CE55}"/>
              </a:ext>
            </a:extLst>
          </p:cNvPr>
          <p:cNvSpPr txBox="1"/>
          <p:nvPr/>
        </p:nvSpPr>
        <p:spPr>
          <a:xfrm>
            <a:off x="569843" y="260402"/>
            <a:ext cx="2372139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chemeClr val="tx1"/>
                </a:solidFill>
              </a:rPr>
              <a:t>صفحة 159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F62DA-F656-75CA-8D17-EC6FCB10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559" y="210680"/>
            <a:ext cx="7268817" cy="64366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7604F-F9FC-35A3-FAEA-6DBECB7DB614}"/>
              </a:ext>
            </a:extLst>
          </p:cNvPr>
          <p:cNvSpPr txBox="1"/>
          <p:nvPr/>
        </p:nvSpPr>
        <p:spPr>
          <a:xfrm>
            <a:off x="6804992" y="4397997"/>
            <a:ext cx="167640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القاعدة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DA3D2-FF86-EE22-D489-21344FC96530}"/>
              </a:ext>
            </a:extLst>
          </p:cNvPr>
          <p:cNvSpPr txBox="1"/>
          <p:nvPr/>
        </p:nvSpPr>
        <p:spPr>
          <a:xfrm>
            <a:off x="4477889" y="4397998"/>
            <a:ext cx="1928191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الارتفاع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7F432-E65C-2AB3-BC20-75F74C6AE200}"/>
              </a:ext>
            </a:extLst>
          </p:cNvPr>
          <p:cNvSpPr txBox="1"/>
          <p:nvPr/>
        </p:nvSpPr>
        <p:spPr>
          <a:xfrm>
            <a:off x="6858002" y="5037123"/>
            <a:ext cx="89452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D6CB32-39B7-93C3-7085-9ED726BC792F}"/>
              </a:ext>
            </a:extLst>
          </p:cNvPr>
          <p:cNvSpPr txBox="1"/>
          <p:nvPr/>
        </p:nvSpPr>
        <p:spPr>
          <a:xfrm>
            <a:off x="5049080" y="5037123"/>
            <a:ext cx="89452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1E2DCE-4057-672B-5EB5-A1F9EED072D3}"/>
              </a:ext>
            </a:extLst>
          </p:cNvPr>
          <p:cNvCxnSpPr/>
          <p:nvPr/>
        </p:nvCxnSpPr>
        <p:spPr>
          <a:xfrm>
            <a:off x="5148469" y="2219739"/>
            <a:ext cx="0" cy="17280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A7C92E-74F1-4C89-7E9F-E4EDFB488271}"/>
              </a:ext>
            </a:extLst>
          </p:cNvPr>
          <p:cNvSpPr txBox="1"/>
          <p:nvPr/>
        </p:nvSpPr>
        <p:spPr>
          <a:xfrm>
            <a:off x="7073968" y="5785452"/>
            <a:ext cx="89452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4EE68-EDF5-BD4B-F56E-261FE631ABFF}"/>
              </a:ext>
            </a:extLst>
          </p:cNvPr>
          <p:cNvSpPr txBox="1"/>
          <p:nvPr/>
        </p:nvSpPr>
        <p:spPr>
          <a:xfrm>
            <a:off x="4542804" y="5750584"/>
            <a:ext cx="2586866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وحدة مربعة</a:t>
            </a:r>
          </a:p>
        </p:txBody>
      </p:sp>
    </p:spTree>
    <p:extLst>
      <p:ext uri="{BB962C8B-B14F-4D97-AF65-F5344CB8AC3E}">
        <p14:creationId xmlns:p14="http://schemas.microsoft.com/office/powerpoint/2010/main" val="33020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C672CAC-4D32-4B13-EFB0-25AB06BEBD32}"/>
              </a:ext>
            </a:extLst>
          </p:cNvPr>
          <p:cNvSpPr/>
          <p:nvPr/>
        </p:nvSpPr>
        <p:spPr>
          <a:xfrm>
            <a:off x="2146852" y="417443"/>
            <a:ext cx="5817705" cy="31823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D750DB2-2A72-9131-6609-E9335E1936CD}"/>
              </a:ext>
            </a:extLst>
          </p:cNvPr>
          <p:cNvSpPr/>
          <p:nvPr/>
        </p:nvSpPr>
        <p:spPr>
          <a:xfrm flipV="1">
            <a:off x="5049078" y="417443"/>
            <a:ext cx="5817705" cy="31823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3D25D-AB2C-373D-F01D-8CB889D4C5FB}"/>
              </a:ext>
            </a:extLst>
          </p:cNvPr>
          <p:cNvCxnSpPr>
            <a:cxnSpLocks/>
            <a:stCxn id="10" idx="2"/>
            <a:endCxn id="10" idx="0"/>
          </p:cNvCxnSpPr>
          <p:nvPr/>
        </p:nvCxnSpPr>
        <p:spPr>
          <a:xfrm>
            <a:off x="5049078" y="417443"/>
            <a:ext cx="2908853" cy="318233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644BE1-B1A6-4F27-2085-DA5E88EB8E0F}"/>
              </a:ext>
            </a:extLst>
          </p:cNvPr>
          <p:cNvGrpSpPr/>
          <p:nvPr/>
        </p:nvGrpSpPr>
        <p:grpSpPr>
          <a:xfrm>
            <a:off x="1851990" y="5404070"/>
            <a:ext cx="9329531" cy="1341279"/>
            <a:chOff x="1845364" y="5016305"/>
            <a:chExt cx="9329531" cy="13061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979F96-0315-A1FA-2012-8AD33DCC1AAD}"/>
                </a:ext>
              </a:extLst>
            </p:cNvPr>
            <p:cNvSpPr txBox="1"/>
            <p:nvPr/>
          </p:nvSpPr>
          <p:spPr>
            <a:xfrm>
              <a:off x="1845364" y="5235495"/>
              <a:ext cx="9329531" cy="809224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dirty="0">
                  <a:solidFill>
                    <a:schemeClr val="bg1"/>
                  </a:solidFill>
                </a:rPr>
                <a:t>مساحة المثلث =              × القاعدة × الارتفاع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623D4E8-E8D3-1F57-111F-74FE23FE410A}"/>
                </a:ext>
              </a:extLst>
            </p:cNvPr>
            <p:cNvGrpSpPr/>
            <p:nvPr/>
          </p:nvGrpSpPr>
          <p:grpSpPr>
            <a:xfrm>
              <a:off x="6553198" y="5016305"/>
              <a:ext cx="629478" cy="1306137"/>
              <a:chOff x="1315102" y="954295"/>
              <a:chExt cx="894523" cy="166544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532E7C-001E-2C2D-42F2-3A561AC10DFD}"/>
                  </a:ext>
                </a:extLst>
              </p:cNvPr>
              <p:cNvSpPr txBox="1"/>
              <p:nvPr/>
            </p:nvSpPr>
            <p:spPr>
              <a:xfrm>
                <a:off x="1315103" y="954295"/>
                <a:ext cx="894522" cy="923330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5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CCB2E2-51CE-EFF7-11D0-2999FBA8B93E}"/>
                  </a:ext>
                </a:extLst>
              </p:cNvPr>
              <p:cNvSpPr txBox="1"/>
              <p:nvPr/>
            </p:nvSpPr>
            <p:spPr>
              <a:xfrm>
                <a:off x="1315103" y="1696414"/>
                <a:ext cx="894522" cy="923329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5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4167016-E6DF-538E-8C30-60C36EC2F28D}"/>
                  </a:ext>
                </a:extLst>
              </p:cNvPr>
              <p:cNvCxnSpPr/>
              <p:nvPr/>
            </p:nvCxnSpPr>
            <p:spPr>
              <a:xfrm>
                <a:off x="1315102" y="1696420"/>
                <a:ext cx="89452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239858-E8AC-A340-5B78-7965595C9179}"/>
              </a:ext>
            </a:extLst>
          </p:cNvPr>
          <p:cNvGrpSpPr/>
          <p:nvPr/>
        </p:nvGrpSpPr>
        <p:grpSpPr>
          <a:xfrm>
            <a:off x="1851990" y="3924552"/>
            <a:ext cx="9329531" cy="1341279"/>
            <a:chOff x="1845364" y="5063101"/>
            <a:chExt cx="9329531" cy="1306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2B7B54-198A-3354-01E7-727FD8A664DD}"/>
                </a:ext>
              </a:extLst>
            </p:cNvPr>
            <p:cNvSpPr txBox="1"/>
            <p:nvPr/>
          </p:nvSpPr>
          <p:spPr>
            <a:xfrm>
              <a:off x="1845364" y="5235495"/>
              <a:ext cx="9329531" cy="809224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dirty="0">
                  <a:solidFill>
                    <a:schemeClr val="bg1"/>
                  </a:solidFill>
                </a:rPr>
                <a:t>مساحة المثلث =          مساحة متوازي الأضلاع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CBBEEB3-3A48-D1EE-E49F-FDCFEDD37DEA}"/>
                </a:ext>
              </a:extLst>
            </p:cNvPr>
            <p:cNvGrpSpPr/>
            <p:nvPr/>
          </p:nvGrpSpPr>
          <p:grpSpPr>
            <a:xfrm>
              <a:off x="6818241" y="5063101"/>
              <a:ext cx="629479" cy="1306137"/>
              <a:chOff x="1691744" y="1013964"/>
              <a:chExt cx="894525" cy="166544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E3686D-450D-5FB2-87E5-39188B0F5750}"/>
                  </a:ext>
                </a:extLst>
              </p:cNvPr>
              <p:cNvSpPr txBox="1"/>
              <p:nvPr/>
            </p:nvSpPr>
            <p:spPr>
              <a:xfrm>
                <a:off x="1691747" y="1013964"/>
                <a:ext cx="894522" cy="923330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5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BB1BD4-1E10-14F9-81AC-B5AB7E422806}"/>
                  </a:ext>
                </a:extLst>
              </p:cNvPr>
              <p:cNvSpPr txBox="1"/>
              <p:nvPr/>
            </p:nvSpPr>
            <p:spPr>
              <a:xfrm>
                <a:off x="1691747" y="1756083"/>
                <a:ext cx="894522" cy="923329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5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07FA2DD-6692-521C-273F-DE450F940101}"/>
                  </a:ext>
                </a:extLst>
              </p:cNvPr>
              <p:cNvCxnSpPr/>
              <p:nvPr/>
            </p:nvCxnSpPr>
            <p:spPr>
              <a:xfrm>
                <a:off x="1691744" y="1756089"/>
                <a:ext cx="89452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00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A6F4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F6794F-5A32-F2BA-785F-92FC415AAB30}"/>
              </a:ext>
            </a:extLst>
          </p:cNvPr>
          <p:cNvSpPr txBox="1"/>
          <p:nvPr/>
        </p:nvSpPr>
        <p:spPr>
          <a:xfrm>
            <a:off x="609601" y="286648"/>
            <a:ext cx="2372139" cy="70788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chemeClr val="tx1"/>
                </a:solidFill>
              </a:rPr>
              <a:t>صفحة 161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9526E-1613-2696-60D3-206FC4C0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96" y="286648"/>
            <a:ext cx="7464611" cy="62847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ADAF356-8412-653F-A110-DA9258DECC6C}"/>
              </a:ext>
            </a:extLst>
          </p:cNvPr>
          <p:cNvGrpSpPr/>
          <p:nvPr/>
        </p:nvGrpSpPr>
        <p:grpSpPr>
          <a:xfrm>
            <a:off x="5502962" y="4433615"/>
            <a:ext cx="2199833" cy="1280972"/>
            <a:chOff x="5502962" y="4433615"/>
            <a:chExt cx="2199833" cy="12809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4891DBF-68C9-FFDF-3B88-8A541F8FFC78}"/>
                </a:ext>
              </a:extLst>
            </p:cNvPr>
            <p:cNvGrpSpPr/>
            <p:nvPr/>
          </p:nvGrpSpPr>
          <p:grpSpPr>
            <a:xfrm>
              <a:off x="7073317" y="4433615"/>
              <a:ext cx="629478" cy="1280972"/>
              <a:chOff x="1974572" y="3164789"/>
              <a:chExt cx="629478" cy="128097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3A19E1-967E-D942-8D68-748824B912F6}"/>
                  </a:ext>
                </a:extLst>
              </p:cNvPr>
              <p:cNvSpPr txBox="1"/>
              <p:nvPr/>
            </p:nvSpPr>
            <p:spPr>
              <a:xfrm>
                <a:off x="1974573" y="3164789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E87973-CE96-8068-E3CB-9D8111C120A3}"/>
                  </a:ext>
                </a:extLst>
              </p:cNvPr>
              <p:cNvSpPr txBox="1"/>
              <p:nvPr/>
            </p:nvSpPr>
            <p:spPr>
              <a:xfrm>
                <a:off x="1974572" y="3676320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32DADCE-A55E-4986-6186-32AC19FFB79D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C20997-0858-AD37-944D-0275F76C35B9}"/>
                </a:ext>
              </a:extLst>
            </p:cNvPr>
            <p:cNvSpPr txBox="1"/>
            <p:nvPr/>
          </p:nvSpPr>
          <p:spPr>
            <a:xfrm>
              <a:off x="5502962" y="4773490"/>
              <a:ext cx="192819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× ق × ع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CE7133-FB67-1F3D-E52D-A952AEA24A59}"/>
              </a:ext>
            </a:extLst>
          </p:cNvPr>
          <p:cNvGrpSpPr/>
          <p:nvPr/>
        </p:nvGrpSpPr>
        <p:grpSpPr>
          <a:xfrm>
            <a:off x="5582451" y="5269272"/>
            <a:ext cx="1984522" cy="1280972"/>
            <a:chOff x="5582451" y="5269272"/>
            <a:chExt cx="1984522" cy="128097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047EB0E-DFE9-C862-13BA-42A77D9FFA17}"/>
                </a:ext>
              </a:extLst>
            </p:cNvPr>
            <p:cNvGrpSpPr/>
            <p:nvPr/>
          </p:nvGrpSpPr>
          <p:grpSpPr>
            <a:xfrm>
              <a:off x="6937495" y="5269272"/>
              <a:ext cx="629478" cy="1280972"/>
              <a:chOff x="1974572" y="3164789"/>
              <a:chExt cx="629478" cy="128097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46D212-900E-279F-CE1F-CF51D4FBBF29}"/>
                  </a:ext>
                </a:extLst>
              </p:cNvPr>
              <p:cNvSpPr txBox="1"/>
              <p:nvPr/>
            </p:nvSpPr>
            <p:spPr>
              <a:xfrm>
                <a:off x="1974573" y="3164789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CDA0BC-FFD5-3893-D0C0-04368F1A48F1}"/>
                  </a:ext>
                </a:extLst>
              </p:cNvPr>
              <p:cNvSpPr txBox="1"/>
              <p:nvPr/>
            </p:nvSpPr>
            <p:spPr>
              <a:xfrm>
                <a:off x="1974572" y="3676320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7074536-18FA-AECE-D395-44D132CDB93D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969DB8-8E94-E30D-7490-D8E20F8D69C5}"/>
                </a:ext>
              </a:extLst>
            </p:cNvPr>
            <p:cNvSpPr txBox="1"/>
            <p:nvPr/>
          </p:nvSpPr>
          <p:spPr>
            <a:xfrm>
              <a:off x="5582451" y="5487148"/>
              <a:ext cx="1517370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× 8 × 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1F7910C-8031-6243-79F1-31F51465FA25}"/>
              </a:ext>
            </a:extLst>
          </p:cNvPr>
          <p:cNvSpPr txBox="1"/>
          <p:nvPr/>
        </p:nvSpPr>
        <p:spPr>
          <a:xfrm>
            <a:off x="3898689" y="5487148"/>
            <a:ext cx="1829180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= 36 سم </a:t>
            </a:r>
            <a:r>
              <a:rPr lang="ar-KW" sz="4000" b="1" baseline="38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0A1653-1B86-216B-BCAF-DB6699973421}"/>
              </a:ext>
            </a:extLst>
          </p:cNvPr>
          <p:cNvCxnSpPr/>
          <p:nvPr/>
        </p:nvCxnSpPr>
        <p:spPr>
          <a:xfrm flipH="1">
            <a:off x="6400800" y="5572539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248371-1378-76A4-4F68-0D26CE07BA48}"/>
              </a:ext>
            </a:extLst>
          </p:cNvPr>
          <p:cNvCxnSpPr/>
          <p:nvPr/>
        </p:nvCxnSpPr>
        <p:spPr>
          <a:xfrm flipH="1">
            <a:off x="7123011" y="5845412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8DFCEE0-4407-3257-A715-84ED045EA3A5}"/>
              </a:ext>
            </a:extLst>
          </p:cNvPr>
          <p:cNvSpPr/>
          <p:nvPr/>
        </p:nvSpPr>
        <p:spPr>
          <a:xfrm>
            <a:off x="6622756" y="5374712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E62AA6-9526-2F0B-026A-F7A67A5D33DB}"/>
              </a:ext>
            </a:extLst>
          </p:cNvPr>
          <p:cNvSpPr/>
          <p:nvPr/>
        </p:nvSpPr>
        <p:spPr>
          <a:xfrm>
            <a:off x="7411228" y="6046660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24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C91BC3-FF54-3747-7EEC-29B615A7A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5" t="18068" r="13625" b="28116"/>
          <a:stretch/>
        </p:blipFill>
        <p:spPr>
          <a:xfrm>
            <a:off x="828262" y="1583634"/>
            <a:ext cx="6374296" cy="36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5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98E6B-ED54-BA9A-3F56-5B6061074D9F}"/>
              </a:ext>
            </a:extLst>
          </p:cNvPr>
          <p:cNvSpPr/>
          <p:nvPr/>
        </p:nvSpPr>
        <p:spPr>
          <a:xfrm>
            <a:off x="1961323" y="5625548"/>
            <a:ext cx="3969026" cy="675861"/>
          </a:xfrm>
          <a:prstGeom prst="rect">
            <a:avLst/>
          </a:prstGeom>
          <a:solidFill>
            <a:srgbClr val="7DD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16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5AA1EFE-DBBD-46D4-8BB7-D2585B8CA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266" y="4785475"/>
            <a:ext cx="5941512" cy="1751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E753E5-F3BE-F09B-526B-789FE2A232D8}"/>
              </a:ext>
            </a:extLst>
          </p:cNvPr>
          <p:cNvSpPr txBox="1"/>
          <p:nvPr/>
        </p:nvSpPr>
        <p:spPr>
          <a:xfrm>
            <a:off x="4022035" y="420599"/>
            <a:ext cx="2305878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صفحة 162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F3C277E-446E-B766-17C5-C5986ADD5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938" y="1340051"/>
            <a:ext cx="5705061" cy="4923929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D4CA61-E713-92DA-FD9D-CA1ABCE5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939" y="393659"/>
            <a:ext cx="5705061" cy="9463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EC8DAB8-1863-F619-1A0B-3665A34130ED}"/>
              </a:ext>
            </a:extLst>
          </p:cNvPr>
          <p:cNvGrpSpPr/>
          <p:nvPr/>
        </p:nvGrpSpPr>
        <p:grpSpPr>
          <a:xfrm>
            <a:off x="7650548" y="3911523"/>
            <a:ext cx="2199833" cy="1280972"/>
            <a:chOff x="5502962" y="4433615"/>
            <a:chExt cx="2199833" cy="12809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5CFAF3-C5CE-4B3C-F1AD-3F4A0F8C437C}"/>
                </a:ext>
              </a:extLst>
            </p:cNvPr>
            <p:cNvGrpSpPr/>
            <p:nvPr/>
          </p:nvGrpSpPr>
          <p:grpSpPr>
            <a:xfrm>
              <a:off x="7073317" y="4433615"/>
              <a:ext cx="629478" cy="1280972"/>
              <a:chOff x="1974572" y="3164789"/>
              <a:chExt cx="629478" cy="128097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197FB3-5B26-149B-9E20-C4D80F104937}"/>
                  </a:ext>
                </a:extLst>
              </p:cNvPr>
              <p:cNvSpPr txBox="1"/>
              <p:nvPr/>
            </p:nvSpPr>
            <p:spPr>
              <a:xfrm>
                <a:off x="1974573" y="3164789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B2A23F-AAB5-68DF-8247-0480576C779E}"/>
                  </a:ext>
                </a:extLst>
              </p:cNvPr>
              <p:cNvSpPr txBox="1"/>
              <p:nvPr/>
            </p:nvSpPr>
            <p:spPr>
              <a:xfrm>
                <a:off x="1974572" y="3676320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DF69C02-8135-D0CC-8334-37B3C9687E92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098296-A0B7-0479-666D-F8DD8118B865}"/>
                </a:ext>
              </a:extLst>
            </p:cNvPr>
            <p:cNvSpPr txBox="1"/>
            <p:nvPr/>
          </p:nvSpPr>
          <p:spPr>
            <a:xfrm>
              <a:off x="5502962" y="4773490"/>
              <a:ext cx="192819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ق × ع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D473B9-865C-CF2A-6EFA-8464D7271775}"/>
              </a:ext>
            </a:extLst>
          </p:cNvPr>
          <p:cNvGrpSpPr/>
          <p:nvPr/>
        </p:nvGrpSpPr>
        <p:grpSpPr>
          <a:xfrm>
            <a:off x="7754076" y="4785475"/>
            <a:ext cx="1984522" cy="1157862"/>
            <a:chOff x="5582451" y="5284444"/>
            <a:chExt cx="1984522" cy="11578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D593A6-D004-1E00-373E-768581B04ADC}"/>
                </a:ext>
              </a:extLst>
            </p:cNvPr>
            <p:cNvGrpSpPr/>
            <p:nvPr/>
          </p:nvGrpSpPr>
          <p:grpSpPr>
            <a:xfrm>
              <a:off x="6937495" y="5284444"/>
              <a:ext cx="629478" cy="1157862"/>
              <a:chOff x="1974572" y="3179961"/>
              <a:chExt cx="629478" cy="11578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64CA6C-3804-FF87-2115-21C242431584}"/>
                  </a:ext>
                </a:extLst>
              </p:cNvPr>
              <p:cNvSpPr txBox="1"/>
              <p:nvPr/>
            </p:nvSpPr>
            <p:spPr>
              <a:xfrm>
                <a:off x="1974573" y="3179961"/>
                <a:ext cx="629477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DC0C6E-A9B4-45A6-80E2-38FAF592C72E}"/>
                  </a:ext>
                </a:extLst>
              </p:cNvPr>
              <p:cNvSpPr txBox="1"/>
              <p:nvPr/>
            </p:nvSpPr>
            <p:spPr>
              <a:xfrm>
                <a:off x="1974572" y="3691492"/>
                <a:ext cx="629477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730A547-C307-3F51-EFE2-6DE85BD3E4AA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F2977A-5F85-4CAF-40C7-44B4F33A94C8}"/>
                </a:ext>
              </a:extLst>
            </p:cNvPr>
            <p:cNvSpPr txBox="1"/>
            <p:nvPr/>
          </p:nvSpPr>
          <p:spPr>
            <a:xfrm>
              <a:off x="5582451" y="5487148"/>
              <a:ext cx="1517370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4 × 8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D8BF6A-7C53-6903-F147-51D52EC38EF7}"/>
              </a:ext>
            </a:extLst>
          </p:cNvPr>
          <p:cNvSpPr txBox="1"/>
          <p:nvPr/>
        </p:nvSpPr>
        <p:spPr>
          <a:xfrm>
            <a:off x="6611066" y="5595457"/>
            <a:ext cx="26898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 وحدة مربعة</a:t>
            </a:r>
            <a:endParaRPr lang="ar-KW" sz="3600" b="1" baseline="38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BDB2D4-6D4E-0C62-B124-CD74047E49B2}"/>
              </a:ext>
            </a:extLst>
          </p:cNvPr>
          <p:cNvCxnSpPr/>
          <p:nvPr/>
        </p:nvCxnSpPr>
        <p:spPr>
          <a:xfrm flipH="1">
            <a:off x="8555248" y="5049131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1EFAB7-E6CD-3339-9D41-CA8AA8DB1129}"/>
              </a:ext>
            </a:extLst>
          </p:cNvPr>
          <p:cNvCxnSpPr/>
          <p:nvPr/>
        </p:nvCxnSpPr>
        <p:spPr>
          <a:xfrm flipH="1">
            <a:off x="9319470" y="5316948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0F89D73-FEBF-BB99-8074-CE3C71E5D3B4}"/>
              </a:ext>
            </a:extLst>
          </p:cNvPr>
          <p:cNvSpPr/>
          <p:nvPr/>
        </p:nvSpPr>
        <p:spPr>
          <a:xfrm>
            <a:off x="8349855" y="4903835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EDB272-9BC6-4241-23EA-D4913501ADA0}"/>
              </a:ext>
            </a:extLst>
          </p:cNvPr>
          <p:cNvSpPr/>
          <p:nvPr/>
        </p:nvSpPr>
        <p:spPr>
          <a:xfrm>
            <a:off x="9550697" y="5430960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707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49441-2689-4FDF-535D-0F55D2D73C84}"/>
              </a:ext>
            </a:extLst>
          </p:cNvPr>
          <p:cNvSpPr txBox="1"/>
          <p:nvPr/>
        </p:nvSpPr>
        <p:spPr>
          <a:xfrm>
            <a:off x="4406348" y="413973"/>
            <a:ext cx="2305878" cy="646331"/>
          </a:xfrm>
          <a:prstGeom prst="rect">
            <a:avLst/>
          </a:prstGeom>
          <a:ln w="38100">
            <a:solidFill>
              <a:srgbClr val="E02D2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صفحة 162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9737A7-314C-3A7B-BB1E-B1F6C0BCB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08059"/>
            <a:ext cx="5705061" cy="799037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00A8868-E3DD-8B90-E285-CAFB392DB2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7096"/>
            <a:ext cx="5705061" cy="46647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DF72FC5-AFE9-380C-8E64-08DE17B41BA5}"/>
              </a:ext>
            </a:extLst>
          </p:cNvPr>
          <p:cNvGrpSpPr/>
          <p:nvPr/>
        </p:nvGrpSpPr>
        <p:grpSpPr>
          <a:xfrm>
            <a:off x="7266235" y="4505828"/>
            <a:ext cx="2199833" cy="1280972"/>
            <a:chOff x="5502962" y="4433615"/>
            <a:chExt cx="2199833" cy="12809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A26155B-91CF-0635-2FC0-10DCAE648EFD}"/>
                </a:ext>
              </a:extLst>
            </p:cNvPr>
            <p:cNvGrpSpPr/>
            <p:nvPr/>
          </p:nvGrpSpPr>
          <p:grpSpPr>
            <a:xfrm>
              <a:off x="7073317" y="4433615"/>
              <a:ext cx="629478" cy="1280972"/>
              <a:chOff x="1974572" y="3164789"/>
              <a:chExt cx="629478" cy="128097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1D2C3C-DD12-4C38-FA2B-3D8D5B7CB917}"/>
                  </a:ext>
                </a:extLst>
              </p:cNvPr>
              <p:cNvSpPr txBox="1"/>
              <p:nvPr/>
            </p:nvSpPr>
            <p:spPr>
              <a:xfrm>
                <a:off x="1974573" y="3164789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2B0A57-8013-E6A5-90BF-8A969CEBCEE6}"/>
                  </a:ext>
                </a:extLst>
              </p:cNvPr>
              <p:cNvSpPr txBox="1"/>
              <p:nvPr/>
            </p:nvSpPr>
            <p:spPr>
              <a:xfrm>
                <a:off x="1974572" y="3676320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7F1952B-EFA5-961B-91C2-E70571AC8943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6B23EF-14CA-98FC-85E2-6FEC10AF092C}"/>
                </a:ext>
              </a:extLst>
            </p:cNvPr>
            <p:cNvSpPr txBox="1"/>
            <p:nvPr/>
          </p:nvSpPr>
          <p:spPr>
            <a:xfrm>
              <a:off x="5502962" y="4773490"/>
              <a:ext cx="192819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ق × ع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468053-9CD4-1722-3B07-E24727105D1D}"/>
              </a:ext>
            </a:extLst>
          </p:cNvPr>
          <p:cNvGrpSpPr/>
          <p:nvPr/>
        </p:nvGrpSpPr>
        <p:grpSpPr>
          <a:xfrm>
            <a:off x="7168045" y="5385274"/>
            <a:ext cx="1984522" cy="1157862"/>
            <a:chOff x="5582451" y="5284444"/>
            <a:chExt cx="1984522" cy="11578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6445858-974C-75D2-8E81-028EA0FA91FA}"/>
                </a:ext>
              </a:extLst>
            </p:cNvPr>
            <p:cNvGrpSpPr/>
            <p:nvPr/>
          </p:nvGrpSpPr>
          <p:grpSpPr>
            <a:xfrm>
              <a:off x="6937495" y="5284444"/>
              <a:ext cx="629478" cy="1157862"/>
              <a:chOff x="1974572" y="3179961"/>
              <a:chExt cx="629478" cy="11578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0F9D31-716D-AB23-75BB-AD6ABFDB1BD9}"/>
                  </a:ext>
                </a:extLst>
              </p:cNvPr>
              <p:cNvSpPr txBox="1"/>
              <p:nvPr/>
            </p:nvSpPr>
            <p:spPr>
              <a:xfrm>
                <a:off x="1974573" y="3179961"/>
                <a:ext cx="629477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980D2C-739C-D88D-A587-9B7F65AD3B1E}"/>
                  </a:ext>
                </a:extLst>
              </p:cNvPr>
              <p:cNvSpPr txBox="1"/>
              <p:nvPr/>
            </p:nvSpPr>
            <p:spPr>
              <a:xfrm>
                <a:off x="1974572" y="3691492"/>
                <a:ext cx="629477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1EC8398-162D-CFB3-C80A-AFBB592C52A7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997AD0-C19A-A43B-DD0D-4E7D113C1F99}"/>
                </a:ext>
              </a:extLst>
            </p:cNvPr>
            <p:cNvSpPr txBox="1"/>
            <p:nvPr/>
          </p:nvSpPr>
          <p:spPr>
            <a:xfrm>
              <a:off x="5582451" y="5487148"/>
              <a:ext cx="1517370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6 × 6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E68907D-7C1D-D698-1090-3D2ED0D8A13E}"/>
              </a:ext>
            </a:extLst>
          </p:cNvPr>
          <p:cNvSpPr txBox="1"/>
          <p:nvPr/>
        </p:nvSpPr>
        <p:spPr>
          <a:xfrm>
            <a:off x="6239661" y="6128930"/>
            <a:ext cx="26898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وحدة مربعة</a:t>
            </a:r>
            <a:endParaRPr lang="ar-KW" sz="3600" b="1" baseline="38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D264A6-4013-39A4-B0A9-053D36B1C008}"/>
              </a:ext>
            </a:extLst>
          </p:cNvPr>
          <p:cNvCxnSpPr/>
          <p:nvPr/>
        </p:nvCxnSpPr>
        <p:spPr>
          <a:xfrm flipH="1">
            <a:off x="7907467" y="5681383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824965-B649-A192-6BFA-BAD98D92179F}"/>
              </a:ext>
            </a:extLst>
          </p:cNvPr>
          <p:cNvCxnSpPr/>
          <p:nvPr/>
        </p:nvCxnSpPr>
        <p:spPr>
          <a:xfrm flipH="1">
            <a:off x="8764916" y="5809603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E9AE117-1067-E062-CF23-0EC23E5C7C61}"/>
              </a:ext>
            </a:extLst>
          </p:cNvPr>
          <p:cNvSpPr/>
          <p:nvPr/>
        </p:nvSpPr>
        <p:spPr>
          <a:xfrm>
            <a:off x="7794827" y="5438820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AABD3CE-567D-8202-0614-A08C2F6BB3C0}"/>
              </a:ext>
            </a:extLst>
          </p:cNvPr>
          <p:cNvSpPr/>
          <p:nvPr/>
        </p:nvSpPr>
        <p:spPr>
          <a:xfrm>
            <a:off x="8955894" y="6010573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7201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F424DE-81DA-455D-304F-D56D38727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8" t="19873" r="17414" b="40303"/>
          <a:stretch/>
        </p:blipFill>
        <p:spPr>
          <a:xfrm>
            <a:off x="934279" y="1974574"/>
            <a:ext cx="6341165" cy="25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2D364-60BD-EDAE-9133-51206E979355}"/>
              </a:ext>
            </a:extLst>
          </p:cNvPr>
          <p:cNvSpPr txBox="1"/>
          <p:nvPr/>
        </p:nvSpPr>
        <p:spPr>
          <a:xfrm>
            <a:off x="9780104" y="102547"/>
            <a:ext cx="2305878" cy="646331"/>
          </a:xfrm>
          <a:prstGeom prst="rect">
            <a:avLst/>
          </a:prstGeom>
          <a:ln w="38100">
            <a:solidFill>
              <a:srgbClr val="FFBC2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صفحة 162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2DB290-224D-AAAF-148C-CBA05D23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21" y="877363"/>
            <a:ext cx="5705061" cy="706272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4AB5F168-5BE1-7F69-0F8A-87B7604B21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21" y="1583635"/>
            <a:ext cx="5705061" cy="50623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C53A6E6-42E5-B38A-2566-CDFD5220A284}"/>
              </a:ext>
            </a:extLst>
          </p:cNvPr>
          <p:cNvGrpSpPr/>
          <p:nvPr/>
        </p:nvGrpSpPr>
        <p:grpSpPr>
          <a:xfrm>
            <a:off x="7498148" y="4280541"/>
            <a:ext cx="2199833" cy="1280972"/>
            <a:chOff x="5502962" y="4433615"/>
            <a:chExt cx="2199833" cy="128097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22D68E-40F8-00FD-308E-C2FF126AA14E}"/>
                </a:ext>
              </a:extLst>
            </p:cNvPr>
            <p:cNvGrpSpPr/>
            <p:nvPr/>
          </p:nvGrpSpPr>
          <p:grpSpPr>
            <a:xfrm>
              <a:off x="7073317" y="4433615"/>
              <a:ext cx="629478" cy="1280972"/>
              <a:chOff x="1974572" y="3164789"/>
              <a:chExt cx="629478" cy="128097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183BE8-9F91-4959-9E39-015456CAECE3}"/>
                  </a:ext>
                </a:extLst>
              </p:cNvPr>
              <p:cNvSpPr txBox="1"/>
              <p:nvPr/>
            </p:nvSpPr>
            <p:spPr>
              <a:xfrm>
                <a:off x="1974573" y="3164789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A4BF57-2F8D-D711-7A1F-684D5EE2E823}"/>
                  </a:ext>
                </a:extLst>
              </p:cNvPr>
              <p:cNvSpPr txBox="1"/>
              <p:nvPr/>
            </p:nvSpPr>
            <p:spPr>
              <a:xfrm>
                <a:off x="1974572" y="3676320"/>
                <a:ext cx="629477" cy="76944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EE5B8CD-A47D-7372-3AAB-8C8AE6047847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4011EC-A94C-0B04-E7E1-B0F43A85254E}"/>
                </a:ext>
              </a:extLst>
            </p:cNvPr>
            <p:cNvSpPr txBox="1"/>
            <p:nvPr/>
          </p:nvSpPr>
          <p:spPr>
            <a:xfrm>
              <a:off x="5502962" y="4773490"/>
              <a:ext cx="1928191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ق × ع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B82273-1D6A-6AFD-599C-8DA1EF8232B8}"/>
              </a:ext>
            </a:extLst>
          </p:cNvPr>
          <p:cNvGrpSpPr/>
          <p:nvPr/>
        </p:nvGrpSpPr>
        <p:grpSpPr>
          <a:xfrm>
            <a:off x="7399958" y="5159987"/>
            <a:ext cx="1984522" cy="1157862"/>
            <a:chOff x="5582451" y="5284444"/>
            <a:chExt cx="1984522" cy="11578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A47391-BF50-19AF-9FB5-32A7B2522803}"/>
                </a:ext>
              </a:extLst>
            </p:cNvPr>
            <p:cNvGrpSpPr/>
            <p:nvPr/>
          </p:nvGrpSpPr>
          <p:grpSpPr>
            <a:xfrm>
              <a:off x="6937495" y="5284444"/>
              <a:ext cx="629478" cy="1157862"/>
              <a:chOff x="1974572" y="3179961"/>
              <a:chExt cx="629478" cy="11578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D77718-AF08-90EA-4C67-93210D9A4948}"/>
                  </a:ext>
                </a:extLst>
              </p:cNvPr>
              <p:cNvSpPr txBox="1"/>
              <p:nvPr/>
            </p:nvSpPr>
            <p:spPr>
              <a:xfrm>
                <a:off x="1974573" y="3179961"/>
                <a:ext cx="629477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510BCC-819C-1924-8C9B-DE5108649920}"/>
                  </a:ext>
                </a:extLst>
              </p:cNvPr>
              <p:cNvSpPr txBox="1"/>
              <p:nvPr/>
            </p:nvSpPr>
            <p:spPr>
              <a:xfrm>
                <a:off x="1974572" y="3691492"/>
                <a:ext cx="629477" cy="646331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36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113A2ED-8576-6CFF-1408-6DA9217E84DC}"/>
                  </a:ext>
                </a:extLst>
              </p:cNvPr>
              <p:cNvCxnSpPr/>
              <p:nvPr/>
            </p:nvCxnSpPr>
            <p:spPr>
              <a:xfrm>
                <a:off x="2020954" y="3748876"/>
                <a:ext cx="5400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AC0DE9-C395-204D-1D1E-201F79867B68}"/>
                </a:ext>
              </a:extLst>
            </p:cNvPr>
            <p:cNvSpPr txBox="1"/>
            <p:nvPr/>
          </p:nvSpPr>
          <p:spPr>
            <a:xfrm>
              <a:off x="5582451" y="5487148"/>
              <a:ext cx="1517370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12 × 5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FD82EA5-FFB6-0A45-E4E6-4DEDCFFE7922}"/>
              </a:ext>
            </a:extLst>
          </p:cNvPr>
          <p:cNvSpPr txBox="1"/>
          <p:nvPr/>
        </p:nvSpPr>
        <p:spPr>
          <a:xfrm>
            <a:off x="6497996" y="5970438"/>
            <a:ext cx="2689810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2</a:t>
            </a:r>
            <a:endParaRPr lang="ar-KW" sz="3600" b="1" baseline="38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8688BB-696A-98AE-4DF9-45F503978BE8}"/>
              </a:ext>
            </a:extLst>
          </p:cNvPr>
          <p:cNvCxnSpPr/>
          <p:nvPr/>
        </p:nvCxnSpPr>
        <p:spPr>
          <a:xfrm flipH="1">
            <a:off x="8139380" y="5456096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09E6A3-8511-05E0-926B-74C956C91B92}"/>
              </a:ext>
            </a:extLst>
          </p:cNvPr>
          <p:cNvCxnSpPr/>
          <p:nvPr/>
        </p:nvCxnSpPr>
        <p:spPr>
          <a:xfrm flipH="1">
            <a:off x="8996829" y="5584316"/>
            <a:ext cx="265053" cy="466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5B00967-15BB-7E3B-8230-956C6B0E6E66}"/>
              </a:ext>
            </a:extLst>
          </p:cNvPr>
          <p:cNvSpPr/>
          <p:nvPr/>
        </p:nvSpPr>
        <p:spPr>
          <a:xfrm>
            <a:off x="8026740" y="5259915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00F0F0-7522-2818-C79F-BDE13340978B}"/>
              </a:ext>
            </a:extLst>
          </p:cNvPr>
          <p:cNvSpPr/>
          <p:nvPr/>
        </p:nvSpPr>
        <p:spPr>
          <a:xfrm>
            <a:off x="9187807" y="5785286"/>
            <a:ext cx="225280" cy="29059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833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648905-0EB0-D5F0-CC60-E9CB102CE75A}"/>
              </a:ext>
            </a:extLst>
          </p:cNvPr>
          <p:cNvSpPr txBox="1"/>
          <p:nvPr/>
        </p:nvSpPr>
        <p:spPr>
          <a:xfrm>
            <a:off x="9780104" y="102547"/>
            <a:ext cx="2305878" cy="646331"/>
          </a:xfrm>
          <a:prstGeom prst="rect">
            <a:avLst/>
          </a:prstGeom>
          <a:ln w="38100">
            <a:solidFill>
              <a:srgbClr val="CA10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صفحة 163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5E211778-4E62-1BD2-090B-3D9B25A35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80" y="1264958"/>
            <a:ext cx="7105702" cy="962032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120563-9CF3-3738-27A4-936697394C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4980280" y="2226990"/>
            <a:ext cx="7105702" cy="34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3BE068-553E-6AEC-ADFB-0F687AC94338}"/>
              </a:ext>
            </a:extLst>
          </p:cNvPr>
          <p:cNvSpPr txBox="1"/>
          <p:nvPr/>
        </p:nvSpPr>
        <p:spPr>
          <a:xfrm>
            <a:off x="7560365" y="3123097"/>
            <a:ext cx="3028121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=  ق  ×  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3BB16-6CA6-1B5F-BEC6-32276562745A}"/>
              </a:ext>
            </a:extLst>
          </p:cNvPr>
          <p:cNvSpPr txBox="1"/>
          <p:nvPr/>
        </p:nvSpPr>
        <p:spPr>
          <a:xfrm>
            <a:off x="7417906" y="3802993"/>
            <a:ext cx="244502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20  × 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F8224-02DA-0E12-B0BA-2DC7D43674AC}"/>
              </a:ext>
            </a:extLst>
          </p:cNvPr>
          <p:cNvSpPr txBox="1"/>
          <p:nvPr/>
        </p:nvSpPr>
        <p:spPr>
          <a:xfrm>
            <a:off x="7994994" y="4535904"/>
            <a:ext cx="178511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E54F5-C703-1D93-5340-5FAB43370682}"/>
              </a:ext>
            </a:extLst>
          </p:cNvPr>
          <p:cNvSpPr txBox="1"/>
          <p:nvPr/>
        </p:nvSpPr>
        <p:spPr>
          <a:xfrm>
            <a:off x="6960705" y="4527311"/>
            <a:ext cx="119932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</a:t>
            </a:r>
            <a:r>
              <a:rPr lang="ar-KW" sz="48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501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47411-49D7-17EE-6CCF-DB54DB3BDE47}"/>
              </a:ext>
            </a:extLst>
          </p:cNvPr>
          <p:cNvSpPr txBox="1"/>
          <p:nvPr/>
        </p:nvSpPr>
        <p:spPr>
          <a:xfrm>
            <a:off x="9687339" y="400721"/>
            <a:ext cx="2305878" cy="646331"/>
          </a:xfrm>
          <a:prstGeom prst="rect">
            <a:avLst/>
          </a:prstGeom>
          <a:ln w="38100">
            <a:solidFill>
              <a:srgbClr val="FFBC2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/>
              <a:t>صفحة 163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0DAB03E-4F41-735A-204D-1DF2BBC8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567" y="2166106"/>
            <a:ext cx="7105702" cy="962032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9D1DFF-0FF8-A14E-68E0-6B3C1C668E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681567" y="3128138"/>
            <a:ext cx="7105702" cy="3457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25A8A-4EA2-65B5-E555-720F9ECB7050}"/>
              </a:ext>
            </a:extLst>
          </p:cNvPr>
          <p:cNvSpPr txBox="1"/>
          <p:nvPr/>
        </p:nvSpPr>
        <p:spPr>
          <a:xfrm>
            <a:off x="6695660" y="4024245"/>
            <a:ext cx="3028121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 =  ق  ×  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F722A-DF95-BC8B-D30E-C2CF8BBA8ECA}"/>
              </a:ext>
            </a:extLst>
          </p:cNvPr>
          <p:cNvSpPr txBox="1"/>
          <p:nvPr/>
        </p:nvSpPr>
        <p:spPr>
          <a:xfrm>
            <a:off x="5751443" y="4704141"/>
            <a:ext cx="3246782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10  ×  14,4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52AA8-6B91-1CCF-72DB-619DFEE16999}"/>
              </a:ext>
            </a:extLst>
          </p:cNvPr>
          <p:cNvSpPr txBox="1"/>
          <p:nvPr/>
        </p:nvSpPr>
        <p:spPr>
          <a:xfrm>
            <a:off x="7130289" y="5437052"/>
            <a:ext cx="178511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144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6978C-EB2E-0B5E-6F50-FEF6CB27D624}"/>
              </a:ext>
            </a:extLst>
          </p:cNvPr>
          <p:cNvSpPr txBox="1"/>
          <p:nvPr/>
        </p:nvSpPr>
        <p:spPr>
          <a:xfrm>
            <a:off x="6096000" y="5428459"/>
            <a:ext cx="119932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</a:t>
            </a:r>
            <a:r>
              <a:rPr lang="ar-KW" sz="48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527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1383FD-0581-7BB2-497B-45E178D9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5" t="13944" r="32464" b="33266"/>
          <a:stretch/>
        </p:blipFill>
        <p:spPr>
          <a:xfrm>
            <a:off x="3863008" y="152400"/>
            <a:ext cx="3955774" cy="1013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536E04-B236-DE70-677F-DBD7A60B3EB6}"/>
              </a:ext>
            </a:extLst>
          </p:cNvPr>
          <p:cNvSpPr txBox="1"/>
          <p:nvPr/>
        </p:nvSpPr>
        <p:spPr>
          <a:xfrm>
            <a:off x="5340626" y="2099200"/>
            <a:ext cx="6559826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4400" b="1" dirty="0">
                <a:solidFill>
                  <a:schemeClr val="bg1"/>
                </a:solidFill>
              </a:rPr>
              <a:t>اختاري الإجابة الصحيحة 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38EF20-18D0-1465-22E9-F711B58D2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5" y="2967865"/>
            <a:ext cx="11198087" cy="1449857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8E731AD-3DEB-EB0E-08D8-AE121C8E4CE8}"/>
              </a:ext>
            </a:extLst>
          </p:cNvPr>
          <p:cNvSpPr/>
          <p:nvPr/>
        </p:nvSpPr>
        <p:spPr>
          <a:xfrm>
            <a:off x="6407426" y="3672915"/>
            <a:ext cx="463826" cy="46382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93F537-37B8-1695-DF54-8A1A6FBCA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7513" y="2685221"/>
            <a:ext cx="6149010" cy="1487557"/>
          </a:xfrm>
          <a:solidFill>
            <a:srgbClr val="102857"/>
          </a:solidFill>
        </p:spPr>
        <p:txBody>
          <a:bodyPr anchor="ctr"/>
          <a:lstStyle/>
          <a:p>
            <a:r>
              <a:rPr lang="ar-KW" sz="8800" spc="0" dirty="0"/>
              <a:t>ماذا تعلمنا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313419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D118-E2B4-914A-8CE0-9F433C3B7B21}"/>
              </a:ext>
            </a:extLst>
          </p:cNvPr>
          <p:cNvGrpSpPr/>
          <p:nvPr/>
        </p:nvGrpSpPr>
        <p:grpSpPr>
          <a:xfrm>
            <a:off x="77490" y="139485"/>
            <a:ext cx="11916927" cy="6718514"/>
            <a:chOff x="77490" y="139485"/>
            <a:chExt cx="11916927" cy="6718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D6CD3D-5F81-9E49-A369-D88037896888}"/>
                </a:ext>
              </a:extLst>
            </p:cNvPr>
            <p:cNvSpPr/>
            <p:nvPr/>
          </p:nvSpPr>
          <p:spPr>
            <a:xfrm>
              <a:off x="197585" y="139485"/>
              <a:ext cx="11796832" cy="6555783"/>
            </a:xfrm>
            <a:custGeom>
              <a:avLst/>
              <a:gdLst>
                <a:gd name="connsiteX0" fmla="*/ 0 w 11796832"/>
                <a:gd name="connsiteY0" fmla="*/ 0 h 6555783"/>
                <a:gd name="connsiteX1" fmla="*/ 11796832 w 11796832"/>
                <a:gd name="connsiteY1" fmla="*/ 0 h 6555783"/>
                <a:gd name="connsiteX2" fmla="*/ 11796832 w 11796832"/>
                <a:gd name="connsiteY2" fmla="*/ 6555783 h 6555783"/>
                <a:gd name="connsiteX3" fmla="*/ 0 w 11796832"/>
                <a:gd name="connsiteY3" fmla="*/ 6555783 h 6555783"/>
                <a:gd name="connsiteX4" fmla="*/ 0 w 11796832"/>
                <a:gd name="connsiteY4" fmla="*/ 0 h 65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6832" h="6555783" extrusionOk="0">
                  <a:moveTo>
                    <a:pt x="0" y="0"/>
                  </a:moveTo>
                  <a:cubicBezTo>
                    <a:pt x="5432557" y="118645"/>
                    <a:pt x="7803924" y="116012"/>
                    <a:pt x="11796832" y="0"/>
                  </a:cubicBezTo>
                  <a:cubicBezTo>
                    <a:pt x="11663950" y="3257858"/>
                    <a:pt x="11881783" y="4918110"/>
                    <a:pt x="11796832" y="6555783"/>
                  </a:cubicBezTo>
                  <a:cubicBezTo>
                    <a:pt x="7977142" y="6690383"/>
                    <a:pt x="3707597" y="6398587"/>
                    <a:pt x="0" y="6555783"/>
                  </a:cubicBezTo>
                  <a:cubicBezTo>
                    <a:pt x="-20187" y="4623071"/>
                    <a:pt x="-152480" y="2147383"/>
                    <a:pt x="0" y="0"/>
                  </a:cubicBezTo>
                  <a:close/>
                </a:path>
              </a:pathLst>
            </a:custGeom>
            <a:noFill/>
            <a:ln w="38100" cap="flat">
              <a:solidFill>
                <a:srgbClr val="55260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4CF227-6EF1-CC45-BAEF-B46092FC7FB7}"/>
                </a:ext>
              </a:extLst>
            </p:cNvPr>
            <p:cNvSpPr/>
            <p:nvPr/>
          </p:nvSpPr>
          <p:spPr>
            <a:xfrm>
              <a:off x="77490" y="5377912"/>
              <a:ext cx="3874576" cy="1449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 descr="Ic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50FF29B7-44F8-D24E-8740-D944DC48B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3552" y="5408906"/>
              <a:ext cx="1378708" cy="14490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EF172-7E24-9243-BEEC-59D0B645C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87" y="2654500"/>
              <a:ext cx="3233980" cy="384035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08C7A3-B48F-CD4A-8971-03F6812A23DC}"/>
              </a:ext>
            </a:extLst>
          </p:cNvPr>
          <p:cNvGrpSpPr/>
          <p:nvPr/>
        </p:nvGrpSpPr>
        <p:grpSpPr>
          <a:xfrm>
            <a:off x="6813016" y="447564"/>
            <a:ext cx="2398341" cy="2082927"/>
            <a:chOff x="6813016" y="447564"/>
            <a:chExt cx="2398341" cy="2082927"/>
          </a:xfrm>
        </p:grpSpPr>
        <p:pic>
          <p:nvPicPr>
            <p:cNvPr id="44" name="Picture 43" descr="A picture containing icon&#10;&#10;Description automatically generated">
              <a:hlinkClick r:id="rId5" action="ppaction://hlinksldjump"/>
              <a:extLst>
                <a:ext uri="{FF2B5EF4-FFF2-40B4-BE49-F238E27FC236}">
                  <a16:creationId xmlns:a16="http://schemas.microsoft.com/office/drawing/2014/main" id="{C7285F41-999B-ED48-A815-697A809DF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3016" y="447564"/>
              <a:ext cx="2398341" cy="208292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07A399-DBD5-1342-8223-AD8CF3B70584}"/>
                </a:ext>
              </a:extLst>
            </p:cNvPr>
            <p:cNvSpPr/>
            <p:nvPr/>
          </p:nvSpPr>
          <p:spPr>
            <a:xfrm>
              <a:off x="7645932" y="993628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5A1F3D-032E-E345-AC64-669F5DA68C6E}"/>
              </a:ext>
            </a:extLst>
          </p:cNvPr>
          <p:cNvGrpSpPr/>
          <p:nvPr/>
        </p:nvGrpSpPr>
        <p:grpSpPr>
          <a:xfrm>
            <a:off x="8589959" y="1468853"/>
            <a:ext cx="2398341" cy="2082927"/>
            <a:chOff x="8589959" y="1468853"/>
            <a:chExt cx="2398341" cy="2082927"/>
          </a:xfrm>
        </p:grpSpPr>
        <p:pic>
          <p:nvPicPr>
            <p:cNvPr id="19" name="Picture 18" descr="A picture containing icon&#10;&#10;Description automatically generated">
              <a:hlinkClick r:id="rId7" action="ppaction://hlinksldjump"/>
              <a:extLst>
                <a:ext uri="{FF2B5EF4-FFF2-40B4-BE49-F238E27FC236}">
                  <a16:creationId xmlns:a16="http://schemas.microsoft.com/office/drawing/2014/main" id="{8E7A2F79-F1EF-2E4C-8B06-834081FF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9959" y="1468853"/>
              <a:ext cx="2398341" cy="2082927"/>
            </a:xfrm>
            <a:prstGeom prst="rect">
              <a:avLst/>
            </a:prstGeom>
          </p:spPr>
        </p:pic>
        <p:sp>
          <p:nvSpPr>
            <p:cNvPr id="49" name="Rectangle 48">
              <a:hlinkClick r:id="rId7" action="ppaction://hlinksldjump"/>
              <a:extLst>
                <a:ext uri="{FF2B5EF4-FFF2-40B4-BE49-F238E27FC236}">
                  <a16:creationId xmlns:a16="http://schemas.microsoft.com/office/drawing/2014/main" id="{1E66B448-8AE1-1746-A8F8-1B206FD03783}"/>
                </a:ext>
              </a:extLst>
            </p:cNvPr>
            <p:cNvSpPr/>
            <p:nvPr/>
          </p:nvSpPr>
          <p:spPr>
            <a:xfrm>
              <a:off x="9432332" y="200135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62F135-EFB3-EB4B-BA42-14867B001B91}"/>
              </a:ext>
            </a:extLst>
          </p:cNvPr>
          <p:cNvGrpSpPr/>
          <p:nvPr/>
        </p:nvGrpSpPr>
        <p:grpSpPr>
          <a:xfrm>
            <a:off x="8568423" y="3499809"/>
            <a:ext cx="2398341" cy="2082927"/>
            <a:chOff x="8568423" y="3499809"/>
            <a:chExt cx="2398341" cy="2082927"/>
          </a:xfrm>
        </p:grpSpPr>
        <p:pic>
          <p:nvPicPr>
            <p:cNvPr id="42" name="Picture 41" descr="A picture containing ic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6BBB2FBF-1475-714D-81F7-62A813D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8423" y="3499809"/>
              <a:ext cx="2398341" cy="208292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57C51B-130B-9744-B284-0865C8363FE1}"/>
                </a:ext>
              </a:extLst>
            </p:cNvPr>
            <p:cNvSpPr/>
            <p:nvPr/>
          </p:nvSpPr>
          <p:spPr>
            <a:xfrm>
              <a:off x="9406067" y="407960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861BAC-2429-1046-85C0-7F0BDD8A666F}"/>
              </a:ext>
            </a:extLst>
          </p:cNvPr>
          <p:cNvGrpSpPr/>
          <p:nvPr/>
        </p:nvGrpSpPr>
        <p:grpSpPr>
          <a:xfrm>
            <a:off x="6819056" y="4509476"/>
            <a:ext cx="2398341" cy="2082927"/>
            <a:chOff x="6819056" y="4509476"/>
            <a:chExt cx="2398341" cy="2082927"/>
          </a:xfrm>
        </p:grpSpPr>
        <p:pic>
          <p:nvPicPr>
            <p:cNvPr id="41" name="Picture 40" descr="A picture containing icon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E9DF7DC0-9D42-2D43-BB0C-E2078F0D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9056" y="4509476"/>
              <a:ext cx="2398341" cy="2082927"/>
            </a:xfrm>
            <a:prstGeom prst="rect">
              <a:avLst/>
            </a:prstGeom>
          </p:spPr>
        </p:pic>
        <p:sp>
          <p:nvSpPr>
            <p:cNvPr id="51" name="Rectangle 50">
              <a:hlinkClick r:id="rId8" action="ppaction://hlinksldjump"/>
              <a:extLst>
                <a:ext uri="{FF2B5EF4-FFF2-40B4-BE49-F238E27FC236}">
                  <a16:creationId xmlns:a16="http://schemas.microsoft.com/office/drawing/2014/main" id="{3DF7EBCE-1373-604F-9CDA-901F4F2DAED1}"/>
                </a:ext>
              </a:extLst>
            </p:cNvPr>
            <p:cNvSpPr/>
            <p:nvPr/>
          </p:nvSpPr>
          <p:spPr>
            <a:xfrm>
              <a:off x="7656701" y="50939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A669CC4-8826-284F-BD75-119AC0FF0212}"/>
              </a:ext>
            </a:extLst>
          </p:cNvPr>
          <p:cNvGrpSpPr/>
          <p:nvPr/>
        </p:nvGrpSpPr>
        <p:grpSpPr>
          <a:xfrm>
            <a:off x="5069688" y="3506361"/>
            <a:ext cx="2398341" cy="2082927"/>
            <a:chOff x="5069688" y="3506361"/>
            <a:chExt cx="2398341" cy="2082927"/>
          </a:xfrm>
        </p:grpSpPr>
        <p:pic>
          <p:nvPicPr>
            <p:cNvPr id="40" name="Picture 39" descr="A picture containing icon&#10;&#10;Description automatically generated">
              <a:hlinkClick r:id="rId9" action="ppaction://hlinksldjump"/>
              <a:extLst>
                <a:ext uri="{FF2B5EF4-FFF2-40B4-BE49-F238E27FC236}">
                  <a16:creationId xmlns:a16="http://schemas.microsoft.com/office/drawing/2014/main" id="{E3A0342A-38C2-8546-AFAF-55E8C32E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9688" y="3506361"/>
              <a:ext cx="2398341" cy="2082927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3DD7BF-EA19-834E-A77D-9CE8B7538B3C}"/>
                </a:ext>
              </a:extLst>
            </p:cNvPr>
            <p:cNvSpPr/>
            <p:nvPr/>
          </p:nvSpPr>
          <p:spPr>
            <a:xfrm>
              <a:off x="5880966" y="404781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2E5F4C-8E2A-2E42-B9EB-AD2A3851CC49}"/>
              </a:ext>
            </a:extLst>
          </p:cNvPr>
          <p:cNvGrpSpPr/>
          <p:nvPr/>
        </p:nvGrpSpPr>
        <p:grpSpPr>
          <a:xfrm>
            <a:off x="5048152" y="1457231"/>
            <a:ext cx="2398341" cy="2082927"/>
            <a:chOff x="5048152" y="1457231"/>
            <a:chExt cx="2398341" cy="2082927"/>
          </a:xfrm>
        </p:grpSpPr>
        <p:pic>
          <p:nvPicPr>
            <p:cNvPr id="39" name="Picture 38" descr="A picture containing icon&#10;&#10;Description automatically generated">
              <a:hlinkClick r:id="rId10" action="ppaction://hlinksldjump"/>
              <a:extLst>
                <a:ext uri="{FF2B5EF4-FFF2-40B4-BE49-F238E27FC236}">
                  <a16:creationId xmlns:a16="http://schemas.microsoft.com/office/drawing/2014/main" id="{4BB14AF4-0D48-7B4D-9AAB-1AFB461D3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8152" y="1457231"/>
              <a:ext cx="2398341" cy="208292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BA0942-E664-F74D-AC35-192A3114228F}"/>
                </a:ext>
              </a:extLst>
            </p:cNvPr>
            <p:cNvSpPr/>
            <p:nvPr/>
          </p:nvSpPr>
          <p:spPr>
            <a:xfrm>
              <a:off x="5907332" y="20486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70DFB3C5-59CB-5A4B-99B1-6E0722409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7973" y="2480588"/>
            <a:ext cx="2398343" cy="2082928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9DBD52C-E86B-47B0-819C-605CBDE9D9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453" y="415767"/>
            <a:ext cx="2946264" cy="2082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FF8B3-52D3-41EB-9A3E-82A9978F98B0}"/>
              </a:ext>
            </a:extLst>
          </p:cNvPr>
          <p:cNvSpPr txBox="1"/>
          <p:nvPr/>
        </p:nvSpPr>
        <p:spPr>
          <a:xfrm>
            <a:off x="1581514" y="964643"/>
            <a:ext cx="1972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larabiya Font" pitchFamily="2" charset="-78"/>
              </a:rPr>
              <a:t>هيا نساعد نحول في جمع العسل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larabiya Fo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36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53940" y="923858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43626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6887" y="919356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5976" y="930007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1332" y="1036677"/>
              <a:ext cx="725773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   2 × 8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078" b="53839"/>
          <a:stretch/>
        </p:blipFill>
        <p:spPr>
          <a:xfrm>
            <a:off x="8357926" y="479048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5608621" y="4710772"/>
            <a:ext cx="1010736" cy="11105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991234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2" y="990121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990121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031370"/>
              <a:ext cx="725773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   4 × 7 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771" r="80078" b="67"/>
          <a:stretch/>
        </p:blipFill>
        <p:spPr>
          <a:xfrm>
            <a:off x="5624663" y="4710772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4" b="114"/>
          <a:stretch/>
        </p:blipFill>
        <p:spPr>
          <a:xfrm>
            <a:off x="2825286" y="4762210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1002731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1" y="986996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591942" y="981867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1984" y="1048262"/>
              <a:ext cx="725773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   9 × 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4" b="114"/>
          <a:stretch/>
        </p:blipFill>
        <p:spPr>
          <a:xfrm>
            <a:off x="5624663" y="4758898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200339" y="1016418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396338" y="1080771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22496" y="1014677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   5 × 11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771" r="80078" b="67"/>
          <a:stretch/>
        </p:blipFill>
        <p:spPr>
          <a:xfrm>
            <a:off x="5624663" y="4710772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4" b="114"/>
          <a:stretch/>
        </p:blipFill>
        <p:spPr>
          <a:xfrm>
            <a:off x="2825286" y="4762210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200339" y="988110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43626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07362" y="936661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22843" y="936661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   20 × 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0078" b="53839"/>
          <a:stretch/>
        </p:blipFill>
        <p:spPr>
          <a:xfrm>
            <a:off x="8357926" y="479048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5608621" y="4710772"/>
            <a:ext cx="1010736" cy="11105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78543" y="927941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1,44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25351" y="926828"/>
              <a:ext cx="133285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532333" y="926828"/>
              <a:ext cx="1513876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1440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876293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1984" y="1048262"/>
              <a:ext cx="725773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أوجدي ناتج:   14,4 × 10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4" b="114"/>
          <a:stretch/>
        </p:blipFill>
        <p:spPr>
          <a:xfrm>
            <a:off x="5624663" y="4758898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2" r="512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3">
      <a:dk1>
        <a:srgbClr val="000000"/>
      </a:dk1>
      <a:lt1>
        <a:srgbClr val="FFFFFF"/>
      </a:lt1>
      <a:dk2>
        <a:srgbClr val="64DFED"/>
      </a:dk2>
      <a:lt2>
        <a:srgbClr val="E7E6E6"/>
      </a:lt2>
      <a:accent1>
        <a:srgbClr val="92CDF0"/>
      </a:accent1>
      <a:accent2>
        <a:srgbClr val="92CDF0"/>
      </a:accent2>
      <a:accent3>
        <a:srgbClr val="ABC3F0"/>
      </a:accent3>
      <a:accent4>
        <a:srgbClr val="C3B9F2"/>
      </a:accent4>
      <a:accent5>
        <a:srgbClr val="AAA5F9"/>
      </a:accent5>
      <a:accent6>
        <a:srgbClr val="F6A6F4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ial-design_Win32_CP_v13" id="{7A406372-3134-432A-A498-73868680C33B}" vid="{88D369DF-875A-4C31-AFF3-DEF6B94343C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B8ECF1-2A9D-464C-AFE8-2B3295D0BF9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76493A3-2B83-4E58-86AD-56A2F2A20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1F1912-3146-44AF-A389-9E8B77BB36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Financial design</Template>
  <TotalTime>154</TotalTime>
  <Words>253</Words>
  <Application>Microsoft Office PowerPoint</Application>
  <PresentationFormat>شاشة عريضة</PresentationFormat>
  <Paragraphs>106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Gill Sans MT</vt:lpstr>
      <vt:lpstr>Sakkal Majalla</vt:lpstr>
      <vt:lpstr>Office Theme</vt:lpstr>
      <vt:lpstr>1_Office Theme</vt:lpstr>
      <vt:lpstr>2_Office Theme</vt:lpstr>
      <vt:lpstr>powerpoint tutorial</vt:lpstr>
      <vt:lpstr>(4-4): مساحة متوازيات الأضلاع والمثلثات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نوره راشد محمد علي</dc:creator>
  <cp:lastModifiedBy>Lenovo</cp:lastModifiedBy>
  <cp:revision>17</cp:revision>
  <dcterms:created xsi:type="dcterms:W3CDTF">2022-11-14T16:50:33Z</dcterms:created>
  <dcterms:modified xsi:type="dcterms:W3CDTF">2023-05-30T17:49:58Z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