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5" r:id="rId4"/>
    <p:sldMasterId id="2147483672" r:id="rId5"/>
    <p:sldMasterId id="2147483693" r:id="rId6"/>
    <p:sldMasterId id="2147483701" r:id="rId7"/>
  </p:sldMasterIdLst>
  <p:notesMasterIdLst>
    <p:notesMasterId r:id="rId25"/>
  </p:notesMasterIdLst>
  <p:sldIdLst>
    <p:sldId id="357" r:id="rId8"/>
    <p:sldId id="362" r:id="rId9"/>
    <p:sldId id="372" r:id="rId10"/>
    <p:sldId id="373" r:id="rId11"/>
    <p:sldId id="363" r:id="rId12"/>
    <p:sldId id="365" r:id="rId13"/>
    <p:sldId id="366" r:id="rId14"/>
    <p:sldId id="367" r:id="rId15"/>
    <p:sldId id="368" r:id="rId16"/>
    <p:sldId id="361" r:id="rId17"/>
    <p:sldId id="374" r:id="rId18"/>
    <p:sldId id="375" r:id="rId19"/>
    <p:sldId id="364" r:id="rId20"/>
    <p:sldId id="258" r:id="rId21"/>
    <p:sldId id="369" r:id="rId22"/>
    <p:sldId id="371" r:id="rId23"/>
    <p:sldId id="370" r:id="rId24"/>
  </p:sldIdLst>
  <p:sldSz cx="12192000" cy="6858000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5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DE5"/>
    <a:srgbClr val="FF4A94"/>
    <a:srgbClr val="191919"/>
    <a:srgbClr val="FFFFFF"/>
    <a:srgbClr val="EDEFF7"/>
    <a:srgbClr val="D0D1D9"/>
    <a:srgbClr val="F6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55" autoAdjust="0"/>
    <p:restoredTop sz="94634" autoAdjust="0"/>
  </p:normalViewPr>
  <p:slideViewPr>
    <p:cSldViewPr snapToGrid="0">
      <p:cViewPr varScale="1">
        <p:scale>
          <a:sx n="65" d="100"/>
          <a:sy n="65" d="100"/>
        </p:scale>
        <p:origin x="690" y="60"/>
      </p:cViewPr>
      <p:guideLst>
        <p:guide pos="3840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FA086365-1DE3-4206-8631-568DB8EFC2CA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767E557C-9E66-43F1-9F87-179A985BA4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13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F9512BDE-EEA0-404B-8D45-8AA93D61DABC}"/>
              </a:ext>
            </a:extLst>
          </p:cNvPr>
          <p:cNvSpPr/>
          <p:nvPr userDrawn="1"/>
        </p:nvSpPr>
        <p:spPr>
          <a:xfrm flipH="1">
            <a:off x="-1" y="4450188"/>
            <a:ext cx="12192000" cy="240781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E1223535-0F2F-6340-80B9-0B5D9364A13F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cap="all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358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89771A-DEA8-4656-AAA2-13A87F7ED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19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453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1" r="-999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119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F7394-2124-46D9-BA43-721D0B620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AEE2E-147A-4837-9CFE-A5411CB26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1C8AC-E38D-4503-94FA-917025FEE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10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450E-C806-43B7-A319-FFFED0F83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6E7E64-2699-4F1D-BBD5-327FA2665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93594-C7F8-4029-827A-99CF6E1DB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C6CA8-1275-4346-915D-30DF689B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85AAF-9C23-4179-9110-7EBC00DB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63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2541702-953C-4A1E-A7BC-2AB85F7F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6A19DC9-3D74-4D34-A64D-4C60E9414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E82FE87-1891-43DC-B163-9A272069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34238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">
            <a:extLst>
              <a:ext uri="{FF2B5EF4-FFF2-40B4-BE49-F238E27FC236}">
                <a16:creationId xmlns:a16="http://schemas.microsoft.com/office/drawing/2014/main" id="{2773E1D8-C87F-EE46-8284-575DCA498E8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343884"/>
            <a:ext cx="10058400" cy="3760891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429A40D-770E-C144-A5B5-6A4442C09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1289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2407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id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202A34A5-A029-A246-82C6-D288185EB396}"/>
              </a:ext>
            </a:extLst>
          </p:cNvPr>
          <p:cNvSpPr/>
          <p:nvPr userDrawn="1"/>
        </p:nvSpPr>
        <p:spPr>
          <a:xfrm flipH="1">
            <a:off x="0" y="0"/>
            <a:ext cx="3351057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2773E1D8-C87F-EE46-8284-575DCA498E8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97280" y="2459736"/>
            <a:ext cx="9912096" cy="3760891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add video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429A40D-770E-C144-A5B5-6A4442C09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1289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4583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35FB147F-5DC4-B24C-B8CB-D3DA74290381}"/>
              </a:ext>
            </a:extLst>
          </p:cNvPr>
          <p:cNvSpPr/>
          <p:nvPr userDrawn="1"/>
        </p:nvSpPr>
        <p:spPr>
          <a:xfrm>
            <a:off x="1" y="3429000"/>
            <a:ext cx="12192000" cy="3429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A400A9BD-AA60-E24D-9FC2-722758C8C933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B9308E97-4F89-394E-856A-5B4EFCB2E7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7279" y="2163331"/>
            <a:ext cx="2919413" cy="2919413"/>
          </a:xfrm>
          <a:solidFill>
            <a:srgbClr val="EDEFF7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A50BECA0-8817-964B-AEDB-A45669684C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9186" y="2163331"/>
            <a:ext cx="2919413" cy="2919413"/>
          </a:xfrm>
          <a:solidFill>
            <a:srgbClr val="EDEFF7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EF399F4D-B67A-4C4B-BCF3-36FE110603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21093" y="2163331"/>
            <a:ext cx="2919413" cy="2919413"/>
          </a:xfrm>
          <a:solidFill>
            <a:srgbClr val="EDEFF7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08305C84-E25F-EC49-8F2B-4C0181FD3AB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97279" y="5257321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Name Goes Here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57A1FCE-E6BF-3747-9D43-42DBA6656EC0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666773" y="5257321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Name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B4B74C8-96E7-684F-91B9-8CE56CD10F1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236267" y="5257321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Name Goes Here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D522564E-B348-544F-A8E5-CFCAFA48B5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1268337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8890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05BFC727-5650-B049-AA2A-2511C08FB35B}"/>
              </a:ext>
            </a:extLst>
          </p:cNvPr>
          <p:cNvSpPr/>
          <p:nvPr userDrawn="1"/>
        </p:nvSpPr>
        <p:spPr>
          <a:xfrm flipH="1">
            <a:off x="0" y="0"/>
            <a:ext cx="1195754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E700C598-C823-744D-BE16-5114B7625057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1BED569-C9C5-8F4D-A42A-ED4914579D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24550" y="633875"/>
            <a:ext cx="5632450" cy="5591175"/>
          </a:xfrm>
          <a:solidFill>
            <a:schemeClr val="tx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CB6E588-2EB7-9A41-A93A-7757596EF9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0"/>
            <a:ext cx="4157296" cy="1292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 dirty="0"/>
              <a:t>Title goes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6C0FE70-F6BB-3D40-AD3C-E704CABE4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281657"/>
            <a:ext cx="4157296" cy="3633471"/>
          </a:xfrm>
        </p:spPr>
        <p:txBody>
          <a:bodyPr>
            <a:normAutofit/>
          </a:bodyPr>
          <a:lstStyle>
            <a:lvl1pPr marL="0" indent="0">
              <a:buClr>
                <a:schemeClr val="tx1"/>
              </a:buClr>
              <a:buNone/>
              <a:defRPr sz="1600">
                <a:solidFill>
                  <a:schemeClr val="tx1"/>
                </a:solidFill>
              </a:defRPr>
            </a:lvl1pPr>
            <a:lvl2pPr marL="201168" indent="0">
              <a:buClr>
                <a:schemeClr val="tx1"/>
              </a:buClr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38404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3pPr>
            <a:lvl4pPr marL="56692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4pPr>
            <a:lvl5pPr marL="74980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171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noProof="0" smtClean="0"/>
              <a:t>5/30/2023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0AB10FFC-D586-994D-8D3D-F4042255CB72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C7B0C08A-E831-D242-B2CE-2DEB004F982F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5C2191-88F7-4148-96FD-E129F707E038}"/>
              </a:ext>
            </a:extLst>
          </p:cNvPr>
          <p:cNvCxnSpPr/>
          <p:nvPr userDrawn="1"/>
        </p:nvCxnSpPr>
        <p:spPr>
          <a:xfrm>
            <a:off x="6818393" y="999565"/>
            <a:ext cx="0" cy="48588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1FB2196-E251-5A40-86F7-6092CEBFA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3135207"/>
            <a:ext cx="5460992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4800" cap="all" baseline="0"/>
            </a:lvl1pPr>
          </a:lstStyle>
          <a:p>
            <a:r>
              <a:rPr lang="en-US" noProof="0" dirty="0"/>
              <a:t>Title goes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2FACD1B-0D9C-A547-98A0-D66C341D3D7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540794" y="831286"/>
            <a:ext cx="4016206" cy="519542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068" indent="-342900">
              <a:buClr>
                <a:schemeClr val="tx1"/>
              </a:buClr>
              <a:buFont typeface="+mj-lt"/>
              <a:buAutoNum type="arabicPeriod"/>
              <a:defRPr sz="1400"/>
            </a:lvl2pPr>
            <a:lvl3pPr marL="612648" indent="-228600">
              <a:buClr>
                <a:schemeClr val="tx1"/>
              </a:buClr>
              <a:buFont typeface="+mj-lt"/>
              <a:buAutoNum type="arabicPeriod"/>
              <a:defRPr sz="1100"/>
            </a:lvl3pPr>
            <a:lvl4pPr marL="795528" indent="-228600">
              <a:buClr>
                <a:schemeClr val="tx1"/>
              </a:buClr>
              <a:buFont typeface="+mj-lt"/>
              <a:buAutoNum type="arabicPeriod"/>
              <a:defRPr sz="1100"/>
            </a:lvl4pPr>
            <a:lvl5pPr marL="978408" indent="-228600">
              <a:buClr>
                <a:schemeClr val="tx1"/>
              </a:buClr>
              <a:buFont typeface="+mj-lt"/>
              <a:buAutoNum type="arabicPeriod"/>
              <a:defRPr sz="1100"/>
            </a:lvl5pPr>
          </a:lstStyle>
          <a:p>
            <a:pPr lvl="0"/>
            <a:r>
              <a:rPr lang="en-US" noProof="0" dirty="0"/>
              <a:t>Quote Goes Here</a:t>
            </a:r>
          </a:p>
        </p:txBody>
      </p:sp>
    </p:spTree>
    <p:extLst>
      <p:ext uri="{BB962C8B-B14F-4D97-AF65-F5344CB8AC3E}">
        <p14:creationId xmlns:p14="http://schemas.microsoft.com/office/powerpoint/2010/main" val="4184935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noProof="0" smtClean="0"/>
              <a:t>5/30/2023</a:t>
            </a:fld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AA314B25-B4AF-394E-BBDA-7E6BAD315F39}"/>
              </a:ext>
            </a:extLst>
          </p:cNvPr>
          <p:cNvSpPr/>
          <p:nvPr userDrawn="1"/>
        </p:nvSpPr>
        <p:spPr>
          <a:xfrm>
            <a:off x="3351057" y="0"/>
            <a:ext cx="8840943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737575EF-0D14-6140-A91B-260C9C9DFE4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2544261-8049-494B-A93D-BDFF1BB84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3135207"/>
            <a:ext cx="4886854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all" baseline="0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214786D-83EE-814C-A5E4-D0EC7D29D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5829" y="633875"/>
            <a:ext cx="5981171" cy="5590250"/>
          </a:xfrm>
        </p:spPr>
        <p:txBody>
          <a:bodyPr anchor="ctr">
            <a:normAutofit/>
          </a:bodyPr>
          <a:lstStyle>
            <a:lvl1pPr marL="342900" indent="-3429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068" indent="-3429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2pPr>
            <a:lvl3pPr marL="612648" indent="-2286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3pPr>
            <a:lvl4pPr marL="795528" indent="-2286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4pPr>
            <a:lvl5pPr marL="978408" indent="-2286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918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2E148DD3-DD87-154B-80B4-2421965D3C83}"/>
              </a:ext>
            </a:extLst>
          </p:cNvPr>
          <p:cNvSpPr/>
          <p:nvPr userDrawn="1"/>
        </p:nvSpPr>
        <p:spPr>
          <a:xfrm>
            <a:off x="1" y="1714500"/>
            <a:ext cx="12192000" cy="3429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742E4732-0E8F-7B46-BD08-0F2EE0DA8786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E73F81A-7260-5C4F-A7FF-CA2CC731B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3870" y="1283833"/>
            <a:ext cx="571181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CD13CD4-3E4F-2E41-ACF4-2446257D2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3870" y="2286000"/>
            <a:ext cx="5711810" cy="3630168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</a:defRPr>
            </a:lvl1pPr>
            <a:lvl2pPr marL="384048" indent="-182880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56692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4980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3268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8E69886-8907-DB47-87C2-0621AF156D9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5170" y="630936"/>
            <a:ext cx="4589130" cy="5586984"/>
          </a:xfrm>
          <a:solidFill>
            <a:srgbClr val="EDEFF7"/>
          </a:solidFill>
        </p:spPr>
        <p:txBody>
          <a:bodyPr>
            <a:normAutofit/>
          </a:bodyPr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</a:defRPr>
            </a:lvl1pPr>
            <a:lvl2pPr marL="384048" indent="-182880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56692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4980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3268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6310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9C88DF2D-0421-A94C-82C1-867E1E5E4907}"/>
              </a:ext>
            </a:extLst>
          </p:cNvPr>
          <p:cNvSpPr/>
          <p:nvPr userDrawn="1"/>
        </p:nvSpPr>
        <p:spPr>
          <a:xfrm>
            <a:off x="10993582" y="0"/>
            <a:ext cx="119841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334D05A3-7A20-9447-8D39-F2980D85413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634999" y="3927894"/>
            <a:ext cx="10922000" cy="2326856"/>
          </a:xfrm>
          <a:prstGeom prst="rect">
            <a:avLst/>
          </a:prstGeom>
          <a:solidFill>
            <a:srgbClr val="F6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35001" y="630936"/>
            <a:ext cx="10921998" cy="3294019"/>
          </a:xfrm>
          <a:solidFill>
            <a:schemeClr val="bg1"/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298078"/>
            <a:ext cx="10113645" cy="743682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213716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638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1552108B-1F90-0044-A7D4-0956E919F29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noProof="0" smtClean="0"/>
              <a:t>5/30/2023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9436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75" r:id="rId2"/>
    <p:sldLayoutId id="2147483695" r:id="rId3"/>
    <p:sldLayoutId id="2147483688" r:id="rId4"/>
    <p:sldLayoutId id="2147483692" r:id="rId5"/>
    <p:sldLayoutId id="2147483691" r:id="rId6"/>
    <p:sldLayoutId id="2147483690" r:id="rId7"/>
    <p:sldLayoutId id="2147483689" r:id="rId8"/>
    <p:sldLayoutId id="2147483683" r:id="rId9"/>
    <p:sldLayoutId id="2147483709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19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0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0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4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4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3A3351-98F7-41D9-AEC5-A5396B32F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BDBAC-DCBF-4465-A1E4-5605A5B29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73288-9167-47C3-885E-190F8D8DD8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768FA-2EF0-45F1-961C-44CBB3FFA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797BE-CBFB-45CA-B59A-D3D187DEE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5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CC862DB-BD98-4CB8-8E25-3E4A0593B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9D88007-5370-4F1F-A739-F0D72C44F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4FC0C5-AB22-4C6F-994D-047EA4A847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93AD52-CD5F-49E5-BCD5-9967A42AA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15DFB0E-69EA-4620-A23A-003F30967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0623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12" Type="http://schemas.openxmlformats.org/officeDocument/2006/relationships/hyperlink" Target="http://pngimg.com/download/43464" TargetMode="External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hyperlink" Target="http://www.pngall.com/filmstrip-png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openxmlformats.org/officeDocument/2006/relationships/image" Target="../media/image18.png"/><Relationship Id="rId10" Type="http://schemas.openxmlformats.org/officeDocument/2006/relationships/hyperlink" Target="http://www.audiolibrogratis.com/2013/01/neuromarketing-seducir-al-consumidor.html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hyperlink" Target="http://www.pngall.com/popcorn-pn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igon.org/polypad/ESrftawjpj9z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5" y="1579779"/>
            <a:ext cx="4224657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036970" y="1901249"/>
            <a:ext cx="7927417" cy="2819400"/>
          </a:xfrm>
        </p:spPr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400" b="1" spc="0" dirty="0">
                <a:solidFill>
                  <a:srgbClr val="FF0000"/>
                </a:solidFill>
                <a:cs typeface="+mn-cs"/>
              </a:rPr>
              <a:t>(8-</a:t>
            </a:r>
            <a:r>
              <a:rPr lang="ar-SA" sz="4400" spc="0" dirty="0">
                <a:solidFill>
                  <a:srgbClr val="FF0000"/>
                </a:solidFill>
                <a:cs typeface="+mn-cs"/>
              </a:rPr>
              <a:t>6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): رسم المثلث بمعلومية </a:t>
            </a:r>
            <a:r>
              <a:rPr lang="ar-SA" sz="4400" spc="0" dirty="0">
                <a:solidFill>
                  <a:srgbClr val="FF0000"/>
                </a:solidFill>
                <a:latin typeface="Dubai" panose="020B0503030403030204" pitchFamily="34" charset="-78"/>
                <a:cs typeface="+mn-cs"/>
              </a:rPr>
              <a:t>طولي ضلعين و قياس الزاوية المحددة بهما 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- الحصة الأولى</a:t>
            </a: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إ</a:t>
            </a:r>
            <a:r>
              <a:rPr lang="ar-SA" sz="4400" b="1" spc="0" dirty="0">
                <a:solidFill>
                  <a:srgbClr val="FF0000"/>
                </a:solidFill>
                <a:cs typeface="+mn-cs"/>
              </a:rPr>
              <a:t>عداد 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53787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102576"/>
            <a:ext cx="1620658" cy="1304925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10C443C-00FC-9BC2-A35A-AE3D1505F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2705" y="154196"/>
            <a:ext cx="1719543" cy="12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1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7802" b="7802"/>
          <a:stretch>
            <a:fillRect/>
          </a:stretch>
        </p:blipFill>
        <p:spPr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5869F-7494-D4FF-747B-D1471E2282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0" t="9633" r="18499" b="23445"/>
          <a:stretch/>
        </p:blipFill>
        <p:spPr>
          <a:xfrm>
            <a:off x="7838044" y="2485083"/>
            <a:ext cx="3776869" cy="44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02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quare&#10;&#10;Description automatically generated with medium confidence">
            <a:extLst>
              <a:ext uri="{FF2B5EF4-FFF2-40B4-BE49-F238E27FC236}">
                <a16:creationId xmlns:a16="http://schemas.microsoft.com/office/drawing/2014/main" id="{D5D63355-4FC4-C56A-7F83-B365A8499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3951AA-9522-F52A-5D29-586D6157325E}"/>
              </a:ext>
            </a:extLst>
          </p:cNvPr>
          <p:cNvSpPr/>
          <p:nvPr/>
        </p:nvSpPr>
        <p:spPr>
          <a:xfrm>
            <a:off x="3236119" y="4850606"/>
            <a:ext cx="5765006" cy="1007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52FE2-5986-0A1C-7B2D-0524E16F02A5}"/>
              </a:ext>
            </a:extLst>
          </p:cNvPr>
          <p:cNvSpPr txBox="1"/>
          <p:nvPr/>
        </p:nvSpPr>
        <p:spPr>
          <a:xfrm>
            <a:off x="9433321" y="271460"/>
            <a:ext cx="2596754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 الشكل الذي يتكون من دمج الشكلين ؟</a:t>
            </a:r>
          </a:p>
        </p:txBody>
      </p:sp>
    </p:spTree>
    <p:extLst>
      <p:ext uri="{BB962C8B-B14F-4D97-AF65-F5344CB8AC3E}">
        <p14:creationId xmlns:p14="http://schemas.microsoft.com/office/powerpoint/2010/main" val="4586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80BE2C0E-51F4-CE16-9071-DB3D9F2B7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216D0F-BBA3-3950-84D9-95B38DA0196A}"/>
              </a:ext>
            </a:extLst>
          </p:cNvPr>
          <p:cNvSpPr txBox="1"/>
          <p:nvPr/>
        </p:nvSpPr>
        <p:spPr>
          <a:xfrm>
            <a:off x="2486025" y="121442"/>
            <a:ext cx="672226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كم عدد الدوائر في الشكل ؟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257C18-DD1B-B450-5FB6-F7A96D501631}"/>
              </a:ext>
            </a:extLst>
          </p:cNvPr>
          <p:cNvSpPr txBox="1"/>
          <p:nvPr/>
        </p:nvSpPr>
        <p:spPr>
          <a:xfrm>
            <a:off x="4736306" y="5905561"/>
            <a:ext cx="222170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8 دوائر </a:t>
            </a:r>
          </a:p>
        </p:txBody>
      </p:sp>
    </p:spTree>
    <p:extLst>
      <p:ext uri="{BB962C8B-B14F-4D97-AF65-F5344CB8AC3E}">
        <p14:creationId xmlns:p14="http://schemas.microsoft.com/office/powerpoint/2010/main" val="309472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Diagram&#10;&#10;Description automatically generated">
            <a:extLst>
              <a:ext uri="{FF2B5EF4-FFF2-40B4-BE49-F238E27FC236}">
                <a16:creationId xmlns:a16="http://schemas.microsoft.com/office/drawing/2014/main" id="{49BD2DBF-8CEF-2419-1ACD-7FF6789FB5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 amt="70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10516" b="46398"/>
          <a:stretch/>
        </p:blipFill>
        <p:spPr>
          <a:xfrm>
            <a:off x="635001" y="630936"/>
            <a:ext cx="10921998" cy="3294019"/>
          </a:xfrm>
          <a:solidFill>
            <a:srgbClr val="FFC000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7D9FEA-0A53-829C-CADB-CED24C172E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07" t="20667" r="9180" b="36667"/>
          <a:stretch/>
        </p:blipFill>
        <p:spPr>
          <a:xfrm>
            <a:off x="1456134" y="4107657"/>
            <a:ext cx="927973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53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B0502A-8CDC-309F-74AC-E9761C170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14337"/>
            <a:ext cx="88392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548DCB5-9378-5469-59D6-D40FC0B51029}"/>
              </a:ext>
            </a:extLst>
          </p:cNvPr>
          <p:cNvGrpSpPr/>
          <p:nvPr/>
        </p:nvGrpSpPr>
        <p:grpSpPr>
          <a:xfrm>
            <a:off x="3059888" y="1196358"/>
            <a:ext cx="3781694" cy="4145939"/>
            <a:chOff x="2798854" y="2378415"/>
            <a:chExt cx="3580303" cy="38762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713550D-155C-C906-DECE-971FA81D5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607863" y="2378415"/>
              <a:ext cx="2453225" cy="378155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740411-D37B-2206-8581-67106893515B}"/>
                </a:ext>
              </a:extLst>
            </p:cNvPr>
            <p:cNvSpPr txBox="1"/>
            <p:nvPr/>
          </p:nvSpPr>
          <p:spPr>
            <a:xfrm>
              <a:off x="3221385" y="3532571"/>
              <a:ext cx="569844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66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جـ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01771A-03FE-25EA-39FB-BC7000F6E886}"/>
                </a:ext>
              </a:extLst>
            </p:cNvPr>
            <p:cNvSpPr txBox="1"/>
            <p:nvPr/>
          </p:nvSpPr>
          <p:spPr>
            <a:xfrm>
              <a:off x="3304780" y="5669846"/>
              <a:ext cx="569844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66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ب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E99BC8-8D94-5D22-75DC-3A554A19A9E3}"/>
                </a:ext>
              </a:extLst>
            </p:cNvPr>
            <p:cNvSpPr txBox="1"/>
            <p:nvPr/>
          </p:nvSpPr>
          <p:spPr>
            <a:xfrm>
              <a:off x="5809313" y="5669846"/>
              <a:ext cx="569844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66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أ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83A8CE-B6F1-4701-B25E-887BA4738B28}"/>
                </a:ext>
              </a:extLst>
            </p:cNvPr>
            <p:cNvSpPr txBox="1"/>
            <p:nvPr/>
          </p:nvSpPr>
          <p:spPr>
            <a:xfrm>
              <a:off x="4388877" y="5468961"/>
              <a:ext cx="1102366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3 سم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B301A5-62B1-7516-EA9C-C23F7476024A}"/>
                </a:ext>
              </a:extLst>
            </p:cNvPr>
            <p:cNvSpPr txBox="1"/>
            <p:nvPr/>
          </p:nvSpPr>
          <p:spPr>
            <a:xfrm>
              <a:off x="2798854" y="4814259"/>
              <a:ext cx="1102366" cy="54673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4 سم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592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E9D659-061C-7F65-0E78-A13D872FC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463" y="544153"/>
            <a:ext cx="9041606" cy="5004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2A58885-5E27-A32C-284D-FC2AF1FD4E3D}"/>
              </a:ext>
            </a:extLst>
          </p:cNvPr>
          <p:cNvGrpSpPr/>
          <p:nvPr/>
        </p:nvGrpSpPr>
        <p:grpSpPr>
          <a:xfrm>
            <a:off x="3329081" y="1309688"/>
            <a:ext cx="4865314" cy="4015685"/>
            <a:chOff x="2197398" y="2359317"/>
            <a:chExt cx="4544873" cy="383598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60D4C0C-8E5A-AF7A-2644-AD4C6ECC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60420" y="2359317"/>
              <a:ext cx="3730667" cy="345602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349F7A-D076-C878-3007-6C41EC6EFCD5}"/>
                </a:ext>
              </a:extLst>
            </p:cNvPr>
            <p:cNvSpPr txBox="1"/>
            <p:nvPr/>
          </p:nvSpPr>
          <p:spPr>
            <a:xfrm>
              <a:off x="6044765" y="2695797"/>
              <a:ext cx="569844" cy="558607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66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ع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945F9DB-B730-81E9-9127-8BC5E798BE3D}"/>
                </a:ext>
              </a:extLst>
            </p:cNvPr>
            <p:cNvSpPr txBox="1"/>
            <p:nvPr/>
          </p:nvSpPr>
          <p:spPr>
            <a:xfrm>
              <a:off x="5474921" y="5389420"/>
              <a:ext cx="569844" cy="558607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66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س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F4C7C7-694D-3B0B-F1BB-AF86FC16CFE9}"/>
                </a:ext>
              </a:extLst>
            </p:cNvPr>
            <p:cNvSpPr txBox="1"/>
            <p:nvPr/>
          </p:nvSpPr>
          <p:spPr>
            <a:xfrm>
              <a:off x="2197398" y="5389419"/>
              <a:ext cx="569844" cy="558607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66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ص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9224046-E130-1AB8-61E2-ED9A08409C5E}"/>
                </a:ext>
              </a:extLst>
            </p:cNvPr>
            <p:cNvSpPr txBox="1"/>
            <p:nvPr/>
          </p:nvSpPr>
          <p:spPr>
            <a:xfrm>
              <a:off x="3247939" y="5636698"/>
              <a:ext cx="1102366" cy="558607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5 سم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B34D7B-FC0C-DF21-D915-874B9A29F31E}"/>
                </a:ext>
              </a:extLst>
            </p:cNvPr>
            <p:cNvSpPr txBox="1"/>
            <p:nvPr/>
          </p:nvSpPr>
          <p:spPr>
            <a:xfrm>
              <a:off x="4595994" y="5228661"/>
              <a:ext cx="1102366" cy="558607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100</a:t>
              </a: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A6CD60-BF45-0D65-2F0D-BCDE8131CFB4}"/>
                </a:ext>
              </a:extLst>
            </p:cNvPr>
            <p:cNvSpPr txBox="1"/>
            <p:nvPr/>
          </p:nvSpPr>
          <p:spPr>
            <a:xfrm>
              <a:off x="5639905" y="3750471"/>
              <a:ext cx="1102366" cy="558607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5 سم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74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70F516-A372-CA8C-E525-148E1CACF0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18" t="11969" r="30139" b="26873"/>
          <a:stretch/>
        </p:blipFill>
        <p:spPr>
          <a:xfrm>
            <a:off x="3914775" y="85727"/>
            <a:ext cx="3957638" cy="8501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19B29C-D781-45E5-8117-771EB427BB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45935" y="968330"/>
            <a:ext cx="9010408" cy="1695450"/>
          </a:xfrm>
          <a:prstGeom prst="rect">
            <a:avLst/>
          </a:prstGeom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FD222B-F7B7-B010-7168-9A3E17AA9185}"/>
              </a:ext>
            </a:extLst>
          </p:cNvPr>
          <p:cNvGrpSpPr/>
          <p:nvPr/>
        </p:nvGrpSpPr>
        <p:grpSpPr>
          <a:xfrm>
            <a:off x="3432865" y="2917883"/>
            <a:ext cx="5094350" cy="3224780"/>
            <a:chOff x="532005" y="2370702"/>
            <a:chExt cx="6138482" cy="38102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E2E2325-EEB9-0360-6F21-90ED1389A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174199" y="2370702"/>
              <a:ext cx="5025437" cy="333405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D4B1E9-BCD4-B1B7-FD1A-B39E8756236F}"/>
                </a:ext>
              </a:extLst>
            </p:cNvPr>
            <p:cNvSpPr txBox="1"/>
            <p:nvPr/>
          </p:nvSpPr>
          <p:spPr>
            <a:xfrm>
              <a:off x="3650218" y="2664901"/>
              <a:ext cx="569844" cy="690947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66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د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4909E4-7700-7284-F28F-B765659AEA4A}"/>
                </a:ext>
              </a:extLst>
            </p:cNvPr>
            <p:cNvSpPr txBox="1"/>
            <p:nvPr/>
          </p:nvSpPr>
          <p:spPr>
            <a:xfrm>
              <a:off x="6100643" y="5079979"/>
              <a:ext cx="569844" cy="690947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66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ع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DEBA2B-D59D-7A3F-A362-8BBF329641DE}"/>
                </a:ext>
              </a:extLst>
            </p:cNvPr>
            <p:cNvSpPr txBox="1"/>
            <p:nvPr/>
          </p:nvSpPr>
          <p:spPr>
            <a:xfrm>
              <a:off x="532005" y="5144556"/>
              <a:ext cx="569844" cy="690947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66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ب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974EDCD-7A53-41BD-3175-EEA012662FF3}"/>
                </a:ext>
              </a:extLst>
            </p:cNvPr>
            <p:cNvSpPr txBox="1"/>
            <p:nvPr/>
          </p:nvSpPr>
          <p:spPr>
            <a:xfrm>
              <a:off x="2820359" y="5490029"/>
              <a:ext cx="1411214" cy="690948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6 سم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BA9BB0-9A04-105A-6850-2BEC5187EE83}"/>
                </a:ext>
              </a:extLst>
            </p:cNvPr>
            <p:cNvSpPr txBox="1"/>
            <p:nvPr/>
          </p:nvSpPr>
          <p:spPr>
            <a:xfrm>
              <a:off x="4775368" y="4935456"/>
              <a:ext cx="1102366" cy="690947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45</a:t>
              </a: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D7FB04-F69F-5785-B422-8BBBF496B40B}"/>
                </a:ext>
              </a:extLst>
            </p:cNvPr>
            <p:cNvSpPr txBox="1"/>
            <p:nvPr/>
          </p:nvSpPr>
          <p:spPr>
            <a:xfrm>
              <a:off x="4665134" y="3701037"/>
              <a:ext cx="1102366" cy="690947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4 سم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736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C3958530-A609-1D4D-8480-08FDB7477A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70000"/>
          </a:blip>
          <a:srcRect l="16514" r="15603" b="7186"/>
          <a:stretch/>
        </p:blipFill>
        <p:spPr>
          <a:xfrm>
            <a:off x="5924550" y="633875"/>
            <a:ext cx="5632450" cy="5591175"/>
          </a:xfrm>
          <a:solidFill>
            <a:srgbClr val="FFC000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281AF69-A3AC-747D-AD22-F3A9739A0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168" y="2384293"/>
            <a:ext cx="5267801" cy="2089413"/>
          </a:xfrm>
        </p:spPr>
        <p:txBody>
          <a:bodyPr>
            <a:normAutofit/>
          </a:bodyPr>
          <a:lstStyle/>
          <a:p>
            <a:pPr algn="ctr" rtl="1"/>
            <a:r>
              <a:rPr lang="ar-KW" sz="7200" b="1" dirty="0">
                <a:solidFill>
                  <a:srgbClr val="1919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ماذا تعلمنا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872369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Diagram&#10;&#10;Description automatically generated">
            <a:extLst>
              <a:ext uri="{FF2B5EF4-FFF2-40B4-BE49-F238E27FC236}">
                <a16:creationId xmlns:a16="http://schemas.microsoft.com/office/drawing/2014/main" id="{49BD2DBF-8CEF-2419-1ACD-7FF6789FB5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 amt="70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10516" b="46398"/>
          <a:stretch/>
        </p:blipFill>
        <p:spPr>
          <a:xfrm>
            <a:off x="635001" y="630936"/>
            <a:ext cx="10921998" cy="3294019"/>
          </a:xfrm>
          <a:solidFill>
            <a:srgbClr val="FFC000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742642-EBA4-6A2E-12CC-38A2D113E8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34" t="22311" r="12340" b="38722"/>
          <a:stretch/>
        </p:blipFill>
        <p:spPr>
          <a:xfrm>
            <a:off x="2409824" y="4079081"/>
            <a:ext cx="7372351" cy="208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19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F1AA0853-A99B-4FF2-AF18-45336C6D9670}"/>
              </a:ext>
            </a:extLst>
          </p:cNvPr>
          <p:cNvSpPr/>
          <p:nvPr/>
        </p:nvSpPr>
        <p:spPr>
          <a:xfrm>
            <a:off x="1259032" y="1186212"/>
            <a:ext cx="9673936" cy="4987636"/>
          </a:xfrm>
          <a:prstGeom prst="roundRect">
            <a:avLst/>
          </a:prstGeom>
          <a:solidFill>
            <a:srgbClr val="FFFFFF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3C982A6-9D5C-4BE6-918C-A31143F30747}"/>
              </a:ext>
            </a:extLst>
          </p:cNvPr>
          <p:cNvSpPr/>
          <p:nvPr/>
        </p:nvSpPr>
        <p:spPr>
          <a:xfrm>
            <a:off x="7697557" y="1433454"/>
            <a:ext cx="2647272" cy="1984665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5409" t="-203880" r="-144616" b="-56662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CAA4E76B-15E8-49B1-B921-B372DB1F9A77}"/>
              </a:ext>
            </a:extLst>
          </p:cNvPr>
          <p:cNvSpPr/>
          <p:nvPr/>
        </p:nvSpPr>
        <p:spPr>
          <a:xfrm>
            <a:off x="1847171" y="4775030"/>
            <a:ext cx="2647272" cy="1271155"/>
          </a:xfrm>
          <a:prstGeom prst="roundRect">
            <a:avLst/>
          </a:prstGeom>
          <a:solidFill>
            <a:schemeClr val="accent6">
              <a:lumMod val="75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منفرج الزاوية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ACC068A-676F-4C9B-8633-0CAA338A4522}"/>
              </a:ext>
            </a:extLst>
          </p:cNvPr>
          <p:cNvSpPr/>
          <p:nvPr/>
        </p:nvSpPr>
        <p:spPr>
          <a:xfrm>
            <a:off x="4714348" y="1433454"/>
            <a:ext cx="2647272" cy="1984665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7595" t="-192435" r="-18807" b="-53256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CA709E0-460D-4F5F-81C4-AD8BF71A411D}"/>
              </a:ext>
            </a:extLst>
          </p:cNvPr>
          <p:cNvSpPr/>
          <p:nvPr/>
        </p:nvSpPr>
        <p:spPr>
          <a:xfrm>
            <a:off x="1847171" y="1433454"/>
            <a:ext cx="2647272" cy="1984665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1053" t="-229681" r="-315171" b="-6194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9884E61-9E08-454D-B5F2-4536D76E8C4F}"/>
              </a:ext>
            </a:extLst>
          </p:cNvPr>
          <p:cNvSpPr/>
          <p:nvPr/>
        </p:nvSpPr>
        <p:spPr>
          <a:xfrm>
            <a:off x="4772364" y="4775029"/>
            <a:ext cx="2647272" cy="127115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قائم الزاوية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88AF557-C19F-40D1-8BAB-AF0F09E50757}"/>
              </a:ext>
            </a:extLst>
          </p:cNvPr>
          <p:cNvSpPr/>
          <p:nvPr/>
        </p:nvSpPr>
        <p:spPr>
          <a:xfrm>
            <a:off x="7697557" y="4775029"/>
            <a:ext cx="2647272" cy="127115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حاد الزوايا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CFD1B4-3B96-F88E-31B4-6376292237C2}"/>
              </a:ext>
            </a:extLst>
          </p:cNvPr>
          <p:cNvSpPr txBox="1"/>
          <p:nvPr/>
        </p:nvSpPr>
        <p:spPr>
          <a:xfrm>
            <a:off x="3592850" y="275274"/>
            <a:ext cx="5428343" cy="769441"/>
          </a:xfrm>
          <a:prstGeom prst="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صل كل شكل بما يناسبه</a:t>
            </a:r>
          </a:p>
        </p:txBody>
      </p:sp>
    </p:spTree>
    <p:extLst>
      <p:ext uri="{BB962C8B-B14F-4D97-AF65-F5344CB8AC3E}">
        <p14:creationId xmlns:p14="http://schemas.microsoft.com/office/powerpoint/2010/main" val="298609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0.48502 -0.185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58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24232 -0.1854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23463 -0.1854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F1AA0853-A99B-4FF2-AF18-45336C6D9670}"/>
              </a:ext>
            </a:extLst>
          </p:cNvPr>
          <p:cNvSpPr/>
          <p:nvPr/>
        </p:nvSpPr>
        <p:spPr>
          <a:xfrm>
            <a:off x="1259032" y="1186212"/>
            <a:ext cx="9673936" cy="4987636"/>
          </a:xfrm>
          <a:prstGeom prst="roundRect">
            <a:avLst/>
          </a:prstGeom>
          <a:solidFill>
            <a:srgbClr val="FFFFFF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3C982A6-9D5C-4BE6-918C-A31143F30747}"/>
              </a:ext>
            </a:extLst>
          </p:cNvPr>
          <p:cNvSpPr/>
          <p:nvPr/>
        </p:nvSpPr>
        <p:spPr>
          <a:xfrm>
            <a:off x="7697557" y="1433454"/>
            <a:ext cx="2647272" cy="1984665"/>
          </a:xfrm>
          <a:prstGeom prst="roundRect">
            <a:avLst/>
          </a:prstGeom>
          <a:blipFill>
            <a:blip r:embed="rId3">
              <a:alphaModFix amt="80000"/>
            </a:blip>
            <a:stretch>
              <a:fillRect l="-324217" t="-77711" r="-28655" b="-177711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CAA4E76B-15E8-49B1-B921-B372DB1F9A77}"/>
              </a:ext>
            </a:extLst>
          </p:cNvPr>
          <p:cNvSpPr/>
          <p:nvPr/>
        </p:nvSpPr>
        <p:spPr>
          <a:xfrm>
            <a:off x="1847171" y="4775030"/>
            <a:ext cx="2647272" cy="1271155"/>
          </a:xfrm>
          <a:prstGeom prst="roundRect">
            <a:avLst/>
          </a:prstGeom>
          <a:solidFill>
            <a:schemeClr val="accent6">
              <a:lumMod val="75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متطابق الضلعين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ACC068A-676F-4C9B-8633-0CAA338A4522}"/>
              </a:ext>
            </a:extLst>
          </p:cNvPr>
          <p:cNvSpPr/>
          <p:nvPr/>
        </p:nvSpPr>
        <p:spPr>
          <a:xfrm>
            <a:off x="4714348" y="1433454"/>
            <a:ext cx="2647272" cy="1984665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5630" t="-97823" r="-112690" b="-20988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CA709E0-460D-4F5F-81C4-AD8BF71A411D}"/>
              </a:ext>
            </a:extLst>
          </p:cNvPr>
          <p:cNvSpPr/>
          <p:nvPr/>
        </p:nvSpPr>
        <p:spPr>
          <a:xfrm>
            <a:off x="1847171" y="1433454"/>
            <a:ext cx="2647272" cy="1984665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1600" t="-78884" r="-311882" b="-178883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9884E61-9E08-454D-B5F2-4536D76E8C4F}"/>
              </a:ext>
            </a:extLst>
          </p:cNvPr>
          <p:cNvSpPr/>
          <p:nvPr/>
        </p:nvSpPr>
        <p:spPr>
          <a:xfrm>
            <a:off x="4772364" y="4775029"/>
            <a:ext cx="2647272" cy="127115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مختلف الأضلاع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88AF557-C19F-40D1-8BAB-AF0F09E50757}"/>
              </a:ext>
            </a:extLst>
          </p:cNvPr>
          <p:cNvSpPr/>
          <p:nvPr/>
        </p:nvSpPr>
        <p:spPr>
          <a:xfrm>
            <a:off x="7697557" y="4775029"/>
            <a:ext cx="2647272" cy="127115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متطابق الأضلاع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CFD1B4-3B96-F88E-31B4-6376292237C2}"/>
              </a:ext>
            </a:extLst>
          </p:cNvPr>
          <p:cNvSpPr txBox="1"/>
          <p:nvPr/>
        </p:nvSpPr>
        <p:spPr>
          <a:xfrm>
            <a:off x="3592850" y="275274"/>
            <a:ext cx="5428343" cy="769441"/>
          </a:xfrm>
          <a:prstGeom prst="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صل كل شكل بما يناسبه</a:t>
            </a:r>
          </a:p>
        </p:txBody>
      </p:sp>
    </p:spTree>
    <p:extLst>
      <p:ext uri="{BB962C8B-B14F-4D97-AF65-F5344CB8AC3E}">
        <p14:creationId xmlns:p14="http://schemas.microsoft.com/office/powerpoint/2010/main" val="254179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0.48502 -0.185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58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24232 -0.1854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23463 -0.1854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Diagram&#10;&#10;Description automatically generated">
            <a:extLst>
              <a:ext uri="{FF2B5EF4-FFF2-40B4-BE49-F238E27FC236}">
                <a16:creationId xmlns:a16="http://schemas.microsoft.com/office/drawing/2014/main" id="{49BD2DBF-8CEF-2419-1ACD-7FF6789FB5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 amt="70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10516" b="46398"/>
          <a:stretch/>
        </p:blipFill>
        <p:spPr>
          <a:xfrm>
            <a:off x="635001" y="630936"/>
            <a:ext cx="10921998" cy="3294019"/>
          </a:xfrm>
          <a:solidFill>
            <a:srgbClr val="FFC000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BFBD6-CF51-1086-42DC-B2E736E294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59" t="22436" r="9531" b="38874"/>
          <a:stretch/>
        </p:blipFill>
        <p:spPr>
          <a:xfrm>
            <a:off x="1395412" y="4221956"/>
            <a:ext cx="9401175" cy="172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70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4654296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Design – Page 4 – 2:48AM – Everything Kuwait">
            <a:extLst>
              <a:ext uri="{FF2B5EF4-FFF2-40B4-BE49-F238E27FC236}">
                <a16:creationId xmlns:a16="http://schemas.microsoft.com/office/drawing/2014/main" id="{FD3DC23A-77E4-4977-8B0E-96DAEFAE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 b="-3"/>
          <a:stretch/>
        </p:blipFill>
        <p:spPr bwMode="auto">
          <a:xfrm>
            <a:off x="962403" y="979071"/>
            <a:ext cx="6409944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72793" y="4994927"/>
            <a:ext cx="1722033" cy="154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4136994" y="5149049"/>
            <a:ext cx="410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hlinkClick r:id="" action="ppaction://noaction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4847208" y="4740676"/>
            <a:ext cx="2263806" cy="6392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5424312" y="4721364"/>
            <a:ext cx="1109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khbar MT" pitchFamily="2" charset="-78"/>
              </a:rPr>
              <a:t>دخول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khbar MT" pitchFamily="2" charset="-78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2678601" y="6141764"/>
            <a:ext cx="736322" cy="697275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564339" y="6372001"/>
            <a:ext cx="440996" cy="326207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9458604">
            <a:off x="8641" y="6203255"/>
            <a:ext cx="747698" cy="708048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-55731" y="5978660"/>
            <a:ext cx="440996" cy="32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 rot="19754561">
            <a:off x="-360912" y="277303"/>
            <a:ext cx="5255440" cy="156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50000" y="575679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90251" y="1958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27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242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رسم مثلث بمعلومية ضلعين وزاوية">
            <a:hlinkClick r:id="" action="ppaction://media"/>
            <a:extLst>
              <a:ext uri="{FF2B5EF4-FFF2-40B4-BE49-F238E27FC236}">
                <a16:creationId xmlns:a16="http://schemas.microsoft.com/office/drawing/2014/main" id="{A5942485-0EC0-FCE8-D897-0AF11682B3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92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B0E998-4286-9CA5-4C06-CF27DC4D2D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18" y="695324"/>
            <a:ext cx="10818019" cy="5476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D406-4183-67CE-5851-011DE7477203}"/>
              </a:ext>
            </a:extLst>
          </p:cNvPr>
          <p:cNvSpPr txBox="1"/>
          <p:nvPr/>
        </p:nvSpPr>
        <p:spPr>
          <a:xfrm>
            <a:off x="690563" y="685801"/>
            <a:ext cx="205025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صفحة 91</a:t>
            </a:r>
          </a:p>
        </p:txBody>
      </p:sp>
      <p:pic>
        <p:nvPicPr>
          <p:cNvPr id="8" name="Graphic 7" descr="Link with solid fill">
            <a:hlinkClick r:id="rId3"/>
            <a:extLst>
              <a:ext uri="{FF2B5EF4-FFF2-40B4-BE49-F238E27FC236}">
                <a16:creationId xmlns:a16="http://schemas.microsoft.com/office/drawing/2014/main" id="{B5FBB8AC-23D0-1C98-82E6-D5870EDD1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0563" y="5267322"/>
            <a:ext cx="914400" cy="9144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D8276A0-5A3E-0BEF-AA39-9C3B19F1E552}"/>
              </a:ext>
            </a:extLst>
          </p:cNvPr>
          <p:cNvGrpSpPr/>
          <p:nvPr/>
        </p:nvGrpSpPr>
        <p:grpSpPr>
          <a:xfrm>
            <a:off x="3723160" y="2384849"/>
            <a:ext cx="4509932" cy="3587009"/>
            <a:chOff x="2392016" y="2455034"/>
            <a:chExt cx="4509932" cy="358700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647B132-36A8-2759-3916-32BBCCD0D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392016" y="2455034"/>
              <a:ext cx="4122981" cy="345602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6BE8B1-BD8E-4DAC-AFA5-FEAD67D6A32B}"/>
                </a:ext>
              </a:extLst>
            </p:cNvPr>
            <p:cNvSpPr txBox="1"/>
            <p:nvPr/>
          </p:nvSpPr>
          <p:spPr>
            <a:xfrm>
              <a:off x="2646503" y="3528898"/>
              <a:ext cx="569844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66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جـ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8B9C59-F7AE-8A96-458F-C0BE2B92FF76}"/>
                </a:ext>
              </a:extLst>
            </p:cNvPr>
            <p:cNvSpPr txBox="1"/>
            <p:nvPr/>
          </p:nvSpPr>
          <p:spPr>
            <a:xfrm>
              <a:off x="6332104" y="5139723"/>
              <a:ext cx="569844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66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ب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81B939-7CEA-C5CB-4711-3A41A0EDACE0}"/>
                </a:ext>
              </a:extLst>
            </p:cNvPr>
            <p:cNvSpPr txBox="1"/>
            <p:nvPr/>
          </p:nvSpPr>
          <p:spPr>
            <a:xfrm>
              <a:off x="3606585" y="5266450"/>
              <a:ext cx="569844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66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أ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26C701-C0F0-36AF-ACFB-6E8C99D88172}"/>
                </a:ext>
              </a:extLst>
            </p:cNvPr>
            <p:cNvSpPr txBox="1"/>
            <p:nvPr/>
          </p:nvSpPr>
          <p:spPr>
            <a:xfrm>
              <a:off x="4657477" y="5457268"/>
              <a:ext cx="1102366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3 سم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BBDB0F-4690-0A87-D24B-E5DE00A01135}"/>
                </a:ext>
              </a:extLst>
            </p:cNvPr>
            <p:cNvSpPr txBox="1"/>
            <p:nvPr/>
          </p:nvSpPr>
          <p:spPr>
            <a:xfrm>
              <a:off x="3902323" y="5003473"/>
              <a:ext cx="1102366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120</a:t>
              </a: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62CEF8-1813-BADB-944C-AC6B9DD9BDE3}"/>
                </a:ext>
              </a:extLst>
            </p:cNvPr>
            <p:cNvSpPr txBox="1"/>
            <p:nvPr/>
          </p:nvSpPr>
          <p:spPr>
            <a:xfrm>
              <a:off x="2595987" y="4451696"/>
              <a:ext cx="1102366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3 سم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E68CB76-7798-D2AD-1452-A25AEBCCCEB6}"/>
              </a:ext>
            </a:extLst>
          </p:cNvPr>
          <p:cNvSpPr/>
          <p:nvPr/>
        </p:nvSpPr>
        <p:spPr>
          <a:xfrm>
            <a:off x="5132440" y="1503004"/>
            <a:ext cx="2846768" cy="606015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1D1DE5-9FA0-10B1-E104-4CF5388F8D13}"/>
              </a:ext>
            </a:extLst>
          </p:cNvPr>
          <p:cNvSpPr/>
          <p:nvPr/>
        </p:nvSpPr>
        <p:spPr>
          <a:xfrm>
            <a:off x="1774683" y="1503003"/>
            <a:ext cx="3103852" cy="606016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2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RetrospectVTI">
  <a:themeElements>
    <a:clrScheme name="MONO">
      <a:dk1>
        <a:srgbClr val="000000"/>
      </a:dk1>
      <a:lt1>
        <a:srgbClr val="ECEEF7"/>
      </a:lt1>
      <a:dk2>
        <a:srgbClr val="000000"/>
      </a:dk2>
      <a:lt2>
        <a:srgbClr val="F5F8FF"/>
      </a:lt2>
      <a:accent1>
        <a:srgbClr val="ECEEF7"/>
      </a:accent1>
      <a:accent2>
        <a:srgbClr val="F5F8FF"/>
      </a:accent2>
      <a:accent3>
        <a:srgbClr val="A1A2A9"/>
      </a:accent3>
      <a:accent4>
        <a:srgbClr val="141514"/>
      </a:accent4>
      <a:accent5>
        <a:srgbClr val="000000"/>
      </a:accent5>
      <a:accent6>
        <a:srgbClr val="96969C"/>
      </a:accent6>
      <a:hlink>
        <a:srgbClr val="5F6063"/>
      </a:hlink>
      <a:folHlink>
        <a:srgbClr val="919191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es Pitch" id="{BA0280BF-E6B4-464B-BF28-F0D2A23065D1}" vid="{A1F0DEB3-06CD-4A85-8D08-B66BE056CE0F}"/>
    </a:ext>
  </a:extLst>
</a:theme>
</file>

<file path=ppt/theme/theme2.xml><?xml version="1.0" encoding="utf-8"?>
<a:theme xmlns:a="http://schemas.openxmlformats.org/drawingml/2006/main" name="1_Office Theme">
  <a:themeElements>
    <a:clrScheme name="Modern Simpl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2B2F"/>
      </a:accent1>
      <a:accent2>
        <a:srgbClr val="6C898B"/>
      </a:accent2>
      <a:accent3>
        <a:srgbClr val="E0C902"/>
      </a:accent3>
      <a:accent4>
        <a:srgbClr val="FFD7E3"/>
      </a:accent4>
      <a:accent5>
        <a:srgbClr val="F1A5B6"/>
      </a:accent5>
      <a:accent6>
        <a:srgbClr val="3E8FB5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96C458A-6CC1-4FEE-AC7F-D0ABFD0DD393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DE7DE8-0743-4BE4-AE4C-DC7F07012C0F}">
  <ds:schemaRefs>
    <ds:schemaRef ds:uri="71af3243-3dd4-4a8d-8c0d-dd76da1f02a5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www.w3.org/XML/1998/namespace"/>
    <ds:schemaRef ds:uri="16c05727-aa75-4e4a-9b5f-8a80a1165891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FB4A24C-CCE9-4740-BAFA-219F1C86C7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FD056C4-A927-4BAC-8BD5-4F73ED8EFD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Copy version (1)</Template>
  <TotalTime>0</TotalTime>
  <Words>122</Words>
  <Application>Microsoft Office PowerPoint</Application>
  <PresentationFormat>شاشة عريضة</PresentationFormat>
  <Paragraphs>42</Paragraphs>
  <Slides>17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17</vt:i4>
      </vt:variant>
    </vt:vector>
  </HeadingPairs>
  <TitlesOfParts>
    <vt:vector size="30" baseType="lpstr">
      <vt:lpstr>Meiryo</vt:lpstr>
      <vt:lpstr>A Soraya</vt:lpstr>
      <vt:lpstr>Afsaneh Font</vt:lpstr>
      <vt:lpstr>Arial</vt:lpstr>
      <vt:lpstr>Calibri</vt:lpstr>
      <vt:lpstr>Calibri Light</vt:lpstr>
      <vt:lpstr>Dubai</vt:lpstr>
      <vt:lpstr>Gill Sans MT</vt:lpstr>
      <vt:lpstr>Sakkal Majalla</vt:lpstr>
      <vt:lpstr>RetrospectVTI</vt:lpstr>
      <vt:lpstr>1_Office Theme</vt:lpstr>
      <vt:lpstr>3_Office Theme</vt:lpstr>
      <vt:lpstr>نسق Office</vt:lpstr>
      <vt:lpstr>(8-6): رسم المثلث بمعلومية طولي ضلعين و قياس الزاوية المحددة بهما - الحصة الأولى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-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ماذا تعلمنا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2020-09-22T16:52:13Z</dcterms:created>
  <dcterms:modified xsi:type="dcterms:W3CDTF">2023-05-30T16:34:38Z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