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6" r:id="rId5"/>
    <p:sldMasterId id="2147483738" r:id="rId6"/>
  </p:sldMasterIdLst>
  <p:notesMasterIdLst>
    <p:notesMasterId r:id="rId31"/>
  </p:notesMasterIdLst>
  <p:sldIdLst>
    <p:sldId id="308" r:id="rId7"/>
    <p:sldId id="1256" r:id="rId8"/>
    <p:sldId id="1217" r:id="rId9"/>
    <p:sldId id="283" r:id="rId10"/>
    <p:sldId id="1261" r:id="rId11"/>
    <p:sldId id="1257" r:id="rId12"/>
    <p:sldId id="1262" r:id="rId13"/>
    <p:sldId id="1263" r:id="rId14"/>
    <p:sldId id="1264" r:id="rId15"/>
    <p:sldId id="1265" r:id="rId16"/>
    <p:sldId id="1255" r:id="rId17"/>
    <p:sldId id="1266" r:id="rId18"/>
    <p:sldId id="1267" r:id="rId19"/>
    <p:sldId id="1289" r:id="rId20"/>
    <p:sldId id="1288" r:id="rId21"/>
    <p:sldId id="1287" r:id="rId22"/>
    <p:sldId id="1293" r:id="rId23"/>
    <p:sldId id="1294" r:id="rId24"/>
    <p:sldId id="1292" r:id="rId25"/>
    <p:sldId id="1295" r:id="rId26"/>
    <p:sldId id="1296" r:id="rId27"/>
    <p:sldId id="1258" r:id="rId28"/>
    <p:sldId id="1297" r:id="rId29"/>
    <p:sldId id="1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1" autoAdjust="0"/>
    <p:restoredTop sz="94598" autoAdjust="0"/>
  </p:normalViewPr>
  <p:slideViewPr>
    <p:cSldViewPr snapToGrid="0">
      <p:cViewPr varScale="1">
        <p:scale>
          <a:sx n="72" d="100"/>
          <a:sy n="72" d="100"/>
        </p:scale>
        <p:origin x="39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5878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9D849352-39CB-486C-AEA5-5D17795DD0C7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C30E6F85-6220-421D-9203-84F526C4C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2728D19-281F-4946-9684-65A557653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12D4F2-D8CF-48D7-8E93-9342D2AE3950}"/>
              </a:ext>
            </a:extLst>
          </p:cNvPr>
          <p:cNvSpPr/>
          <p:nvPr userDrawn="1"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1071F9-5F9E-43AF-B1F9-8F94CCA0D1D0}"/>
              </a:ext>
            </a:extLst>
          </p:cNvPr>
          <p:cNvSpPr/>
          <p:nvPr userDrawn="1"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4D1A4-E8FD-4E5A-A528-35498A356680}"/>
              </a:ext>
            </a:extLst>
          </p:cNvPr>
          <p:cNvSpPr/>
          <p:nvPr userDrawn="1"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D6FD0CF-1406-477D-A12B-53DC561B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30DFABF-2A96-46EC-8C35-1C4A9D0A0739}"/>
              </a:ext>
            </a:extLst>
          </p:cNvPr>
          <p:cNvSpPr/>
          <p:nvPr userDrawn="1"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Subtitle 7">
            <a:extLst>
              <a:ext uri="{FF2B5EF4-FFF2-40B4-BE49-F238E27FC236}">
                <a16:creationId xmlns:a16="http://schemas.microsoft.com/office/drawing/2014/main" id="{A943203E-4446-4D2D-AFEE-C3BCE752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b="0">
                <a:solidFill>
                  <a:schemeClr val="bg1"/>
                </a:solidFill>
                <a:latin typeface="+mj-lt"/>
              </a:rPr>
              <a:t>Click to edit Master subtitle style</a:t>
            </a:r>
            <a:endParaRPr lang="en-US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7662E6F-0458-41D6-A36A-37011FA74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3302" y="3351746"/>
            <a:ext cx="7519558" cy="3506255"/>
          </a:xfrm>
          <a:custGeom>
            <a:avLst/>
            <a:gdLst>
              <a:gd name="connsiteX0" fmla="*/ 3759779 w 7519558"/>
              <a:gd name="connsiteY0" fmla="*/ 0 h 3506255"/>
              <a:gd name="connsiteX1" fmla="*/ 7513560 w 7519558"/>
              <a:gd name="connsiteY1" fmla="*/ 3387468 h 3506255"/>
              <a:gd name="connsiteX2" fmla="*/ 7519558 w 7519558"/>
              <a:gd name="connsiteY2" fmla="*/ 3506255 h 3506255"/>
              <a:gd name="connsiteX3" fmla="*/ 0 w 7519558"/>
              <a:gd name="connsiteY3" fmla="*/ 3506255 h 3506255"/>
              <a:gd name="connsiteX4" fmla="*/ 5998 w 7519558"/>
              <a:gd name="connsiteY4" fmla="*/ 3387468 h 3506255"/>
              <a:gd name="connsiteX5" fmla="*/ 3759779 w 7519558"/>
              <a:gd name="connsiteY5" fmla="*/ 0 h 35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3200400" cy="3104856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040" y="2109976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2040" y="3016183"/>
            <a:ext cx="3200400" cy="3104857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A7CDD05-39F5-4344-992F-995A7F9E8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0" y="2112263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3C996A2-0E21-4652-A9DD-F74F8BC040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0" y="3018470"/>
            <a:ext cx="3200400" cy="3104857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1A8306-2063-4EE3-B249-F2AA08C3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64438-1D32-4E70-8582-6A520002B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54AC3-129F-4075-B216-D22A2C2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170122" y="389706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117C9-4AC1-4174-8CED-D839A0508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BA4B60-FD16-4BB9-99BE-945815D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Click to edit Master title style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648B8AB-3038-447E-A760-83F9D9900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DBD15FE-44A7-4CA5-815B-71FF4994DB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138" y="693738"/>
            <a:ext cx="5467183" cy="5446712"/>
          </a:xfrm>
        </p:spPr>
        <p:txBody>
          <a:bodyPr anchor="ctr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C97D6C-07B7-434E-BBAE-19379570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anchor="b">
            <a:normAutofit/>
          </a:bodyPr>
          <a:lstStyle/>
          <a:p>
            <a:r>
              <a:rPr lang="en-US" sz="2800"/>
              <a:t>Click to edit Master title style</a:t>
            </a:r>
            <a:endParaRPr lang="en-US" sz="280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2D2C88-FFBE-4F25-871F-68A09C5F5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9872" cy="6409944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0529A2-5928-42C4-B397-6AEE7520D2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43938" y="2530475"/>
            <a:ext cx="3023806" cy="3427413"/>
          </a:xfr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3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9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31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FDF30F-74FA-419D-84DB-B4DCA543D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BA14FEC-93C2-4336-BC42-454F02FDA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D431AA-952F-460D-967A-CDC65411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7C9A94-300F-4FBD-9808-1AD4638D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9FB9D46-8C7D-4D03-BDD7-6FFF8DCB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38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184687" y="1185453"/>
            <a:ext cx="6408742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43780" y="3413921"/>
            <a:ext cx="195104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-364225" y="1757079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7595" y="413658"/>
            <a:ext cx="4400609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0052647-C66D-4244-962F-2AA82F9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125336" cy="36115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8375" y="863600"/>
            <a:ext cx="3441700" cy="5130800"/>
          </a:xfrm>
        </p:spPr>
        <p:txBody>
          <a:bodyPr anchor="ctr"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25D66CC0-A06E-4254-AAF8-8DA80B019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7384" y="868680"/>
            <a:ext cx="2505456" cy="1499616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39">
            <a:extLst>
              <a:ext uri="{FF2B5EF4-FFF2-40B4-BE49-F238E27FC236}">
                <a16:creationId xmlns:a16="http://schemas.microsoft.com/office/drawing/2014/main" id="{9E32C36A-291F-44F8-81D5-1899179E0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384" y="2688336"/>
            <a:ext cx="2505456" cy="1499616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E44311D2-BC20-4706-9F00-7D9178FB0A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384" y="4526280"/>
            <a:ext cx="2505456" cy="1499616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Monday, February 1, 20XX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A857F5-96C8-461D-A78C-38E92FE1C5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2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1DD19D-A5DA-4722-8788-F6295AFD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777266-4C16-448E-9B79-6FA3EABA7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19466-70DF-4F8D-9EF5-BF4917CD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282CBC-F7E5-4624-AE9D-EA1A6307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0F725A0-3C80-42D1-980B-D4C0C15A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92973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7D7CFD-BB2D-40DE-9B01-2E7892DA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3EB07B-A583-4EFE-B245-2222EF7FB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7A1E65F-B341-4025-A2AE-D9C4C6D5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D55B1C-ADC1-4740-A93A-645D62FE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30109-D371-4639-8EC2-DC47C5FA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3390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0CB044-28E1-4B59-8332-3316E0FC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98F538-BF98-44E2-96DC-738CD7E73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6229334-C3E8-446A-8A7E-1EED163E9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93DDE3-E139-428A-AF10-06FF8670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90F586-23BE-4635-8A5C-917F27E8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A9D8D6-723F-4442-A617-B775A539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4120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193E4B-77D7-4305-8FC8-B73CAE8B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E6281-618A-4D34-A899-7BCAEBD6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EDDB8E-5B47-4713-8D68-C015125B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0E65736-9721-4AAA-BC83-A7F9CA8C1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537A802-FDB0-4247-83FD-C86147DEA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EDE63A-C665-4DCA-92BC-2BE8552B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219E50-72C2-4B87-9A7B-B302DB99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0B4DC9-5624-4C32-8C0F-1A5B2A0B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0097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5A5B98-6BC5-46F8-B75C-EB8161E1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65F93B9-B231-4590-AB9D-211EED56D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86976A6-63F5-43EA-BF33-FE1E864A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BC5B9AE-27A8-4413-B0B6-6CF6CC84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16444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F391739-799E-4675-AAA1-6FEA312C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1E91279-285A-418D-B85F-CEB1D093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524A05-D0A5-4D52-B1A2-3107D98F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87131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0AF74E-FBEC-4E06-A01C-2D12EAD0A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12924B-E86A-4CC8-9BC1-AA19F893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F3E1B2B-8600-4E09-A2E8-DAEE5DC6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847BCCA-DD27-407F-87A4-B86A8468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BC5A37-CE10-403A-8975-EA1AA803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1ECB7C-7D4D-4BD1-82C4-100A5FD4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49707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0B41E-5A25-4691-B07C-77345B03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306CE0A-03F0-4FC7-9CE6-2A0D8CCE6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4C48315-95AF-4608-B8E0-3A40CCB8B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22AD80E-FEE7-4E34-AB83-D0F6ADB5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FB8AB8-C593-4FB1-B62E-EBE0B16D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B9BDC9-8160-4651-9E1D-7638B8BD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90684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D83D45-CB17-4ACA-882E-08753145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B57DF31-32B2-4D5A-B31A-E4C97F83E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9BCE54-56FC-4309-AD15-627B4F9E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818B74-A3EC-425E-BD0E-A7647DBB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81F3B2-18F1-4962-8D74-EF9CE78B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51466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6E5E0C-DF88-4F01-99A8-8FB708534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55D81-FF0B-40E0-9481-8A5A7D976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EF572-3C78-4F1C-A22C-99C27992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D80944-83C4-4905-9ECB-8CFCF6A6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8987E7-F64D-4AE9-9617-B67F3B0E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7520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93" y="457200"/>
            <a:ext cx="6230956" cy="15693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702E7C4-3925-41D8-8339-6521FE726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3470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748BF23-0309-4049-B999-7977CE56B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06940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42D563E-638C-4E20-9FB7-739D6E4A9A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810409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0438" y="2368550"/>
            <a:ext cx="6230411" cy="33909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66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730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412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375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441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540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741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437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91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9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03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E2DFFA2-22D4-4919-9C0C-45E51AF578AC}"/>
              </a:ext>
            </a:extLst>
          </p:cNvPr>
          <p:cNvSpPr/>
          <p:nvPr userDrawn="1"/>
        </p:nvSpPr>
        <p:spPr>
          <a:xfrm rot="5400000" flipH="1">
            <a:off x="-152592" y="162118"/>
            <a:ext cx="6400418" cy="609523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FBF45C-4020-4F59-8E88-4006B53BE427}"/>
              </a:ext>
            </a:extLst>
          </p:cNvPr>
          <p:cNvSpPr/>
          <p:nvPr userDrawn="1"/>
        </p:nvSpPr>
        <p:spPr>
          <a:xfrm rot="5400000" flipH="1">
            <a:off x="-161024" y="143687"/>
            <a:ext cx="6400418" cy="611304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87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CE23BB-F1B6-4676-BAD7-56273E800FEB}"/>
              </a:ext>
            </a:extLst>
          </p:cNvPr>
          <p:cNvSpPr/>
          <p:nvPr userDrawn="1"/>
        </p:nvSpPr>
        <p:spPr>
          <a:xfrm rot="5400000" flipH="1">
            <a:off x="1932850" y="2249496"/>
            <a:ext cx="2211724" cy="611304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136A792-3F80-40BE-96DB-0CDC51B9AA89}"/>
              </a:ext>
            </a:extLst>
          </p:cNvPr>
          <p:cNvSpPr/>
          <p:nvPr userDrawn="1"/>
        </p:nvSpPr>
        <p:spPr>
          <a:xfrm rot="6097846">
            <a:off x="767675" y="747345"/>
            <a:ext cx="4808302" cy="4808302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A3C02BB-F8E9-47C7-AF5B-34F4E0DF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54" y="987237"/>
            <a:ext cx="4506259" cy="2976491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585BD763-B468-4FE3-BCE8-C2E276B77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54" y="4393824"/>
            <a:ext cx="4506259" cy="1597145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400">
                <a:solidFill>
                  <a:schemeClr val="bg1"/>
                </a:solidFill>
              </a:rPr>
              <a:t>Click to edit Master subtitle style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482A36A-6BEB-495C-8399-9E9EA28C2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1152" y="627063"/>
            <a:ext cx="4195763" cy="2674937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5">
            <a:extLst>
              <a:ext uri="{FF2B5EF4-FFF2-40B4-BE49-F238E27FC236}">
                <a16:creationId xmlns:a16="http://schemas.microsoft.com/office/drawing/2014/main" id="{23DC67C7-2D14-4866-B487-E6C7EF2D18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152" y="3621024"/>
            <a:ext cx="4195763" cy="2674937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Date Placeholder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4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88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10190163" cy="346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3" y="2865438"/>
            <a:ext cx="10240960" cy="2708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4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46EB34-1B8B-4396-BFD2-98D14076D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69A3D-D17E-4FD6-87AB-82FA30AC0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038600" y="4463552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E216A4-83E5-4AF8-83B6-82171757B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43141D-24A2-4BE2-B276-C20C06CB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35F720A-671B-47F4-88B8-83CD2FE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229073" cy="1171556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3600">
                <a:solidFill>
                  <a:schemeClr val="bg1"/>
                </a:solidFill>
              </a:rPr>
              <a:t>Click to edit Master title style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8168417-C3D6-45B7-898A-D94F37EA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bg1"/>
                </a:solidFill>
              </a:rPr>
              <a:t>Click to edit Master subtitle style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0F7C81-3A6B-4709-B144-6A0DFEF3B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62272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BCEB0-C572-483A-88B2-C65A607EC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4DDF8D-E0F6-454C-9BC5-15EF563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382B2655-24B6-4245-8B87-EE7F13887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80030"/>
            <a:ext cx="10240903" cy="100993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1866142-B2E0-46DB-B8B4-2078CE7804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13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386A221-28CD-49DF-AF22-78815A6E2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7600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671C398-D779-4B1A-BD2F-395D1F3F8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1928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283C6BE-C8D0-4726-B217-58FE337E5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7112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35F3E11-74CF-4460-9FF3-DD91B5E57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368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D857D03-665D-4D33-B7E8-B85D42470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5013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5D2C286-1A79-4B52-82F1-D520602693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663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0B53ABB-D4AE-4C0B-9902-0C1763EE40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1308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3AE87779-12F2-4327-ADEE-3F31BFB8D3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307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CB8055-0EA2-426F-989D-AC9932A17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952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08EC59B-41AE-4F1B-9364-A00C479F7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4408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BC3965F4-D2B3-4353-A638-332A3F4E7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8053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59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3024" userDrawn="1">
          <p15:clr>
            <a:srgbClr val="FBAE40"/>
          </p15:clr>
        </p15:guide>
        <p15:guide id="3" pos="4680" userDrawn="1">
          <p15:clr>
            <a:srgbClr val="FBAE40"/>
          </p15:clr>
        </p15:guide>
        <p15:guide id="4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CF8EE9-A776-4052-ABB2-29666265C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F2F3BB-127D-44BC-A8EF-A8BB5F5911CA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0D1F30-F118-4A1F-A48F-7E5706959F64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Monday, February 1,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b="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61" r:id="rId4"/>
    <p:sldLayoutId id="2147483686" r:id="rId5"/>
    <p:sldLayoutId id="2147483684" r:id="rId6"/>
    <p:sldLayoutId id="2147483681" r:id="rId7"/>
    <p:sldLayoutId id="2147483685" r:id="rId8"/>
    <p:sldLayoutId id="2147483650" r:id="rId9"/>
    <p:sldLayoutId id="2147483653" r:id="rId10"/>
    <p:sldLayoutId id="2147483682" r:id="rId11"/>
    <p:sldLayoutId id="2147483683" r:id="rId12"/>
    <p:sldLayoutId id="2147483679" r:id="rId13"/>
    <p:sldLayoutId id="2147483655" r:id="rId14"/>
    <p:sldLayoutId id="2147483656" r:id="rId15"/>
    <p:sldLayoutId id="2147483657" r:id="rId16"/>
    <p:sldLayoutId id="2147483688" r:id="rId17"/>
    <p:sldLayoutId id="2147483725" r:id="rId18"/>
  </p:sldLayoutIdLst>
  <p:hf hdr="0"/>
  <p:txStyles>
    <p:titleStyle>
      <a:lvl1pPr algn="l" defTabSz="914400" rtl="1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15E19B7-F960-4C68-B7F0-DB78243E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AC4E14-5AA4-467D-BCF4-BDED7F5DB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7B11BB-B93D-49A0-87AF-3D268D60A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41B06-0CD6-400A-AE5E-D2E1534AF722}" type="datetimeFigureOut">
              <a:rPr lang="ar-EG" smtClean="0"/>
              <a:t>22/11/1444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127CAE-14E5-45A9-9E93-254016224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F80412-4729-44BA-BE6D-3DA8FAA17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C140-C056-48A4-B708-3313B45DFF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697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09B2-570F-4631-A9E5-6C4D3AC2E574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1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50.sv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svg"/><Relationship Id="rId42" Type="http://schemas.openxmlformats.org/officeDocument/2006/relationships/image" Target="../media/image66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6" Type="http://schemas.openxmlformats.org/officeDocument/2006/relationships/image" Target="../media/image40.sv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32" Type="http://schemas.openxmlformats.org/officeDocument/2006/relationships/image" Target="../media/image56.svg"/><Relationship Id="rId37" Type="http://schemas.openxmlformats.org/officeDocument/2006/relationships/image" Target="../media/image61.png"/><Relationship Id="rId40" Type="http://schemas.openxmlformats.org/officeDocument/2006/relationships/image" Target="../media/image64.jpg"/><Relationship Id="rId45" Type="http://schemas.openxmlformats.org/officeDocument/2006/relationships/image" Target="../media/image6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svg"/><Relationship Id="rId36" Type="http://schemas.openxmlformats.org/officeDocument/2006/relationships/image" Target="../media/image60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4" Type="http://schemas.microsoft.com/office/2007/relationships/hdphoto" Target="../media/hdphoto3.wdp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51.png"/><Relationship Id="rId30" Type="http://schemas.openxmlformats.org/officeDocument/2006/relationships/image" Target="../media/image54.svg"/><Relationship Id="rId35" Type="http://schemas.openxmlformats.org/officeDocument/2006/relationships/image" Target="../media/image59.png"/><Relationship Id="rId43" Type="http://schemas.openxmlformats.org/officeDocument/2006/relationships/image" Target="../media/image67.png"/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69.png"/><Relationship Id="rId20" Type="http://schemas.openxmlformats.org/officeDocument/2006/relationships/image" Target="../media/image44.svg"/><Relationship Id="rId41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9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11" Type="http://schemas.openxmlformats.org/officeDocument/2006/relationships/slide" Target="slide3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51512" y="2019300"/>
            <a:ext cx="6693795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(3-1): الأعداد الصحيحة</a:t>
            </a: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</a:br>
            <a:b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</a:b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إ</a:t>
            </a:r>
            <a:r>
              <a:rPr lang="ar-SA" sz="4400" b="1" spc="0" dirty="0">
                <a:ln w="19050">
                  <a:noFill/>
                </a:ln>
                <a:solidFill>
                  <a:srgbClr val="FF0000"/>
                </a:solidFill>
              </a:rPr>
              <a:t>عداد </a:t>
            </a:r>
            <a:r>
              <a:rPr lang="ar-KW" sz="4400" b="1" spc="0" dirty="0">
                <a:ln w="19050">
                  <a:noFill/>
                </a:ln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A3CF240-468B-F09C-15B3-7BB9FD00B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8346E-21B1-E202-9517-D3A27A6E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361"/>
            <a:ext cx="12192000" cy="4239178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AC150A10-0422-5782-1228-0CB0FD01F6B0}"/>
              </a:ext>
            </a:extLst>
          </p:cNvPr>
          <p:cNvSpPr txBox="1">
            <a:spLocks/>
          </p:cNvSpPr>
          <p:nvPr/>
        </p:nvSpPr>
        <p:spPr>
          <a:xfrm>
            <a:off x="567180" y="226736"/>
            <a:ext cx="2312504" cy="609600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1"/>
                </a:solidFill>
              </a:rPr>
              <a:t>صفحة 114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DE74B-0262-261E-A10C-12598D46FAE0}"/>
              </a:ext>
            </a:extLst>
          </p:cNvPr>
          <p:cNvSpPr txBox="1"/>
          <p:nvPr/>
        </p:nvSpPr>
        <p:spPr>
          <a:xfrm>
            <a:off x="7427844" y="2832146"/>
            <a:ext cx="2743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عدد صحيح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2C857-05B8-0DAB-F790-4D0F4F887762}"/>
              </a:ext>
            </a:extLst>
          </p:cNvPr>
          <p:cNvSpPr txBox="1"/>
          <p:nvPr/>
        </p:nvSpPr>
        <p:spPr>
          <a:xfrm>
            <a:off x="6891131" y="3675174"/>
            <a:ext cx="39690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ليس عدد صحيح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A1E75-66D5-0727-68C2-A21ECFABF1B9}"/>
              </a:ext>
            </a:extLst>
          </p:cNvPr>
          <p:cNvSpPr txBox="1"/>
          <p:nvPr/>
        </p:nvSpPr>
        <p:spPr>
          <a:xfrm>
            <a:off x="7427844" y="4506999"/>
            <a:ext cx="2743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عدد صحيح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A5DFD-8F76-1190-F574-7372CFC22341}"/>
              </a:ext>
            </a:extLst>
          </p:cNvPr>
          <p:cNvSpPr txBox="1"/>
          <p:nvPr/>
        </p:nvSpPr>
        <p:spPr>
          <a:xfrm>
            <a:off x="1152940" y="2825520"/>
            <a:ext cx="2743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عدد صحيح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6F1DC1-6D6D-CA13-A6F1-48D39549155D}"/>
              </a:ext>
            </a:extLst>
          </p:cNvPr>
          <p:cNvSpPr/>
          <p:nvPr/>
        </p:nvSpPr>
        <p:spPr>
          <a:xfrm>
            <a:off x="159026" y="2889241"/>
            <a:ext cx="5705061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DBB5B5-698E-D637-01AD-992C3AD7E198}"/>
              </a:ext>
            </a:extLst>
          </p:cNvPr>
          <p:cNvSpPr txBox="1"/>
          <p:nvPr/>
        </p:nvSpPr>
        <p:spPr>
          <a:xfrm>
            <a:off x="231913" y="3668548"/>
            <a:ext cx="40419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ليس عدد صحيح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E6A3C-8F41-DB16-9B14-07DD013A49A1}"/>
              </a:ext>
            </a:extLst>
          </p:cNvPr>
          <p:cNvSpPr txBox="1"/>
          <p:nvPr/>
        </p:nvSpPr>
        <p:spPr>
          <a:xfrm>
            <a:off x="530087" y="4500373"/>
            <a:ext cx="40419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ليس عدد صحيح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55377D-357D-4403-D6D7-51A567C2595A}"/>
              </a:ext>
            </a:extLst>
          </p:cNvPr>
          <p:cNvSpPr/>
          <p:nvPr/>
        </p:nvSpPr>
        <p:spPr>
          <a:xfrm>
            <a:off x="6327915" y="3668548"/>
            <a:ext cx="5705061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128767-9A77-014B-5E7E-83BE7FF54AB1}"/>
              </a:ext>
            </a:extLst>
          </p:cNvPr>
          <p:cNvSpPr/>
          <p:nvPr/>
        </p:nvSpPr>
        <p:spPr>
          <a:xfrm>
            <a:off x="221184" y="3656128"/>
            <a:ext cx="5705061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03C726-88B7-298A-69B0-8B2FD9398907}"/>
              </a:ext>
            </a:extLst>
          </p:cNvPr>
          <p:cNvSpPr/>
          <p:nvPr/>
        </p:nvSpPr>
        <p:spPr>
          <a:xfrm>
            <a:off x="6327915" y="4546125"/>
            <a:ext cx="5705061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998860-DB42-13C3-CD68-F169279AFA20}"/>
              </a:ext>
            </a:extLst>
          </p:cNvPr>
          <p:cNvSpPr/>
          <p:nvPr/>
        </p:nvSpPr>
        <p:spPr>
          <a:xfrm>
            <a:off x="159024" y="4546125"/>
            <a:ext cx="5705061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88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9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6A26D-ECF7-3D04-8D53-6266A4FD5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972" y="2887091"/>
            <a:ext cx="524301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رئة مع تعبئة خالصة">
            <a:extLst>
              <a:ext uri="{FF2B5EF4-FFF2-40B4-BE49-F238E27FC236}">
                <a16:creationId xmlns:a16="http://schemas.microsoft.com/office/drawing/2014/main" id="{F088F1EC-60BD-4C27-9B5A-03CF2FFB0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917" y="592292"/>
            <a:ext cx="640080" cy="640080"/>
          </a:xfrm>
          <a:prstGeom prst="rect">
            <a:avLst/>
          </a:prstGeom>
        </p:spPr>
      </p:pic>
      <p:pic>
        <p:nvPicPr>
          <p:cNvPr id="7" name="رسم 6" descr="الكرة الأرضية خطوط عريضة">
            <a:extLst>
              <a:ext uri="{FF2B5EF4-FFF2-40B4-BE49-F238E27FC236}">
                <a16:creationId xmlns:a16="http://schemas.microsoft.com/office/drawing/2014/main" id="{596ADF51-0ED7-48BE-907B-A63322217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3750" y="632039"/>
            <a:ext cx="640080" cy="640080"/>
          </a:xfrm>
          <a:prstGeom prst="rect">
            <a:avLst/>
          </a:prstGeom>
        </p:spPr>
      </p:pic>
      <p:pic>
        <p:nvPicPr>
          <p:cNvPr id="9" name="رسم 8" descr="قبعة التخرج مع تعبئة خالصة">
            <a:extLst>
              <a:ext uri="{FF2B5EF4-FFF2-40B4-BE49-F238E27FC236}">
                <a16:creationId xmlns:a16="http://schemas.microsoft.com/office/drawing/2014/main" id="{BE05AE71-E4CE-425F-932E-157DB633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4917" y="632039"/>
            <a:ext cx="640080" cy="640080"/>
          </a:xfrm>
          <a:prstGeom prst="rect">
            <a:avLst/>
          </a:prstGeom>
        </p:spPr>
      </p:pic>
      <p:pic>
        <p:nvPicPr>
          <p:cNvPr id="11" name="رسم 10" descr="الرياضيات خطوط عريضة">
            <a:extLst>
              <a:ext uri="{FF2B5EF4-FFF2-40B4-BE49-F238E27FC236}">
                <a16:creationId xmlns:a16="http://schemas.microsoft.com/office/drawing/2014/main" id="{D006162D-2580-4923-91D3-6D02F131B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0944" y="632039"/>
            <a:ext cx="640080" cy="640080"/>
          </a:xfrm>
          <a:prstGeom prst="rect">
            <a:avLst/>
          </a:prstGeom>
        </p:spPr>
      </p:pic>
      <p:pic>
        <p:nvPicPr>
          <p:cNvPr id="15" name="رسم 14" descr="بندول نيوتن مع تعبئة خالصة">
            <a:extLst>
              <a:ext uri="{FF2B5EF4-FFF2-40B4-BE49-F238E27FC236}">
                <a16:creationId xmlns:a16="http://schemas.microsoft.com/office/drawing/2014/main" id="{A3797B59-14EB-457E-A363-CC423065B5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10977" y="635611"/>
            <a:ext cx="640080" cy="640080"/>
          </a:xfrm>
          <a:prstGeom prst="rect">
            <a:avLst/>
          </a:prstGeom>
        </p:spPr>
      </p:pic>
      <p:pic>
        <p:nvPicPr>
          <p:cNvPr id="17" name="رسم 16" descr="كوكب مع تعبئة خالصة">
            <a:extLst>
              <a:ext uri="{FF2B5EF4-FFF2-40B4-BE49-F238E27FC236}">
                <a16:creationId xmlns:a16="http://schemas.microsoft.com/office/drawing/2014/main" id="{C0B8E4FB-1D85-4004-84B9-04A692F74E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4713" y="632039"/>
            <a:ext cx="640080" cy="640080"/>
          </a:xfrm>
          <a:prstGeom prst="rect">
            <a:avLst/>
          </a:prstGeom>
        </p:spPr>
      </p:pic>
      <p:pic>
        <p:nvPicPr>
          <p:cNvPr id="19" name="رسم 18" descr="شكل هرمي مع تعبئة خالصة">
            <a:extLst>
              <a:ext uri="{FF2B5EF4-FFF2-40B4-BE49-F238E27FC236}">
                <a16:creationId xmlns:a16="http://schemas.microsoft.com/office/drawing/2014/main" id="{F7F79D22-F178-4969-BA8C-55BDC7927F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11661" y="592292"/>
            <a:ext cx="640080" cy="640080"/>
          </a:xfrm>
          <a:prstGeom prst="rect">
            <a:avLst/>
          </a:prstGeom>
        </p:spPr>
      </p:pic>
      <p:pic>
        <p:nvPicPr>
          <p:cNvPr id="21" name="رسم 20" descr="رياضيات التعلم البعيدة مع تعبئة خالصة">
            <a:extLst>
              <a:ext uri="{FF2B5EF4-FFF2-40B4-BE49-F238E27FC236}">
                <a16:creationId xmlns:a16="http://schemas.microsoft.com/office/drawing/2014/main" id="{FF4BA0F9-7676-473F-9C60-2079160F76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85397" y="592292"/>
            <a:ext cx="640080" cy="640080"/>
          </a:xfrm>
          <a:prstGeom prst="rect">
            <a:avLst/>
          </a:prstGeom>
        </p:spPr>
      </p:pic>
      <p:pic>
        <p:nvPicPr>
          <p:cNvPr id="23" name="رسم 22" descr="ممتاز خطوط عريضة">
            <a:extLst>
              <a:ext uri="{FF2B5EF4-FFF2-40B4-BE49-F238E27FC236}">
                <a16:creationId xmlns:a16="http://schemas.microsoft.com/office/drawing/2014/main" id="{371F863D-3EFE-4895-823B-89B684A8CA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69152" y="5596939"/>
            <a:ext cx="640080" cy="640080"/>
          </a:xfrm>
          <a:prstGeom prst="rect">
            <a:avLst/>
          </a:prstGeom>
        </p:spPr>
      </p:pic>
      <p:pic>
        <p:nvPicPr>
          <p:cNvPr id="27" name="رسم 26" descr="جرعة خطوط عريضة">
            <a:extLst>
              <a:ext uri="{FF2B5EF4-FFF2-40B4-BE49-F238E27FC236}">
                <a16:creationId xmlns:a16="http://schemas.microsoft.com/office/drawing/2014/main" id="{88FAECD1-D2D0-48CC-9B94-57113EA11A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9917" y="5578459"/>
            <a:ext cx="640080" cy="640080"/>
          </a:xfrm>
          <a:prstGeom prst="rect">
            <a:avLst/>
          </a:prstGeom>
        </p:spPr>
      </p:pic>
      <p:pic>
        <p:nvPicPr>
          <p:cNvPr id="29" name="رسم 28" descr="لغة التعلم عن بعد خطوط عريضة">
            <a:extLst>
              <a:ext uri="{FF2B5EF4-FFF2-40B4-BE49-F238E27FC236}">
                <a16:creationId xmlns:a16="http://schemas.microsoft.com/office/drawing/2014/main" id="{B9DFD874-F106-45C6-8DA2-6876496E9A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15452" y="5585881"/>
            <a:ext cx="640080" cy="640080"/>
          </a:xfrm>
          <a:prstGeom prst="rect">
            <a:avLst/>
          </a:prstGeom>
        </p:spPr>
      </p:pic>
      <p:pic>
        <p:nvPicPr>
          <p:cNvPr id="31" name="رسم 30" descr="مسطرة مع تعبئة خالصة">
            <a:extLst>
              <a:ext uri="{FF2B5EF4-FFF2-40B4-BE49-F238E27FC236}">
                <a16:creationId xmlns:a16="http://schemas.microsoft.com/office/drawing/2014/main" id="{1659E517-2861-4EEF-9F00-9D0E669DBD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53546" y="5585881"/>
            <a:ext cx="640080" cy="640080"/>
          </a:xfrm>
          <a:prstGeom prst="rect">
            <a:avLst/>
          </a:prstGeom>
        </p:spPr>
      </p:pic>
      <p:pic>
        <p:nvPicPr>
          <p:cNvPr id="33" name="رسم 32" descr="خربشة مع تعبئة خالصة">
            <a:extLst>
              <a:ext uri="{FF2B5EF4-FFF2-40B4-BE49-F238E27FC236}">
                <a16:creationId xmlns:a16="http://schemas.microsoft.com/office/drawing/2014/main" id="{C382494F-DC9D-4749-BCC6-82B51128DA9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936468" y="5622730"/>
            <a:ext cx="640080" cy="640080"/>
          </a:xfrm>
          <a:prstGeom prst="rect">
            <a:avLst/>
          </a:prstGeom>
        </p:spPr>
      </p:pic>
      <p:pic>
        <p:nvPicPr>
          <p:cNvPr id="46" name="رسم 45" descr="تلسكوب خطوط عريضة">
            <a:extLst>
              <a:ext uri="{FF2B5EF4-FFF2-40B4-BE49-F238E27FC236}">
                <a16:creationId xmlns:a16="http://schemas.microsoft.com/office/drawing/2014/main" id="{F34E8C33-40AF-49D2-9173-F6935C5CB4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578880" y="5585881"/>
            <a:ext cx="640080" cy="640080"/>
          </a:xfrm>
          <a:prstGeom prst="rect">
            <a:avLst/>
          </a:prstGeom>
        </p:spPr>
      </p:pic>
      <p:pic>
        <p:nvPicPr>
          <p:cNvPr id="48" name="رسم 47" descr="أنابيب الاختبار خطوط عريضة">
            <a:extLst>
              <a:ext uri="{FF2B5EF4-FFF2-40B4-BE49-F238E27FC236}">
                <a16:creationId xmlns:a16="http://schemas.microsoft.com/office/drawing/2014/main" id="{204EA263-2E04-47C8-9630-EF2D164597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032329" y="5578459"/>
            <a:ext cx="640080" cy="640080"/>
          </a:xfrm>
          <a:prstGeom prst="rect">
            <a:avLst/>
          </a:prstGeom>
        </p:spPr>
      </p:pic>
      <p:pic>
        <p:nvPicPr>
          <p:cNvPr id="50" name="رسم 49" descr="علم المثلثات خطوط عريضة">
            <a:extLst>
              <a:ext uri="{FF2B5EF4-FFF2-40B4-BE49-F238E27FC236}">
                <a16:creationId xmlns:a16="http://schemas.microsoft.com/office/drawing/2014/main" id="{961EE8A2-3B94-45CE-987C-30F20712ECC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622345" y="5585881"/>
            <a:ext cx="640080" cy="640080"/>
          </a:xfrm>
          <a:prstGeom prst="rect">
            <a:avLst/>
          </a:prstGeom>
        </p:spPr>
      </p:pic>
      <p:grpSp>
        <p:nvGrpSpPr>
          <p:cNvPr id="35" name="PICS">
            <a:extLst>
              <a:ext uri="{FF2B5EF4-FFF2-40B4-BE49-F238E27FC236}">
                <a16:creationId xmlns:a16="http://schemas.microsoft.com/office/drawing/2014/main" id="{EF25FC30-A655-43E2-A055-8DE2AC0B3BE2}"/>
              </a:ext>
            </a:extLst>
          </p:cNvPr>
          <p:cNvGrpSpPr/>
          <p:nvPr/>
        </p:nvGrpSpPr>
        <p:grpSpPr>
          <a:xfrm>
            <a:off x="12192000" y="1870841"/>
            <a:ext cx="41252249" cy="3116319"/>
            <a:chOff x="0" y="1870841"/>
            <a:chExt cx="41252249" cy="3116319"/>
          </a:xfrm>
          <a:solidFill>
            <a:schemeClr val="bg1">
              <a:lumMod val="95000"/>
            </a:schemeClr>
          </a:solidFill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E3DDE961-EE6C-48F9-8218-4820BBCCCF8B}"/>
                </a:ext>
              </a:extLst>
            </p:cNvPr>
            <p:cNvSpPr/>
            <p:nvPr/>
          </p:nvSpPr>
          <p:spPr>
            <a:xfrm>
              <a:off x="0" y="1870841"/>
              <a:ext cx="4140200" cy="3116319"/>
            </a:xfrm>
            <a:prstGeom prst="rect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B120D740-185F-45EE-B0CB-0FD2212E0D8D}"/>
                </a:ext>
              </a:extLst>
            </p:cNvPr>
            <p:cNvSpPr/>
            <p:nvPr/>
          </p:nvSpPr>
          <p:spPr>
            <a:xfrm>
              <a:off x="4118811" y="1870841"/>
              <a:ext cx="4140200" cy="3116319"/>
            </a:xfrm>
            <a:prstGeom prst="rect">
              <a:avLst/>
            </a:prstGeom>
            <a:blipFill dpi="0"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5D4C82AB-29FA-4D4E-8992-75C118AB786D}"/>
                </a:ext>
              </a:extLst>
            </p:cNvPr>
            <p:cNvSpPr/>
            <p:nvPr/>
          </p:nvSpPr>
          <p:spPr>
            <a:xfrm>
              <a:off x="8237608" y="1870841"/>
              <a:ext cx="4140200" cy="3116319"/>
            </a:xfrm>
            <a:prstGeom prst="rect">
              <a:avLst/>
            </a:prstGeom>
            <a:blipFill dpi="0"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49B525C8-9BCF-4582-893F-3C583782A93C}"/>
                </a:ext>
              </a:extLst>
            </p:cNvPr>
            <p:cNvSpPr/>
            <p:nvPr/>
          </p:nvSpPr>
          <p:spPr>
            <a:xfrm>
              <a:off x="12356419" y="1870841"/>
              <a:ext cx="4140200" cy="3116319"/>
            </a:xfrm>
            <a:prstGeom prst="rect">
              <a:avLst/>
            </a:prstGeom>
            <a:blipFill dpi="0"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A5C5C1B8-3380-4F3F-9EA6-EC59CF5A74B3}"/>
                </a:ext>
              </a:extLst>
            </p:cNvPr>
            <p:cNvSpPr/>
            <p:nvPr/>
          </p:nvSpPr>
          <p:spPr>
            <a:xfrm>
              <a:off x="16496619" y="1870841"/>
              <a:ext cx="4140200" cy="3116319"/>
            </a:xfrm>
            <a:prstGeom prst="rect">
              <a:avLst/>
            </a:prstGeom>
            <a:blipFill dpi="0" rotWithShape="1"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38E27CE-52CC-45A1-A639-7BC1F9C0C9C6}"/>
                </a:ext>
              </a:extLst>
            </p:cNvPr>
            <p:cNvSpPr/>
            <p:nvPr/>
          </p:nvSpPr>
          <p:spPr>
            <a:xfrm>
              <a:off x="20615430" y="1870841"/>
              <a:ext cx="4140200" cy="3116319"/>
            </a:xfrm>
            <a:prstGeom prst="rect">
              <a:avLst/>
            </a:prstGeom>
            <a:blipFill dpi="0"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b="-789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A3F3039B-E281-42F5-B3EE-B190795CB419}"/>
                </a:ext>
              </a:extLst>
            </p:cNvPr>
            <p:cNvSpPr/>
            <p:nvPr/>
          </p:nvSpPr>
          <p:spPr>
            <a:xfrm>
              <a:off x="24734227" y="1870841"/>
              <a:ext cx="4140200" cy="3116319"/>
            </a:xfrm>
            <a:prstGeom prst="rect">
              <a:avLst/>
            </a:prstGeom>
            <a:blipFill dpi="0" rotWithShape="1"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F5795A49-48BD-40FE-9899-3C7DACB08AC7}"/>
                </a:ext>
              </a:extLst>
            </p:cNvPr>
            <p:cNvSpPr/>
            <p:nvPr/>
          </p:nvSpPr>
          <p:spPr>
            <a:xfrm>
              <a:off x="28853038" y="1870841"/>
              <a:ext cx="4140200" cy="3116319"/>
            </a:xfrm>
            <a:prstGeom prst="rect">
              <a:avLst/>
            </a:prstGeom>
            <a:blipFill dpi="0"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5AF94272-3EAC-468C-817D-4BDF892143EF}"/>
                </a:ext>
              </a:extLst>
            </p:cNvPr>
            <p:cNvSpPr/>
            <p:nvPr/>
          </p:nvSpPr>
          <p:spPr>
            <a:xfrm>
              <a:off x="32993238" y="1870841"/>
              <a:ext cx="4140200" cy="3116319"/>
            </a:xfrm>
            <a:prstGeom prst="rect">
              <a:avLst/>
            </a:prstGeom>
            <a:blipFill dpi="0" rotWithShape="1">
              <a:blip r:embed="rId43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5347" b="90000" l="6932" r="90568">
                            <a14:foregroundMark x1="10795" y1="27525" x2="6932" y2="43366"/>
                            <a14:foregroundMark x1="6932" y1="43366" x2="9773" y2="50000"/>
                            <a14:foregroundMark x1="24659" y1="9505" x2="47841" y2="5347"/>
                            <a14:foregroundMark x1="47841" y1="5347" x2="68977" y2="8911"/>
                            <a14:foregroundMark x1="90568" y1="39505" x2="90227" y2="46238"/>
                            <a14:foregroundMark x1="34205" y1="88020" x2="46591" y2="89208"/>
                            <a14:foregroundMark x1="46591" y1="89208" x2="58864" y2="87624"/>
                            <a14:foregroundMark x1="58864" y1="87624" x2="59773" y2="88416"/>
                            <a14:foregroundMark x1="59545" y1="88713" x2="38864" y2="8980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99CFF0F0-7AC3-4527-8DE6-20C27F30FC3A}"/>
                </a:ext>
              </a:extLst>
            </p:cNvPr>
            <p:cNvSpPr/>
            <p:nvPr/>
          </p:nvSpPr>
          <p:spPr>
            <a:xfrm>
              <a:off x="37112049" y="1870841"/>
              <a:ext cx="4140200" cy="3116319"/>
            </a:xfrm>
            <a:prstGeom prst="rect">
              <a:avLst/>
            </a:prstGeom>
            <a:blipFill dpi="0" rotWithShape="1"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E41302-CDB5-747C-4D0F-D36240EECD5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480589" y="2700465"/>
            <a:ext cx="523082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4.38555 0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6CA40-5ECB-82CF-74A9-9F4C6036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791" y="355530"/>
            <a:ext cx="7108190" cy="5482053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2E5AFF1A-5E68-008F-A66F-4E6AC7170965}"/>
              </a:ext>
            </a:extLst>
          </p:cNvPr>
          <p:cNvSpPr txBox="1">
            <a:spLocks/>
          </p:cNvSpPr>
          <p:nvPr/>
        </p:nvSpPr>
        <p:spPr>
          <a:xfrm>
            <a:off x="567180" y="226736"/>
            <a:ext cx="2312504" cy="609600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1"/>
                </a:solidFill>
              </a:rPr>
              <a:t>صفحة 113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57D7D-2192-057F-287E-3775781CF00F}"/>
              </a:ext>
            </a:extLst>
          </p:cNvPr>
          <p:cNvSpPr txBox="1"/>
          <p:nvPr/>
        </p:nvSpPr>
        <p:spPr>
          <a:xfrm>
            <a:off x="8083825" y="2553851"/>
            <a:ext cx="7023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5400" b="1" dirty="0">
                <a:solidFill>
                  <a:srgbClr val="FF0000"/>
                </a:solidFill>
              </a:rPr>
              <a:t>&gt;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FA97E-C04D-E6C0-A77D-95917E542E74}"/>
              </a:ext>
            </a:extLst>
          </p:cNvPr>
          <p:cNvSpPr txBox="1"/>
          <p:nvPr/>
        </p:nvSpPr>
        <p:spPr>
          <a:xfrm>
            <a:off x="8036512" y="3734052"/>
            <a:ext cx="7023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5400" b="1" dirty="0">
                <a:solidFill>
                  <a:srgbClr val="FF0000"/>
                </a:solidFill>
              </a:rPr>
              <a:t>&lt;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8157B4-12FA-D64B-3D1B-8B07238846A8}"/>
              </a:ext>
            </a:extLst>
          </p:cNvPr>
          <p:cNvSpPr txBox="1"/>
          <p:nvPr/>
        </p:nvSpPr>
        <p:spPr>
          <a:xfrm>
            <a:off x="8036511" y="4914253"/>
            <a:ext cx="7023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5400" b="1" dirty="0">
                <a:solidFill>
                  <a:srgbClr val="FF0000"/>
                </a:solidFill>
              </a:rPr>
              <a:t>=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707AA5-3A64-E305-A6AA-36A565F5CAF9}"/>
              </a:ext>
            </a:extLst>
          </p:cNvPr>
          <p:cNvSpPr/>
          <p:nvPr/>
        </p:nvSpPr>
        <p:spPr>
          <a:xfrm>
            <a:off x="6168889" y="3586988"/>
            <a:ext cx="4823792" cy="104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61D10-16C4-BFBD-F254-E9C24AD1DECF}"/>
              </a:ext>
            </a:extLst>
          </p:cNvPr>
          <p:cNvSpPr/>
          <p:nvPr/>
        </p:nvSpPr>
        <p:spPr>
          <a:xfrm>
            <a:off x="6168888" y="4707949"/>
            <a:ext cx="4823792" cy="104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4268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361A3-4599-CD88-BBB8-DE721A81D06D}"/>
              </a:ext>
            </a:extLst>
          </p:cNvPr>
          <p:cNvSpPr/>
          <p:nvPr/>
        </p:nvSpPr>
        <p:spPr>
          <a:xfrm>
            <a:off x="2358887" y="629478"/>
            <a:ext cx="7957930" cy="5128592"/>
          </a:xfrm>
          <a:custGeom>
            <a:avLst/>
            <a:gdLst>
              <a:gd name="connsiteX0" fmla="*/ 0 w 7957930"/>
              <a:gd name="connsiteY0" fmla="*/ 854782 h 5128592"/>
              <a:gd name="connsiteX1" fmla="*/ 854782 w 7957930"/>
              <a:gd name="connsiteY1" fmla="*/ 0 h 5128592"/>
              <a:gd name="connsiteX2" fmla="*/ 7103148 w 7957930"/>
              <a:gd name="connsiteY2" fmla="*/ 0 h 5128592"/>
              <a:gd name="connsiteX3" fmla="*/ 7957930 w 7957930"/>
              <a:gd name="connsiteY3" fmla="*/ 854782 h 5128592"/>
              <a:gd name="connsiteX4" fmla="*/ 7957930 w 7957930"/>
              <a:gd name="connsiteY4" fmla="*/ 4273810 h 5128592"/>
              <a:gd name="connsiteX5" fmla="*/ 7103148 w 7957930"/>
              <a:gd name="connsiteY5" fmla="*/ 5128592 h 5128592"/>
              <a:gd name="connsiteX6" fmla="*/ 854782 w 7957930"/>
              <a:gd name="connsiteY6" fmla="*/ 5128592 h 5128592"/>
              <a:gd name="connsiteX7" fmla="*/ 0 w 7957930"/>
              <a:gd name="connsiteY7" fmla="*/ 4273810 h 5128592"/>
              <a:gd name="connsiteX8" fmla="*/ 0 w 7957930"/>
              <a:gd name="connsiteY8" fmla="*/ 854782 h 51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7930" h="5128592" fill="none" extrusionOk="0">
                <a:moveTo>
                  <a:pt x="0" y="854782"/>
                </a:moveTo>
                <a:cubicBezTo>
                  <a:pt x="334" y="388703"/>
                  <a:pt x="410239" y="-31383"/>
                  <a:pt x="854782" y="0"/>
                </a:cubicBezTo>
                <a:cubicBezTo>
                  <a:pt x="2826524" y="-3444"/>
                  <a:pt x="4320057" y="-43885"/>
                  <a:pt x="7103148" y="0"/>
                </a:cubicBezTo>
                <a:cubicBezTo>
                  <a:pt x="7643875" y="61014"/>
                  <a:pt x="7996824" y="358565"/>
                  <a:pt x="7957930" y="854782"/>
                </a:cubicBezTo>
                <a:cubicBezTo>
                  <a:pt x="7941342" y="1398232"/>
                  <a:pt x="8113638" y="3543882"/>
                  <a:pt x="7957930" y="4273810"/>
                </a:cubicBezTo>
                <a:cubicBezTo>
                  <a:pt x="7986980" y="4766520"/>
                  <a:pt x="7527774" y="5144179"/>
                  <a:pt x="7103148" y="5128592"/>
                </a:cubicBezTo>
                <a:cubicBezTo>
                  <a:pt x="4083182" y="5231011"/>
                  <a:pt x="3052236" y="4989927"/>
                  <a:pt x="854782" y="5128592"/>
                </a:cubicBezTo>
                <a:cubicBezTo>
                  <a:pt x="421007" y="5084644"/>
                  <a:pt x="-33373" y="4830156"/>
                  <a:pt x="0" y="4273810"/>
                </a:cubicBezTo>
                <a:cubicBezTo>
                  <a:pt x="123974" y="2872818"/>
                  <a:pt x="-46608" y="1235389"/>
                  <a:pt x="0" y="854782"/>
                </a:cubicBezTo>
                <a:close/>
              </a:path>
              <a:path w="7957930" h="5128592" stroke="0" extrusionOk="0">
                <a:moveTo>
                  <a:pt x="0" y="854782"/>
                </a:moveTo>
                <a:cubicBezTo>
                  <a:pt x="31992" y="324287"/>
                  <a:pt x="357256" y="22199"/>
                  <a:pt x="854782" y="0"/>
                </a:cubicBezTo>
                <a:cubicBezTo>
                  <a:pt x="3876769" y="-64856"/>
                  <a:pt x="3993944" y="-26842"/>
                  <a:pt x="7103148" y="0"/>
                </a:cubicBezTo>
                <a:cubicBezTo>
                  <a:pt x="7629730" y="66306"/>
                  <a:pt x="7902108" y="412386"/>
                  <a:pt x="7957930" y="854782"/>
                </a:cubicBezTo>
                <a:cubicBezTo>
                  <a:pt x="7954070" y="2541005"/>
                  <a:pt x="7791336" y="3921315"/>
                  <a:pt x="7957930" y="4273810"/>
                </a:cubicBezTo>
                <a:cubicBezTo>
                  <a:pt x="7944352" y="4750611"/>
                  <a:pt x="7576392" y="5204402"/>
                  <a:pt x="7103148" y="5128592"/>
                </a:cubicBezTo>
                <a:cubicBezTo>
                  <a:pt x="5424320" y="5039708"/>
                  <a:pt x="1768244" y="5035857"/>
                  <a:pt x="854782" y="5128592"/>
                </a:cubicBezTo>
                <a:cubicBezTo>
                  <a:pt x="304584" y="5124634"/>
                  <a:pt x="-6548" y="4742675"/>
                  <a:pt x="0" y="4273810"/>
                </a:cubicBezTo>
                <a:cubicBezTo>
                  <a:pt x="-123422" y="2685916"/>
                  <a:pt x="-71464" y="2259591"/>
                  <a:pt x="0" y="854782"/>
                </a:cubicBezTo>
                <a:close/>
              </a:path>
            </a:pathLst>
          </a:custGeom>
          <a:solidFill>
            <a:schemeClr val="bg2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7544312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13800" b="1" dirty="0">
                <a:solidFill>
                  <a:schemeClr val="accent1"/>
                </a:solidFill>
                <a:latin typeface="A Soraya" panose="00000700000000000000" pitchFamily="2" charset="-78"/>
                <a:cs typeface="+mj-cs"/>
              </a:rPr>
              <a:t>تمرن 2 </a:t>
            </a:r>
          </a:p>
          <a:p>
            <a:pPr algn="ctr"/>
            <a:r>
              <a:rPr lang="ar-KW" sz="13800" b="1" dirty="0">
                <a:solidFill>
                  <a:schemeClr val="accent1"/>
                </a:solidFill>
                <a:latin typeface="A Soraya" panose="00000700000000000000" pitchFamily="2" charset="-78"/>
                <a:cs typeface="+mj-cs"/>
              </a:rPr>
              <a:t>صفحة 114</a:t>
            </a:r>
          </a:p>
        </p:txBody>
      </p:sp>
    </p:spTree>
    <p:extLst>
      <p:ext uri="{BB962C8B-B14F-4D97-AF65-F5344CB8AC3E}">
        <p14:creationId xmlns:p14="http://schemas.microsoft.com/office/powerpoint/2010/main" val="155927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FE60-5D12-710C-CD33-5DB4F51A287D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425E2-4931-7E1B-7835-EB457630B99D}"/>
              </a:ext>
            </a:extLst>
          </p:cNvPr>
          <p:cNvSpPr/>
          <p:nvPr/>
        </p:nvSpPr>
        <p:spPr>
          <a:xfrm>
            <a:off x="8126978" y="833368"/>
            <a:ext cx="35782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sz="16600" b="1" i="0" u="none" strike="noStrike" kern="1200" cap="none" spc="-300" normalizeH="0" baseline="50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_</a:t>
            </a: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1)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60FDE-774B-53D9-D9DC-8171A395B535}"/>
              </a:ext>
            </a:extLst>
          </p:cNvPr>
          <p:cNvSpPr/>
          <p:nvPr/>
        </p:nvSpPr>
        <p:spPr>
          <a:xfrm>
            <a:off x="2115997" y="833368"/>
            <a:ext cx="10134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1E243-9F5A-1EC7-8F79-E7E11911653D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Soraya" panose="00000700000000000000" pitchFamily="2" charset="-78"/>
                <a:ea typeface="+mn-ea"/>
                <a:cs typeface="A Soraya" panose="00000700000000000000" pitchFamily="2" charset="-78"/>
              </a:rPr>
              <a:t>قارن بين كل مما يلي</a:t>
            </a:r>
          </a:p>
        </p:txBody>
      </p:sp>
    </p:spTree>
    <p:extLst>
      <p:ext uri="{BB962C8B-B14F-4D97-AF65-F5344CB8AC3E}">
        <p14:creationId xmlns:p14="http://schemas.microsoft.com/office/powerpoint/2010/main" val="298090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5573 -0.463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-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8ED70F-91D3-A1EE-A4DC-F4BF9C2529C6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FAAF50-CFF1-D7D7-7F49-81AF5BBA5095}"/>
              </a:ext>
            </a:extLst>
          </p:cNvPr>
          <p:cNvSpPr/>
          <p:nvPr/>
        </p:nvSpPr>
        <p:spPr>
          <a:xfrm>
            <a:off x="8773344" y="771813"/>
            <a:ext cx="184217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25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46464-DFA4-AD13-954D-4035DC4356A8}"/>
              </a:ext>
            </a:extLst>
          </p:cNvPr>
          <p:cNvSpPr/>
          <p:nvPr/>
        </p:nvSpPr>
        <p:spPr>
          <a:xfrm>
            <a:off x="1657775" y="771813"/>
            <a:ext cx="10134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0666B-8039-06FF-C662-421DC8B79BB5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Soraya" panose="00000700000000000000" pitchFamily="2" charset="-78"/>
                <a:ea typeface="+mn-ea"/>
                <a:cs typeface="A Soraya" panose="00000700000000000000" pitchFamily="2" charset="-78"/>
              </a:rPr>
              <a:t>قارن بين كل مما يلي</a:t>
            </a:r>
          </a:p>
        </p:txBody>
      </p:sp>
    </p:spTree>
    <p:extLst>
      <p:ext uri="{BB962C8B-B14F-4D97-AF65-F5344CB8AC3E}">
        <p14:creationId xmlns:p14="http://schemas.microsoft.com/office/powerpoint/2010/main" val="32438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FE60-5D12-710C-CD33-5DB4F51A287D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425E2-4931-7E1B-7835-EB457630B99D}"/>
              </a:ext>
            </a:extLst>
          </p:cNvPr>
          <p:cNvSpPr/>
          <p:nvPr/>
        </p:nvSpPr>
        <p:spPr>
          <a:xfrm>
            <a:off x="7712602" y="833368"/>
            <a:ext cx="44069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sz="16600" b="1" i="0" u="none" strike="noStrike" kern="1200" cap="none" spc="-300" normalizeH="0" baseline="50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_</a:t>
            </a: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33)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1E243-9F5A-1EC7-8F79-E7E11911653D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Soraya" panose="00000700000000000000" pitchFamily="2" charset="-78"/>
                <a:ea typeface="+mn-ea"/>
                <a:cs typeface="A Soraya" panose="00000700000000000000" pitchFamily="2" charset="-78"/>
              </a:rPr>
              <a:t>قارن بين كل مما يلي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3C494-031F-4DD5-9938-67181344AEF4}"/>
              </a:ext>
            </a:extLst>
          </p:cNvPr>
          <p:cNvSpPr/>
          <p:nvPr/>
        </p:nvSpPr>
        <p:spPr>
          <a:xfrm>
            <a:off x="334777" y="771813"/>
            <a:ext cx="44069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sz="16600" b="1" i="0" u="none" strike="noStrike" kern="1200" cap="none" spc="-300" normalizeH="0" baseline="50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_</a:t>
            </a: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32)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8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5573 -0.463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-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FE60-5D12-710C-CD33-5DB4F51A287D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1E243-9F5A-1EC7-8F79-E7E11911653D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Soraya" panose="00000700000000000000" pitchFamily="2" charset="-78"/>
                <a:ea typeface="+mn-ea"/>
                <a:cs typeface="A Soraya" panose="00000700000000000000" pitchFamily="2" charset="-78"/>
              </a:rPr>
              <a:t>قارن بين كل مما يلي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220FBD-5B48-2E91-1097-038D40480319}"/>
              </a:ext>
            </a:extLst>
          </p:cNvPr>
          <p:cNvSpPr/>
          <p:nvPr/>
        </p:nvSpPr>
        <p:spPr>
          <a:xfrm>
            <a:off x="257553" y="771813"/>
            <a:ext cx="381386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| - 18|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822B1-7A90-71B0-19EC-ACF9A05A016F}"/>
              </a:ext>
            </a:extLst>
          </p:cNvPr>
          <p:cNvSpPr/>
          <p:nvPr/>
        </p:nvSpPr>
        <p:spPr>
          <a:xfrm>
            <a:off x="7712602" y="833368"/>
            <a:ext cx="44069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sz="16600" b="1" i="0" u="none" strike="noStrike" kern="1200" cap="none" spc="-300" normalizeH="0" baseline="50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_</a:t>
            </a: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24)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5573 -0.463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-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FE60-5D12-710C-CD33-5DB4F51A287D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B60FDE-774B-53D9-D9DC-8171A395B535}"/>
              </a:ext>
            </a:extLst>
          </p:cNvPr>
          <p:cNvSpPr/>
          <p:nvPr/>
        </p:nvSpPr>
        <p:spPr>
          <a:xfrm>
            <a:off x="2149127" y="833368"/>
            <a:ext cx="101341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1E243-9F5A-1EC7-8F79-E7E11911653D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Soraya" panose="00000700000000000000" pitchFamily="2" charset="-78"/>
                <a:ea typeface="+mn-ea"/>
                <a:cs typeface="A Soraya" panose="00000700000000000000" pitchFamily="2" charset="-78"/>
              </a:rPr>
              <a:t>قارن بين كل مما يلي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FD3F77-A6BF-22AE-A735-76C171DD2C64}"/>
              </a:ext>
            </a:extLst>
          </p:cNvPr>
          <p:cNvSpPr/>
          <p:nvPr/>
        </p:nvSpPr>
        <p:spPr>
          <a:xfrm>
            <a:off x="7712602" y="833368"/>
            <a:ext cx="44069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sz="16600" b="1" i="0" u="none" strike="noStrike" kern="1200" cap="none" spc="-300" normalizeH="0" baseline="500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_</a:t>
            </a:r>
            <a:r>
              <a:rPr kumimoji="0" lang="ar-KW" sz="11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57)</a:t>
            </a:r>
            <a:endParaRPr kumimoji="0" lang="en-US" sz="115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5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5573 -0.463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-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hart, bubble chart&#10;&#10;Description automatically generated">
            <a:extLst>
              <a:ext uri="{FF2B5EF4-FFF2-40B4-BE49-F238E27FC236}">
                <a16:creationId xmlns:a16="http://schemas.microsoft.com/office/drawing/2014/main" id="{B6D39B0E-821F-921A-2E4A-7F52FE0F8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0000"/>
          </a:blip>
          <a:srcRect l="1271" t="2264" r="1802" b="8064"/>
          <a:stretch/>
        </p:blipFill>
        <p:spPr>
          <a:xfrm>
            <a:off x="0" y="0"/>
            <a:ext cx="12192000" cy="44622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F0204B-F420-C090-1599-B408DA99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12" y="4431582"/>
            <a:ext cx="1022997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72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2">
            <a:extLst>
              <a:ext uri="{FF2B5EF4-FFF2-40B4-BE49-F238E27FC236}">
                <a16:creationId xmlns:a16="http://schemas.microsoft.com/office/drawing/2014/main" id="{B059F2EE-284C-3C1F-2D3A-88F3B8188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77" r="5723" b="2610"/>
          <a:stretch/>
        </p:blipFill>
        <p:spPr>
          <a:xfrm rot="16200000" flipH="1">
            <a:off x="9685979" y="4023896"/>
            <a:ext cx="1871282" cy="25709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B3589-87A8-7F1C-2367-25CC09E2A354}"/>
              </a:ext>
            </a:extLst>
          </p:cNvPr>
          <p:cNvGrpSpPr/>
          <p:nvPr/>
        </p:nvGrpSpPr>
        <p:grpSpPr>
          <a:xfrm>
            <a:off x="7132980" y="4373716"/>
            <a:ext cx="2203178" cy="1871281"/>
            <a:chOff x="6109252" y="4353836"/>
            <a:chExt cx="2570923" cy="1871281"/>
          </a:xfrm>
        </p:grpSpPr>
        <p:pic>
          <p:nvPicPr>
            <p:cNvPr id="7" name="صورة 5">
              <a:extLst>
                <a:ext uri="{FF2B5EF4-FFF2-40B4-BE49-F238E27FC236}">
                  <a16:creationId xmlns:a16="http://schemas.microsoft.com/office/drawing/2014/main" id="{707AC505-1997-9438-4A90-F921F7A71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t="4961" r="8289" b="2593"/>
            <a:stretch/>
          </p:blipFill>
          <p:spPr bwMode="auto">
            <a:xfrm rot="5400000">
              <a:off x="6459073" y="4004015"/>
              <a:ext cx="1871281" cy="25709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70B788-20E8-42A8-6882-5A31FDEAD1C0}"/>
                </a:ext>
              </a:extLst>
            </p:cNvPr>
            <p:cNvSpPr txBox="1"/>
            <p:nvPr/>
          </p:nvSpPr>
          <p:spPr>
            <a:xfrm>
              <a:off x="6477000" y="4624460"/>
              <a:ext cx="1835427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spc="-300" dirty="0">
                  <a:solidFill>
                    <a:srgbClr val="FF0000"/>
                  </a:solidFill>
                </a:rPr>
                <a:t>--</a:t>
              </a:r>
              <a:r>
                <a:rPr lang="ar-KW" sz="5400" b="1" dirty="0">
                  <a:solidFill>
                    <a:srgbClr val="FF0000"/>
                  </a:solidFill>
                </a:rPr>
                <a:t> 43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A7942F-8483-4FED-29D4-FBA5C23956BF}"/>
              </a:ext>
            </a:extLst>
          </p:cNvPr>
          <p:cNvGrpSpPr/>
          <p:nvPr/>
        </p:nvGrpSpPr>
        <p:grpSpPr>
          <a:xfrm>
            <a:off x="4860229" y="4373715"/>
            <a:ext cx="2203180" cy="1871282"/>
            <a:chOff x="3538330" y="4353836"/>
            <a:chExt cx="2570922" cy="1871282"/>
          </a:xfrm>
        </p:grpSpPr>
        <p:pic>
          <p:nvPicPr>
            <p:cNvPr id="10" name="صورة 23">
              <a:extLst>
                <a:ext uri="{FF2B5EF4-FFF2-40B4-BE49-F238E27FC236}">
                  <a16:creationId xmlns:a16="http://schemas.microsoft.com/office/drawing/2014/main" id="{602DE7C8-77E8-155A-307D-80FF9BD3B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4732" r="9429" b="2760"/>
            <a:stretch/>
          </p:blipFill>
          <p:spPr bwMode="auto">
            <a:xfrm rot="5400000">
              <a:off x="3888150" y="4004016"/>
              <a:ext cx="1871282" cy="2570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E240EF-35CD-2B48-2876-424244E1F427}"/>
                </a:ext>
              </a:extLst>
            </p:cNvPr>
            <p:cNvSpPr txBox="1"/>
            <p:nvPr/>
          </p:nvSpPr>
          <p:spPr>
            <a:xfrm>
              <a:off x="3906075" y="4624460"/>
              <a:ext cx="183542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spc="-300" dirty="0">
                  <a:solidFill>
                    <a:srgbClr val="FF0000"/>
                  </a:solidFill>
                </a:rPr>
                <a:t>--</a:t>
              </a:r>
              <a:r>
                <a:rPr lang="ar-KW" sz="5400" b="1" dirty="0">
                  <a:solidFill>
                    <a:srgbClr val="FF0000"/>
                  </a:solidFill>
                </a:rPr>
                <a:t> 23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41617-FF9A-BC9E-86CF-4DEBF468D86D}"/>
              </a:ext>
            </a:extLst>
          </p:cNvPr>
          <p:cNvGrpSpPr/>
          <p:nvPr/>
        </p:nvGrpSpPr>
        <p:grpSpPr>
          <a:xfrm>
            <a:off x="2587478" y="4373716"/>
            <a:ext cx="2203180" cy="1871281"/>
            <a:chOff x="967406" y="4353836"/>
            <a:chExt cx="2570921" cy="1871281"/>
          </a:xfrm>
        </p:grpSpPr>
        <p:pic>
          <p:nvPicPr>
            <p:cNvPr id="13" name="صورة 25">
              <a:extLst>
                <a:ext uri="{FF2B5EF4-FFF2-40B4-BE49-F238E27FC236}">
                  <a16:creationId xmlns:a16="http://schemas.microsoft.com/office/drawing/2014/main" id="{E51197B5-ADE4-BB36-7BF1-A8F1266BB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4746" r="8498" b="2305"/>
            <a:stretch/>
          </p:blipFill>
          <p:spPr bwMode="auto">
            <a:xfrm rot="5400000">
              <a:off x="1317226" y="4004016"/>
              <a:ext cx="1871281" cy="2570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D6CEDE-4514-0411-9C51-3D984513B7A4}"/>
                </a:ext>
              </a:extLst>
            </p:cNvPr>
            <p:cNvSpPr txBox="1"/>
            <p:nvPr/>
          </p:nvSpPr>
          <p:spPr>
            <a:xfrm>
              <a:off x="1335151" y="4624460"/>
              <a:ext cx="1835427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16DA69D-9E7A-DD3F-CB41-273DB017C5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75" y="936956"/>
            <a:ext cx="10272650" cy="242641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1FDC9ED-B5E6-B0B9-297C-04EC3725DD20}"/>
              </a:ext>
            </a:extLst>
          </p:cNvPr>
          <p:cNvGrpSpPr/>
          <p:nvPr/>
        </p:nvGrpSpPr>
        <p:grpSpPr>
          <a:xfrm>
            <a:off x="314728" y="4373715"/>
            <a:ext cx="2203180" cy="1871282"/>
            <a:chOff x="314728" y="4373715"/>
            <a:chExt cx="2203180" cy="1871282"/>
          </a:xfrm>
        </p:grpSpPr>
        <p:pic>
          <p:nvPicPr>
            <p:cNvPr id="16" name="Picture 1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B0F6EFE-5CBC-543A-EAAF-2C4665593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907" t="5272" r="8907" b="2553"/>
            <a:stretch/>
          </p:blipFill>
          <p:spPr>
            <a:xfrm rot="5400000">
              <a:off x="480677" y="4207766"/>
              <a:ext cx="1871282" cy="22031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974EAD-BE3F-1F45-100A-5C025A112463}"/>
                </a:ext>
              </a:extLst>
            </p:cNvPr>
            <p:cNvSpPr txBox="1"/>
            <p:nvPr/>
          </p:nvSpPr>
          <p:spPr>
            <a:xfrm>
              <a:off x="629872" y="4717226"/>
              <a:ext cx="1572889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22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9D81AE-36BC-0589-7451-49D19F10A3D8}"/>
              </a:ext>
            </a:extLst>
          </p:cNvPr>
          <p:cNvCxnSpPr>
            <a:cxnSpLocks/>
          </p:cNvCxnSpPr>
          <p:nvPr/>
        </p:nvCxnSpPr>
        <p:spPr>
          <a:xfrm flipV="1">
            <a:off x="7993819" y="1908313"/>
            <a:ext cx="516833" cy="578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1C730-0767-EC7A-8625-E8C3D011FCF4}"/>
              </a:ext>
            </a:extLst>
          </p:cNvPr>
          <p:cNvCxnSpPr>
            <a:cxnSpLocks/>
          </p:cNvCxnSpPr>
          <p:nvPr/>
        </p:nvCxnSpPr>
        <p:spPr>
          <a:xfrm flipV="1">
            <a:off x="9992141" y="1933161"/>
            <a:ext cx="443946" cy="52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8341E1-4ECB-A5AF-B4AD-1D9B75C112A5}"/>
              </a:ext>
            </a:extLst>
          </p:cNvPr>
          <p:cNvCxnSpPr>
            <a:cxnSpLocks/>
          </p:cNvCxnSpPr>
          <p:nvPr/>
        </p:nvCxnSpPr>
        <p:spPr>
          <a:xfrm flipV="1">
            <a:off x="7307468" y="1891748"/>
            <a:ext cx="609597" cy="611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63571FA-820B-DC14-3BFA-4925E6306112}"/>
              </a:ext>
            </a:extLst>
          </p:cNvPr>
          <p:cNvSpPr txBox="1"/>
          <p:nvPr/>
        </p:nvSpPr>
        <p:spPr>
          <a:xfrm>
            <a:off x="1953039" y="2451291"/>
            <a:ext cx="83786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-300" dirty="0">
                <a:solidFill>
                  <a:srgbClr val="0070C0"/>
                </a:solidFill>
              </a:rPr>
              <a:t>--</a:t>
            </a:r>
            <a:r>
              <a:rPr lang="ar-KW" sz="4800" b="1" dirty="0">
                <a:solidFill>
                  <a:srgbClr val="0070C0"/>
                </a:solidFill>
              </a:rPr>
              <a:t>  43     ،      </a:t>
            </a:r>
            <a:r>
              <a:rPr lang="ar-KW" sz="4800" b="1" spc="-300" dirty="0">
                <a:solidFill>
                  <a:srgbClr val="0070C0"/>
                </a:solidFill>
              </a:rPr>
              <a:t>--</a:t>
            </a:r>
            <a:r>
              <a:rPr lang="ar-KW" sz="4800" b="1" dirty="0">
                <a:solidFill>
                  <a:srgbClr val="0070C0"/>
                </a:solidFill>
              </a:rPr>
              <a:t>  23     ،     0     ،     22</a:t>
            </a:r>
          </a:p>
        </p:txBody>
      </p:sp>
      <p:sp>
        <p:nvSpPr>
          <p:cNvPr id="31" name="Subtitle 4">
            <a:extLst>
              <a:ext uri="{FF2B5EF4-FFF2-40B4-BE49-F238E27FC236}">
                <a16:creationId xmlns:a16="http://schemas.microsoft.com/office/drawing/2014/main" id="{3DCC31FB-681E-402B-5040-AC3E1C4598BA}"/>
              </a:ext>
            </a:extLst>
          </p:cNvPr>
          <p:cNvSpPr txBox="1">
            <a:spLocks/>
          </p:cNvSpPr>
          <p:nvPr/>
        </p:nvSpPr>
        <p:spPr>
          <a:xfrm>
            <a:off x="567180" y="226736"/>
            <a:ext cx="2312504" cy="609600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1"/>
                </a:solidFill>
              </a:rPr>
              <a:t>صفحة 114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AA7C65EC-E363-AEDE-CD4A-6073D4BE71FC}"/>
              </a:ext>
            </a:extLst>
          </p:cNvPr>
          <p:cNvSpPr txBox="1">
            <a:spLocks/>
          </p:cNvSpPr>
          <p:nvPr/>
        </p:nvSpPr>
        <p:spPr>
          <a:xfrm>
            <a:off x="567180" y="226736"/>
            <a:ext cx="2312504" cy="609600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1"/>
                </a:solidFill>
              </a:rPr>
              <a:t>صفحة 115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116C2-AF4E-C33D-02BB-9C27755A5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8"/>
          <a:stretch/>
        </p:blipFill>
        <p:spPr>
          <a:xfrm>
            <a:off x="735496" y="1091502"/>
            <a:ext cx="11097815" cy="2581849"/>
          </a:xfrm>
          <a:prstGeom prst="rect">
            <a:avLst/>
          </a:prstGeom>
        </p:spPr>
      </p:pic>
      <p:pic>
        <p:nvPicPr>
          <p:cNvPr id="20" name="صورة 2">
            <a:extLst>
              <a:ext uri="{FF2B5EF4-FFF2-40B4-BE49-F238E27FC236}">
                <a16:creationId xmlns:a16="http://schemas.microsoft.com/office/drawing/2014/main" id="{2675288B-4BF3-8245-5A99-5BDBF1EB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77" r="5723" b="2610"/>
          <a:stretch/>
        </p:blipFill>
        <p:spPr>
          <a:xfrm rot="16200000" flipH="1">
            <a:off x="9685979" y="4023896"/>
            <a:ext cx="1871282" cy="25709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3341F-B1D6-8212-4EE6-FDE8423752DC}"/>
              </a:ext>
            </a:extLst>
          </p:cNvPr>
          <p:cNvGrpSpPr/>
          <p:nvPr/>
        </p:nvGrpSpPr>
        <p:grpSpPr>
          <a:xfrm>
            <a:off x="7132980" y="4373716"/>
            <a:ext cx="2203178" cy="1871281"/>
            <a:chOff x="6109252" y="4353836"/>
            <a:chExt cx="2570923" cy="1871281"/>
          </a:xfrm>
        </p:grpSpPr>
        <p:pic>
          <p:nvPicPr>
            <p:cNvPr id="22" name="صورة 5">
              <a:extLst>
                <a:ext uri="{FF2B5EF4-FFF2-40B4-BE49-F238E27FC236}">
                  <a16:creationId xmlns:a16="http://schemas.microsoft.com/office/drawing/2014/main" id="{BA56A0E2-8CFC-EF43-E762-6B3D88F5D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" t="4961" r="8289" b="2593"/>
            <a:stretch/>
          </p:blipFill>
          <p:spPr bwMode="auto">
            <a:xfrm rot="5400000">
              <a:off x="6459073" y="4004015"/>
              <a:ext cx="1871281" cy="25709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B3DF79-808C-D85E-2B63-5BCE3DB24FA1}"/>
                </a:ext>
              </a:extLst>
            </p:cNvPr>
            <p:cNvSpPr txBox="1"/>
            <p:nvPr/>
          </p:nvSpPr>
          <p:spPr>
            <a:xfrm>
              <a:off x="6477000" y="4624460"/>
              <a:ext cx="1835427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spc="-300" dirty="0">
                  <a:solidFill>
                    <a:srgbClr val="FF0000"/>
                  </a:solidFill>
                </a:rPr>
                <a:t>19</a:t>
              </a:r>
              <a:endParaRPr lang="ar-KW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45F4E6-F46D-6152-8EF2-3A28687E306C}"/>
              </a:ext>
            </a:extLst>
          </p:cNvPr>
          <p:cNvGrpSpPr/>
          <p:nvPr/>
        </p:nvGrpSpPr>
        <p:grpSpPr>
          <a:xfrm>
            <a:off x="4860229" y="4373715"/>
            <a:ext cx="2203180" cy="1871282"/>
            <a:chOff x="3538330" y="4353836"/>
            <a:chExt cx="2570922" cy="1871282"/>
          </a:xfrm>
        </p:grpSpPr>
        <p:pic>
          <p:nvPicPr>
            <p:cNvPr id="25" name="صورة 23">
              <a:extLst>
                <a:ext uri="{FF2B5EF4-FFF2-40B4-BE49-F238E27FC236}">
                  <a16:creationId xmlns:a16="http://schemas.microsoft.com/office/drawing/2014/main" id="{14B3A6C4-1CF1-6E10-2049-281746290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4732" r="9429" b="2760"/>
            <a:stretch/>
          </p:blipFill>
          <p:spPr bwMode="auto">
            <a:xfrm rot="5400000">
              <a:off x="3888150" y="4004016"/>
              <a:ext cx="1871282" cy="2570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9D770A-FCEF-3A5D-8229-A652DED257FF}"/>
                </a:ext>
              </a:extLst>
            </p:cNvPr>
            <p:cNvSpPr txBox="1"/>
            <p:nvPr/>
          </p:nvSpPr>
          <p:spPr>
            <a:xfrm>
              <a:off x="3906075" y="4624460"/>
              <a:ext cx="1835426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spc="-300" dirty="0">
                  <a:solidFill>
                    <a:srgbClr val="FF0000"/>
                  </a:solidFill>
                </a:rPr>
                <a:t>17</a:t>
              </a:r>
              <a:endParaRPr lang="ar-KW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F12675-F012-3C4F-7659-8889E22869F1}"/>
              </a:ext>
            </a:extLst>
          </p:cNvPr>
          <p:cNvGrpSpPr/>
          <p:nvPr/>
        </p:nvGrpSpPr>
        <p:grpSpPr>
          <a:xfrm>
            <a:off x="2587478" y="4373716"/>
            <a:ext cx="2203180" cy="1871281"/>
            <a:chOff x="967406" y="4353836"/>
            <a:chExt cx="2570921" cy="1871281"/>
          </a:xfrm>
        </p:grpSpPr>
        <p:pic>
          <p:nvPicPr>
            <p:cNvPr id="28" name="صورة 25">
              <a:extLst>
                <a:ext uri="{FF2B5EF4-FFF2-40B4-BE49-F238E27FC236}">
                  <a16:creationId xmlns:a16="http://schemas.microsoft.com/office/drawing/2014/main" id="{E8715711-FDBE-B444-10F3-420D81CDD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4746" r="8498" b="2305"/>
            <a:stretch/>
          </p:blipFill>
          <p:spPr bwMode="auto">
            <a:xfrm rot="5400000">
              <a:off x="1317226" y="4004016"/>
              <a:ext cx="1871281" cy="2570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22EF86-C69B-6D26-2543-A86EAF86F86A}"/>
                </a:ext>
              </a:extLst>
            </p:cNvPr>
            <p:cNvSpPr txBox="1"/>
            <p:nvPr/>
          </p:nvSpPr>
          <p:spPr>
            <a:xfrm>
              <a:off x="1335151" y="4624460"/>
              <a:ext cx="1835427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dirty="0">
                  <a:solidFill>
                    <a:srgbClr val="FF0000"/>
                  </a:solidFill>
                </a:rPr>
                <a:t>16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5E542A-217B-AE00-F366-3351A211E0C2}"/>
              </a:ext>
            </a:extLst>
          </p:cNvPr>
          <p:cNvGrpSpPr/>
          <p:nvPr/>
        </p:nvGrpSpPr>
        <p:grpSpPr>
          <a:xfrm>
            <a:off x="314728" y="4373715"/>
            <a:ext cx="2203180" cy="1871282"/>
            <a:chOff x="314728" y="4373715"/>
            <a:chExt cx="2203180" cy="1871282"/>
          </a:xfrm>
        </p:grpSpPr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45FC9A3-F0ED-4EED-CE95-0A7984C06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907" t="5272" r="8907" b="2553"/>
            <a:stretch/>
          </p:blipFill>
          <p:spPr>
            <a:xfrm rot="5400000">
              <a:off x="480677" y="4207766"/>
              <a:ext cx="1871282" cy="22031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5A103A-5DBB-7CDE-3BC2-480A1CD359C7}"/>
                </a:ext>
              </a:extLst>
            </p:cNvPr>
            <p:cNvSpPr txBox="1"/>
            <p:nvPr/>
          </p:nvSpPr>
          <p:spPr>
            <a:xfrm>
              <a:off x="629872" y="4717226"/>
              <a:ext cx="1572889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5400" b="1" spc="-300" dirty="0">
                  <a:solidFill>
                    <a:srgbClr val="FF0000"/>
                  </a:solidFill>
                </a:rPr>
                <a:t>--</a:t>
              </a:r>
              <a:r>
                <a:rPr lang="ar-KW" sz="5400" b="1" dirty="0">
                  <a:solidFill>
                    <a:srgbClr val="FF0000"/>
                  </a:solidFill>
                </a:rPr>
                <a:t> 18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8659BE-C318-CF03-6E58-BD212F46B344}"/>
              </a:ext>
            </a:extLst>
          </p:cNvPr>
          <p:cNvCxnSpPr>
            <a:cxnSpLocks/>
          </p:cNvCxnSpPr>
          <p:nvPr/>
        </p:nvCxnSpPr>
        <p:spPr>
          <a:xfrm flipV="1">
            <a:off x="7301395" y="2005177"/>
            <a:ext cx="516833" cy="578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2A67E5-CE08-F337-0E3A-0539CECEE7AA}"/>
              </a:ext>
            </a:extLst>
          </p:cNvPr>
          <p:cNvCxnSpPr>
            <a:cxnSpLocks/>
          </p:cNvCxnSpPr>
          <p:nvPr/>
        </p:nvCxnSpPr>
        <p:spPr>
          <a:xfrm flipV="1">
            <a:off x="9499595" y="2058700"/>
            <a:ext cx="443946" cy="52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BBE000-A3B3-F3C5-7E76-E1CE50A6380F}"/>
              </a:ext>
            </a:extLst>
          </p:cNvPr>
          <p:cNvCxnSpPr>
            <a:cxnSpLocks/>
          </p:cNvCxnSpPr>
          <p:nvPr/>
        </p:nvCxnSpPr>
        <p:spPr>
          <a:xfrm flipV="1">
            <a:off x="10449730" y="2046839"/>
            <a:ext cx="609597" cy="611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7F6771C-D0EC-F4F8-6E57-2F7FBD816734}"/>
              </a:ext>
            </a:extLst>
          </p:cNvPr>
          <p:cNvSpPr txBox="1"/>
          <p:nvPr/>
        </p:nvSpPr>
        <p:spPr>
          <a:xfrm>
            <a:off x="1906656" y="2598003"/>
            <a:ext cx="837868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spc="-300" dirty="0">
                <a:solidFill>
                  <a:srgbClr val="0070C0"/>
                </a:solidFill>
              </a:rPr>
              <a:t>19</a:t>
            </a:r>
            <a:r>
              <a:rPr lang="ar-KW" sz="4800" b="1" dirty="0">
                <a:solidFill>
                  <a:srgbClr val="0070C0"/>
                </a:solidFill>
              </a:rPr>
              <a:t>     ،      </a:t>
            </a:r>
            <a:r>
              <a:rPr lang="ar-KW" sz="4800" b="1" spc="-300" dirty="0">
                <a:solidFill>
                  <a:srgbClr val="0070C0"/>
                </a:solidFill>
              </a:rPr>
              <a:t>17</a:t>
            </a:r>
            <a:r>
              <a:rPr lang="ar-KW" sz="4800" b="1" dirty="0">
                <a:solidFill>
                  <a:srgbClr val="0070C0"/>
                </a:solidFill>
              </a:rPr>
              <a:t>     ،     16     ،     </a:t>
            </a:r>
            <a:r>
              <a:rPr lang="ar-KW" sz="4800" b="1" spc="-300" dirty="0">
                <a:solidFill>
                  <a:srgbClr val="0070C0"/>
                </a:solidFill>
              </a:rPr>
              <a:t>--</a:t>
            </a:r>
            <a:r>
              <a:rPr lang="ar-KW" sz="4800" b="1" dirty="0">
                <a:solidFill>
                  <a:srgbClr val="0070C0"/>
                </a:solidFill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13802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hart, bubble chart&#10;&#10;Description automatically generated">
            <a:extLst>
              <a:ext uri="{FF2B5EF4-FFF2-40B4-BE49-F238E27FC236}">
                <a16:creationId xmlns:a16="http://schemas.microsoft.com/office/drawing/2014/main" id="{B6D39B0E-821F-921A-2E4A-7F52FE0F8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0000"/>
          </a:blip>
          <a:srcRect l="1271" t="2264" r="1802" b="8064"/>
          <a:stretch/>
        </p:blipFill>
        <p:spPr>
          <a:xfrm>
            <a:off x="0" y="0"/>
            <a:ext cx="12192000" cy="44622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62A4E-A19D-F542-400F-FDBA4A03A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25"/>
          <a:stretch/>
        </p:blipFill>
        <p:spPr>
          <a:xfrm>
            <a:off x="981012" y="4773460"/>
            <a:ext cx="10229975" cy="17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34BA3-E444-5D5C-16C6-69D327A2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2670"/>
            <a:ext cx="12192000" cy="14573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6D217-6B67-FF69-CADB-72B47A8280A5}"/>
              </a:ext>
            </a:extLst>
          </p:cNvPr>
          <p:cNvSpPr txBox="1"/>
          <p:nvPr/>
        </p:nvSpPr>
        <p:spPr>
          <a:xfrm>
            <a:off x="6453809" y="2922104"/>
            <a:ext cx="53737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chemeClr val="accent1"/>
                </a:solidFill>
              </a:rPr>
              <a:t>اختاري الإجابة الصحيحة: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28B9CC-FB38-1559-9CBE-E46FB35F9181}"/>
              </a:ext>
            </a:extLst>
          </p:cNvPr>
          <p:cNvSpPr/>
          <p:nvPr/>
        </p:nvSpPr>
        <p:spPr>
          <a:xfrm>
            <a:off x="8189844" y="4358983"/>
            <a:ext cx="510208" cy="51020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617F4-DB36-E9E7-ED9A-A5AB0824F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0" r="29556"/>
          <a:stretch/>
        </p:blipFill>
        <p:spPr>
          <a:xfrm>
            <a:off x="3492557" y="304145"/>
            <a:ext cx="5206885" cy="15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361A3-4599-CD88-BBB8-DE721A81D06D}"/>
              </a:ext>
            </a:extLst>
          </p:cNvPr>
          <p:cNvSpPr/>
          <p:nvPr/>
        </p:nvSpPr>
        <p:spPr>
          <a:xfrm>
            <a:off x="742121" y="629478"/>
            <a:ext cx="10707757" cy="5128592"/>
          </a:xfrm>
          <a:custGeom>
            <a:avLst/>
            <a:gdLst>
              <a:gd name="connsiteX0" fmla="*/ 0 w 10707757"/>
              <a:gd name="connsiteY0" fmla="*/ 854782 h 5128592"/>
              <a:gd name="connsiteX1" fmla="*/ 854782 w 10707757"/>
              <a:gd name="connsiteY1" fmla="*/ 0 h 5128592"/>
              <a:gd name="connsiteX2" fmla="*/ 9852975 w 10707757"/>
              <a:gd name="connsiteY2" fmla="*/ 0 h 5128592"/>
              <a:gd name="connsiteX3" fmla="*/ 10707757 w 10707757"/>
              <a:gd name="connsiteY3" fmla="*/ 854782 h 5128592"/>
              <a:gd name="connsiteX4" fmla="*/ 10707757 w 10707757"/>
              <a:gd name="connsiteY4" fmla="*/ 4273810 h 5128592"/>
              <a:gd name="connsiteX5" fmla="*/ 9852975 w 10707757"/>
              <a:gd name="connsiteY5" fmla="*/ 5128592 h 5128592"/>
              <a:gd name="connsiteX6" fmla="*/ 854782 w 10707757"/>
              <a:gd name="connsiteY6" fmla="*/ 5128592 h 5128592"/>
              <a:gd name="connsiteX7" fmla="*/ 0 w 10707757"/>
              <a:gd name="connsiteY7" fmla="*/ 4273810 h 5128592"/>
              <a:gd name="connsiteX8" fmla="*/ 0 w 10707757"/>
              <a:gd name="connsiteY8" fmla="*/ 854782 h 51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07757" h="5128592" fill="none" extrusionOk="0">
                <a:moveTo>
                  <a:pt x="0" y="854782"/>
                </a:moveTo>
                <a:cubicBezTo>
                  <a:pt x="334" y="388703"/>
                  <a:pt x="410239" y="-31383"/>
                  <a:pt x="854782" y="0"/>
                </a:cubicBezTo>
                <a:cubicBezTo>
                  <a:pt x="5214191" y="-3444"/>
                  <a:pt x="7464580" y="-43885"/>
                  <a:pt x="9852975" y="0"/>
                </a:cubicBezTo>
                <a:cubicBezTo>
                  <a:pt x="10393702" y="61014"/>
                  <a:pt x="10746651" y="358565"/>
                  <a:pt x="10707757" y="854782"/>
                </a:cubicBezTo>
                <a:cubicBezTo>
                  <a:pt x="10691169" y="1398232"/>
                  <a:pt x="10863465" y="3543882"/>
                  <a:pt x="10707757" y="4273810"/>
                </a:cubicBezTo>
                <a:cubicBezTo>
                  <a:pt x="10736807" y="4766520"/>
                  <a:pt x="10277601" y="5144179"/>
                  <a:pt x="9852975" y="5128592"/>
                </a:cubicBezTo>
                <a:cubicBezTo>
                  <a:pt x="6688730" y="5231011"/>
                  <a:pt x="2025877" y="4989927"/>
                  <a:pt x="854782" y="5128592"/>
                </a:cubicBezTo>
                <a:cubicBezTo>
                  <a:pt x="421007" y="5084644"/>
                  <a:pt x="-33373" y="4830156"/>
                  <a:pt x="0" y="4273810"/>
                </a:cubicBezTo>
                <a:cubicBezTo>
                  <a:pt x="123974" y="2872818"/>
                  <a:pt x="-46608" y="1235389"/>
                  <a:pt x="0" y="854782"/>
                </a:cubicBezTo>
                <a:close/>
              </a:path>
              <a:path w="10707757" h="5128592" stroke="0" extrusionOk="0">
                <a:moveTo>
                  <a:pt x="0" y="854782"/>
                </a:moveTo>
                <a:cubicBezTo>
                  <a:pt x="31992" y="324287"/>
                  <a:pt x="357256" y="22199"/>
                  <a:pt x="854782" y="0"/>
                </a:cubicBezTo>
                <a:cubicBezTo>
                  <a:pt x="2354712" y="-64856"/>
                  <a:pt x="7160324" y="-26842"/>
                  <a:pt x="9852975" y="0"/>
                </a:cubicBezTo>
                <a:cubicBezTo>
                  <a:pt x="10379557" y="66306"/>
                  <a:pt x="10651935" y="412386"/>
                  <a:pt x="10707757" y="854782"/>
                </a:cubicBezTo>
                <a:cubicBezTo>
                  <a:pt x="10703897" y="2541005"/>
                  <a:pt x="10541163" y="3921315"/>
                  <a:pt x="10707757" y="4273810"/>
                </a:cubicBezTo>
                <a:cubicBezTo>
                  <a:pt x="10694179" y="4750611"/>
                  <a:pt x="10326219" y="5204402"/>
                  <a:pt x="9852975" y="5128592"/>
                </a:cubicBezTo>
                <a:cubicBezTo>
                  <a:pt x="5672185" y="5039708"/>
                  <a:pt x="4351998" y="5035857"/>
                  <a:pt x="854782" y="5128592"/>
                </a:cubicBezTo>
                <a:cubicBezTo>
                  <a:pt x="304584" y="5124634"/>
                  <a:pt x="-6548" y="4742675"/>
                  <a:pt x="0" y="4273810"/>
                </a:cubicBezTo>
                <a:cubicBezTo>
                  <a:pt x="-123422" y="2685916"/>
                  <a:pt x="-71464" y="2259591"/>
                  <a:pt x="0" y="854782"/>
                </a:cubicBezTo>
                <a:close/>
              </a:path>
            </a:pathLst>
          </a:custGeom>
          <a:solidFill>
            <a:schemeClr val="bg2"/>
          </a:solidFill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7544312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10500" b="1" dirty="0">
                <a:solidFill>
                  <a:schemeClr val="accent1"/>
                </a:solidFill>
                <a:latin typeface="A Soraya" panose="00000700000000000000" pitchFamily="2" charset="-78"/>
                <a:cs typeface="+mj-cs"/>
              </a:rPr>
              <a:t>ما هي الأعداد الصحيحة ؟</a:t>
            </a:r>
          </a:p>
        </p:txBody>
      </p:sp>
    </p:spTree>
    <p:extLst>
      <p:ext uri="{BB962C8B-B14F-4D97-AF65-F5344CB8AC3E}">
        <p14:creationId xmlns:p14="http://schemas.microsoft.com/office/powerpoint/2010/main" val="331939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أعداد الصحيحة">
            <a:hlinkClick r:id="" action="ppaction://media"/>
            <a:extLst>
              <a:ext uri="{FF2B5EF4-FFF2-40B4-BE49-F238E27FC236}">
                <a16:creationId xmlns:a16="http://schemas.microsoft.com/office/drawing/2014/main" id="{A5D0DBFD-C653-15E6-39A9-EAE5040433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42" end="176382.42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62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hart, bubble chart&#10;&#10;Description automatically generated">
            <a:extLst>
              <a:ext uri="{FF2B5EF4-FFF2-40B4-BE49-F238E27FC236}">
                <a16:creationId xmlns:a16="http://schemas.microsoft.com/office/drawing/2014/main" id="{B6D39B0E-821F-921A-2E4A-7F52FE0F8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0000"/>
          </a:blip>
          <a:srcRect l="1271" t="2264" r="1802" b="8064"/>
          <a:stretch/>
        </p:blipFill>
        <p:spPr>
          <a:xfrm>
            <a:off x="0" y="0"/>
            <a:ext cx="12192000" cy="44622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872A8-1563-B44E-B168-FB20492BF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3" t="9610" r="11979" b="7646"/>
          <a:stretch/>
        </p:blipFill>
        <p:spPr>
          <a:xfrm>
            <a:off x="2226365" y="4664765"/>
            <a:ext cx="7759148" cy="20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5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AA6BE2C6-78D6-369D-5249-7B4E98C32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26" y="59634"/>
            <a:ext cx="10197548" cy="6288157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9688AE6E-9C4F-ED0E-2F48-983BD1E5E343}"/>
              </a:ext>
            </a:extLst>
          </p:cNvPr>
          <p:cNvSpPr txBox="1">
            <a:spLocks/>
          </p:cNvSpPr>
          <p:nvPr/>
        </p:nvSpPr>
        <p:spPr>
          <a:xfrm>
            <a:off x="1329180" y="205409"/>
            <a:ext cx="2312504" cy="609600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1"/>
                </a:solidFill>
              </a:rPr>
              <a:t>صفحة 112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28355-A3C7-2B65-9C14-5742FEDBC259}"/>
              </a:ext>
            </a:extLst>
          </p:cNvPr>
          <p:cNvSpPr txBox="1"/>
          <p:nvPr/>
        </p:nvSpPr>
        <p:spPr>
          <a:xfrm>
            <a:off x="4843670" y="4485862"/>
            <a:ext cx="28690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الثاني تحت الصفر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5C700-7ADE-1728-E184-348903613B5A}"/>
              </a:ext>
            </a:extLst>
          </p:cNvPr>
          <p:cNvSpPr txBox="1"/>
          <p:nvPr/>
        </p:nvSpPr>
        <p:spPr>
          <a:xfrm>
            <a:off x="4962940" y="5124438"/>
            <a:ext cx="28690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الثالث تحت الصفر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4CB40-082A-B007-74FD-33880BB0E874}"/>
              </a:ext>
            </a:extLst>
          </p:cNvPr>
          <p:cNvSpPr txBox="1"/>
          <p:nvPr/>
        </p:nvSpPr>
        <p:spPr>
          <a:xfrm>
            <a:off x="5082210" y="5763014"/>
            <a:ext cx="28690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الأول فوق الصفر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B0D223-4124-BDFE-6B5F-A3D03BFA2BA5}"/>
              </a:ext>
            </a:extLst>
          </p:cNvPr>
          <p:cNvSpPr/>
          <p:nvPr/>
        </p:nvSpPr>
        <p:spPr>
          <a:xfrm>
            <a:off x="4658139" y="3379304"/>
            <a:ext cx="4525618" cy="46798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37C71F-E50B-ADBF-CBCD-E509C491A873}"/>
              </a:ext>
            </a:extLst>
          </p:cNvPr>
          <p:cNvSpPr/>
          <p:nvPr/>
        </p:nvSpPr>
        <p:spPr>
          <a:xfrm>
            <a:off x="9515061" y="3901085"/>
            <a:ext cx="1616766" cy="46798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40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BCB28312-1256-D913-8EEA-1F9902686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29"/>
          <a:stretch/>
        </p:blipFill>
        <p:spPr>
          <a:xfrm>
            <a:off x="0" y="513522"/>
            <a:ext cx="12192000" cy="5830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CA02CF-B31E-A60A-F83A-98534ACA31E0}"/>
              </a:ext>
            </a:extLst>
          </p:cNvPr>
          <p:cNvSpPr/>
          <p:nvPr/>
        </p:nvSpPr>
        <p:spPr>
          <a:xfrm>
            <a:off x="4557543" y="1331843"/>
            <a:ext cx="3246783" cy="296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B3E062-8099-2338-3F5A-352130A12645}"/>
              </a:ext>
            </a:extLst>
          </p:cNvPr>
          <p:cNvSpPr/>
          <p:nvPr/>
        </p:nvSpPr>
        <p:spPr>
          <a:xfrm>
            <a:off x="6579705" y="5274365"/>
            <a:ext cx="5459895" cy="907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54D220-0666-C6DD-F5F4-989A7BC60F0D}"/>
              </a:ext>
            </a:extLst>
          </p:cNvPr>
          <p:cNvSpPr/>
          <p:nvPr/>
        </p:nvSpPr>
        <p:spPr>
          <a:xfrm>
            <a:off x="7825409" y="1331843"/>
            <a:ext cx="3730486" cy="291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65C1EF-9B05-7C96-21A3-9036B0EC2BF6}"/>
              </a:ext>
            </a:extLst>
          </p:cNvPr>
          <p:cNvSpPr/>
          <p:nvPr/>
        </p:nvSpPr>
        <p:spPr>
          <a:xfrm>
            <a:off x="255105" y="5274365"/>
            <a:ext cx="5459895" cy="907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DEFC53-85AA-5653-EB3C-2A24518B2D01}"/>
              </a:ext>
            </a:extLst>
          </p:cNvPr>
          <p:cNvSpPr/>
          <p:nvPr/>
        </p:nvSpPr>
        <p:spPr>
          <a:xfrm>
            <a:off x="805974" y="1331843"/>
            <a:ext cx="3730486" cy="2914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47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671F0-825C-DBC6-3BB1-EFAEE286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226736"/>
            <a:ext cx="11744325" cy="6086475"/>
          </a:xfrm>
          <a:prstGeom prst="rect">
            <a:avLst/>
          </a:prstGeom>
        </p:spPr>
      </p:pic>
      <p:sp>
        <p:nvSpPr>
          <p:cNvPr id="7" name="Subtitle 4">
            <a:extLst>
              <a:ext uri="{FF2B5EF4-FFF2-40B4-BE49-F238E27FC236}">
                <a16:creationId xmlns:a16="http://schemas.microsoft.com/office/drawing/2014/main" id="{C5AE884A-4551-F02C-9422-004EB0DFA325}"/>
              </a:ext>
            </a:extLst>
          </p:cNvPr>
          <p:cNvSpPr txBox="1">
            <a:spLocks/>
          </p:cNvSpPr>
          <p:nvPr/>
        </p:nvSpPr>
        <p:spPr>
          <a:xfrm>
            <a:off x="567180" y="226736"/>
            <a:ext cx="2312504" cy="609600"/>
          </a:xfrm>
          <a:prstGeom prst="rect">
            <a:avLst/>
          </a:prstGeom>
          <a:ln w="381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>
            <a:lvl1pPr marL="228600" indent="-228600" algn="r" defTabSz="914400" rtl="1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1"/>
                </a:solidFill>
              </a:rPr>
              <a:t>صفحة 113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2CF34-CFC6-56EE-19AE-68B206B8F53C}"/>
              </a:ext>
            </a:extLst>
          </p:cNvPr>
          <p:cNvSpPr txBox="1"/>
          <p:nvPr/>
        </p:nvSpPr>
        <p:spPr>
          <a:xfrm>
            <a:off x="7328453" y="1901688"/>
            <a:ext cx="11728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-300" dirty="0">
                <a:solidFill>
                  <a:srgbClr val="FF0000"/>
                </a:solidFill>
              </a:rPr>
              <a:t>--</a:t>
            </a:r>
            <a:r>
              <a:rPr lang="ar-KW" sz="5400" b="1" dirty="0">
                <a:solidFill>
                  <a:srgbClr val="FF0000"/>
                </a:solidFill>
              </a:rPr>
              <a:t> 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49D87-D357-BDB9-CC9F-B0D0B07E313E}"/>
              </a:ext>
            </a:extLst>
          </p:cNvPr>
          <p:cNvSpPr txBox="1"/>
          <p:nvPr/>
        </p:nvSpPr>
        <p:spPr>
          <a:xfrm>
            <a:off x="6202019" y="2749827"/>
            <a:ext cx="157700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-300" dirty="0">
                <a:solidFill>
                  <a:srgbClr val="FF0000"/>
                </a:solidFill>
              </a:rPr>
              <a:t>+</a:t>
            </a:r>
            <a:r>
              <a:rPr lang="ar-KW" sz="5400" b="1" dirty="0">
                <a:solidFill>
                  <a:srgbClr val="FF0000"/>
                </a:solidFill>
              </a:rPr>
              <a:t> 175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F4716-A5A4-9634-3E83-CF468DB9A934}"/>
              </a:ext>
            </a:extLst>
          </p:cNvPr>
          <p:cNvSpPr txBox="1"/>
          <p:nvPr/>
        </p:nvSpPr>
        <p:spPr>
          <a:xfrm>
            <a:off x="3405811" y="3584714"/>
            <a:ext cx="157700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-300" dirty="0">
                <a:solidFill>
                  <a:srgbClr val="FF0000"/>
                </a:solidFill>
              </a:rPr>
              <a:t>+</a:t>
            </a:r>
            <a:r>
              <a:rPr lang="ar-KW" sz="5400" b="1" dirty="0">
                <a:solidFill>
                  <a:srgbClr val="FF0000"/>
                </a:solidFill>
              </a:rPr>
              <a:t> 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749F9-C5C4-1A18-0559-951DC6B97634}"/>
              </a:ext>
            </a:extLst>
          </p:cNvPr>
          <p:cNvSpPr txBox="1"/>
          <p:nvPr/>
        </p:nvSpPr>
        <p:spPr>
          <a:xfrm>
            <a:off x="609603" y="4419601"/>
            <a:ext cx="157700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-300" dirty="0">
                <a:solidFill>
                  <a:srgbClr val="FF0000"/>
                </a:solidFill>
              </a:rPr>
              <a:t>--</a:t>
            </a:r>
            <a:r>
              <a:rPr lang="ar-KW" sz="5400" b="1" dirty="0">
                <a:solidFill>
                  <a:srgbClr val="FF0000"/>
                </a:solidFill>
              </a:rPr>
              <a:t> 230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69C75-BEF9-9999-4146-84990EBEBA0F}"/>
              </a:ext>
            </a:extLst>
          </p:cNvPr>
          <p:cNvSpPr txBox="1"/>
          <p:nvPr/>
        </p:nvSpPr>
        <p:spPr>
          <a:xfrm>
            <a:off x="609603" y="5224229"/>
            <a:ext cx="157700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-300" dirty="0">
                <a:solidFill>
                  <a:srgbClr val="FF0000"/>
                </a:solidFill>
              </a:rPr>
              <a:t>--</a:t>
            </a:r>
            <a:r>
              <a:rPr lang="ar-KW" sz="5400" b="1" dirty="0">
                <a:solidFill>
                  <a:srgbClr val="FF0000"/>
                </a:solidFill>
              </a:rPr>
              <a:t> 200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6B8B50-4FA9-0B76-BD3A-69341547CE81}"/>
              </a:ext>
            </a:extLst>
          </p:cNvPr>
          <p:cNvSpPr/>
          <p:nvPr/>
        </p:nvSpPr>
        <p:spPr>
          <a:xfrm>
            <a:off x="443948" y="2749826"/>
            <a:ext cx="11304105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0CA69-586E-5A46-372A-02F8A04DD1D7}"/>
              </a:ext>
            </a:extLst>
          </p:cNvPr>
          <p:cNvSpPr/>
          <p:nvPr/>
        </p:nvSpPr>
        <p:spPr>
          <a:xfrm>
            <a:off x="443947" y="3597964"/>
            <a:ext cx="11304105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FD096A-B343-BF43-A279-2A7E12E1A759}"/>
              </a:ext>
            </a:extLst>
          </p:cNvPr>
          <p:cNvSpPr/>
          <p:nvPr/>
        </p:nvSpPr>
        <p:spPr>
          <a:xfrm>
            <a:off x="443947" y="4452729"/>
            <a:ext cx="11304105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ECB5BD-21E6-0958-19B7-4237946CD018}"/>
              </a:ext>
            </a:extLst>
          </p:cNvPr>
          <p:cNvSpPr/>
          <p:nvPr/>
        </p:nvSpPr>
        <p:spPr>
          <a:xfrm>
            <a:off x="443947" y="5307494"/>
            <a:ext cx="11304105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42361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GradientRiseVTI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9123E8-1B6B-49B5-873D-A8D01C369B68}">
  <ds:schemaRefs>
    <ds:schemaRef ds:uri="http://schemas.microsoft.com/sharepoint/v3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16c05727-aa75-4e4a-9b5f-8a80a1165891"/>
    <ds:schemaRef ds:uri="71af3243-3dd4-4a8d-8c0d-dd76da1f02a5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230e9df3-be65-4c73-a93b-d1236ebd677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E43E0E-1DE3-4D32-85EB-739731B9E7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51EB17-D597-42E7-995C-18B75FCBF2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Gradient rise design</Template>
  <TotalTime>338</TotalTime>
  <Words>175</Words>
  <Application>Microsoft Office PowerPoint</Application>
  <PresentationFormat>Widescreen</PresentationFormat>
  <Paragraphs>58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Meiryo</vt:lpstr>
      <vt:lpstr>A Soraya</vt:lpstr>
      <vt:lpstr>Afsaneh Font</vt:lpstr>
      <vt:lpstr>Arial</vt:lpstr>
      <vt:lpstr>Calibri</vt:lpstr>
      <vt:lpstr>Calibri Light</vt:lpstr>
      <vt:lpstr>Century Gothic</vt:lpstr>
      <vt:lpstr>DG Bebo</vt:lpstr>
      <vt:lpstr>Gill Sans MT</vt:lpstr>
      <vt:lpstr>GradientRiseVTI</vt:lpstr>
      <vt:lpstr>نسق Office</vt:lpstr>
      <vt:lpstr>2_Office Theme</vt:lpstr>
      <vt:lpstr>(3-1): الأعداد الصحيحة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(3-1): الأعداد الصحيحة</dc:title>
  <dc:creator>nrmsa 97</dc:creator>
  <cp:lastModifiedBy>نوره راشد محمد علي</cp:lastModifiedBy>
  <cp:revision>21</cp:revision>
  <cp:lastPrinted>2022-11-01T04:11:26Z</cp:lastPrinted>
  <dcterms:created xsi:type="dcterms:W3CDTF">2022-10-31T15:28:04Z</dcterms:created>
  <dcterms:modified xsi:type="dcterms:W3CDTF">2023-06-10T17:19:40Z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