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4" r:id="rId5"/>
    <p:sldMasterId id="2147483686" r:id="rId6"/>
    <p:sldMasterId id="2147483662" r:id="rId7"/>
  </p:sldMasterIdLst>
  <p:notesMasterIdLst>
    <p:notesMasterId r:id="rId33"/>
  </p:notesMasterIdLst>
  <p:sldIdLst>
    <p:sldId id="1321" r:id="rId8"/>
    <p:sldId id="1300" r:id="rId9"/>
    <p:sldId id="278" r:id="rId10"/>
    <p:sldId id="274" r:id="rId11"/>
    <p:sldId id="273" r:id="rId12"/>
    <p:sldId id="277" r:id="rId13"/>
    <p:sldId id="1301" r:id="rId14"/>
    <p:sldId id="1303" r:id="rId15"/>
    <p:sldId id="1306" r:id="rId16"/>
    <p:sldId id="1320" r:id="rId17"/>
    <p:sldId id="1304" r:id="rId18"/>
    <p:sldId id="1305" r:id="rId19"/>
    <p:sldId id="1255" r:id="rId20"/>
    <p:sldId id="1302" r:id="rId21"/>
    <p:sldId id="1307" r:id="rId22"/>
    <p:sldId id="1308" r:id="rId23"/>
    <p:sldId id="1309" r:id="rId24"/>
    <p:sldId id="1310" r:id="rId25"/>
    <p:sldId id="1311" r:id="rId26"/>
    <p:sldId id="1312" r:id="rId27"/>
    <p:sldId id="1313" r:id="rId28"/>
    <p:sldId id="1314" r:id="rId29"/>
    <p:sldId id="1315" r:id="rId30"/>
    <p:sldId id="1317" r:id="rId31"/>
    <p:sldId id="1316" r:id="rId32"/>
  </p:sldIdLst>
  <p:sldSz cx="12192000" cy="6858000"/>
  <p:notesSz cx="6865938" cy="9540875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030"/>
    <a:srgbClr val="AE4013"/>
    <a:srgbClr val="B44A14"/>
    <a:srgbClr val="C3641A"/>
    <a:srgbClr val="ECECEC"/>
    <a:srgbClr val="32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8" autoAdjust="0"/>
    <p:restoredTop sz="95728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0741703E-D67A-824B-83DA-F2C6174A6B11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6E10D6F-BD72-CF40-A81C-37A07F86F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37443" rtl="1"/>
            <a:fld id="{25289531-C0F7-40EB-919F-B6B876C2A419}" type="slidenum">
              <a:rPr lang="ar-A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algn="l" defTabSz="937443" rtl="1"/>
              <a:t>3</a:t>
            </a:fld>
            <a:endParaRPr lang="ar-AE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3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452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576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37443" rtl="1"/>
            <a:fld id="{25289531-C0F7-40EB-919F-B6B876C2A419}" type="slidenum">
              <a:rPr lang="ar-A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algn="l" defTabSz="937443" rtl="1"/>
              <a:t>4</a:t>
            </a:fld>
            <a:endParaRPr lang="ar-AE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5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37443" rtl="1"/>
            <a:fld id="{25289531-C0F7-40EB-919F-B6B876C2A419}" type="slidenum">
              <a:rPr lang="ar-A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algn="l" defTabSz="937443" rtl="1"/>
              <a:t>5</a:t>
            </a:fld>
            <a:endParaRPr lang="ar-AE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0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37443" rtl="1"/>
            <a:fld id="{25289531-C0F7-40EB-919F-B6B876C2A419}" type="slidenum">
              <a:rPr lang="ar-A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algn="l" defTabSz="937443" rtl="1"/>
              <a:t>6</a:t>
            </a:fld>
            <a:endParaRPr lang="ar-AE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2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/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/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58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662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691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175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43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43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443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528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5212080"/>
            <a:ext cx="10058400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273939-81E3-E3E1-9F21-F2D2ABD3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3944" y="1005840"/>
            <a:ext cx="3941064" cy="39410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44184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0672F17-EEFD-D734-0254-5B9F6EF8C41F}"/>
              </a:ext>
            </a:extLst>
          </p:cNvPr>
          <p:cNvSpPr/>
          <p:nvPr userDrawn="1"/>
        </p:nvSpPr>
        <p:spPr>
          <a:xfrm>
            <a:off x="3784786" y="702649"/>
            <a:ext cx="4603362" cy="3661222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BCB80F8-76C5-7477-4C73-77682F26129F}"/>
              </a:ext>
            </a:extLst>
          </p:cNvPr>
          <p:cNvSpPr/>
          <p:nvPr userDrawn="1"/>
        </p:nvSpPr>
        <p:spPr>
          <a:xfrm>
            <a:off x="9908952" y="2239509"/>
            <a:ext cx="337051" cy="336855"/>
          </a:xfrm>
          <a:custGeom>
            <a:avLst/>
            <a:gdLst>
              <a:gd name="connsiteX0" fmla="*/ 196508 w 337051"/>
              <a:gd name="connsiteY0" fmla="*/ 108569 h 336855"/>
              <a:gd name="connsiteX1" fmla="*/ 170052 w 337051"/>
              <a:gd name="connsiteY1" fmla="*/ 0 h 336855"/>
              <a:gd name="connsiteX2" fmla="*/ 141880 w 337051"/>
              <a:gd name="connsiteY2" fmla="*/ 108169 h 336855"/>
              <a:gd name="connsiteX3" fmla="*/ 108747 w 337051"/>
              <a:gd name="connsiteY3" fmla="*/ 140640 h 336855"/>
              <a:gd name="connsiteX4" fmla="*/ 0 w 337051"/>
              <a:gd name="connsiteY4" fmla="*/ 166934 h 336855"/>
              <a:gd name="connsiteX5" fmla="*/ 108238 w 337051"/>
              <a:gd name="connsiteY5" fmla="*/ 195122 h 336855"/>
              <a:gd name="connsiteX6" fmla="*/ 140735 w 337051"/>
              <a:gd name="connsiteY6" fmla="*/ 228191 h 336855"/>
              <a:gd name="connsiteX7" fmla="*/ 167063 w 337051"/>
              <a:gd name="connsiteY7" fmla="*/ 336855 h 336855"/>
              <a:gd name="connsiteX8" fmla="*/ 195299 w 337051"/>
              <a:gd name="connsiteY8" fmla="*/ 228686 h 336855"/>
              <a:gd name="connsiteX9" fmla="*/ 228369 w 337051"/>
              <a:gd name="connsiteY9" fmla="*/ 196215 h 336855"/>
              <a:gd name="connsiteX10" fmla="*/ 337052 w 337051"/>
              <a:gd name="connsiteY10" fmla="*/ 169921 h 336855"/>
              <a:gd name="connsiteX11" fmla="*/ 228813 w 337051"/>
              <a:gd name="connsiteY11" fmla="*/ 141733 h 336855"/>
              <a:gd name="connsiteX12" fmla="*/ 196508 w 337051"/>
              <a:gd name="connsiteY12" fmla="*/ 108569 h 3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1" h="336855">
                <a:moveTo>
                  <a:pt x="196508" y="108569"/>
                </a:moveTo>
                <a:lnTo>
                  <a:pt x="170052" y="0"/>
                </a:lnTo>
                <a:lnTo>
                  <a:pt x="141880" y="108169"/>
                </a:lnTo>
                <a:cubicBezTo>
                  <a:pt x="137683" y="124306"/>
                  <a:pt x="124900" y="136757"/>
                  <a:pt x="108747" y="140640"/>
                </a:cubicBezTo>
                <a:lnTo>
                  <a:pt x="0" y="166934"/>
                </a:lnTo>
                <a:lnTo>
                  <a:pt x="108238" y="195122"/>
                </a:lnTo>
                <a:cubicBezTo>
                  <a:pt x="124392" y="199304"/>
                  <a:pt x="136856" y="212054"/>
                  <a:pt x="140735" y="228191"/>
                </a:cubicBezTo>
                <a:lnTo>
                  <a:pt x="167063" y="336855"/>
                </a:lnTo>
                <a:lnTo>
                  <a:pt x="195299" y="228686"/>
                </a:lnTo>
                <a:cubicBezTo>
                  <a:pt x="199496" y="212549"/>
                  <a:pt x="212215" y="200098"/>
                  <a:pt x="228369" y="196215"/>
                </a:cubicBezTo>
                <a:lnTo>
                  <a:pt x="337052" y="169921"/>
                </a:lnTo>
                <a:lnTo>
                  <a:pt x="228813" y="141733"/>
                </a:lnTo>
                <a:cubicBezTo>
                  <a:pt x="212915" y="137450"/>
                  <a:pt x="200387" y="124700"/>
                  <a:pt x="196508" y="108569"/>
                </a:cubicBez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C327C148-E35A-0DCB-85FB-6E0AE4BE1C42}"/>
              </a:ext>
            </a:extLst>
          </p:cNvPr>
          <p:cNvSpPr/>
          <p:nvPr userDrawn="1"/>
        </p:nvSpPr>
        <p:spPr>
          <a:xfrm>
            <a:off x="2690520" y="2201374"/>
            <a:ext cx="763135" cy="749979"/>
          </a:xfrm>
          <a:custGeom>
            <a:avLst/>
            <a:gdLst>
              <a:gd name="connsiteX0" fmla="*/ 763136 w 763135"/>
              <a:gd name="connsiteY0" fmla="*/ 459146 h 749979"/>
              <a:gd name="connsiteX1" fmla="*/ 487307 w 763135"/>
              <a:gd name="connsiteY1" fmla="*/ 341018 h 749979"/>
              <a:gd name="connsiteX2" fmla="*/ 644621 w 763135"/>
              <a:gd name="connsiteY2" fmla="*/ 84073 h 749979"/>
              <a:gd name="connsiteX3" fmla="*/ 405333 w 763135"/>
              <a:gd name="connsiteY3" fmla="*/ 265741 h 749979"/>
              <a:gd name="connsiteX4" fmla="*/ 263053 w 763135"/>
              <a:gd name="connsiteY4" fmla="*/ 0 h 749979"/>
              <a:gd name="connsiteX5" fmla="*/ 299594 w 763135"/>
              <a:gd name="connsiteY5" fmla="*/ 299636 h 749979"/>
              <a:gd name="connsiteX6" fmla="*/ 0 w 763135"/>
              <a:gd name="connsiteY6" fmla="*/ 290998 h 749979"/>
              <a:gd name="connsiteX7" fmla="*/ 275829 w 763135"/>
              <a:gd name="connsiteY7" fmla="*/ 408961 h 749979"/>
              <a:gd name="connsiteX8" fmla="*/ 118515 w 763135"/>
              <a:gd name="connsiteY8" fmla="*/ 666071 h 749979"/>
              <a:gd name="connsiteX9" fmla="*/ 357803 w 763135"/>
              <a:gd name="connsiteY9" fmla="*/ 484239 h 749979"/>
              <a:gd name="connsiteX10" fmla="*/ 500083 w 763135"/>
              <a:gd name="connsiteY10" fmla="*/ 749980 h 749979"/>
              <a:gd name="connsiteX11" fmla="*/ 463700 w 763135"/>
              <a:gd name="connsiteY11" fmla="*/ 450344 h 749979"/>
              <a:gd name="connsiteX12" fmla="*/ 763136 w 763135"/>
              <a:gd name="connsiteY12" fmla="*/ 459146 h 7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135" h="749979">
                <a:moveTo>
                  <a:pt x="763136" y="459146"/>
                </a:moveTo>
                <a:lnTo>
                  <a:pt x="487307" y="341018"/>
                </a:lnTo>
                <a:lnTo>
                  <a:pt x="644621" y="84073"/>
                </a:lnTo>
                <a:lnTo>
                  <a:pt x="405333" y="265741"/>
                </a:lnTo>
                <a:lnTo>
                  <a:pt x="263053" y="0"/>
                </a:lnTo>
                <a:lnTo>
                  <a:pt x="299594" y="299636"/>
                </a:lnTo>
                <a:lnTo>
                  <a:pt x="0" y="290998"/>
                </a:lnTo>
                <a:lnTo>
                  <a:pt x="275829" y="408961"/>
                </a:lnTo>
                <a:lnTo>
                  <a:pt x="118515" y="666071"/>
                </a:lnTo>
                <a:lnTo>
                  <a:pt x="357803" y="484239"/>
                </a:lnTo>
                <a:lnTo>
                  <a:pt x="500083" y="749980"/>
                </a:lnTo>
                <a:lnTo>
                  <a:pt x="463700" y="450344"/>
                </a:lnTo>
                <a:lnTo>
                  <a:pt x="763136" y="45914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094CD60E-C387-2567-79C1-04FB31B14A3D}"/>
              </a:ext>
            </a:extLst>
          </p:cNvPr>
          <p:cNvSpPr/>
          <p:nvPr userDrawn="1"/>
        </p:nvSpPr>
        <p:spPr>
          <a:xfrm>
            <a:off x="10450578" y="3040271"/>
            <a:ext cx="432443" cy="413124"/>
          </a:xfrm>
          <a:custGeom>
            <a:avLst/>
            <a:gdLst>
              <a:gd name="connsiteX0" fmla="*/ 265826 w 432443"/>
              <a:gd name="connsiteY0" fmla="*/ 168421 h 413124"/>
              <a:gd name="connsiteX1" fmla="*/ 302457 w 432443"/>
              <a:gd name="connsiteY1" fmla="*/ 0 h 413124"/>
              <a:gd name="connsiteX2" fmla="*/ 209099 w 432443"/>
              <a:gd name="connsiteY2" fmla="*/ 143043 h 413124"/>
              <a:gd name="connsiteX3" fmla="*/ 86044 w 432443"/>
              <a:gd name="connsiteY3" fmla="*/ 26300 h 413124"/>
              <a:gd name="connsiteX4" fmla="*/ 159495 w 432443"/>
              <a:gd name="connsiteY4" fmla="*/ 181336 h 413124"/>
              <a:gd name="connsiteX5" fmla="*/ 0 w 432443"/>
              <a:gd name="connsiteY5" fmla="*/ 232862 h 413124"/>
              <a:gd name="connsiteX6" fmla="*/ 166618 w 432443"/>
              <a:gd name="connsiteY6" fmla="*/ 244703 h 413124"/>
              <a:gd name="connsiteX7" fmla="*/ 130178 w 432443"/>
              <a:gd name="connsiteY7" fmla="*/ 413124 h 413124"/>
              <a:gd name="connsiteX8" fmla="*/ 223535 w 432443"/>
              <a:gd name="connsiteY8" fmla="*/ 270082 h 413124"/>
              <a:gd name="connsiteX9" fmla="*/ 346400 w 432443"/>
              <a:gd name="connsiteY9" fmla="*/ 386824 h 413124"/>
              <a:gd name="connsiteX10" fmla="*/ 273075 w 432443"/>
              <a:gd name="connsiteY10" fmla="*/ 231788 h 413124"/>
              <a:gd name="connsiteX11" fmla="*/ 432444 w 432443"/>
              <a:gd name="connsiteY11" fmla="*/ 180262 h 413124"/>
              <a:gd name="connsiteX12" fmla="*/ 265826 w 432443"/>
              <a:gd name="connsiteY12" fmla="*/ 168421 h 41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443" h="413124">
                <a:moveTo>
                  <a:pt x="265826" y="168421"/>
                </a:moveTo>
                <a:lnTo>
                  <a:pt x="302457" y="0"/>
                </a:lnTo>
                <a:lnTo>
                  <a:pt x="209099" y="143043"/>
                </a:lnTo>
                <a:lnTo>
                  <a:pt x="86044" y="26300"/>
                </a:lnTo>
                <a:lnTo>
                  <a:pt x="159495" y="181336"/>
                </a:lnTo>
                <a:lnTo>
                  <a:pt x="0" y="232862"/>
                </a:lnTo>
                <a:lnTo>
                  <a:pt x="166618" y="244703"/>
                </a:lnTo>
                <a:lnTo>
                  <a:pt x="130178" y="413124"/>
                </a:lnTo>
                <a:lnTo>
                  <a:pt x="223535" y="270082"/>
                </a:lnTo>
                <a:lnTo>
                  <a:pt x="346400" y="386824"/>
                </a:lnTo>
                <a:lnTo>
                  <a:pt x="273075" y="231788"/>
                </a:lnTo>
                <a:lnTo>
                  <a:pt x="432444" y="180262"/>
                </a:lnTo>
                <a:lnTo>
                  <a:pt x="265826" y="1684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118CEC94-78DB-19AB-77DD-495E94E7DE55}"/>
              </a:ext>
            </a:extLst>
          </p:cNvPr>
          <p:cNvSpPr/>
          <p:nvPr userDrawn="1"/>
        </p:nvSpPr>
        <p:spPr>
          <a:xfrm>
            <a:off x="1399094" y="1739838"/>
            <a:ext cx="279816" cy="260586"/>
          </a:xfrm>
          <a:custGeom>
            <a:avLst/>
            <a:gdLst>
              <a:gd name="connsiteX0" fmla="*/ 171992 w 279816"/>
              <a:gd name="connsiteY0" fmla="*/ 106230 h 260586"/>
              <a:gd name="connsiteX1" fmla="*/ 195700 w 279816"/>
              <a:gd name="connsiteY1" fmla="*/ 0 h 260586"/>
              <a:gd name="connsiteX2" fmla="*/ 135285 w 279816"/>
              <a:gd name="connsiteY2" fmla="*/ 90226 h 260586"/>
              <a:gd name="connsiteX3" fmla="*/ 55696 w 279816"/>
              <a:gd name="connsiteY3" fmla="*/ 16588 h 260586"/>
              <a:gd name="connsiteX4" fmla="*/ 103195 w 279816"/>
              <a:gd name="connsiteY4" fmla="*/ 114385 h 260586"/>
              <a:gd name="connsiteX5" fmla="*/ 0 w 279816"/>
              <a:gd name="connsiteY5" fmla="*/ 146882 h 260586"/>
              <a:gd name="connsiteX6" fmla="*/ 107825 w 279816"/>
              <a:gd name="connsiteY6" fmla="*/ 154356 h 260586"/>
              <a:gd name="connsiteX7" fmla="*/ 84212 w 279816"/>
              <a:gd name="connsiteY7" fmla="*/ 260586 h 260586"/>
              <a:gd name="connsiteX8" fmla="*/ 144627 w 279816"/>
              <a:gd name="connsiteY8" fmla="*/ 170360 h 260586"/>
              <a:gd name="connsiteX9" fmla="*/ 224120 w 279816"/>
              <a:gd name="connsiteY9" fmla="*/ 243998 h 260586"/>
              <a:gd name="connsiteX10" fmla="*/ 176717 w 279816"/>
              <a:gd name="connsiteY10" fmla="*/ 146201 h 260586"/>
              <a:gd name="connsiteX11" fmla="*/ 279816 w 279816"/>
              <a:gd name="connsiteY11" fmla="*/ 113705 h 260586"/>
              <a:gd name="connsiteX12" fmla="*/ 171992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1992" y="106230"/>
                </a:moveTo>
                <a:lnTo>
                  <a:pt x="195700" y="0"/>
                </a:lnTo>
                <a:lnTo>
                  <a:pt x="135285" y="90226"/>
                </a:lnTo>
                <a:lnTo>
                  <a:pt x="55696" y="16588"/>
                </a:lnTo>
                <a:lnTo>
                  <a:pt x="103195" y="114385"/>
                </a:lnTo>
                <a:lnTo>
                  <a:pt x="0" y="146882"/>
                </a:lnTo>
                <a:lnTo>
                  <a:pt x="107825" y="154356"/>
                </a:lnTo>
                <a:lnTo>
                  <a:pt x="84212" y="260586"/>
                </a:lnTo>
                <a:lnTo>
                  <a:pt x="144627" y="170360"/>
                </a:lnTo>
                <a:lnTo>
                  <a:pt x="224120" y="243998"/>
                </a:lnTo>
                <a:lnTo>
                  <a:pt x="176717" y="146201"/>
                </a:lnTo>
                <a:lnTo>
                  <a:pt x="279816" y="113705"/>
                </a:lnTo>
                <a:lnTo>
                  <a:pt x="171992" y="106230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77881F6D-6DC8-2386-9620-B36874FBE270}"/>
              </a:ext>
            </a:extLst>
          </p:cNvPr>
          <p:cNvSpPr/>
          <p:nvPr userDrawn="1"/>
        </p:nvSpPr>
        <p:spPr>
          <a:xfrm>
            <a:off x="9011376" y="2589040"/>
            <a:ext cx="279816" cy="260586"/>
          </a:xfrm>
          <a:custGeom>
            <a:avLst/>
            <a:gdLst>
              <a:gd name="connsiteX0" fmla="*/ 172024 w 279816"/>
              <a:gd name="connsiteY0" fmla="*/ 106230 h 260586"/>
              <a:gd name="connsiteX1" fmla="*/ 195681 w 279816"/>
              <a:gd name="connsiteY1" fmla="*/ 0 h 260586"/>
              <a:gd name="connsiteX2" fmla="*/ 135266 w 279816"/>
              <a:gd name="connsiteY2" fmla="*/ 90226 h 260586"/>
              <a:gd name="connsiteX3" fmla="*/ 55709 w 279816"/>
              <a:gd name="connsiteY3" fmla="*/ 16588 h 260586"/>
              <a:gd name="connsiteX4" fmla="*/ 103214 w 279816"/>
              <a:gd name="connsiteY4" fmla="*/ 114385 h 260586"/>
              <a:gd name="connsiteX5" fmla="*/ 0 w 279816"/>
              <a:gd name="connsiteY5" fmla="*/ 146882 h 260586"/>
              <a:gd name="connsiteX6" fmla="*/ 107793 w 279816"/>
              <a:gd name="connsiteY6" fmla="*/ 154356 h 260586"/>
              <a:gd name="connsiteX7" fmla="*/ 84199 w 279816"/>
              <a:gd name="connsiteY7" fmla="*/ 260586 h 260586"/>
              <a:gd name="connsiteX8" fmla="*/ 144614 w 279816"/>
              <a:gd name="connsiteY8" fmla="*/ 170360 h 260586"/>
              <a:gd name="connsiteX9" fmla="*/ 224108 w 279816"/>
              <a:gd name="connsiteY9" fmla="*/ 243998 h 260586"/>
              <a:gd name="connsiteX10" fmla="*/ 176730 w 279816"/>
              <a:gd name="connsiteY10" fmla="*/ 146201 h 260586"/>
              <a:gd name="connsiteX11" fmla="*/ 279816 w 279816"/>
              <a:gd name="connsiteY11" fmla="*/ 113705 h 260586"/>
              <a:gd name="connsiteX12" fmla="*/ 172024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2024" y="106230"/>
                </a:moveTo>
                <a:lnTo>
                  <a:pt x="195681" y="0"/>
                </a:lnTo>
                <a:lnTo>
                  <a:pt x="135266" y="90226"/>
                </a:lnTo>
                <a:lnTo>
                  <a:pt x="55709" y="16588"/>
                </a:lnTo>
                <a:lnTo>
                  <a:pt x="103214" y="114385"/>
                </a:lnTo>
                <a:lnTo>
                  <a:pt x="0" y="146882"/>
                </a:lnTo>
                <a:lnTo>
                  <a:pt x="107793" y="154356"/>
                </a:lnTo>
                <a:lnTo>
                  <a:pt x="84199" y="260586"/>
                </a:lnTo>
                <a:lnTo>
                  <a:pt x="144614" y="170360"/>
                </a:lnTo>
                <a:lnTo>
                  <a:pt x="224108" y="243998"/>
                </a:lnTo>
                <a:lnTo>
                  <a:pt x="176730" y="146201"/>
                </a:lnTo>
                <a:lnTo>
                  <a:pt x="279816" y="113705"/>
                </a:lnTo>
                <a:lnTo>
                  <a:pt x="172024" y="10623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6BECF6E6-E7EC-0752-CFA9-0A14648606A2}"/>
              </a:ext>
            </a:extLst>
          </p:cNvPr>
          <p:cNvSpPr/>
          <p:nvPr userDrawn="1"/>
        </p:nvSpPr>
        <p:spPr>
          <a:xfrm>
            <a:off x="2405637" y="1349627"/>
            <a:ext cx="381644" cy="381421"/>
          </a:xfrm>
          <a:custGeom>
            <a:avLst/>
            <a:gdLst>
              <a:gd name="connsiteX0" fmla="*/ 258805 w 381644"/>
              <a:gd name="connsiteY0" fmla="*/ 222000 h 381421"/>
              <a:gd name="connsiteX1" fmla="*/ 381644 w 381644"/>
              <a:gd name="connsiteY1" fmla="*/ 191474 h 381421"/>
              <a:gd name="connsiteX2" fmla="*/ 258938 w 381644"/>
              <a:gd name="connsiteY2" fmla="*/ 160178 h 381421"/>
              <a:gd name="connsiteX3" fmla="*/ 221958 w 381644"/>
              <a:gd name="connsiteY3" fmla="*/ 122920 h 381421"/>
              <a:gd name="connsiteX4" fmla="*/ 191528 w 381644"/>
              <a:gd name="connsiteY4" fmla="*/ 0 h 381421"/>
              <a:gd name="connsiteX5" fmla="*/ 160227 w 381644"/>
              <a:gd name="connsiteY5" fmla="*/ 122672 h 381421"/>
              <a:gd name="connsiteX6" fmla="*/ 122954 w 381644"/>
              <a:gd name="connsiteY6" fmla="*/ 159644 h 381421"/>
              <a:gd name="connsiteX7" fmla="*/ 0 w 381644"/>
              <a:gd name="connsiteY7" fmla="*/ 190063 h 381421"/>
              <a:gd name="connsiteX8" fmla="*/ 122712 w 381644"/>
              <a:gd name="connsiteY8" fmla="*/ 221352 h 381421"/>
              <a:gd name="connsiteX9" fmla="*/ 159693 w 381644"/>
              <a:gd name="connsiteY9" fmla="*/ 258616 h 381421"/>
              <a:gd name="connsiteX10" fmla="*/ 190116 w 381644"/>
              <a:gd name="connsiteY10" fmla="*/ 381422 h 381421"/>
              <a:gd name="connsiteX11" fmla="*/ 221418 w 381644"/>
              <a:gd name="connsiteY11" fmla="*/ 258749 h 381421"/>
              <a:gd name="connsiteX12" fmla="*/ 258805 w 381644"/>
              <a:gd name="connsiteY12" fmla="*/ 222000 h 3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644" h="381421">
                <a:moveTo>
                  <a:pt x="258805" y="222000"/>
                </a:moveTo>
                <a:lnTo>
                  <a:pt x="381644" y="191474"/>
                </a:lnTo>
                <a:lnTo>
                  <a:pt x="258938" y="160178"/>
                </a:lnTo>
                <a:cubicBezTo>
                  <a:pt x="240630" y="155538"/>
                  <a:pt x="226448" y="141168"/>
                  <a:pt x="221958" y="122920"/>
                </a:cubicBezTo>
                <a:lnTo>
                  <a:pt x="191528" y="0"/>
                </a:lnTo>
                <a:lnTo>
                  <a:pt x="160227" y="122672"/>
                </a:lnTo>
                <a:cubicBezTo>
                  <a:pt x="155584" y="140971"/>
                  <a:pt x="141212" y="155150"/>
                  <a:pt x="122954" y="159644"/>
                </a:cubicBezTo>
                <a:lnTo>
                  <a:pt x="0" y="190063"/>
                </a:lnTo>
                <a:lnTo>
                  <a:pt x="122712" y="221352"/>
                </a:lnTo>
                <a:cubicBezTo>
                  <a:pt x="141015" y="225998"/>
                  <a:pt x="155197" y="240362"/>
                  <a:pt x="159693" y="258616"/>
                </a:cubicBezTo>
                <a:lnTo>
                  <a:pt x="190116" y="381422"/>
                </a:lnTo>
                <a:lnTo>
                  <a:pt x="221418" y="258749"/>
                </a:lnTo>
                <a:cubicBezTo>
                  <a:pt x="226174" y="240788"/>
                  <a:pt x="240547" y="226494"/>
                  <a:pt x="258805" y="22200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5" name="Graphic 14" descr="Alterations &amp; Tailoring with solid fill">
            <a:extLst>
              <a:ext uri="{FF2B5EF4-FFF2-40B4-BE49-F238E27FC236}">
                <a16:creationId xmlns:a16="http://schemas.microsoft.com/office/drawing/2014/main" id="{88F35F3C-26EF-65D8-8808-D0C778CCA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67930">
            <a:off x="10391597" y="1296224"/>
            <a:ext cx="1802157" cy="18021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DD98E78-6AD1-A788-6519-5B9C4523FE9B}"/>
              </a:ext>
            </a:extLst>
          </p:cNvPr>
          <p:cNvGrpSpPr/>
          <p:nvPr userDrawn="1"/>
        </p:nvGrpSpPr>
        <p:grpSpPr>
          <a:xfrm rot="5400000">
            <a:off x="-47632" y="151359"/>
            <a:ext cx="2163106" cy="1841550"/>
            <a:chOff x="635017" y="273602"/>
            <a:chExt cx="1793132" cy="1485958"/>
          </a:xfrm>
          <a:solidFill>
            <a:srgbClr val="B44A14"/>
          </a:solidFill>
        </p:grpSpPr>
        <p:pic>
          <p:nvPicPr>
            <p:cNvPr id="17" name="Graphic 16" descr="Triangle Ruler outline">
              <a:extLst>
                <a:ext uri="{FF2B5EF4-FFF2-40B4-BE49-F238E27FC236}">
                  <a16:creationId xmlns:a16="http://schemas.microsoft.com/office/drawing/2014/main" id="{A41A3983-FAAB-17B9-E23D-9B5253CBB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5017" y="295086"/>
              <a:ext cx="1464474" cy="1464474"/>
            </a:xfrm>
            <a:prstGeom prst="rect">
              <a:avLst/>
            </a:prstGeom>
          </p:spPr>
        </p:pic>
        <p:pic>
          <p:nvPicPr>
            <p:cNvPr id="19" name="Graphic 18" descr="Ruler outline">
              <a:extLst>
                <a:ext uri="{FF2B5EF4-FFF2-40B4-BE49-F238E27FC236}">
                  <a16:creationId xmlns:a16="http://schemas.microsoft.com/office/drawing/2014/main" id="{974E02DB-73D9-643C-C228-909B6CC79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963674" y="273602"/>
              <a:ext cx="1464475" cy="1464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08176"/>
            <a:ext cx="1021384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045C25C3-199E-3126-8079-A8255966DD3D}"/>
              </a:ext>
            </a:extLst>
          </p:cNvPr>
          <p:cNvSpPr/>
          <p:nvPr userDrawn="1"/>
        </p:nvSpPr>
        <p:spPr>
          <a:xfrm>
            <a:off x="980573" y="6047648"/>
            <a:ext cx="408948" cy="408682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D7D39036-111B-CEED-189C-B14911867D90}"/>
              </a:ext>
            </a:extLst>
          </p:cNvPr>
          <p:cNvSpPr/>
          <p:nvPr userDrawn="1"/>
        </p:nvSpPr>
        <p:spPr>
          <a:xfrm>
            <a:off x="1575124" y="5096959"/>
            <a:ext cx="784618" cy="771041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D3F5A-ACA1-B405-D6E5-37192DAF342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6A08D-1515-AC6D-487D-FF05098404B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00F7C404-3682-BE0D-7B78-EEC527C409BE}"/>
              </a:ext>
            </a:extLst>
          </p:cNvPr>
          <p:cNvSpPr/>
          <p:nvPr userDrawn="1"/>
        </p:nvSpPr>
        <p:spPr>
          <a:xfrm>
            <a:off x="10397613" y="4952686"/>
            <a:ext cx="1794387" cy="1905314"/>
          </a:xfrm>
          <a:custGeom>
            <a:avLst/>
            <a:gdLst>
              <a:gd name="connsiteX0" fmla="*/ 2268387 w 2268387"/>
              <a:gd name="connsiteY0" fmla="*/ 2107997 h 2408616"/>
              <a:gd name="connsiteX1" fmla="*/ 2268387 w 2268387"/>
              <a:gd name="connsiteY1" fmla="*/ 2117965 h 2408616"/>
              <a:gd name="connsiteX2" fmla="*/ 2227606 w 2268387"/>
              <a:gd name="connsiteY2" fmla="*/ 2175439 h 2408616"/>
              <a:gd name="connsiteX3" fmla="*/ 1996806 w 2268387"/>
              <a:gd name="connsiteY3" fmla="*/ 2385223 h 2408616"/>
              <a:gd name="connsiteX4" fmla="*/ 1960052 w 2268387"/>
              <a:gd name="connsiteY4" fmla="*/ 2408616 h 2408616"/>
              <a:gd name="connsiteX5" fmla="*/ 1949262 w 2268387"/>
              <a:gd name="connsiteY5" fmla="*/ 2408616 h 2408616"/>
              <a:gd name="connsiteX6" fmla="*/ 1994057 w 2268387"/>
              <a:gd name="connsiteY6" fmla="*/ 2380069 h 2408616"/>
              <a:gd name="connsiteX7" fmla="*/ 2223788 w 2268387"/>
              <a:gd name="connsiteY7" fmla="*/ 2170966 h 2408616"/>
              <a:gd name="connsiteX8" fmla="*/ 2268387 w 2268387"/>
              <a:gd name="connsiteY8" fmla="*/ 1844513 h 2408616"/>
              <a:gd name="connsiteX9" fmla="*/ 2268387 w 2268387"/>
              <a:gd name="connsiteY9" fmla="*/ 1856929 h 2408616"/>
              <a:gd name="connsiteX10" fmla="*/ 2229989 w 2268387"/>
              <a:gd name="connsiteY10" fmla="*/ 1930467 h 2408616"/>
              <a:gd name="connsiteX11" fmla="*/ 1702109 w 2268387"/>
              <a:gd name="connsiteY11" fmla="*/ 2376439 h 2408616"/>
              <a:gd name="connsiteX12" fmla="*/ 1618124 w 2268387"/>
              <a:gd name="connsiteY12" fmla="*/ 2408616 h 2408616"/>
              <a:gd name="connsiteX13" fmla="*/ 1601964 w 2268387"/>
              <a:gd name="connsiteY13" fmla="*/ 2408616 h 2408616"/>
              <a:gd name="connsiteX14" fmla="*/ 1699787 w 2268387"/>
              <a:gd name="connsiteY14" fmla="*/ 2371139 h 2408616"/>
              <a:gd name="connsiteX15" fmla="*/ 2225160 w 2268387"/>
              <a:gd name="connsiteY15" fmla="*/ 1927299 h 2408616"/>
              <a:gd name="connsiteX16" fmla="*/ 1671375 w 2268387"/>
              <a:gd name="connsiteY16" fmla="*/ 1188350 h 2408616"/>
              <a:gd name="connsiteX17" fmla="*/ 1882377 w 2268387"/>
              <a:gd name="connsiteY17" fmla="*/ 1674828 h 2408616"/>
              <a:gd name="connsiteX18" fmla="*/ 1325700 w 2268387"/>
              <a:gd name="connsiteY18" fmla="*/ 2059795 h 2408616"/>
              <a:gd name="connsiteX19" fmla="*/ 1026772 w 2268387"/>
              <a:gd name="connsiteY19" fmla="*/ 1874736 h 2408616"/>
              <a:gd name="connsiteX20" fmla="*/ 1201639 w 2268387"/>
              <a:gd name="connsiteY20" fmla="*/ 1943642 h 2408616"/>
              <a:gd name="connsiteX21" fmla="*/ 1758317 w 2268387"/>
              <a:gd name="connsiteY21" fmla="*/ 1558680 h 2408616"/>
              <a:gd name="connsiteX22" fmla="*/ 1671375 w 2268387"/>
              <a:gd name="connsiteY22" fmla="*/ 1188350 h 2408616"/>
              <a:gd name="connsiteX23" fmla="*/ 1374983 w 2268387"/>
              <a:gd name="connsiteY23" fmla="*/ 1001331 h 2408616"/>
              <a:gd name="connsiteX24" fmla="*/ 819424 w 2268387"/>
              <a:gd name="connsiteY24" fmla="*/ 1475529 h 2408616"/>
              <a:gd name="connsiteX25" fmla="*/ 1285448 w 2268387"/>
              <a:gd name="connsiteY25" fmla="*/ 2146372 h 2408616"/>
              <a:gd name="connsiteX26" fmla="*/ 1957834 w 2268387"/>
              <a:gd name="connsiteY26" fmla="*/ 1681384 h 2408616"/>
              <a:gd name="connsiteX27" fmla="*/ 1491809 w 2268387"/>
              <a:gd name="connsiteY27" fmla="*/ 1010535 h 2408616"/>
              <a:gd name="connsiteX28" fmla="*/ 1374983 w 2268387"/>
              <a:gd name="connsiteY28" fmla="*/ 1001331 h 2408616"/>
              <a:gd name="connsiteX29" fmla="*/ 1374860 w 2268387"/>
              <a:gd name="connsiteY29" fmla="*/ 995548 h 2408616"/>
              <a:gd name="connsiteX30" fmla="*/ 1492854 w 2268387"/>
              <a:gd name="connsiteY30" fmla="*/ 1004847 h 2408616"/>
              <a:gd name="connsiteX31" fmla="*/ 1963575 w 2268387"/>
              <a:gd name="connsiteY31" fmla="*/ 1682414 h 2408616"/>
              <a:gd name="connsiteX32" fmla="*/ 1284405 w 2268387"/>
              <a:gd name="connsiteY32" fmla="*/ 2152067 h 2408616"/>
              <a:gd name="connsiteX33" fmla="*/ 813684 w 2268387"/>
              <a:gd name="connsiteY33" fmla="*/ 1474498 h 2408616"/>
              <a:gd name="connsiteX34" fmla="*/ 1374860 w 2268387"/>
              <a:gd name="connsiteY34" fmla="*/ 995548 h 2408616"/>
              <a:gd name="connsiteX35" fmla="*/ 1374404 w 2268387"/>
              <a:gd name="connsiteY35" fmla="*/ 976397 h 2408616"/>
              <a:gd name="connsiteX36" fmla="*/ 794775 w 2268387"/>
              <a:gd name="connsiteY36" fmla="*/ 1471080 h 2408616"/>
              <a:gd name="connsiteX37" fmla="*/ 1280983 w 2268387"/>
              <a:gd name="connsiteY37" fmla="*/ 2170912 h 2408616"/>
              <a:gd name="connsiteX38" fmla="*/ 1982483 w 2268387"/>
              <a:gd name="connsiteY38" fmla="*/ 1685829 h 2408616"/>
              <a:gd name="connsiteX39" fmla="*/ 1496275 w 2268387"/>
              <a:gd name="connsiteY39" fmla="*/ 986001 h 2408616"/>
              <a:gd name="connsiteX40" fmla="*/ 1374404 w 2268387"/>
              <a:gd name="connsiteY40" fmla="*/ 976397 h 2408616"/>
              <a:gd name="connsiteX41" fmla="*/ 1374228 w 2268387"/>
              <a:gd name="connsiteY41" fmla="*/ 970610 h 2408616"/>
              <a:gd name="connsiteX42" fmla="*/ 1497262 w 2268387"/>
              <a:gd name="connsiteY42" fmla="*/ 980306 h 2408616"/>
              <a:gd name="connsiteX43" fmla="*/ 1988166 w 2268387"/>
              <a:gd name="connsiteY43" fmla="*/ 1686859 h 2408616"/>
              <a:gd name="connsiteX44" fmla="*/ 1279996 w 2268387"/>
              <a:gd name="connsiteY44" fmla="*/ 2176607 h 2408616"/>
              <a:gd name="connsiteX45" fmla="*/ 789091 w 2268387"/>
              <a:gd name="connsiteY45" fmla="*/ 1470049 h 2408616"/>
              <a:gd name="connsiteX46" fmla="*/ 1374228 w 2268387"/>
              <a:gd name="connsiteY46" fmla="*/ 970610 h 2408616"/>
              <a:gd name="connsiteX47" fmla="*/ 1373788 w 2268387"/>
              <a:gd name="connsiteY47" fmla="*/ 951459 h 2408616"/>
              <a:gd name="connsiteX48" fmla="*/ 770184 w 2268387"/>
              <a:gd name="connsiteY48" fmla="*/ 1466635 h 2408616"/>
              <a:gd name="connsiteX49" fmla="*/ 1276575 w 2268387"/>
              <a:gd name="connsiteY49" fmla="*/ 2195454 h 2408616"/>
              <a:gd name="connsiteX50" fmla="*/ 2007075 w 2268387"/>
              <a:gd name="connsiteY50" fmla="*/ 1690278 h 2408616"/>
              <a:gd name="connsiteX51" fmla="*/ 1500684 w 2268387"/>
              <a:gd name="connsiteY51" fmla="*/ 961460 h 2408616"/>
              <a:gd name="connsiteX52" fmla="*/ 1373788 w 2268387"/>
              <a:gd name="connsiteY52" fmla="*/ 951459 h 2408616"/>
              <a:gd name="connsiteX53" fmla="*/ 1373648 w 2268387"/>
              <a:gd name="connsiteY53" fmla="*/ 945673 h 2408616"/>
              <a:gd name="connsiteX54" fmla="*/ 1501727 w 2268387"/>
              <a:gd name="connsiteY54" fmla="*/ 955766 h 2408616"/>
              <a:gd name="connsiteX55" fmla="*/ 2012759 w 2268387"/>
              <a:gd name="connsiteY55" fmla="*/ 1691308 h 2408616"/>
              <a:gd name="connsiteX56" fmla="*/ 1275531 w 2268387"/>
              <a:gd name="connsiteY56" fmla="*/ 2201148 h 2408616"/>
              <a:gd name="connsiteX57" fmla="*/ 764499 w 2268387"/>
              <a:gd name="connsiteY57" fmla="*/ 1465604 h 2408616"/>
              <a:gd name="connsiteX58" fmla="*/ 1373648 w 2268387"/>
              <a:gd name="connsiteY58" fmla="*/ 945673 h 2408616"/>
              <a:gd name="connsiteX59" fmla="*/ 1369642 w 2268387"/>
              <a:gd name="connsiteY59" fmla="*/ 932149 h 2408616"/>
              <a:gd name="connsiteX60" fmla="*/ 745070 w 2268387"/>
              <a:gd name="connsiteY60" fmla="*/ 1465252 h 2408616"/>
              <a:gd name="connsiteX61" fmla="*/ 1269035 w 2268387"/>
              <a:gd name="connsiteY61" fmla="*/ 2219439 h 2408616"/>
              <a:gd name="connsiteX62" fmla="*/ 2024938 w 2268387"/>
              <a:gd name="connsiteY62" fmla="*/ 1696678 h 2408616"/>
              <a:gd name="connsiteX63" fmla="*/ 1500974 w 2268387"/>
              <a:gd name="connsiteY63" fmla="*/ 942498 h 2408616"/>
              <a:gd name="connsiteX64" fmla="*/ 1369642 w 2268387"/>
              <a:gd name="connsiteY64" fmla="*/ 932149 h 2408616"/>
              <a:gd name="connsiteX65" fmla="*/ 1369518 w 2268387"/>
              <a:gd name="connsiteY65" fmla="*/ 926363 h 2408616"/>
              <a:gd name="connsiteX66" fmla="*/ 1502017 w 2268387"/>
              <a:gd name="connsiteY66" fmla="*/ 936803 h 2408616"/>
              <a:gd name="connsiteX67" fmla="*/ 2030622 w 2268387"/>
              <a:gd name="connsiteY67" fmla="*/ 1697714 h 2408616"/>
              <a:gd name="connsiteX68" fmla="*/ 1267990 w 2268387"/>
              <a:gd name="connsiteY68" fmla="*/ 2225127 h 2408616"/>
              <a:gd name="connsiteX69" fmla="*/ 739328 w 2268387"/>
              <a:gd name="connsiteY69" fmla="*/ 1464222 h 2408616"/>
              <a:gd name="connsiteX70" fmla="*/ 1369518 w 2268387"/>
              <a:gd name="connsiteY70" fmla="*/ 926363 h 2408616"/>
              <a:gd name="connsiteX71" fmla="*/ 1369062 w 2268387"/>
              <a:gd name="connsiteY71" fmla="*/ 907211 h 2408616"/>
              <a:gd name="connsiteX72" fmla="*/ 720478 w 2268387"/>
              <a:gd name="connsiteY72" fmla="*/ 1460808 h 2408616"/>
              <a:gd name="connsiteX73" fmla="*/ 1264570 w 2268387"/>
              <a:gd name="connsiteY73" fmla="*/ 2243973 h 2408616"/>
              <a:gd name="connsiteX74" fmla="*/ 2049530 w 2268387"/>
              <a:gd name="connsiteY74" fmla="*/ 1701128 h 2408616"/>
              <a:gd name="connsiteX75" fmla="*/ 1505440 w 2268387"/>
              <a:gd name="connsiteY75" fmla="*/ 917957 h 2408616"/>
              <a:gd name="connsiteX76" fmla="*/ 1369062 w 2268387"/>
              <a:gd name="connsiteY76" fmla="*/ 907211 h 2408616"/>
              <a:gd name="connsiteX77" fmla="*/ 1368925 w 2268387"/>
              <a:gd name="connsiteY77" fmla="*/ 901424 h 2408616"/>
              <a:gd name="connsiteX78" fmla="*/ 1506483 w 2268387"/>
              <a:gd name="connsiteY78" fmla="*/ 912262 h 2408616"/>
              <a:gd name="connsiteX79" fmla="*/ 2055272 w 2268387"/>
              <a:gd name="connsiteY79" fmla="*/ 1702158 h 2408616"/>
              <a:gd name="connsiteX80" fmla="*/ 1263525 w 2268387"/>
              <a:gd name="connsiteY80" fmla="*/ 2249667 h 2408616"/>
              <a:gd name="connsiteX81" fmla="*/ 714736 w 2268387"/>
              <a:gd name="connsiteY81" fmla="*/ 1459772 h 2408616"/>
              <a:gd name="connsiteX82" fmla="*/ 1368925 w 2268387"/>
              <a:gd name="connsiteY82" fmla="*/ 901424 h 2408616"/>
              <a:gd name="connsiteX83" fmla="*/ 359897 w 2268387"/>
              <a:gd name="connsiteY83" fmla="*/ 415377 h 2408616"/>
              <a:gd name="connsiteX84" fmla="*/ 25358 w 2268387"/>
              <a:gd name="connsiteY84" fmla="*/ 1052829 h 2408616"/>
              <a:gd name="connsiteX85" fmla="*/ 210433 w 2268387"/>
              <a:gd name="connsiteY85" fmla="*/ 1938503 h 2408616"/>
              <a:gd name="connsiteX86" fmla="*/ 216059 w 2268387"/>
              <a:gd name="connsiteY86" fmla="*/ 1935974 h 2408616"/>
              <a:gd name="connsiteX87" fmla="*/ 106789 w 2268387"/>
              <a:gd name="connsiteY87" fmla="*/ 1177181 h 2408616"/>
              <a:gd name="connsiteX88" fmla="*/ 439762 w 2268387"/>
              <a:gd name="connsiteY88" fmla="*/ 539761 h 2408616"/>
              <a:gd name="connsiteX89" fmla="*/ 359897 w 2268387"/>
              <a:gd name="connsiteY89" fmla="*/ 415377 h 2408616"/>
              <a:gd name="connsiteX90" fmla="*/ 1174373 w 2268387"/>
              <a:gd name="connsiteY90" fmla="*/ 63048 h 2408616"/>
              <a:gd name="connsiteX91" fmla="*/ 928811 w 2268387"/>
              <a:gd name="connsiteY91" fmla="*/ 96393 h 2408616"/>
              <a:gd name="connsiteX92" fmla="*/ 928232 w 2268387"/>
              <a:gd name="connsiteY92" fmla="*/ 133483 h 2408616"/>
              <a:gd name="connsiteX93" fmla="*/ 796226 w 2268387"/>
              <a:gd name="connsiteY93" fmla="*/ 224736 h 2408616"/>
              <a:gd name="connsiteX94" fmla="*/ 717636 w 2268387"/>
              <a:gd name="connsiteY94" fmla="*/ 168943 h 2408616"/>
              <a:gd name="connsiteX95" fmla="*/ 617298 w 2268387"/>
              <a:gd name="connsiteY95" fmla="*/ 219861 h 2408616"/>
              <a:gd name="connsiteX96" fmla="*/ 716824 w 2268387"/>
              <a:gd name="connsiteY96" fmla="*/ 331698 h 2408616"/>
              <a:gd name="connsiteX97" fmla="*/ 1517445 w 2268387"/>
              <a:gd name="connsiteY97" fmla="*/ 201655 h 2408616"/>
              <a:gd name="connsiteX98" fmla="*/ 2223528 w 2268387"/>
              <a:gd name="connsiteY98" fmla="*/ 606253 h 2408616"/>
              <a:gd name="connsiteX99" fmla="*/ 1429287 w 2268387"/>
              <a:gd name="connsiteY99" fmla="*/ 81969 h 2408616"/>
              <a:gd name="connsiteX100" fmla="*/ 1174373 w 2268387"/>
              <a:gd name="connsiteY100" fmla="*/ 63048 h 2408616"/>
              <a:gd name="connsiteX101" fmla="*/ 836766 w 2268387"/>
              <a:gd name="connsiteY101" fmla="*/ 1834 h 2408616"/>
              <a:gd name="connsiteX102" fmla="*/ 927766 w 2268387"/>
              <a:gd name="connsiteY102" fmla="*/ 90684 h 2408616"/>
              <a:gd name="connsiteX103" fmla="*/ 1430331 w 2268387"/>
              <a:gd name="connsiteY103" fmla="*/ 76276 h 2408616"/>
              <a:gd name="connsiteX104" fmla="*/ 2252932 w 2268387"/>
              <a:gd name="connsiteY104" fmla="*/ 641991 h 2408616"/>
              <a:gd name="connsiteX105" fmla="*/ 2268387 w 2268387"/>
              <a:gd name="connsiteY105" fmla="*/ 663717 h 2408616"/>
              <a:gd name="connsiteX106" fmla="*/ 2268387 w 2268387"/>
              <a:gd name="connsiteY106" fmla="*/ 686485 h 2408616"/>
              <a:gd name="connsiteX107" fmla="*/ 2248177 w 2268387"/>
              <a:gd name="connsiteY107" fmla="*/ 645296 h 2408616"/>
              <a:gd name="connsiteX108" fmla="*/ 1516401 w 2268387"/>
              <a:gd name="connsiteY108" fmla="*/ 207349 h 2408616"/>
              <a:gd name="connsiteX109" fmla="*/ 1304834 w 2268387"/>
              <a:gd name="connsiteY109" fmla="*/ 187836 h 2408616"/>
              <a:gd name="connsiteX110" fmla="*/ 718507 w 2268387"/>
              <a:gd name="connsiteY110" fmla="*/ 337369 h 2408616"/>
              <a:gd name="connsiteX111" fmla="*/ 722393 w 2268387"/>
              <a:gd name="connsiteY111" fmla="*/ 419674 h 2408616"/>
              <a:gd name="connsiteX112" fmla="*/ 508723 w 2268387"/>
              <a:gd name="connsiteY112" fmla="*/ 567415 h 2408616"/>
              <a:gd name="connsiteX113" fmla="*/ 444808 w 2268387"/>
              <a:gd name="connsiteY113" fmla="*/ 542961 h 2408616"/>
              <a:gd name="connsiteX114" fmla="*/ 112473 w 2268387"/>
              <a:gd name="connsiteY114" fmla="*/ 1178211 h 2408616"/>
              <a:gd name="connsiteX115" fmla="*/ 221510 w 2268387"/>
              <a:gd name="connsiteY115" fmla="*/ 1933972 h 2408616"/>
              <a:gd name="connsiteX116" fmla="*/ 260950 w 2268387"/>
              <a:gd name="connsiteY116" fmla="*/ 1931356 h 2408616"/>
              <a:gd name="connsiteX117" fmla="*/ 326315 w 2268387"/>
              <a:gd name="connsiteY117" fmla="*/ 2025388 h 2408616"/>
              <a:gd name="connsiteX118" fmla="*/ 307466 w 2268387"/>
              <a:gd name="connsiteY118" fmla="*/ 2064320 h 2408616"/>
              <a:gd name="connsiteX119" fmla="*/ 797389 w 2268387"/>
              <a:gd name="connsiteY119" fmla="*/ 2399114 h 2408616"/>
              <a:gd name="connsiteX120" fmla="*/ 827329 w 2268387"/>
              <a:gd name="connsiteY120" fmla="*/ 2408616 h 2408616"/>
              <a:gd name="connsiteX121" fmla="*/ 808204 w 2268387"/>
              <a:gd name="connsiteY121" fmla="*/ 2408616 h 2408616"/>
              <a:gd name="connsiteX122" fmla="*/ 795523 w 2268387"/>
              <a:gd name="connsiteY122" fmla="*/ 2404594 h 2408616"/>
              <a:gd name="connsiteX123" fmla="*/ 303464 w 2268387"/>
              <a:gd name="connsiteY123" fmla="*/ 2068549 h 2408616"/>
              <a:gd name="connsiteX124" fmla="*/ 301783 w 2268387"/>
              <a:gd name="connsiteY124" fmla="*/ 2070170 h 2408616"/>
              <a:gd name="connsiteX125" fmla="*/ 635046 w 2268387"/>
              <a:gd name="connsiteY125" fmla="*/ 2398850 h 2408616"/>
              <a:gd name="connsiteX126" fmla="*/ 651585 w 2268387"/>
              <a:gd name="connsiteY126" fmla="*/ 2408616 h 2408616"/>
              <a:gd name="connsiteX127" fmla="*/ 640173 w 2268387"/>
              <a:gd name="connsiteY127" fmla="*/ 2408616 h 2408616"/>
              <a:gd name="connsiteX128" fmla="*/ 632123 w 2268387"/>
              <a:gd name="connsiteY128" fmla="*/ 2403866 h 2408616"/>
              <a:gd name="connsiteX129" fmla="*/ 297374 w 2268387"/>
              <a:gd name="connsiteY129" fmla="*/ 2073983 h 2408616"/>
              <a:gd name="connsiteX130" fmla="*/ 232067 w 2268387"/>
              <a:gd name="connsiteY130" fmla="*/ 2090567 h 2408616"/>
              <a:gd name="connsiteX131" fmla="*/ 166702 w 2268387"/>
              <a:gd name="connsiteY131" fmla="*/ 1996536 h 2408616"/>
              <a:gd name="connsiteX132" fmla="*/ 205330 w 2268387"/>
              <a:gd name="connsiteY132" fmla="*/ 1941280 h 2408616"/>
              <a:gd name="connsiteX133" fmla="*/ 19674 w 2268387"/>
              <a:gd name="connsiteY133" fmla="*/ 1051798 h 2408616"/>
              <a:gd name="connsiteX134" fmla="*/ 358912 w 2268387"/>
              <a:gd name="connsiteY134" fmla="*/ 408191 h 2408616"/>
              <a:gd name="connsiteX135" fmla="*/ 360651 w 2268387"/>
              <a:gd name="connsiteY135" fmla="*/ 354269 h 2408616"/>
              <a:gd name="connsiteX136" fmla="*/ 574320 w 2268387"/>
              <a:gd name="connsiteY136" fmla="*/ 206528 h 2408616"/>
              <a:gd name="connsiteX137" fmla="*/ 610628 w 2268387"/>
              <a:gd name="connsiteY137" fmla="*/ 217007 h 2408616"/>
              <a:gd name="connsiteX138" fmla="*/ 714910 w 2268387"/>
              <a:gd name="connsiteY138" fmla="*/ 163823 h 2408616"/>
              <a:gd name="connsiteX139" fmla="*/ 704818 w 2268387"/>
              <a:gd name="connsiteY139" fmla="*/ 93087 h 2408616"/>
              <a:gd name="connsiteX140" fmla="*/ 836766 w 2268387"/>
              <a:gd name="connsiteY140" fmla="*/ 1834 h 240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68387" h="2408616">
                <a:moveTo>
                  <a:pt x="2268387" y="2107997"/>
                </a:moveTo>
                <a:lnTo>
                  <a:pt x="2268387" y="2117965"/>
                </a:lnTo>
                <a:lnTo>
                  <a:pt x="2227606" y="2175439"/>
                </a:lnTo>
                <a:cubicBezTo>
                  <a:pt x="2159820" y="2255209"/>
                  <a:pt x="2082127" y="2325663"/>
                  <a:pt x="1996806" y="2385223"/>
                </a:cubicBezTo>
                <a:lnTo>
                  <a:pt x="1960052" y="2408616"/>
                </a:lnTo>
                <a:lnTo>
                  <a:pt x="1949262" y="2408616"/>
                </a:lnTo>
                <a:lnTo>
                  <a:pt x="1994057" y="2380069"/>
                </a:lnTo>
                <a:cubicBezTo>
                  <a:pt x="2078999" y="2320698"/>
                  <a:pt x="2156334" y="2250473"/>
                  <a:pt x="2223788" y="2170966"/>
                </a:cubicBezTo>
                <a:close/>
                <a:moveTo>
                  <a:pt x="2268387" y="1844513"/>
                </a:moveTo>
                <a:lnTo>
                  <a:pt x="2268387" y="1856929"/>
                </a:lnTo>
                <a:lnTo>
                  <a:pt x="2229989" y="1930467"/>
                </a:lnTo>
                <a:cubicBezTo>
                  <a:pt x="2100504" y="2127893"/>
                  <a:pt x="1916036" y="2282434"/>
                  <a:pt x="1702109" y="2376439"/>
                </a:cubicBezTo>
                <a:lnTo>
                  <a:pt x="1618124" y="2408616"/>
                </a:lnTo>
                <a:lnTo>
                  <a:pt x="1601964" y="2408616"/>
                </a:lnTo>
                <a:lnTo>
                  <a:pt x="1699787" y="2371139"/>
                </a:lnTo>
                <a:cubicBezTo>
                  <a:pt x="1912703" y="2277583"/>
                  <a:pt x="2096294" y="2123781"/>
                  <a:pt x="2225160" y="1927299"/>
                </a:cubicBezTo>
                <a:close/>
                <a:moveTo>
                  <a:pt x="1671375" y="1188350"/>
                </a:moveTo>
                <a:cubicBezTo>
                  <a:pt x="1828727" y="1290024"/>
                  <a:pt x="1917872" y="1479302"/>
                  <a:pt x="1882377" y="1674828"/>
                </a:cubicBezTo>
                <a:cubicBezTo>
                  <a:pt x="1835222" y="1934499"/>
                  <a:pt x="1585999" y="2106856"/>
                  <a:pt x="1325700" y="2059795"/>
                </a:cubicBezTo>
                <a:cubicBezTo>
                  <a:pt x="1201233" y="2037284"/>
                  <a:pt x="1096719" y="1968644"/>
                  <a:pt x="1026772" y="1874736"/>
                </a:cubicBezTo>
                <a:cubicBezTo>
                  <a:pt x="1078391" y="1908095"/>
                  <a:pt x="1137317" y="1932017"/>
                  <a:pt x="1201639" y="1943642"/>
                </a:cubicBezTo>
                <a:cubicBezTo>
                  <a:pt x="1461940" y="1990703"/>
                  <a:pt x="1711162" y="1818351"/>
                  <a:pt x="1758317" y="1558680"/>
                </a:cubicBezTo>
                <a:cubicBezTo>
                  <a:pt x="1782907" y="1423219"/>
                  <a:pt x="1747702" y="1290759"/>
                  <a:pt x="1671375" y="1188350"/>
                </a:cubicBezTo>
                <a:close/>
                <a:moveTo>
                  <a:pt x="1374983" y="1001331"/>
                </a:moveTo>
                <a:cubicBezTo>
                  <a:pt x="1105956" y="1007388"/>
                  <a:pt x="869261" y="1201083"/>
                  <a:pt x="819424" y="1475529"/>
                </a:cubicBezTo>
                <a:cubicBezTo>
                  <a:pt x="762411" y="1789182"/>
                  <a:pt x="971093" y="2089525"/>
                  <a:pt x="1285448" y="2146372"/>
                </a:cubicBezTo>
                <a:cubicBezTo>
                  <a:pt x="1599861" y="2203219"/>
                  <a:pt x="1900877" y="1995031"/>
                  <a:pt x="1957834" y="1681384"/>
                </a:cubicBezTo>
                <a:cubicBezTo>
                  <a:pt x="2014847" y="1367731"/>
                  <a:pt x="1806165" y="1067382"/>
                  <a:pt x="1491809" y="1010535"/>
                </a:cubicBezTo>
                <a:cubicBezTo>
                  <a:pt x="1452507" y="1003430"/>
                  <a:pt x="1413415" y="1000466"/>
                  <a:pt x="1374983" y="1001331"/>
                </a:cubicBezTo>
                <a:close/>
                <a:moveTo>
                  <a:pt x="1374860" y="995548"/>
                </a:moveTo>
                <a:cubicBezTo>
                  <a:pt x="1413677" y="994674"/>
                  <a:pt x="1453161" y="997669"/>
                  <a:pt x="1492854" y="1004847"/>
                </a:cubicBezTo>
                <a:cubicBezTo>
                  <a:pt x="1810342" y="1062261"/>
                  <a:pt x="2021110" y="1365620"/>
                  <a:pt x="1963575" y="1682414"/>
                </a:cubicBezTo>
                <a:cubicBezTo>
                  <a:pt x="1906040" y="1999209"/>
                  <a:pt x="1601950" y="2209480"/>
                  <a:pt x="1284405" y="2152067"/>
                </a:cubicBezTo>
                <a:cubicBezTo>
                  <a:pt x="966916" y="2094651"/>
                  <a:pt x="756147" y="1791293"/>
                  <a:pt x="813684" y="1474498"/>
                </a:cubicBezTo>
                <a:cubicBezTo>
                  <a:pt x="864026" y="1197299"/>
                  <a:pt x="1103137" y="1001660"/>
                  <a:pt x="1374860" y="995548"/>
                </a:cubicBezTo>
                <a:close/>
                <a:moveTo>
                  <a:pt x="1374404" y="976397"/>
                </a:moveTo>
                <a:cubicBezTo>
                  <a:pt x="1093751" y="982712"/>
                  <a:pt x="846793" y="1184774"/>
                  <a:pt x="794775" y="1471080"/>
                </a:cubicBezTo>
                <a:cubicBezTo>
                  <a:pt x="735384" y="1798284"/>
                  <a:pt x="953054" y="2111613"/>
                  <a:pt x="1280983" y="2170912"/>
                </a:cubicBezTo>
                <a:cubicBezTo>
                  <a:pt x="1608969" y="2230213"/>
                  <a:pt x="1923034" y="2013033"/>
                  <a:pt x="1982483" y="1685829"/>
                </a:cubicBezTo>
                <a:cubicBezTo>
                  <a:pt x="2041875" y="1358623"/>
                  <a:pt x="1824203" y="1045301"/>
                  <a:pt x="1496275" y="986001"/>
                </a:cubicBezTo>
                <a:cubicBezTo>
                  <a:pt x="1455277" y="978588"/>
                  <a:pt x="1414497" y="975496"/>
                  <a:pt x="1374404" y="976397"/>
                </a:cubicBezTo>
                <a:close/>
                <a:moveTo>
                  <a:pt x="1374228" y="970610"/>
                </a:moveTo>
                <a:cubicBezTo>
                  <a:pt x="1414703" y="969699"/>
                  <a:pt x="1455873" y="972822"/>
                  <a:pt x="1497262" y="980306"/>
                </a:cubicBezTo>
                <a:cubicBezTo>
                  <a:pt x="1828379" y="1040174"/>
                  <a:pt x="2048196" y="1356512"/>
                  <a:pt x="1988166" y="1686859"/>
                </a:cubicBezTo>
                <a:cubicBezTo>
                  <a:pt x="1928137" y="2017211"/>
                  <a:pt x="1611056" y="2236474"/>
                  <a:pt x="1279996" y="2176607"/>
                </a:cubicBezTo>
                <a:cubicBezTo>
                  <a:pt x="948879" y="2116734"/>
                  <a:pt x="729061" y="1800401"/>
                  <a:pt x="789091" y="1470049"/>
                </a:cubicBezTo>
                <a:cubicBezTo>
                  <a:pt x="841617" y="1180996"/>
                  <a:pt x="1090905" y="976986"/>
                  <a:pt x="1374228" y="970610"/>
                </a:cubicBezTo>
                <a:close/>
                <a:moveTo>
                  <a:pt x="1373788" y="951459"/>
                </a:moveTo>
                <a:cubicBezTo>
                  <a:pt x="1081561" y="958035"/>
                  <a:pt x="824384" y="1168473"/>
                  <a:pt x="770184" y="1466635"/>
                </a:cubicBezTo>
                <a:cubicBezTo>
                  <a:pt x="708298" y="1807392"/>
                  <a:pt x="935017" y="2133694"/>
                  <a:pt x="1276575" y="2195454"/>
                </a:cubicBezTo>
                <a:cubicBezTo>
                  <a:pt x="1618074" y="2257208"/>
                  <a:pt x="1945132" y="2031035"/>
                  <a:pt x="2007075" y="1690278"/>
                </a:cubicBezTo>
                <a:cubicBezTo>
                  <a:pt x="2068959" y="1349521"/>
                  <a:pt x="1842240" y="1023220"/>
                  <a:pt x="1500684" y="961460"/>
                </a:cubicBezTo>
                <a:cubicBezTo>
                  <a:pt x="1457996" y="953740"/>
                  <a:pt x="1415535" y="950519"/>
                  <a:pt x="1373788" y="951459"/>
                </a:cubicBezTo>
                <a:close/>
                <a:moveTo>
                  <a:pt x="1373648" y="945673"/>
                </a:moveTo>
                <a:cubicBezTo>
                  <a:pt x="1415783" y="944725"/>
                  <a:pt x="1458642" y="947975"/>
                  <a:pt x="1501727" y="955766"/>
                </a:cubicBezTo>
                <a:cubicBezTo>
                  <a:pt x="1846417" y="1018092"/>
                  <a:pt x="2075223" y="1347409"/>
                  <a:pt x="2012759" y="1691308"/>
                </a:cubicBezTo>
                <a:cubicBezTo>
                  <a:pt x="1950293" y="2035213"/>
                  <a:pt x="1620220" y="2263474"/>
                  <a:pt x="1275531" y="2201148"/>
                </a:cubicBezTo>
                <a:cubicBezTo>
                  <a:pt x="930841" y="2138821"/>
                  <a:pt x="702034" y="1809504"/>
                  <a:pt x="764499" y="1465604"/>
                </a:cubicBezTo>
                <a:cubicBezTo>
                  <a:pt x="819156" y="1164688"/>
                  <a:pt x="1078701" y="952312"/>
                  <a:pt x="1373648" y="945673"/>
                </a:cubicBezTo>
                <a:close/>
                <a:moveTo>
                  <a:pt x="1369642" y="932149"/>
                </a:moveTo>
                <a:cubicBezTo>
                  <a:pt x="1067207" y="938955"/>
                  <a:pt x="801097" y="1156716"/>
                  <a:pt x="745070" y="1465252"/>
                </a:cubicBezTo>
                <a:cubicBezTo>
                  <a:pt x="680981" y="1817871"/>
                  <a:pt x="915587" y="2155526"/>
                  <a:pt x="1269035" y="2219439"/>
                </a:cubicBezTo>
                <a:cubicBezTo>
                  <a:pt x="1622424" y="2283345"/>
                  <a:pt x="1960907" y="2049297"/>
                  <a:pt x="2024938" y="1696678"/>
                </a:cubicBezTo>
                <a:cubicBezTo>
                  <a:pt x="2088970" y="1344065"/>
                  <a:pt x="1854420" y="1006403"/>
                  <a:pt x="1500974" y="942498"/>
                </a:cubicBezTo>
                <a:cubicBezTo>
                  <a:pt x="1456793" y="934509"/>
                  <a:pt x="1412847" y="931177"/>
                  <a:pt x="1369642" y="932149"/>
                </a:cubicBezTo>
                <a:close/>
                <a:moveTo>
                  <a:pt x="1369518" y="926363"/>
                </a:moveTo>
                <a:cubicBezTo>
                  <a:pt x="1413108" y="925382"/>
                  <a:pt x="1457445" y="928744"/>
                  <a:pt x="1502017" y="936803"/>
                </a:cubicBezTo>
                <a:cubicBezTo>
                  <a:pt x="1858596" y="1001283"/>
                  <a:pt x="2095291" y="1341953"/>
                  <a:pt x="2030622" y="1697714"/>
                </a:cubicBezTo>
                <a:cubicBezTo>
                  <a:pt x="1966011" y="2053475"/>
                  <a:pt x="1624569" y="2289606"/>
                  <a:pt x="1267990" y="2225127"/>
                </a:cubicBezTo>
                <a:cubicBezTo>
                  <a:pt x="911412" y="2160654"/>
                  <a:pt x="674717" y="1819984"/>
                  <a:pt x="739328" y="1464222"/>
                </a:cubicBezTo>
                <a:cubicBezTo>
                  <a:pt x="795863" y="1152931"/>
                  <a:pt x="1064389" y="933231"/>
                  <a:pt x="1369518" y="926363"/>
                </a:cubicBezTo>
                <a:close/>
                <a:moveTo>
                  <a:pt x="1369062" y="907211"/>
                </a:moveTo>
                <a:cubicBezTo>
                  <a:pt x="1055005" y="914281"/>
                  <a:pt x="778637" y="1140408"/>
                  <a:pt x="720478" y="1460808"/>
                </a:cubicBezTo>
                <a:cubicBezTo>
                  <a:pt x="653954" y="1826973"/>
                  <a:pt x="897550" y="2177613"/>
                  <a:pt x="1264570" y="2243973"/>
                </a:cubicBezTo>
                <a:cubicBezTo>
                  <a:pt x="1631588" y="2310340"/>
                  <a:pt x="1983005" y="2067299"/>
                  <a:pt x="2049530" y="1701128"/>
                </a:cubicBezTo>
                <a:cubicBezTo>
                  <a:pt x="2116055" y="1334957"/>
                  <a:pt x="1872458" y="984322"/>
                  <a:pt x="1505440" y="917957"/>
                </a:cubicBezTo>
                <a:cubicBezTo>
                  <a:pt x="1459563" y="909662"/>
                  <a:pt x="1413927" y="906201"/>
                  <a:pt x="1369062" y="907211"/>
                </a:cubicBezTo>
                <a:close/>
                <a:moveTo>
                  <a:pt x="1368925" y="901424"/>
                </a:moveTo>
                <a:cubicBezTo>
                  <a:pt x="1414178" y="900406"/>
                  <a:pt x="1460207" y="903896"/>
                  <a:pt x="1506483" y="912262"/>
                </a:cubicBezTo>
                <a:cubicBezTo>
                  <a:pt x="1876634" y="979196"/>
                  <a:pt x="2122319" y="1332845"/>
                  <a:pt x="2055272" y="1702158"/>
                </a:cubicBezTo>
                <a:cubicBezTo>
                  <a:pt x="1988166" y="2071472"/>
                  <a:pt x="1633676" y="2316600"/>
                  <a:pt x="1263525" y="2249667"/>
                </a:cubicBezTo>
                <a:cubicBezTo>
                  <a:pt x="893374" y="2182734"/>
                  <a:pt x="647632" y="1829092"/>
                  <a:pt x="714736" y="1459772"/>
                </a:cubicBezTo>
                <a:cubicBezTo>
                  <a:pt x="773453" y="1136623"/>
                  <a:pt x="1052156" y="908553"/>
                  <a:pt x="1368925" y="901424"/>
                </a:cubicBezTo>
                <a:close/>
                <a:moveTo>
                  <a:pt x="359897" y="415377"/>
                </a:moveTo>
                <a:cubicBezTo>
                  <a:pt x="191584" y="582957"/>
                  <a:pt x="71003" y="801700"/>
                  <a:pt x="25358" y="1052829"/>
                </a:cubicBezTo>
                <a:cubicBezTo>
                  <a:pt x="-32874" y="1373530"/>
                  <a:pt x="41887" y="1687570"/>
                  <a:pt x="210433" y="1938503"/>
                </a:cubicBezTo>
                <a:cubicBezTo>
                  <a:pt x="212289" y="1937589"/>
                  <a:pt x="214145" y="1936744"/>
                  <a:pt x="216059" y="1935974"/>
                </a:cubicBezTo>
                <a:cubicBezTo>
                  <a:pt x="102032" y="1709565"/>
                  <a:pt x="58011" y="1445699"/>
                  <a:pt x="106789" y="1177181"/>
                </a:cubicBezTo>
                <a:cubicBezTo>
                  <a:pt x="152318" y="926388"/>
                  <a:pt x="272261" y="707738"/>
                  <a:pt x="439762" y="539761"/>
                </a:cubicBezTo>
                <a:cubicBezTo>
                  <a:pt x="397132" y="511453"/>
                  <a:pt x="367843" y="466220"/>
                  <a:pt x="359897" y="415377"/>
                </a:cubicBezTo>
                <a:close/>
                <a:moveTo>
                  <a:pt x="1174373" y="63048"/>
                </a:moveTo>
                <a:cubicBezTo>
                  <a:pt x="1090600" y="65700"/>
                  <a:pt x="1008386" y="77063"/>
                  <a:pt x="928811" y="96393"/>
                </a:cubicBezTo>
                <a:cubicBezTo>
                  <a:pt x="930609" y="108390"/>
                  <a:pt x="930494" y="120882"/>
                  <a:pt x="928232" y="133483"/>
                </a:cubicBezTo>
                <a:cubicBezTo>
                  <a:pt x="917037" y="195036"/>
                  <a:pt x="857936" y="235891"/>
                  <a:pt x="796226" y="224736"/>
                </a:cubicBezTo>
                <a:cubicBezTo>
                  <a:pt x="761715" y="218486"/>
                  <a:pt x="733644" y="197242"/>
                  <a:pt x="717636" y="168943"/>
                </a:cubicBezTo>
                <a:cubicBezTo>
                  <a:pt x="683358" y="184376"/>
                  <a:pt x="649894" y="201373"/>
                  <a:pt x="617298" y="219861"/>
                </a:cubicBezTo>
                <a:cubicBezTo>
                  <a:pt x="665379" y="241512"/>
                  <a:pt x="701223" y="282693"/>
                  <a:pt x="716824" y="331698"/>
                </a:cubicBezTo>
                <a:cubicBezTo>
                  <a:pt x="952358" y="202461"/>
                  <a:pt x="1232320" y="150098"/>
                  <a:pt x="1517445" y="201655"/>
                </a:cubicBezTo>
                <a:cubicBezTo>
                  <a:pt x="1803730" y="253424"/>
                  <a:pt x="2048253" y="401458"/>
                  <a:pt x="2223528" y="606253"/>
                </a:cubicBezTo>
                <a:cubicBezTo>
                  <a:pt x="2048253" y="340063"/>
                  <a:pt x="1768175" y="143249"/>
                  <a:pt x="1429287" y="81969"/>
                </a:cubicBezTo>
                <a:cubicBezTo>
                  <a:pt x="1343477" y="66455"/>
                  <a:pt x="1258145" y="60396"/>
                  <a:pt x="1174373" y="63048"/>
                </a:cubicBezTo>
                <a:close/>
                <a:moveTo>
                  <a:pt x="836766" y="1834"/>
                </a:moveTo>
                <a:cubicBezTo>
                  <a:pt x="883804" y="10341"/>
                  <a:pt x="918777" y="46634"/>
                  <a:pt x="927766" y="90684"/>
                </a:cubicBezTo>
                <a:cubicBezTo>
                  <a:pt x="1087613" y="51912"/>
                  <a:pt x="1258015" y="45120"/>
                  <a:pt x="1430331" y="76276"/>
                </a:cubicBezTo>
                <a:cubicBezTo>
                  <a:pt x="1787199" y="140799"/>
                  <a:pt x="2079109" y="354868"/>
                  <a:pt x="2252932" y="641991"/>
                </a:cubicBezTo>
                <a:lnTo>
                  <a:pt x="2268387" y="663717"/>
                </a:lnTo>
                <a:lnTo>
                  <a:pt x="2268387" y="686485"/>
                </a:lnTo>
                <a:lnTo>
                  <a:pt x="2248177" y="645296"/>
                </a:lnTo>
                <a:cubicBezTo>
                  <a:pt x="2072207" y="423249"/>
                  <a:pt x="1817533" y="261798"/>
                  <a:pt x="1516401" y="207349"/>
                </a:cubicBezTo>
                <a:cubicBezTo>
                  <a:pt x="1445352" y="194501"/>
                  <a:pt x="1374625" y="188138"/>
                  <a:pt x="1304834" y="187836"/>
                </a:cubicBezTo>
                <a:cubicBezTo>
                  <a:pt x="1095461" y="186930"/>
                  <a:pt x="894504" y="240577"/>
                  <a:pt x="718507" y="337369"/>
                </a:cubicBezTo>
                <a:cubicBezTo>
                  <a:pt x="725872" y="363341"/>
                  <a:pt x="727554" y="391337"/>
                  <a:pt x="722393" y="419674"/>
                </a:cubicBezTo>
                <a:cubicBezTo>
                  <a:pt x="704296" y="519329"/>
                  <a:pt x="608655" y="585474"/>
                  <a:pt x="508723" y="567415"/>
                </a:cubicBezTo>
                <a:cubicBezTo>
                  <a:pt x="485350" y="563191"/>
                  <a:pt x="463832" y="554725"/>
                  <a:pt x="444808" y="542961"/>
                </a:cubicBezTo>
                <a:cubicBezTo>
                  <a:pt x="277596" y="710249"/>
                  <a:pt x="157886" y="928181"/>
                  <a:pt x="112473" y="1178211"/>
                </a:cubicBezTo>
                <a:cubicBezTo>
                  <a:pt x="63927" y="1445681"/>
                  <a:pt x="107833" y="1708518"/>
                  <a:pt x="221510" y="1933972"/>
                </a:cubicBezTo>
                <a:cubicBezTo>
                  <a:pt x="233865" y="1929979"/>
                  <a:pt x="247320" y="1928885"/>
                  <a:pt x="260950" y="1931356"/>
                </a:cubicBezTo>
                <a:cubicBezTo>
                  <a:pt x="305029" y="1939325"/>
                  <a:pt x="334320" y="1981422"/>
                  <a:pt x="326315" y="2025388"/>
                </a:cubicBezTo>
                <a:cubicBezTo>
                  <a:pt x="323590" y="2040381"/>
                  <a:pt x="316862" y="2053655"/>
                  <a:pt x="307466" y="2064320"/>
                </a:cubicBezTo>
                <a:cubicBezTo>
                  <a:pt x="437659" y="2211937"/>
                  <a:pt x="604556" y="2328704"/>
                  <a:pt x="797389" y="2399114"/>
                </a:cubicBezTo>
                <a:lnTo>
                  <a:pt x="827329" y="2408616"/>
                </a:lnTo>
                <a:lnTo>
                  <a:pt x="808204" y="2408616"/>
                </a:lnTo>
                <a:lnTo>
                  <a:pt x="795523" y="2404594"/>
                </a:lnTo>
                <a:cubicBezTo>
                  <a:pt x="601848" y="2333913"/>
                  <a:pt x="434223" y="2216713"/>
                  <a:pt x="303464" y="2068549"/>
                </a:cubicBezTo>
                <a:cubicBezTo>
                  <a:pt x="302942" y="2069093"/>
                  <a:pt x="302362" y="2069636"/>
                  <a:pt x="301783" y="2070170"/>
                </a:cubicBezTo>
                <a:cubicBezTo>
                  <a:pt x="389710" y="2199311"/>
                  <a:pt x="502605" y="2311468"/>
                  <a:pt x="635046" y="2398850"/>
                </a:cubicBezTo>
                <a:lnTo>
                  <a:pt x="651585" y="2408616"/>
                </a:lnTo>
                <a:lnTo>
                  <a:pt x="640173" y="2408616"/>
                </a:lnTo>
                <a:lnTo>
                  <a:pt x="632123" y="2403866"/>
                </a:lnTo>
                <a:cubicBezTo>
                  <a:pt x="499124" y="2316163"/>
                  <a:pt x="385735" y="2203598"/>
                  <a:pt x="297374" y="2073983"/>
                </a:cubicBezTo>
                <a:cubicBezTo>
                  <a:pt x="279684" y="2088177"/>
                  <a:pt x="256137" y="2094924"/>
                  <a:pt x="232067" y="2090567"/>
                </a:cubicBezTo>
                <a:cubicBezTo>
                  <a:pt x="187988" y="2082599"/>
                  <a:pt x="158756" y="2040502"/>
                  <a:pt x="166702" y="1996536"/>
                </a:cubicBezTo>
                <a:cubicBezTo>
                  <a:pt x="171110" y="1972458"/>
                  <a:pt x="185726" y="1952813"/>
                  <a:pt x="205330" y="1941280"/>
                </a:cubicBezTo>
                <a:cubicBezTo>
                  <a:pt x="36146" y="1689214"/>
                  <a:pt x="-38847" y="1373848"/>
                  <a:pt x="19674" y="1051798"/>
                </a:cubicBezTo>
                <a:cubicBezTo>
                  <a:pt x="65783" y="797916"/>
                  <a:pt x="188161" y="576968"/>
                  <a:pt x="358912" y="408191"/>
                </a:cubicBezTo>
                <a:cubicBezTo>
                  <a:pt x="356881" y="390659"/>
                  <a:pt x="357345" y="372535"/>
                  <a:pt x="360651" y="354269"/>
                </a:cubicBezTo>
                <a:cubicBezTo>
                  <a:pt x="378748" y="254613"/>
                  <a:pt x="474387" y="188467"/>
                  <a:pt x="574320" y="206528"/>
                </a:cubicBezTo>
                <a:cubicBezTo>
                  <a:pt x="586963" y="208822"/>
                  <a:pt x="599144" y="212366"/>
                  <a:pt x="610628" y="217007"/>
                </a:cubicBezTo>
                <a:cubicBezTo>
                  <a:pt x="644442" y="197648"/>
                  <a:pt x="679241" y="179892"/>
                  <a:pt x="714910" y="163823"/>
                </a:cubicBezTo>
                <a:cubicBezTo>
                  <a:pt x="704296" y="142698"/>
                  <a:pt x="700236" y="118109"/>
                  <a:pt x="704818" y="93087"/>
                </a:cubicBezTo>
                <a:cubicBezTo>
                  <a:pt x="715954" y="31534"/>
                  <a:pt x="775056" y="-9321"/>
                  <a:pt x="836766" y="18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2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B9033387-5B5C-9993-A2CA-D2E71AF30D5D}"/>
              </a:ext>
            </a:extLst>
          </p:cNvPr>
          <p:cNvSpPr/>
          <p:nvPr userDrawn="1"/>
        </p:nvSpPr>
        <p:spPr>
          <a:xfrm>
            <a:off x="3197647" y="6199597"/>
            <a:ext cx="219008" cy="203943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37292-C463-4632-8C63-105DDCEBBC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0ACAEC-9FA3-2580-52F0-EA5675C8F5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A04D0CA5-5859-1218-849E-FC43EB45821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1984248"/>
            <a:ext cx="9765792" cy="3831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8DBFA3-8A12-7821-68BE-5F0F10BC7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1D7B21-48E6-01A7-A79C-1FAC9FC3267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7">
            <a:extLst>
              <a:ext uri="{FF2B5EF4-FFF2-40B4-BE49-F238E27FC236}">
                <a16:creationId xmlns:a16="http://schemas.microsoft.com/office/drawing/2014/main" id="{9EA555D2-8699-70E2-2E2E-09D0478DC916}"/>
              </a:ext>
            </a:extLst>
          </p:cNvPr>
          <p:cNvSpPr/>
          <p:nvPr userDrawn="1"/>
        </p:nvSpPr>
        <p:spPr>
          <a:xfrm>
            <a:off x="10494806" y="5593230"/>
            <a:ext cx="363411" cy="335487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/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3100461-E3C6-DA41-2D43-739EFFBF737C}"/>
              </a:ext>
            </a:extLst>
          </p:cNvPr>
          <p:cNvSpPr>
            <a:spLocks noChangeAspect="1"/>
          </p:cNvSpPr>
          <p:nvPr userDrawn="1"/>
        </p:nvSpPr>
        <p:spPr>
          <a:xfrm>
            <a:off x="10858217" y="6041524"/>
            <a:ext cx="675070" cy="674419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106E5BE-39E0-2BB6-394A-1EBC94832916}"/>
              </a:ext>
            </a:extLst>
          </p:cNvPr>
          <p:cNvSpPr>
            <a:spLocks noChangeAspect="1"/>
          </p:cNvSpPr>
          <p:nvPr userDrawn="1"/>
        </p:nvSpPr>
        <p:spPr>
          <a:xfrm>
            <a:off x="11689723" y="4097737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24E81C-DE31-2E70-7F5E-E5202B5902A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9B88E4-A5C7-A585-1A64-F84502451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90A1EFD3-4624-91D6-F129-B804E5622B0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199632" cy="18288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09C5713-A2F7-C87D-939F-FA4F0C1961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3896" y="2953512"/>
            <a:ext cx="4663440" cy="3904488"/>
          </a:xfrm>
          <a:custGeom>
            <a:avLst/>
            <a:gdLst>
              <a:gd name="connsiteX0" fmla="*/ 2331720 w 4663440"/>
              <a:gd name="connsiteY0" fmla="*/ 0 h 3904488"/>
              <a:gd name="connsiteX1" fmla="*/ 4663440 w 4663440"/>
              <a:gd name="connsiteY1" fmla="*/ 2331720 h 3904488"/>
              <a:gd name="connsiteX2" fmla="*/ 4130989 w 4663440"/>
              <a:gd name="connsiteY2" fmla="*/ 3814911 h 3904488"/>
              <a:gd name="connsiteX3" fmla="*/ 4049575 w 4663440"/>
              <a:gd name="connsiteY3" fmla="*/ 3904488 h 3904488"/>
              <a:gd name="connsiteX4" fmla="*/ 613866 w 4663440"/>
              <a:gd name="connsiteY4" fmla="*/ 3904488 h 3904488"/>
              <a:gd name="connsiteX5" fmla="*/ 532452 w 4663440"/>
              <a:gd name="connsiteY5" fmla="*/ 3814911 h 3904488"/>
              <a:gd name="connsiteX6" fmla="*/ 0 w 4663440"/>
              <a:gd name="connsiteY6" fmla="*/ 2331720 h 3904488"/>
              <a:gd name="connsiteX7" fmla="*/ 2331720 w 4663440"/>
              <a:gd name="connsiteY7" fmla="*/ 0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440" h="3904488">
                <a:moveTo>
                  <a:pt x="2331720" y="0"/>
                </a:moveTo>
                <a:cubicBezTo>
                  <a:pt x="3619493" y="0"/>
                  <a:pt x="4663440" y="1043947"/>
                  <a:pt x="4663440" y="2331720"/>
                </a:cubicBezTo>
                <a:cubicBezTo>
                  <a:pt x="4663440" y="2895121"/>
                  <a:pt x="4463622" y="3411852"/>
                  <a:pt x="4130989" y="3814911"/>
                </a:cubicBezTo>
                <a:lnTo>
                  <a:pt x="4049575" y="3904488"/>
                </a:lnTo>
                <a:lnTo>
                  <a:pt x="613866" y="3904488"/>
                </a:lnTo>
                <a:lnTo>
                  <a:pt x="532452" y="3814911"/>
                </a:lnTo>
                <a:cubicBezTo>
                  <a:pt x="199818" y="3411852"/>
                  <a:pt x="0" y="2895121"/>
                  <a:pt x="0" y="2331720"/>
                </a:cubicBezTo>
                <a:cubicBezTo>
                  <a:pt x="0" y="1043947"/>
                  <a:pt x="1043947" y="0"/>
                  <a:pt x="233172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688" y="2953512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068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0688" y="4910328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90688" y="525780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Freeform 60">
            <a:extLst>
              <a:ext uri="{FF2B5EF4-FFF2-40B4-BE49-F238E27FC236}">
                <a16:creationId xmlns:a16="http://schemas.microsoft.com/office/drawing/2014/main" id="{F4EDAD11-B12A-61FB-7762-03CD9091E681}"/>
              </a:ext>
            </a:extLst>
          </p:cNvPr>
          <p:cNvSpPr/>
          <p:nvPr userDrawn="1"/>
        </p:nvSpPr>
        <p:spPr>
          <a:xfrm>
            <a:off x="6374996" y="6066611"/>
            <a:ext cx="388498" cy="388246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9FC0B3C-D444-459C-4DAC-16A85D143375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400800" cy="22860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74EEE57-1DD6-8C1D-B9AA-D98CD7B87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3904488"/>
            <a:ext cx="3529584" cy="2953512"/>
          </a:xfrm>
          <a:custGeom>
            <a:avLst/>
            <a:gdLst>
              <a:gd name="connsiteX0" fmla="*/ 1764792 w 3529584"/>
              <a:gd name="connsiteY0" fmla="*/ 0 h 2953512"/>
              <a:gd name="connsiteX1" fmla="*/ 3390898 w 3529584"/>
              <a:gd name="connsiteY1" fmla="*/ 1077855 h 2953512"/>
              <a:gd name="connsiteX2" fmla="*/ 3412080 w 3529584"/>
              <a:gd name="connsiteY2" fmla="*/ 1135728 h 2953512"/>
              <a:gd name="connsiteX3" fmla="*/ 3174188 w 3529584"/>
              <a:gd name="connsiteY3" fmla="*/ 1027147 h 2953512"/>
              <a:gd name="connsiteX4" fmla="*/ 3457880 w 3529584"/>
              <a:gd name="connsiteY4" fmla="*/ 1277875 h 2953512"/>
              <a:gd name="connsiteX5" fmla="*/ 3174188 w 3529584"/>
              <a:gd name="connsiteY5" fmla="*/ 1528615 h 2953512"/>
              <a:gd name="connsiteX6" fmla="*/ 3487662 w 3529584"/>
              <a:gd name="connsiteY6" fmla="*/ 1385524 h 2953512"/>
              <a:gd name="connsiteX7" fmla="*/ 3493730 w 3529584"/>
              <a:gd name="connsiteY7" fmla="*/ 1409125 h 2953512"/>
              <a:gd name="connsiteX8" fmla="*/ 3515849 w 3529584"/>
              <a:gd name="connsiteY8" fmla="*/ 1554054 h 2953512"/>
              <a:gd name="connsiteX9" fmla="*/ 3525860 w 3529584"/>
              <a:gd name="connsiteY9" fmla="*/ 1691042 h 2953512"/>
              <a:gd name="connsiteX10" fmla="*/ 3529584 w 3529584"/>
              <a:gd name="connsiteY10" fmla="*/ 1764792 h 2953512"/>
              <a:gd name="connsiteX11" fmla="*/ 3126592 w 3529584"/>
              <a:gd name="connsiteY11" fmla="*/ 2887364 h 2953512"/>
              <a:gd name="connsiteX12" fmla="*/ 3066472 w 3529584"/>
              <a:gd name="connsiteY12" fmla="*/ 2953512 h 2953512"/>
              <a:gd name="connsiteX13" fmla="*/ 463112 w 3529584"/>
              <a:gd name="connsiteY13" fmla="*/ 2953512 h 2953512"/>
              <a:gd name="connsiteX14" fmla="*/ 402993 w 3529584"/>
              <a:gd name="connsiteY14" fmla="*/ 2887364 h 2953512"/>
              <a:gd name="connsiteX15" fmla="*/ 0 w 3529584"/>
              <a:gd name="connsiteY15" fmla="*/ 1764792 h 2953512"/>
              <a:gd name="connsiteX16" fmla="*/ 1764792 w 3529584"/>
              <a:gd name="connsiteY16" fmla="*/ 0 h 29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9584" h="2953512">
                <a:moveTo>
                  <a:pt x="1764792" y="0"/>
                </a:moveTo>
                <a:cubicBezTo>
                  <a:pt x="2495793" y="0"/>
                  <a:pt x="3122988" y="444445"/>
                  <a:pt x="3390898" y="1077855"/>
                </a:cubicBezTo>
                <a:lnTo>
                  <a:pt x="3412080" y="1135728"/>
                </a:lnTo>
                <a:lnTo>
                  <a:pt x="3174188" y="1027147"/>
                </a:lnTo>
                <a:lnTo>
                  <a:pt x="3457880" y="1277875"/>
                </a:lnTo>
                <a:lnTo>
                  <a:pt x="3174188" y="1528615"/>
                </a:lnTo>
                <a:lnTo>
                  <a:pt x="3487662" y="1385524"/>
                </a:lnTo>
                <a:lnTo>
                  <a:pt x="3493730" y="1409125"/>
                </a:lnTo>
                <a:lnTo>
                  <a:pt x="3515849" y="1554054"/>
                </a:lnTo>
                <a:lnTo>
                  <a:pt x="3525860" y="1691042"/>
                </a:lnTo>
                <a:lnTo>
                  <a:pt x="3529584" y="1764792"/>
                </a:lnTo>
                <a:cubicBezTo>
                  <a:pt x="3529584" y="2191210"/>
                  <a:pt x="3378350" y="2582304"/>
                  <a:pt x="3126592" y="2887364"/>
                </a:cubicBezTo>
                <a:lnTo>
                  <a:pt x="3066472" y="2953512"/>
                </a:lnTo>
                <a:lnTo>
                  <a:pt x="463112" y="2953512"/>
                </a:lnTo>
                <a:lnTo>
                  <a:pt x="402993" y="2887364"/>
                </a:lnTo>
                <a:cubicBezTo>
                  <a:pt x="151235" y="2582304"/>
                  <a:pt x="0" y="2191210"/>
                  <a:pt x="0" y="1764792"/>
                </a:cubicBezTo>
                <a:cubicBezTo>
                  <a:pt x="0" y="790124"/>
                  <a:pt x="790124" y="0"/>
                  <a:pt x="17647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048" y="295351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504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5048" y="4910328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5048" y="5266944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830F86E-1388-EEAD-FC67-A809646274EA}"/>
              </a:ext>
            </a:extLst>
          </p:cNvPr>
          <p:cNvSpPr/>
          <p:nvPr userDrawn="1"/>
        </p:nvSpPr>
        <p:spPr>
          <a:xfrm>
            <a:off x="5291625" y="36882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6D5DA098-79B0-3BFD-6CD4-810E3FC3CDB4}"/>
              </a:ext>
            </a:extLst>
          </p:cNvPr>
          <p:cNvSpPr/>
          <p:nvPr userDrawn="1"/>
        </p:nvSpPr>
        <p:spPr>
          <a:xfrm>
            <a:off x="5992956" y="4402932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8519F52-B550-2575-D4FF-6C8DA8A40111}"/>
              </a:ext>
            </a:extLst>
          </p:cNvPr>
          <p:cNvSpPr>
            <a:spLocks noChangeAspect="1"/>
          </p:cNvSpPr>
          <p:nvPr userDrawn="1"/>
        </p:nvSpPr>
        <p:spPr>
          <a:xfrm>
            <a:off x="4545788" y="4446262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48083-EE32-4556-82EC-A26A3AD3A7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5048" y="98755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0AC23EA-1747-DDEE-571E-63DAD9660F5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5048" y="132588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BAE159-8E53-2763-DB19-DF122667E6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8B1D44-9CB0-7DD5-CB65-40EF9D2E462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C629D9-32B3-1917-DE3E-6BFA1E16363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81DEFC-FD4E-CF9A-3224-798975568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3">
            <a:extLst>
              <a:ext uri="{FF2B5EF4-FFF2-40B4-BE49-F238E27FC236}">
                <a16:creationId xmlns:a16="http://schemas.microsoft.com/office/drawing/2014/main" id="{869EA4A1-F714-22A1-3E1D-07E3597FAC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6294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66294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A0BD288-550C-EE69-8398-53B6EE5D29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6256" y="1207008"/>
            <a:ext cx="3285744" cy="4389120"/>
          </a:xfrm>
          <a:custGeom>
            <a:avLst/>
            <a:gdLst>
              <a:gd name="connsiteX0" fmla="*/ 2194560 w 3285744"/>
              <a:gd name="connsiteY0" fmla="*/ 0 h 4389120"/>
              <a:gd name="connsiteX1" fmla="*/ 3240618 w 3285744"/>
              <a:gd name="connsiteY1" fmla="*/ 264872 h 4389120"/>
              <a:gd name="connsiteX2" fmla="*/ 3285744 w 3285744"/>
              <a:gd name="connsiteY2" fmla="*/ 292287 h 4389120"/>
              <a:gd name="connsiteX3" fmla="*/ 3285744 w 3285744"/>
              <a:gd name="connsiteY3" fmla="*/ 4096834 h 4389120"/>
              <a:gd name="connsiteX4" fmla="*/ 3240618 w 3285744"/>
              <a:gd name="connsiteY4" fmla="*/ 4124249 h 4389120"/>
              <a:gd name="connsiteX5" fmla="*/ 2194560 w 3285744"/>
              <a:gd name="connsiteY5" fmla="*/ 4389120 h 4389120"/>
              <a:gd name="connsiteX6" fmla="*/ 0 w 3285744"/>
              <a:gd name="connsiteY6" fmla="*/ 2194560 h 4389120"/>
              <a:gd name="connsiteX7" fmla="*/ 2194560 w 3285744"/>
              <a:gd name="connsiteY7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744" h="4389120">
                <a:moveTo>
                  <a:pt x="2194560" y="0"/>
                </a:moveTo>
                <a:cubicBezTo>
                  <a:pt x="2573317" y="0"/>
                  <a:pt x="2929663" y="95951"/>
                  <a:pt x="3240618" y="264872"/>
                </a:cubicBezTo>
                <a:lnTo>
                  <a:pt x="3285744" y="292287"/>
                </a:lnTo>
                <a:lnTo>
                  <a:pt x="3285744" y="4096834"/>
                </a:lnTo>
                <a:lnTo>
                  <a:pt x="3240618" y="4124249"/>
                </a:lnTo>
                <a:cubicBezTo>
                  <a:pt x="2929663" y="4293169"/>
                  <a:pt x="2573317" y="4389120"/>
                  <a:pt x="2194560" y="4389120"/>
                </a:cubicBezTo>
                <a:cubicBezTo>
                  <a:pt x="982538" y="4389120"/>
                  <a:pt x="0" y="3406582"/>
                  <a:pt x="0" y="2194560"/>
                </a:cubicBezTo>
                <a:cubicBezTo>
                  <a:pt x="0" y="982538"/>
                  <a:pt x="982538" y="0"/>
                  <a:pt x="21945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5CD3D703-1155-2416-0A09-961055D1467F}"/>
              </a:ext>
            </a:extLst>
          </p:cNvPr>
          <p:cNvSpPr/>
          <p:nvPr userDrawn="1"/>
        </p:nvSpPr>
        <p:spPr>
          <a:xfrm>
            <a:off x="9264092" y="5903997"/>
            <a:ext cx="356666" cy="356496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9771A880-CDD8-B775-23B3-CD38F09BF455}"/>
              </a:ext>
            </a:extLst>
          </p:cNvPr>
          <p:cNvSpPr/>
          <p:nvPr userDrawn="1"/>
        </p:nvSpPr>
        <p:spPr>
          <a:xfrm>
            <a:off x="7963189" y="532735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A747B8-56F9-CEF5-09E8-8C110F5C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200" y="5529872"/>
            <a:ext cx="2921880" cy="13281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C47133-1D93-932D-A698-F9C1A2E5E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22F37-36A2-218F-EA9C-8E98C832AF2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C2974-EBC0-872F-5E27-6E1DE4027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4008D9-4C09-85CE-EB6E-33640F7415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7BB952F0-2ECF-DCE8-74BA-BF1316D754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144" y="850392"/>
            <a:ext cx="3026664" cy="30266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989320"/>
            <a:ext cx="10058400" cy="228600"/>
          </a:xfrm>
        </p:spPr>
        <p:txBody>
          <a:bodyPr lIns="91440" tIns="45720" rIns="91440" bIns="4572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362CD22-E2FC-53A3-52BD-BDB46C1A930A}"/>
              </a:ext>
            </a:extLst>
          </p:cNvPr>
          <p:cNvSpPr/>
          <p:nvPr userDrawn="1"/>
        </p:nvSpPr>
        <p:spPr>
          <a:xfrm>
            <a:off x="8933791" y="1106260"/>
            <a:ext cx="912393" cy="898852"/>
          </a:xfrm>
          <a:custGeom>
            <a:avLst/>
            <a:gdLst>
              <a:gd name="connsiteX0" fmla="*/ 912393 w 912393"/>
              <a:gd name="connsiteY0" fmla="*/ 550288 h 898852"/>
              <a:gd name="connsiteX1" fmla="*/ 582601 w 912393"/>
              <a:gd name="connsiteY1" fmla="*/ 408712 h 898852"/>
              <a:gd name="connsiteX2" fmla="*/ 770719 w 912393"/>
              <a:gd name="connsiteY2" fmla="*/ 100760 h 898852"/>
              <a:gd name="connsiteX3" fmla="*/ 484582 w 912393"/>
              <a:gd name="connsiteY3" fmla="*/ 318491 h 898852"/>
              <a:gd name="connsiteX4" fmla="*/ 314522 w 912393"/>
              <a:gd name="connsiteY4" fmla="*/ 0 h 898852"/>
              <a:gd name="connsiteX5" fmla="*/ 358178 w 912393"/>
              <a:gd name="connsiteY5" fmla="*/ 359111 h 898852"/>
              <a:gd name="connsiteX6" fmla="*/ 0 w 912393"/>
              <a:gd name="connsiteY6" fmla="*/ 348761 h 898852"/>
              <a:gd name="connsiteX7" fmla="*/ 329792 w 912393"/>
              <a:gd name="connsiteY7" fmla="*/ 490141 h 898852"/>
              <a:gd name="connsiteX8" fmla="*/ 141674 w 912393"/>
              <a:gd name="connsiteY8" fmla="*/ 798289 h 898852"/>
              <a:gd name="connsiteX9" fmla="*/ 427811 w 912393"/>
              <a:gd name="connsiteY9" fmla="*/ 580361 h 898852"/>
              <a:gd name="connsiteX10" fmla="*/ 597871 w 912393"/>
              <a:gd name="connsiteY10" fmla="*/ 898852 h 898852"/>
              <a:gd name="connsiteX11" fmla="*/ 554406 w 912393"/>
              <a:gd name="connsiteY11" fmla="*/ 539742 h 898852"/>
              <a:gd name="connsiteX12" fmla="*/ 912393 w 912393"/>
              <a:gd name="connsiteY12" fmla="*/ 550288 h 8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393" h="898852">
                <a:moveTo>
                  <a:pt x="912393" y="550288"/>
                </a:moveTo>
                <a:lnTo>
                  <a:pt x="582601" y="408712"/>
                </a:lnTo>
                <a:lnTo>
                  <a:pt x="770719" y="100760"/>
                </a:lnTo>
                <a:lnTo>
                  <a:pt x="484582" y="318491"/>
                </a:lnTo>
                <a:lnTo>
                  <a:pt x="314522" y="0"/>
                </a:lnTo>
                <a:lnTo>
                  <a:pt x="358178" y="359111"/>
                </a:lnTo>
                <a:lnTo>
                  <a:pt x="0" y="348761"/>
                </a:lnTo>
                <a:lnTo>
                  <a:pt x="329792" y="490141"/>
                </a:lnTo>
                <a:lnTo>
                  <a:pt x="141674" y="798289"/>
                </a:lnTo>
                <a:lnTo>
                  <a:pt x="427811" y="580361"/>
                </a:lnTo>
                <a:lnTo>
                  <a:pt x="597871" y="898852"/>
                </a:lnTo>
                <a:lnTo>
                  <a:pt x="554406" y="539742"/>
                </a:lnTo>
                <a:lnTo>
                  <a:pt x="912393" y="550288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E16870B-03F1-A530-65FC-443A2FE978EF}"/>
              </a:ext>
            </a:extLst>
          </p:cNvPr>
          <p:cNvSpPr/>
          <p:nvPr userDrawn="1"/>
        </p:nvSpPr>
        <p:spPr>
          <a:xfrm>
            <a:off x="8278420" y="935826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679E00C2-01F4-D45D-977A-FBD12D585895}"/>
              </a:ext>
            </a:extLst>
          </p:cNvPr>
          <p:cNvSpPr/>
          <p:nvPr userDrawn="1"/>
        </p:nvSpPr>
        <p:spPr>
          <a:xfrm>
            <a:off x="2686045" y="1923510"/>
            <a:ext cx="500548" cy="462086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C41A8C89-09F6-04A4-73E5-83ED0A3AA9EE}"/>
              </a:ext>
            </a:extLst>
          </p:cNvPr>
          <p:cNvSpPr/>
          <p:nvPr userDrawn="1"/>
        </p:nvSpPr>
        <p:spPr>
          <a:xfrm>
            <a:off x="4356963" y="638640"/>
            <a:ext cx="3478075" cy="2766240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9583E0D1-023B-39F3-B124-287969DDC550}"/>
              </a:ext>
            </a:extLst>
          </p:cNvPr>
          <p:cNvSpPr/>
          <p:nvPr userDrawn="1"/>
        </p:nvSpPr>
        <p:spPr>
          <a:xfrm>
            <a:off x="11244659" y="616164"/>
            <a:ext cx="502682" cy="980191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0EA8969-DFE1-D18C-5372-653405CDCEE7}"/>
              </a:ext>
            </a:extLst>
          </p:cNvPr>
          <p:cNvSpPr/>
          <p:nvPr userDrawn="1"/>
        </p:nvSpPr>
        <p:spPr>
          <a:xfrm>
            <a:off x="3594033" y="2486580"/>
            <a:ext cx="494212" cy="493735"/>
          </a:xfrm>
          <a:custGeom>
            <a:avLst/>
            <a:gdLst>
              <a:gd name="connsiteX0" fmla="*/ 287848 w 494212"/>
              <a:gd name="connsiteY0" fmla="*/ 159205 h 493735"/>
              <a:gd name="connsiteX1" fmla="*/ 249134 w 494212"/>
              <a:gd name="connsiteY1" fmla="*/ 0 h 493735"/>
              <a:gd name="connsiteX2" fmla="*/ 207823 w 494212"/>
              <a:gd name="connsiteY2" fmla="*/ 158527 h 493735"/>
              <a:gd name="connsiteX3" fmla="*/ 159352 w 494212"/>
              <a:gd name="connsiteY3" fmla="*/ 206192 h 493735"/>
              <a:gd name="connsiteX4" fmla="*/ 0 w 494212"/>
              <a:gd name="connsiteY4" fmla="*/ 244830 h 493735"/>
              <a:gd name="connsiteX5" fmla="*/ 158655 w 494212"/>
              <a:gd name="connsiteY5" fmla="*/ 286088 h 493735"/>
              <a:gd name="connsiteX6" fmla="*/ 206365 w 494212"/>
              <a:gd name="connsiteY6" fmla="*/ 334531 h 493735"/>
              <a:gd name="connsiteX7" fmla="*/ 245079 w 494212"/>
              <a:gd name="connsiteY7" fmla="*/ 493736 h 493735"/>
              <a:gd name="connsiteX8" fmla="*/ 286390 w 494212"/>
              <a:gd name="connsiteY8" fmla="*/ 335209 h 493735"/>
              <a:gd name="connsiteX9" fmla="*/ 334861 w 494212"/>
              <a:gd name="connsiteY9" fmla="*/ 287544 h 493735"/>
              <a:gd name="connsiteX10" fmla="*/ 494213 w 494212"/>
              <a:gd name="connsiteY10" fmla="*/ 248906 h 493735"/>
              <a:gd name="connsiteX11" fmla="*/ 335558 w 494212"/>
              <a:gd name="connsiteY11" fmla="*/ 207648 h 493735"/>
              <a:gd name="connsiteX12" fmla="*/ 287848 w 494212"/>
              <a:gd name="connsiteY12" fmla="*/ 159205 h 49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212" h="493735">
                <a:moveTo>
                  <a:pt x="287848" y="159205"/>
                </a:moveTo>
                <a:lnTo>
                  <a:pt x="249134" y="0"/>
                </a:lnTo>
                <a:lnTo>
                  <a:pt x="207823" y="158527"/>
                </a:lnTo>
                <a:cubicBezTo>
                  <a:pt x="201740" y="182119"/>
                  <a:pt x="183049" y="200368"/>
                  <a:pt x="159352" y="206192"/>
                </a:cubicBezTo>
                <a:lnTo>
                  <a:pt x="0" y="244830"/>
                </a:lnTo>
                <a:lnTo>
                  <a:pt x="158655" y="286088"/>
                </a:lnTo>
                <a:cubicBezTo>
                  <a:pt x="182289" y="292203"/>
                  <a:pt x="200537" y="310845"/>
                  <a:pt x="206365" y="334531"/>
                </a:cubicBezTo>
                <a:lnTo>
                  <a:pt x="245079" y="493736"/>
                </a:lnTo>
                <a:lnTo>
                  <a:pt x="286390" y="335209"/>
                </a:lnTo>
                <a:cubicBezTo>
                  <a:pt x="292473" y="311617"/>
                  <a:pt x="311164" y="293368"/>
                  <a:pt x="334861" y="287544"/>
                </a:cubicBezTo>
                <a:lnTo>
                  <a:pt x="494213" y="248906"/>
                </a:lnTo>
                <a:lnTo>
                  <a:pt x="335558" y="207648"/>
                </a:lnTo>
                <a:cubicBezTo>
                  <a:pt x="311797" y="201533"/>
                  <a:pt x="293550" y="182891"/>
                  <a:pt x="287848" y="15920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0A5CB5E5-615C-34C8-3C87-778BAB0AD0EA}"/>
              </a:ext>
            </a:extLst>
          </p:cNvPr>
          <p:cNvSpPr>
            <a:spLocks noChangeAspect="1"/>
          </p:cNvSpPr>
          <p:nvPr userDrawn="1"/>
        </p:nvSpPr>
        <p:spPr>
          <a:xfrm>
            <a:off x="1066106" y="2154553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81000"/>
            <a:ext cx="10647218" cy="132556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1EFA8-3A48-D46E-46C4-6E38B372F0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66FE5-F9FB-9CF2-4D3D-786DC871D33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ECE77E-3C85-B944-9F7A-B6DEFCA982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93AC2D-BF9F-D291-A625-CE2DA04416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465AF-93FE-4A83-BF65-08800406E5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013FD941-B26A-EAEC-D4BB-254847515FB9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057893"/>
            <a:ext cx="10058400" cy="548640"/>
          </a:xfrm>
          <a:prstGeom prst="rect">
            <a:avLst/>
          </a:prstGeom>
        </p:spPr>
        <p:txBody>
          <a:bodyPr anchor="t" anchorCtr="0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1245C-B893-2506-FA77-66156BF65C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9DF69A-87D6-B14E-BA95-3BB324C9D352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A216D4-1B64-8692-E499-A4B660EE22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A3438-542D-6157-6220-147B3BE1366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EE817E-3020-2A62-DF93-30CD0DC3C57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3">
            <a:extLst>
              <a:ext uri="{FF2B5EF4-FFF2-40B4-BE49-F238E27FC236}">
                <a16:creationId xmlns:a16="http://schemas.microsoft.com/office/drawing/2014/main" id="{13BCCD59-F2DB-DFDA-1435-55161A033FB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EB2D52-FB7A-17AD-D512-A266DB200CD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9E01F0-E929-8550-96C5-B1AAE50286F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79DA80-4DC3-BC11-7BC5-9852C9F5CB3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A811F6-4BF7-1472-A3FE-0577622EA91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3">
            <a:extLst>
              <a:ext uri="{FF2B5EF4-FFF2-40B4-BE49-F238E27FC236}">
                <a16:creationId xmlns:a16="http://schemas.microsoft.com/office/drawing/2014/main" id="{EED89ADC-6331-B261-75B3-24B89ED0A82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rgbClr val="AE4013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9CEF-18B4-268B-F50A-D73E322F0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DAA84-6833-5FF4-9AC6-1C9C79394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045959-B362-9CD3-6C82-A299C6497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57F353-D4DB-15F1-24B1-D4B55F4597B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31EBE-3F4C-4F70-2D5F-9733BB45C2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64CE5991-1F94-8632-03EE-3601100FEF86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575DF9-03C3-5E1E-B835-D5F8AE49D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0744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4544568 w 4544568"/>
              <a:gd name="connsiteY1" fmla="*/ 2272284 h 3813049"/>
              <a:gd name="connsiteX2" fmla="*/ 4025689 w 4544568"/>
              <a:gd name="connsiteY2" fmla="*/ 3717668 h 3813049"/>
              <a:gd name="connsiteX3" fmla="*/ 3939001 w 4544568"/>
              <a:gd name="connsiteY3" fmla="*/ 3813049 h 3813049"/>
              <a:gd name="connsiteX4" fmla="*/ 605568 w 4544568"/>
              <a:gd name="connsiteY4" fmla="*/ 3813049 h 3813049"/>
              <a:gd name="connsiteX5" fmla="*/ 518879 w 4544568"/>
              <a:gd name="connsiteY5" fmla="*/ 3717668 h 3813049"/>
              <a:gd name="connsiteX6" fmla="*/ 0 w 4544568"/>
              <a:gd name="connsiteY6" fmla="*/ 2272284 h 3813049"/>
              <a:gd name="connsiteX7" fmla="*/ 2272284 w 4544568"/>
              <a:gd name="connsiteY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3527232" y="0"/>
                  <a:pt x="4544568" y="1017336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37960" y="2066544"/>
            <a:ext cx="4572000" cy="3959352"/>
          </a:xfrm>
        </p:spPr>
        <p:txBody>
          <a:bodyPr/>
          <a:lstStyle>
            <a:lvl1pPr>
              <a:lnSpc>
                <a:spcPct val="200000"/>
              </a:lnSpc>
              <a:defRPr sz="2000" cap="all" spc="3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0">
            <a:extLst>
              <a:ext uri="{FF2B5EF4-FFF2-40B4-BE49-F238E27FC236}">
                <a16:creationId xmlns:a16="http://schemas.microsoft.com/office/drawing/2014/main" id="{E3D2FCE2-369F-46E7-F0E8-B409D2669A9D}"/>
              </a:ext>
            </a:extLst>
          </p:cNvPr>
          <p:cNvSpPr>
            <a:spLocks noChangeAspect="1"/>
          </p:cNvSpPr>
          <p:nvPr userDrawn="1"/>
        </p:nvSpPr>
        <p:spPr>
          <a:xfrm>
            <a:off x="4964733" y="568588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02A36FAF-72C2-DC0D-A5A4-E8B43FB1BF21}"/>
              </a:ext>
            </a:extLst>
          </p:cNvPr>
          <p:cNvSpPr/>
          <p:nvPr userDrawn="1"/>
        </p:nvSpPr>
        <p:spPr>
          <a:xfrm>
            <a:off x="4791761" y="22449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29E32D86-D7AB-D8A9-3880-A6FDBA130CC8}"/>
              </a:ext>
            </a:extLst>
          </p:cNvPr>
          <p:cNvSpPr/>
          <p:nvPr userDrawn="1"/>
        </p:nvSpPr>
        <p:spPr>
          <a:xfrm>
            <a:off x="3751548" y="1040078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CBDE6F34-C937-CC77-07CF-A74672402BB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CC93-7B28-DA21-60EF-D3BF370C6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F2960-D6BD-BE41-1FA4-5B0D9A594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437A7C-2D52-8234-3031-778F1F074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68BC25-2115-9B77-0C51-B8BF71780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7FFE5-261E-6374-2273-5EB3BAA87B6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AF695A3E-F9B5-A2F3-6C73-3F0D776136C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6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65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9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69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30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07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12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3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45720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A7CB5-9351-0CD6-F7A8-7D6AA160E0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160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3879032 w 4544568"/>
              <a:gd name="connsiteY1" fmla="*/ 665537 h 3813049"/>
              <a:gd name="connsiteX2" fmla="*/ 3943078 w 4544568"/>
              <a:gd name="connsiteY2" fmla="*/ 736006 h 3813049"/>
              <a:gd name="connsiteX3" fmla="*/ 3809359 w 4544568"/>
              <a:gd name="connsiteY3" fmla="*/ 854318 h 3813049"/>
              <a:gd name="connsiteX4" fmla="*/ 3979816 w 4544568"/>
              <a:gd name="connsiteY4" fmla="*/ 776427 h 3813049"/>
              <a:gd name="connsiteX5" fmla="*/ 4025689 w 4544568"/>
              <a:gd name="connsiteY5" fmla="*/ 826900 h 3813049"/>
              <a:gd name="connsiteX6" fmla="*/ 4156498 w 4544568"/>
              <a:gd name="connsiteY6" fmla="*/ 1001828 h 3813049"/>
              <a:gd name="connsiteX7" fmla="*/ 4159992 w 4544568"/>
              <a:gd name="connsiteY7" fmla="*/ 1007580 h 3813049"/>
              <a:gd name="connsiteX8" fmla="*/ 4181885 w 4544568"/>
              <a:gd name="connsiteY8" fmla="*/ 1307477 h 3813049"/>
              <a:gd name="connsiteX9" fmla="*/ 4199083 w 4544568"/>
              <a:gd name="connsiteY9" fmla="*/ 1071926 h 3813049"/>
              <a:gd name="connsiteX10" fmla="*/ 4270316 w 4544568"/>
              <a:gd name="connsiteY10" fmla="*/ 1189179 h 3813049"/>
              <a:gd name="connsiteX11" fmla="*/ 4544568 w 4544568"/>
              <a:gd name="connsiteY11" fmla="*/ 2272284 h 3813049"/>
              <a:gd name="connsiteX12" fmla="*/ 4025689 w 4544568"/>
              <a:gd name="connsiteY12" fmla="*/ 3717668 h 3813049"/>
              <a:gd name="connsiteX13" fmla="*/ 3939001 w 4544568"/>
              <a:gd name="connsiteY13" fmla="*/ 3813049 h 3813049"/>
              <a:gd name="connsiteX14" fmla="*/ 605568 w 4544568"/>
              <a:gd name="connsiteY14" fmla="*/ 3813049 h 3813049"/>
              <a:gd name="connsiteX15" fmla="*/ 518879 w 4544568"/>
              <a:gd name="connsiteY15" fmla="*/ 3717668 h 3813049"/>
              <a:gd name="connsiteX16" fmla="*/ 0 w 4544568"/>
              <a:gd name="connsiteY16" fmla="*/ 2272284 h 3813049"/>
              <a:gd name="connsiteX17" fmla="*/ 2272284 w 4544568"/>
              <a:gd name="connsiteY1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2899758" y="0"/>
                  <a:pt x="3467829" y="254334"/>
                  <a:pt x="3879032" y="665537"/>
                </a:cubicBezTo>
                <a:lnTo>
                  <a:pt x="3943078" y="736006"/>
                </a:lnTo>
                <a:lnTo>
                  <a:pt x="3809359" y="854318"/>
                </a:lnTo>
                <a:lnTo>
                  <a:pt x="3979816" y="776427"/>
                </a:lnTo>
                <a:lnTo>
                  <a:pt x="4025689" y="826900"/>
                </a:lnTo>
                <a:cubicBezTo>
                  <a:pt x="4071997" y="883013"/>
                  <a:pt x="4115663" y="941385"/>
                  <a:pt x="4156498" y="1001828"/>
                </a:cubicBezTo>
                <a:lnTo>
                  <a:pt x="4159992" y="1007580"/>
                </a:lnTo>
                <a:lnTo>
                  <a:pt x="4181885" y="1307477"/>
                </a:lnTo>
                <a:lnTo>
                  <a:pt x="4199083" y="1071926"/>
                </a:lnTo>
                <a:lnTo>
                  <a:pt x="4270316" y="1189179"/>
                </a:lnTo>
                <a:cubicBezTo>
                  <a:pt x="4445219" y="1511146"/>
                  <a:pt x="4544568" y="1880113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7B188D-65A8-0616-1CFD-BFC314E9822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76493D-EC78-6572-D58F-3B187C6DE9C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94B93A-ED8E-FD70-C9F9-E2C14207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B999D5-C194-01D7-7210-9071F6C839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6">
            <a:extLst>
              <a:ext uri="{FF2B5EF4-FFF2-40B4-BE49-F238E27FC236}">
                <a16:creationId xmlns:a16="http://schemas.microsoft.com/office/drawing/2014/main" id="{0CF99E9A-5BA8-D6F9-F005-1A2D4DCE7535}"/>
              </a:ext>
            </a:extLst>
          </p:cNvPr>
          <p:cNvSpPr/>
          <p:nvPr userDrawn="1"/>
        </p:nvSpPr>
        <p:spPr>
          <a:xfrm>
            <a:off x="8133441" y="2438477"/>
            <a:ext cx="258737" cy="258614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E0946D2-D472-88CF-2F64-219E548CBAA3}"/>
              </a:ext>
            </a:extLst>
          </p:cNvPr>
          <p:cNvSpPr/>
          <p:nvPr userDrawn="1"/>
        </p:nvSpPr>
        <p:spPr>
          <a:xfrm>
            <a:off x="10131627" y="2509237"/>
            <a:ext cx="258739" cy="258621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B162B385-4117-8EB7-4935-290280410424}"/>
              </a:ext>
            </a:extLst>
          </p:cNvPr>
          <p:cNvSpPr/>
          <p:nvPr userDrawn="1"/>
        </p:nvSpPr>
        <p:spPr>
          <a:xfrm>
            <a:off x="8207778" y="970556"/>
            <a:ext cx="540952" cy="5260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/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B29DBADE-FD45-707E-85C9-8259E6D98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804519" y="2912429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0695C3B-7553-4072-8A02-26398AABFC07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Graphic 8" descr="Abacus outline">
            <a:extLst>
              <a:ext uri="{FF2B5EF4-FFF2-40B4-BE49-F238E27FC236}">
                <a16:creationId xmlns:a16="http://schemas.microsoft.com/office/drawing/2014/main" id="{64D3B6B9-98DC-05A4-7E73-0C30A271F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3901" y="1081762"/>
            <a:ext cx="1543877" cy="15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4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12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79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3EE17-118E-43B6-924D-EECAAC315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6E383E5-3108-4A12-B9DD-53395EFFE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816C4C-2B30-4966-B8DE-78A517FB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6137F0-D2E4-43E6-9AD4-28D9477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FE6D7C-22C6-4EAC-AC57-CB101832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5668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0D648-F6D7-4E6C-9C9E-F4220D6E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F3B151-CE17-4FAA-BE4B-31CF26D9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08F63-EF2A-4A53-B336-5BD8B8C0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94B0F-4F78-457E-80D0-4B12ECBD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013561-0340-4F10-9B4A-8D3138FA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99542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06DB4-C292-4FC2-9BEC-69426811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EAFC8B-50B2-449C-ACB9-09F730CD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5C3EC3-70EB-49E7-88E2-3B04560D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33FF0D-CD45-4B9C-95AB-76157345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A31E87-E52C-4E88-B296-B94466AB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77855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3CEFBC-0842-4DC9-9EA8-969527A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894C46-002D-40AD-AE82-C34F036C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9AE41-581A-4280-940D-95F70548A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5C8A46-CE16-4F17-96C5-63BF8E6C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F0AB9C-DC67-4200-99B3-3D202B3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41AF49-E08A-4F5D-9AE6-15064447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9763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1F02CE-4B57-46DE-ADBB-071C17E4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EF84AD-3936-4375-87E3-44163897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605C81-A78F-4600-BA5F-EADACEA8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4E1C51-F0FF-4C65-8613-5217948A1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F679F7-1558-4E14-93D4-A6C4440FD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08467B-2A2E-4873-9967-3E2F91EA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3189AB8-A3BF-49CD-A009-8F869A6C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E04DF7A-D723-403C-849F-066B8B5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4268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F4343-CC8C-43D5-8FFB-72E861F1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66F8D25-6F43-4356-9361-D4F0511D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CB78A8-6A28-431D-8012-259CDFA4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102D33-F50E-450A-9593-FB544149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93822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886E65-FE28-4C26-997D-333C9D6D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DC3ED3B-530A-4BB3-B3F2-772D5229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680BA7-5A17-4B65-B832-818F93A2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0147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3168" y="1280160"/>
            <a:ext cx="2651760" cy="26517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80760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63E27D3-521B-C0C7-CE5F-C421D6FD6725}"/>
              </a:ext>
            </a:extLst>
          </p:cNvPr>
          <p:cNvSpPr>
            <a:spLocks noChangeAspect="1"/>
          </p:cNvSpPr>
          <p:nvPr userDrawn="1"/>
        </p:nvSpPr>
        <p:spPr>
          <a:xfrm>
            <a:off x="8557206" y="2558312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59B70685-054C-0DCA-68DB-74AB260C820A}"/>
              </a:ext>
            </a:extLst>
          </p:cNvPr>
          <p:cNvSpPr/>
          <p:nvPr userDrawn="1"/>
        </p:nvSpPr>
        <p:spPr>
          <a:xfrm>
            <a:off x="2935084" y="2573592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48E1FD5-F8DE-BEF2-C00D-9C97C34B272F}"/>
              </a:ext>
            </a:extLst>
          </p:cNvPr>
          <p:cNvSpPr/>
          <p:nvPr userDrawn="1"/>
        </p:nvSpPr>
        <p:spPr>
          <a:xfrm>
            <a:off x="4570914" y="1070440"/>
            <a:ext cx="3050172" cy="2425913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F24D35B9-4A4E-9D61-411E-B480A54B0420}"/>
              </a:ext>
            </a:extLst>
          </p:cNvPr>
          <p:cNvSpPr/>
          <p:nvPr userDrawn="1"/>
        </p:nvSpPr>
        <p:spPr>
          <a:xfrm>
            <a:off x="1426482" y="1039405"/>
            <a:ext cx="838993" cy="1636599"/>
          </a:xfrm>
          <a:custGeom>
            <a:avLst/>
            <a:gdLst>
              <a:gd name="connsiteX0" fmla="*/ 454129 w 732902"/>
              <a:gd name="connsiteY0" fmla="*/ 730811 h 1429651"/>
              <a:gd name="connsiteX1" fmla="*/ 732903 w 732902"/>
              <a:gd name="connsiteY1" fmla="*/ 481881 h 1429651"/>
              <a:gd name="connsiteX2" fmla="*/ 412011 w 732902"/>
              <a:gd name="connsiteY2" fmla="*/ 629862 h 1429651"/>
              <a:gd name="connsiteX3" fmla="*/ 366451 w 732902"/>
              <a:gd name="connsiteY3" fmla="*/ 0 h 1429651"/>
              <a:gd name="connsiteX4" fmla="*/ 320892 w 732902"/>
              <a:gd name="connsiteY4" fmla="*/ 629862 h 1429651"/>
              <a:gd name="connsiteX5" fmla="*/ 0 w 732902"/>
              <a:gd name="connsiteY5" fmla="*/ 481881 h 1429651"/>
              <a:gd name="connsiteX6" fmla="*/ 278767 w 732902"/>
              <a:gd name="connsiteY6" fmla="*/ 730811 h 1429651"/>
              <a:gd name="connsiteX7" fmla="*/ 0 w 732902"/>
              <a:gd name="connsiteY7" fmla="*/ 979747 h 1429651"/>
              <a:gd name="connsiteX8" fmla="*/ 323124 w 732902"/>
              <a:gd name="connsiteY8" fmla="*/ 830723 h 1429651"/>
              <a:gd name="connsiteX9" fmla="*/ 366451 w 732902"/>
              <a:gd name="connsiteY9" fmla="*/ 1429652 h 1429651"/>
              <a:gd name="connsiteX10" fmla="*/ 409772 w 732902"/>
              <a:gd name="connsiteY10" fmla="*/ 830723 h 1429651"/>
              <a:gd name="connsiteX11" fmla="*/ 732903 w 732902"/>
              <a:gd name="connsiteY11" fmla="*/ 979747 h 1429651"/>
              <a:gd name="connsiteX12" fmla="*/ 454129 w 732902"/>
              <a:gd name="connsiteY12" fmla="*/ 730811 h 1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2902" h="1429651">
                <a:moveTo>
                  <a:pt x="454129" y="730811"/>
                </a:moveTo>
                <a:lnTo>
                  <a:pt x="732903" y="481881"/>
                </a:lnTo>
                <a:lnTo>
                  <a:pt x="412011" y="629862"/>
                </a:lnTo>
                <a:lnTo>
                  <a:pt x="366451" y="0"/>
                </a:lnTo>
                <a:lnTo>
                  <a:pt x="320892" y="629862"/>
                </a:lnTo>
                <a:lnTo>
                  <a:pt x="0" y="481881"/>
                </a:lnTo>
                <a:lnTo>
                  <a:pt x="278767" y="730811"/>
                </a:lnTo>
                <a:lnTo>
                  <a:pt x="0" y="979747"/>
                </a:lnTo>
                <a:lnTo>
                  <a:pt x="323124" y="830723"/>
                </a:lnTo>
                <a:lnTo>
                  <a:pt x="366451" y="1429652"/>
                </a:lnTo>
                <a:lnTo>
                  <a:pt x="409772" y="830723"/>
                </a:lnTo>
                <a:lnTo>
                  <a:pt x="732903" y="979747"/>
                </a:lnTo>
                <a:lnTo>
                  <a:pt x="454129" y="73081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1C92667-0292-BC5B-4596-E7D815848FE2}"/>
              </a:ext>
            </a:extLst>
          </p:cNvPr>
          <p:cNvSpPr>
            <a:spLocks noChangeAspect="1"/>
          </p:cNvSpPr>
          <p:nvPr userDrawn="1"/>
        </p:nvSpPr>
        <p:spPr>
          <a:xfrm>
            <a:off x="130423" y="2174379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96BEB0-F99C-E39D-247D-FF94104E7036}"/>
              </a:ext>
            </a:extLst>
          </p:cNvPr>
          <p:cNvSpPr>
            <a:spLocks noChangeAspect="1"/>
          </p:cNvSpPr>
          <p:nvPr userDrawn="1"/>
        </p:nvSpPr>
        <p:spPr>
          <a:xfrm>
            <a:off x="11355683" y="1086633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DA1B441-426A-068F-B073-0D7225DC7B51}"/>
              </a:ext>
            </a:extLst>
          </p:cNvPr>
          <p:cNvSpPr/>
          <p:nvPr userDrawn="1"/>
        </p:nvSpPr>
        <p:spPr>
          <a:xfrm>
            <a:off x="10064880" y="108663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519FB-04AA-4041-982A-27548C4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ABA4E2-E570-4EDD-A1B9-B93A10C3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1D3E21-104D-45E7-BCC3-71AE6CF4C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D3B7C3-2845-494E-9468-FB90421A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E10A82-1317-4F08-A733-ACA9716A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186826-FA06-46DD-B78B-5D26C550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5844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96B76-3F71-499B-A054-F0369609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8C95BF9-A26F-4B76-901B-31E46411E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1F36C65-7059-47A2-866E-D656690F4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EA22A3-FD23-4E45-BE0E-31382DE1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0199D6-91F9-4F26-88D1-F864AAAD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46789C-DCAE-45EE-8CB4-FCFF062B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00490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50FD23-68F0-4259-9480-44B5D68B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E2882F-DC97-4DFD-94EC-4E094B73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2A13E-E2CE-455B-B1B4-36C4481E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0E3AE6-7641-4D3A-9870-C7FE26E2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B1FCB1-7B07-4887-AD3C-3860D621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0707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F12FFF4-1AD3-4515-AA68-5A5C0269B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875836-B62B-47C1-9205-112310E3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6ED57F-F914-4A4A-BC60-A970001B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6547A3-43B4-405C-9D43-17C09AC7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3E7DA-9C16-43D4-9CDA-14914098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136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964DD4-0C06-C903-37A4-EC88E3A024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66800" y="1719072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2450592"/>
            <a:ext cx="10067544" cy="4096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302967-798B-0CA5-0436-CC72CB95F8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D41267-21CD-C659-FAA2-49D23C67C5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1">
            <a:extLst>
              <a:ext uri="{FF2B5EF4-FFF2-40B4-BE49-F238E27FC236}">
                <a16:creationId xmlns:a16="http://schemas.microsoft.com/office/drawing/2014/main" id="{B1D0FE39-5077-AACB-B1F5-F85FE6A7D4F1}"/>
              </a:ext>
            </a:extLst>
          </p:cNvPr>
          <p:cNvSpPr/>
          <p:nvPr userDrawn="1"/>
        </p:nvSpPr>
        <p:spPr>
          <a:xfrm>
            <a:off x="11295990" y="899199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5263E7A-1534-EF0F-F9A4-FBAD1AE780E9}"/>
              </a:ext>
            </a:extLst>
          </p:cNvPr>
          <p:cNvSpPr/>
          <p:nvPr userDrawn="1"/>
        </p:nvSpPr>
        <p:spPr>
          <a:xfrm>
            <a:off x="10995354" y="420317"/>
            <a:ext cx="259692" cy="259574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F23A-BDA2-35F4-C2E0-D1BBFDB5B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1D06B6-63EA-9DBA-6D06-9E64DEC00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0FFDAE0D-776E-7EDC-96D0-E868621E52B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13716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2752344"/>
            <a:ext cx="9144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789C09-C70E-B5F2-4D0A-0DCECA0FF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B93134-465D-EF76-C20B-E5E073BD69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45DD7C-B9A3-FD32-977E-394A706A3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A132F-FA1E-8549-9579-AA28795AF9C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4">
            <a:extLst>
              <a:ext uri="{FF2B5EF4-FFF2-40B4-BE49-F238E27FC236}">
                <a16:creationId xmlns:a16="http://schemas.microsoft.com/office/drawing/2014/main" id="{D4181F34-90E5-1588-6229-1EBF94065AC1}"/>
              </a:ext>
            </a:extLst>
          </p:cNvPr>
          <p:cNvSpPr>
            <a:spLocks noChangeAspect="1"/>
          </p:cNvSpPr>
          <p:nvPr userDrawn="1"/>
        </p:nvSpPr>
        <p:spPr>
          <a:xfrm>
            <a:off x="11417305" y="5515367"/>
            <a:ext cx="553487" cy="1080000"/>
          </a:xfrm>
          <a:custGeom>
            <a:avLst/>
            <a:gdLst>
              <a:gd name="connsiteX0" fmla="*/ 459609 w 741746"/>
              <a:gd name="connsiteY0" fmla="*/ 739851 h 1447342"/>
              <a:gd name="connsiteX1" fmla="*/ 741746 w 741746"/>
              <a:gd name="connsiteY1" fmla="*/ 487842 h 1447342"/>
              <a:gd name="connsiteX2" fmla="*/ 416982 w 741746"/>
              <a:gd name="connsiteY2" fmla="*/ 637654 h 1447342"/>
              <a:gd name="connsiteX3" fmla="*/ 370873 w 741746"/>
              <a:gd name="connsiteY3" fmla="*/ 0 h 1447342"/>
              <a:gd name="connsiteX4" fmla="*/ 324764 w 741746"/>
              <a:gd name="connsiteY4" fmla="*/ 637654 h 1447342"/>
              <a:gd name="connsiteX5" fmla="*/ 0 w 741746"/>
              <a:gd name="connsiteY5" fmla="*/ 487842 h 1447342"/>
              <a:gd name="connsiteX6" fmla="*/ 282131 w 741746"/>
              <a:gd name="connsiteY6" fmla="*/ 739851 h 1447342"/>
              <a:gd name="connsiteX7" fmla="*/ 0 w 741746"/>
              <a:gd name="connsiteY7" fmla="*/ 991866 h 1447342"/>
              <a:gd name="connsiteX8" fmla="*/ 327023 w 741746"/>
              <a:gd name="connsiteY8" fmla="*/ 840999 h 1447342"/>
              <a:gd name="connsiteX9" fmla="*/ 370873 w 741746"/>
              <a:gd name="connsiteY9" fmla="*/ 1447343 h 1447342"/>
              <a:gd name="connsiteX10" fmla="*/ 414717 w 741746"/>
              <a:gd name="connsiteY10" fmla="*/ 840999 h 1447342"/>
              <a:gd name="connsiteX11" fmla="*/ 741746 w 741746"/>
              <a:gd name="connsiteY11" fmla="*/ 991866 h 1447342"/>
              <a:gd name="connsiteX12" fmla="*/ 459609 w 741746"/>
              <a:gd name="connsiteY12" fmla="*/ 739851 h 144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746" h="1447342">
                <a:moveTo>
                  <a:pt x="459609" y="739851"/>
                </a:moveTo>
                <a:lnTo>
                  <a:pt x="741746" y="487842"/>
                </a:lnTo>
                <a:lnTo>
                  <a:pt x="416982" y="637654"/>
                </a:lnTo>
                <a:lnTo>
                  <a:pt x="370873" y="0"/>
                </a:lnTo>
                <a:lnTo>
                  <a:pt x="324764" y="637654"/>
                </a:lnTo>
                <a:lnTo>
                  <a:pt x="0" y="487842"/>
                </a:lnTo>
                <a:lnTo>
                  <a:pt x="282131" y="739851"/>
                </a:lnTo>
                <a:lnTo>
                  <a:pt x="0" y="991866"/>
                </a:lnTo>
                <a:lnTo>
                  <a:pt x="327023" y="840999"/>
                </a:lnTo>
                <a:lnTo>
                  <a:pt x="370873" y="1447343"/>
                </a:lnTo>
                <a:lnTo>
                  <a:pt x="414717" y="840999"/>
                </a:lnTo>
                <a:lnTo>
                  <a:pt x="741746" y="991866"/>
                </a:lnTo>
                <a:lnTo>
                  <a:pt x="459609" y="7398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4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54EB360-01D2-69A2-8D31-6E58B06B078C}"/>
              </a:ext>
            </a:extLst>
          </p:cNvPr>
          <p:cNvSpPr>
            <a:spLocks noChangeAspect="1"/>
          </p:cNvSpPr>
          <p:nvPr userDrawn="1"/>
        </p:nvSpPr>
        <p:spPr>
          <a:xfrm>
            <a:off x="10963629" y="5251102"/>
            <a:ext cx="453676" cy="453238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D3B1C89-899B-7F8A-F34C-6FB0A08AE0FC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487168"/>
            <a:ext cx="9144000" cy="1828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lnSpc>
                <a:spcPts val="4800"/>
              </a:lnSpc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36592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5B79E-1F93-566B-BF66-0DC8816596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24EFD0-6CF5-ED36-5623-37C65BDF48D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4FA2C-B106-97E1-1C43-B019F6DC9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6C6339-66EC-920B-9D52-F3C1AF4A88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37226DC-9A54-25E1-1AF3-F1A6658C3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DCDEDC2-7DF6-9125-3319-AD43866C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54400DDE-8AFC-12C6-4EA7-AB7848741ECB}"/>
              </a:ext>
            </a:extLst>
          </p:cNvPr>
          <p:cNvSpPr>
            <a:spLocks noChangeAspect="1"/>
          </p:cNvSpPr>
          <p:nvPr userDrawn="1"/>
        </p:nvSpPr>
        <p:spPr>
          <a:xfrm>
            <a:off x="1627207" y="280951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4A644B62-208A-A28F-F463-5C9AC7CB9847}"/>
              </a:ext>
            </a:extLst>
          </p:cNvPr>
          <p:cNvSpPr/>
          <p:nvPr userDrawn="1"/>
        </p:nvSpPr>
        <p:spPr>
          <a:xfrm>
            <a:off x="2579260" y="1130383"/>
            <a:ext cx="849609" cy="802741"/>
          </a:xfrm>
          <a:custGeom>
            <a:avLst/>
            <a:gdLst>
              <a:gd name="connsiteX0" fmla="*/ 849609 w 849609"/>
              <a:gd name="connsiteY0" fmla="*/ 333444 h 802741"/>
              <a:gd name="connsiteX1" fmla="*/ 519619 w 849609"/>
              <a:gd name="connsiteY1" fmla="*/ 324278 h 802741"/>
              <a:gd name="connsiteX2" fmla="*/ 578284 w 849609"/>
              <a:gd name="connsiteY2" fmla="*/ 0 h 802741"/>
              <a:gd name="connsiteX3" fmla="*/ 405509 w 849609"/>
              <a:gd name="connsiteY3" fmla="*/ 280740 h 802741"/>
              <a:gd name="connsiteX4" fmla="*/ 153483 w 849609"/>
              <a:gd name="connsiteY4" fmla="*/ 67927 h 802741"/>
              <a:gd name="connsiteX5" fmla="*/ 310627 w 849609"/>
              <a:gd name="connsiteY5" fmla="*/ 357667 h 802741"/>
              <a:gd name="connsiteX6" fmla="*/ 0 w 849609"/>
              <a:gd name="connsiteY6" fmla="*/ 469298 h 802741"/>
              <a:gd name="connsiteX7" fmla="*/ 329926 w 849609"/>
              <a:gd name="connsiteY7" fmla="*/ 478297 h 802741"/>
              <a:gd name="connsiteX8" fmla="*/ 271325 w 849609"/>
              <a:gd name="connsiteY8" fmla="*/ 802742 h 802741"/>
              <a:gd name="connsiteX9" fmla="*/ 444043 w 849609"/>
              <a:gd name="connsiteY9" fmla="*/ 521835 h 802741"/>
              <a:gd name="connsiteX10" fmla="*/ 696069 w 849609"/>
              <a:gd name="connsiteY10" fmla="*/ 734648 h 802741"/>
              <a:gd name="connsiteX11" fmla="*/ 539085 w 849609"/>
              <a:gd name="connsiteY11" fmla="*/ 444845 h 802741"/>
              <a:gd name="connsiteX12" fmla="*/ 849609 w 849609"/>
              <a:gd name="connsiteY12" fmla="*/ 333444 h 8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609" h="802741">
                <a:moveTo>
                  <a:pt x="849609" y="333444"/>
                </a:moveTo>
                <a:lnTo>
                  <a:pt x="519619" y="324278"/>
                </a:lnTo>
                <a:lnTo>
                  <a:pt x="578284" y="0"/>
                </a:lnTo>
                <a:lnTo>
                  <a:pt x="405509" y="280740"/>
                </a:lnTo>
                <a:lnTo>
                  <a:pt x="153483" y="67927"/>
                </a:lnTo>
                <a:lnTo>
                  <a:pt x="310627" y="357667"/>
                </a:lnTo>
                <a:lnTo>
                  <a:pt x="0" y="469298"/>
                </a:lnTo>
                <a:lnTo>
                  <a:pt x="329926" y="478297"/>
                </a:lnTo>
                <a:lnTo>
                  <a:pt x="271325" y="802742"/>
                </a:lnTo>
                <a:lnTo>
                  <a:pt x="444043" y="521835"/>
                </a:lnTo>
                <a:lnTo>
                  <a:pt x="696069" y="734648"/>
                </a:lnTo>
                <a:lnTo>
                  <a:pt x="539085" y="444845"/>
                </a:lnTo>
                <a:lnTo>
                  <a:pt x="849609" y="333444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7272C3C-C70B-C51E-38E0-A8A761BCA429}"/>
              </a:ext>
            </a:extLst>
          </p:cNvPr>
          <p:cNvSpPr/>
          <p:nvPr userDrawn="1"/>
        </p:nvSpPr>
        <p:spPr>
          <a:xfrm>
            <a:off x="8959437" y="5012532"/>
            <a:ext cx="805973" cy="805450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27ABE1F8-E64E-7E81-98BF-20CAE0A209C9}"/>
              </a:ext>
            </a:extLst>
          </p:cNvPr>
          <p:cNvSpPr>
            <a:spLocks noChangeAspect="1"/>
          </p:cNvSpPr>
          <p:nvPr userDrawn="1"/>
        </p:nvSpPr>
        <p:spPr>
          <a:xfrm>
            <a:off x="10631418" y="5319008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29B9465-4CCB-3479-5372-0E584CE66730}"/>
              </a:ext>
            </a:extLst>
          </p:cNvPr>
          <p:cNvSpPr/>
          <p:nvPr userDrawn="1"/>
        </p:nvSpPr>
        <p:spPr>
          <a:xfrm>
            <a:off x="10631418" y="5116807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BCEE9C77-F46D-09C5-83DD-FACBE4585E28}"/>
              </a:ext>
            </a:extLst>
          </p:cNvPr>
          <p:cNvSpPr/>
          <p:nvPr userDrawn="1"/>
        </p:nvSpPr>
        <p:spPr>
          <a:xfrm>
            <a:off x="1319872" y="1336714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6C042A-0D70-B962-10C2-865932ED039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0219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84998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67805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5061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844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480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480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256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256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BE1B9-233D-0CEB-8E47-5F2E13EAF1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67CB728D-3FA2-4211-A25D-184886633432}"/>
              </a:ext>
            </a:extLst>
          </p:cNvPr>
          <p:cNvSpPr/>
          <p:nvPr userDrawn="1"/>
        </p:nvSpPr>
        <p:spPr>
          <a:xfrm>
            <a:off x="114906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E63C4DB6-5B7B-92F8-877C-CCA970F8F47A}"/>
              </a:ext>
            </a:extLst>
          </p:cNvPr>
          <p:cNvSpPr/>
          <p:nvPr userDrawn="1"/>
        </p:nvSpPr>
        <p:spPr>
          <a:xfrm>
            <a:off x="6314677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476EFD3-F6E0-EE88-DE9E-3E541D924F4D}"/>
              </a:ext>
            </a:extLst>
          </p:cNvPr>
          <p:cNvSpPr/>
          <p:nvPr userDrawn="1"/>
        </p:nvSpPr>
        <p:spPr>
          <a:xfrm>
            <a:off x="3731870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E706C84B-CAD0-AC50-155B-2167716F2248}"/>
              </a:ext>
            </a:extLst>
          </p:cNvPr>
          <p:cNvSpPr/>
          <p:nvPr userDrawn="1"/>
        </p:nvSpPr>
        <p:spPr>
          <a:xfrm>
            <a:off x="889748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690" y="12769"/>
                  <a:pt x="12777" y="484395"/>
                  <a:pt x="12777" y="1066175"/>
                </a:cubicBezTo>
                <a:cubicBezTo>
                  <a:pt x="12777" y="1647956"/>
                  <a:pt x="484690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63" y="0"/>
                  <a:pt x="0" y="477340"/>
                  <a:pt x="0" y="1066175"/>
                </a:cubicBezTo>
                <a:cubicBezTo>
                  <a:pt x="0" y="1655011"/>
                  <a:pt x="47766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7D65AD9B-ECA1-DE6B-E49B-25CB3DCF87EA}"/>
              </a:ext>
            </a:extLst>
          </p:cNvPr>
          <p:cNvSpPr/>
          <p:nvPr userDrawn="1"/>
        </p:nvSpPr>
        <p:spPr>
          <a:xfrm>
            <a:off x="737065" y="5909040"/>
            <a:ext cx="421636" cy="421362"/>
          </a:xfrm>
          <a:custGeom>
            <a:avLst/>
            <a:gdLst>
              <a:gd name="connsiteX0" fmla="*/ 245801 w 421636"/>
              <a:gd name="connsiteY0" fmla="*/ 135800 h 421362"/>
              <a:gd name="connsiteX1" fmla="*/ 212754 w 421636"/>
              <a:gd name="connsiteY1" fmla="*/ 0 h 421362"/>
              <a:gd name="connsiteX2" fmla="*/ 177458 w 421636"/>
              <a:gd name="connsiteY2" fmla="*/ 135302 h 421362"/>
              <a:gd name="connsiteX3" fmla="*/ 136054 w 421636"/>
              <a:gd name="connsiteY3" fmla="*/ 175919 h 421362"/>
              <a:gd name="connsiteX4" fmla="*/ 0 w 421636"/>
              <a:gd name="connsiteY4" fmla="*/ 208811 h 421362"/>
              <a:gd name="connsiteX5" fmla="*/ 135435 w 421636"/>
              <a:gd name="connsiteY5" fmla="*/ 244071 h 421362"/>
              <a:gd name="connsiteX6" fmla="*/ 176084 w 421636"/>
              <a:gd name="connsiteY6" fmla="*/ 285435 h 421362"/>
              <a:gd name="connsiteX7" fmla="*/ 209010 w 421636"/>
              <a:gd name="connsiteY7" fmla="*/ 421363 h 421362"/>
              <a:gd name="connsiteX8" fmla="*/ 244300 w 421636"/>
              <a:gd name="connsiteY8" fmla="*/ 286061 h 421362"/>
              <a:gd name="connsiteX9" fmla="*/ 285703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01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01" y="135800"/>
                </a:moveTo>
                <a:lnTo>
                  <a:pt x="212754" y="0"/>
                </a:lnTo>
                <a:lnTo>
                  <a:pt x="177458" y="135302"/>
                </a:lnTo>
                <a:cubicBezTo>
                  <a:pt x="172219" y="155489"/>
                  <a:pt x="156261" y="171061"/>
                  <a:pt x="136054" y="175919"/>
                </a:cubicBezTo>
                <a:lnTo>
                  <a:pt x="0" y="208811"/>
                </a:lnTo>
                <a:lnTo>
                  <a:pt x="135435" y="244071"/>
                </a:lnTo>
                <a:cubicBezTo>
                  <a:pt x="155635" y="249306"/>
                  <a:pt x="171223" y="265254"/>
                  <a:pt x="176084" y="285435"/>
                </a:cubicBezTo>
                <a:lnTo>
                  <a:pt x="209010" y="421363"/>
                </a:lnTo>
                <a:lnTo>
                  <a:pt x="244300" y="286061"/>
                </a:lnTo>
                <a:cubicBezTo>
                  <a:pt x="249538" y="265874"/>
                  <a:pt x="265503" y="250302"/>
                  <a:pt x="285703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78" y="171935"/>
                  <a:pt x="250663" y="155987"/>
                  <a:pt x="245801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529C9EF3-A4AB-9CB6-4DFA-E742D3803DD0}"/>
              </a:ext>
            </a:extLst>
          </p:cNvPr>
          <p:cNvSpPr/>
          <p:nvPr userDrawn="1"/>
        </p:nvSpPr>
        <p:spPr>
          <a:xfrm>
            <a:off x="11214213" y="749254"/>
            <a:ext cx="606901" cy="606507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7A6D34C4-9D0B-0318-4A9D-37F42B8ED1A7}"/>
              </a:ext>
            </a:extLst>
          </p:cNvPr>
          <p:cNvSpPr/>
          <p:nvPr userDrawn="1"/>
        </p:nvSpPr>
        <p:spPr>
          <a:xfrm>
            <a:off x="11686477" y="1401897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29">
            <a:extLst>
              <a:ext uri="{FF2B5EF4-FFF2-40B4-BE49-F238E27FC236}">
                <a16:creationId xmlns:a16="http://schemas.microsoft.com/office/drawing/2014/main" id="{4D22F0D1-0ED3-E3E0-834B-AA673D71A2C8}"/>
              </a:ext>
            </a:extLst>
          </p:cNvPr>
          <p:cNvSpPr/>
          <p:nvPr userDrawn="1"/>
        </p:nvSpPr>
        <p:spPr>
          <a:xfrm>
            <a:off x="1455763" y="6248365"/>
            <a:ext cx="549405" cy="609635"/>
          </a:xfrm>
          <a:custGeom>
            <a:avLst/>
            <a:gdLst>
              <a:gd name="connsiteX0" fmla="*/ 274702 w 549405"/>
              <a:gd name="connsiteY0" fmla="*/ 0 h 609635"/>
              <a:gd name="connsiteX1" fmla="*/ 308855 w 549405"/>
              <a:gd name="connsiteY1" fmla="*/ 469730 h 609635"/>
              <a:gd name="connsiteX2" fmla="*/ 549405 w 549405"/>
              <a:gd name="connsiteY2" fmla="*/ 359371 h 609635"/>
              <a:gd name="connsiteX3" fmla="*/ 340433 w 549405"/>
              <a:gd name="connsiteY3" fmla="*/ 545007 h 609635"/>
              <a:gd name="connsiteX4" fmla="*/ 413180 w 549405"/>
              <a:gd name="connsiteY4" fmla="*/ 609635 h 609635"/>
              <a:gd name="connsiteX5" fmla="*/ 136225 w 549405"/>
              <a:gd name="connsiteY5" fmla="*/ 609635 h 609635"/>
              <a:gd name="connsiteX6" fmla="*/ 208972 w 549405"/>
              <a:gd name="connsiteY6" fmla="*/ 545007 h 609635"/>
              <a:gd name="connsiteX7" fmla="*/ 0 w 549405"/>
              <a:gd name="connsiteY7" fmla="*/ 359371 h 609635"/>
              <a:gd name="connsiteX8" fmla="*/ 240550 w 549405"/>
              <a:gd name="connsiteY8" fmla="*/ 469730 h 6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5" h="609635">
                <a:moveTo>
                  <a:pt x="274702" y="0"/>
                </a:moveTo>
                <a:lnTo>
                  <a:pt x="308855" y="469730"/>
                </a:lnTo>
                <a:lnTo>
                  <a:pt x="549405" y="359371"/>
                </a:lnTo>
                <a:lnTo>
                  <a:pt x="340433" y="545007"/>
                </a:lnTo>
                <a:lnTo>
                  <a:pt x="413180" y="609635"/>
                </a:lnTo>
                <a:lnTo>
                  <a:pt x="136225" y="609635"/>
                </a:lnTo>
                <a:lnTo>
                  <a:pt x="208972" y="545007"/>
                </a:lnTo>
                <a:lnTo>
                  <a:pt x="0" y="359371"/>
                </a:lnTo>
                <a:lnTo>
                  <a:pt x="240550" y="46973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63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ABA34D-D729-7CA6-72BE-CBC786A878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6BA7D3-CE1E-A4B8-AEEB-03DC173A5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ADE0A5-4CF2-694F-D0F8-1827355B023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5ECBA9-D408-F2B5-60BD-2CD6B227656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C8FB73A1-D96D-0F88-6A42-D5B849293E2F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658168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38870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19572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00275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736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6736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534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534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952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170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170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142DCAB8-65B6-7173-CA13-B2BC69DEBB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58168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047ED2A-81B6-0D81-03B3-D2E0F2F47CF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38870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D13A21E4-1860-783B-9EDA-BA73EAC7EE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819572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864AB137-7A13-2024-806B-832E1EE2248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400275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FE7C75A6-E498-E882-50B9-3B2D6BC030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736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BB6097C-91E2-A9BA-27D7-A436BE5C85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6736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78FC5CF0-D167-C7B4-1028-C1A4A9C03E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534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D55C22DA-5353-B8BF-C4FF-91A8B8B644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534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9F59F81C-A663-51B7-2FF3-E8D3462315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3952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8F6AC0DB-5305-0EF0-76E1-B8577DCB8C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952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C7766778-EADE-E830-94ED-B5548837EA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170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29FCF55-ECB6-6BB4-69CE-6677F4932C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170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50B0175-9BBD-26B5-48D1-23C14CD585B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09E0A9-2459-5903-A74B-7F3F6F82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B47BC0-FA5D-EA74-4832-84BBDC63054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D3FDDC-AE8B-916E-2FB3-18E7CBBC7A5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4F2EEB-CE87-7F98-716D-ED8DEDF4E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2">
            <a:extLst>
              <a:ext uri="{FF2B5EF4-FFF2-40B4-BE49-F238E27FC236}">
                <a16:creationId xmlns:a16="http://schemas.microsoft.com/office/drawing/2014/main" id="{C29E57C3-BF26-FFED-0E5E-D1D7503CC145}"/>
              </a:ext>
            </a:extLst>
          </p:cNvPr>
          <p:cNvSpPr/>
          <p:nvPr userDrawn="1"/>
        </p:nvSpPr>
        <p:spPr>
          <a:xfrm>
            <a:off x="11169550" y="1625301"/>
            <a:ext cx="421636" cy="421362"/>
          </a:xfrm>
          <a:custGeom>
            <a:avLst/>
            <a:gdLst>
              <a:gd name="connsiteX0" fmla="*/ 245827 w 421636"/>
              <a:gd name="connsiteY0" fmla="*/ 135800 h 421362"/>
              <a:gd name="connsiteX1" fmla="*/ 212735 w 421636"/>
              <a:gd name="connsiteY1" fmla="*/ 0 h 421362"/>
              <a:gd name="connsiteX2" fmla="*/ 177471 w 421636"/>
              <a:gd name="connsiteY2" fmla="*/ 135302 h 421362"/>
              <a:gd name="connsiteX3" fmla="*/ 136074 w 421636"/>
              <a:gd name="connsiteY3" fmla="*/ 175919 h 421362"/>
              <a:gd name="connsiteX4" fmla="*/ 0 w 421636"/>
              <a:gd name="connsiteY4" fmla="*/ 208811 h 421362"/>
              <a:gd name="connsiteX5" fmla="*/ 135434 w 421636"/>
              <a:gd name="connsiteY5" fmla="*/ 244071 h 421362"/>
              <a:gd name="connsiteX6" fmla="*/ 176065 w 421636"/>
              <a:gd name="connsiteY6" fmla="*/ 285435 h 421362"/>
              <a:gd name="connsiteX7" fmla="*/ 209029 w 421636"/>
              <a:gd name="connsiteY7" fmla="*/ 421363 h 421362"/>
              <a:gd name="connsiteX8" fmla="*/ 244293 w 421636"/>
              <a:gd name="connsiteY8" fmla="*/ 286061 h 421362"/>
              <a:gd name="connsiteX9" fmla="*/ 285690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27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27" y="135800"/>
                </a:moveTo>
                <a:lnTo>
                  <a:pt x="212735" y="0"/>
                </a:lnTo>
                <a:lnTo>
                  <a:pt x="177471" y="135302"/>
                </a:lnTo>
                <a:cubicBezTo>
                  <a:pt x="172232" y="155489"/>
                  <a:pt x="156261" y="171061"/>
                  <a:pt x="136074" y="175919"/>
                </a:cubicBezTo>
                <a:lnTo>
                  <a:pt x="0" y="208811"/>
                </a:lnTo>
                <a:lnTo>
                  <a:pt x="135434" y="244071"/>
                </a:lnTo>
                <a:cubicBezTo>
                  <a:pt x="155622" y="249306"/>
                  <a:pt x="171210" y="265254"/>
                  <a:pt x="176065" y="285435"/>
                </a:cubicBezTo>
                <a:lnTo>
                  <a:pt x="209029" y="421363"/>
                </a:lnTo>
                <a:lnTo>
                  <a:pt x="244293" y="286061"/>
                </a:lnTo>
                <a:cubicBezTo>
                  <a:pt x="249532" y="265874"/>
                  <a:pt x="265503" y="250302"/>
                  <a:pt x="285690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97" y="171935"/>
                  <a:pt x="250682" y="155987"/>
                  <a:pt x="245827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C22B1F65-D475-A98E-EA7F-55FD41B5C38A}"/>
              </a:ext>
            </a:extLst>
          </p:cNvPr>
          <p:cNvSpPr/>
          <p:nvPr userDrawn="1"/>
        </p:nvSpPr>
        <p:spPr>
          <a:xfrm>
            <a:off x="11226099" y="624429"/>
            <a:ext cx="766611" cy="753345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A2942759-5FC1-A116-374B-028C8EFD6AA8}"/>
              </a:ext>
            </a:extLst>
          </p:cNvPr>
          <p:cNvSpPr/>
          <p:nvPr userDrawn="1"/>
        </p:nvSpPr>
        <p:spPr>
          <a:xfrm>
            <a:off x="11628104" y="2658690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6DBBCC02-F430-7C2E-F156-67C1A83C2A24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58">
            <a:extLst>
              <a:ext uri="{FF2B5EF4-FFF2-40B4-BE49-F238E27FC236}">
                <a16:creationId xmlns:a16="http://schemas.microsoft.com/office/drawing/2014/main" id="{179957A1-7302-4BBF-780A-0D81913AE10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59">
            <a:extLst>
              <a:ext uri="{FF2B5EF4-FFF2-40B4-BE49-F238E27FC236}">
                <a16:creationId xmlns:a16="http://schemas.microsoft.com/office/drawing/2014/main" id="{3961B42C-5BF6-F087-D3BA-97C8CA8DBC0C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F322CB43-A3A7-A788-26DD-81960035FAA0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61">
            <a:extLst>
              <a:ext uri="{FF2B5EF4-FFF2-40B4-BE49-F238E27FC236}">
                <a16:creationId xmlns:a16="http://schemas.microsoft.com/office/drawing/2014/main" id="{4BB225F0-6CCF-C3D8-6427-2BD0833C8757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F91B4146-B9B3-B7ED-3E4F-1109E04059D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C931CB60-C1AA-2940-EFA6-0D00E5274A26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 64">
            <a:extLst>
              <a:ext uri="{FF2B5EF4-FFF2-40B4-BE49-F238E27FC236}">
                <a16:creationId xmlns:a16="http://schemas.microsoft.com/office/drawing/2014/main" id="{5282E883-EB52-CBDC-0D67-7FDB27153D1B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B0933FA1-C477-5619-B99B-F5A0BD96C4AB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2" y="1825625"/>
            <a:ext cx="1064721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943" y="6296643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8937C63-F38E-27BD-9286-26AFB29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394E6A8-AE9D-E16B-06DD-39CD026F2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41832" y="3310128"/>
            <a:ext cx="256032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 cap="all" spc="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Fine Jewelry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36" r:id="rId2"/>
    <p:sldLayoutId id="2147483663" r:id="rId3"/>
    <p:sldLayoutId id="2147483651" r:id="rId4"/>
    <p:sldLayoutId id="2147483664" r:id="rId5"/>
    <p:sldLayoutId id="2147483665" r:id="rId6"/>
    <p:sldLayoutId id="2147483666" r:id="rId7"/>
    <p:sldLayoutId id="2147483658" r:id="rId8"/>
    <p:sldLayoutId id="214748365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1" r:id="rId15"/>
    <p:sldLayoutId id="2147483652" r:id="rId16"/>
    <p:sldLayoutId id="2147483654" r:id="rId17"/>
    <p:sldLayoutId id="2147483655" r:id="rId18"/>
    <p:sldLayoutId id="2147483656" r:id="rId19"/>
    <p:sldLayoutId id="2147483657" r:id="rId20"/>
    <p:sldLayoutId id="2147483673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757A-D7FC-45AC-8CA1-2EB472E1DDA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1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D644DBF-94F3-4FA2-83C3-BE826154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2BB07E-26B2-4F96-B217-09A413B0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610FB0-E78A-4D43-B791-A517AA8EA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0B59-CD1C-4A68-804E-0627408C2278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2DDE3D-2E86-425B-BEE8-C25057DF9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531F56-273D-46F9-BC44-39AAF69FC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945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slide" Target="slide20.xml"/><Relationship Id="rId12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21.xml"/><Relationship Id="rId11" Type="http://schemas.openxmlformats.org/officeDocument/2006/relationships/slide" Target="slide16.xml"/><Relationship Id="rId5" Type="http://schemas.microsoft.com/office/2007/relationships/hdphoto" Target="../media/hdphoto1.wdp"/><Relationship Id="rId10" Type="http://schemas.openxmlformats.org/officeDocument/2006/relationships/slide" Target="slide17.xml"/><Relationship Id="rId4" Type="http://schemas.openxmlformats.org/officeDocument/2006/relationships/image" Target="../media/image36.png"/><Relationship Id="rId9" Type="http://schemas.openxmlformats.org/officeDocument/2006/relationships/slide" Target="slide18.xml"/><Relationship Id="rId1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222718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(4-1): التحويل في النظام المتري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EDAE29-C4DE-6F9D-4C23-AAEE4CBE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B564F-8E89-1F7B-E343-741FCEE9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4" y="1277820"/>
            <a:ext cx="11772104" cy="4486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16EB0-9BEE-651E-E9DD-4C18C8CFB33B}"/>
              </a:ext>
            </a:extLst>
          </p:cNvPr>
          <p:cNvSpPr txBox="1"/>
          <p:nvPr/>
        </p:nvSpPr>
        <p:spPr>
          <a:xfrm>
            <a:off x="9011478" y="4841366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حفظ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D2100-7135-0C17-9624-122EEF871994}"/>
              </a:ext>
            </a:extLst>
          </p:cNvPr>
          <p:cNvSpPr txBox="1"/>
          <p:nvPr/>
        </p:nvSpPr>
        <p:spPr>
          <a:xfrm>
            <a:off x="3180523" y="4841366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حفظ</a:t>
            </a:r>
          </a:p>
        </p:txBody>
      </p:sp>
    </p:spTree>
    <p:extLst>
      <p:ext uri="{BB962C8B-B14F-4D97-AF65-F5344CB8AC3E}">
        <p14:creationId xmlns:p14="http://schemas.microsoft.com/office/powerpoint/2010/main" val="15244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E68C0-BF6C-9E6D-D802-3272C407F1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1397483"/>
            <a:ext cx="11757785" cy="48641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7DAC152-BFC8-42EF-9009-9BD0EF0B7074}"/>
              </a:ext>
            </a:extLst>
          </p:cNvPr>
          <p:cNvSpPr txBox="1">
            <a:spLocks/>
          </p:cNvSpPr>
          <p:nvPr/>
        </p:nvSpPr>
        <p:spPr>
          <a:xfrm>
            <a:off x="530085" y="245828"/>
            <a:ext cx="2358887" cy="742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r-KW" sz="4400" b="1">
                <a:solidFill>
                  <a:schemeClr val="bg1"/>
                </a:solidFill>
              </a:rPr>
              <a:t>صفحة 146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C4CFB-16E3-3BAF-E6B0-352FCCB83ABE}"/>
              </a:ext>
            </a:extLst>
          </p:cNvPr>
          <p:cNvSpPr txBox="1"/>
          <p:nvPr/>
        </p:nvSpPr>
        <p:spPr>
          <a:xfrm>
            <a:off x="10323443" y="3931814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0,002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2498F-CEF5-9D3E-6D78-D7A4FFD977B6}"/>
              </a:ext>
            </a:extLst>
          </p:cNvPr>
          <p:cNvSpPr txBox="1"/>
          <p:nvPr/>
        </p:nvSpPr>
        <p:spPr>
          <a:xfrm>
            <a:off x="1954696" y="3931814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13220-9DBF-0C5F-9A84-911C810BA684}"/>
              </a:ext>
            </a:extLst>
          </p:cNvPr>
          <p:cNvSpPr txBox="1"/>
          <p:nvPr/>
        </p:nvSpPr>
        <p:spPr>
          <a:xfrm>
            <a:off x="364436" y="3936248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C4E67-29A5-9A21-2C37-B468127041DA}"/>
              </a:ext>
            </a:extLst>
          </p:cNvPr>
          <p:cNvSpPr txBox="1"/>
          <p:nvPr/>
        </p:nvSpPr>
        <p:spPr>
          <a:xfrm>
            <a:off x="7282069" y="4601049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601F7-601F-AD29-CE94-9B3074B246CE}"/>
              </a:ext>
            </a:extLst>
          </p:cNvPr>
          <p:cNvSpPr txBox="1"/>
          <p:nvPr/>
        </p:nvSpPr>
        <p:spPr>
          <a:xfrm>
            <a:off x="8802756" y="4601049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0,24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7BABA-A5D0-0E86-A2F4-AFC9C9BA887E}"/>
              </a:ext>
            </a:extLst>
          </p:cNvPr>
          <p:cNvSpPr txBox="1"/>
          <p:nvPr/>
        </p:nvSpPr>
        <p:spPr>
          <a:xfrm>
            <a:off x="10323443" y="4601049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0,024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06B19-8DB4-0297-ED73-C6C6555F7030}"/>
              </a:ext>
            </a:extLst>
          </p:cNvPr>
          <p:cNvSpPr txBox="1"/>
          <p:nvPr/>
        </p:nvSpPr>
        <p:spPr>
          <a:xfrm>
            <a:off x="3405810" y="4601049"/>
            <a:ext cx="159026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7F9D4-28BE-9245-4E83-BB8E148E7B71}"/>
              </a:ext>
            </a:extLst>
          </p:cNvPr>
          <p:cNvSpPr txBox="1"/>
          <p:nvPr/>
        </p:nvSpPr>
        <p:spPr>
          <a:xfrm>
            <a:off x="321366" y="4625173"/>
            <a:ext cx="163332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24000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CF6E0-3130-6F4D-3C89-0461EA5B55F2}"/>
              </a:ext>
            </a:extLst>
          </p:cNvPr>
          <p:cNvSpPr txBox="1"/>
          <p:nvPr/>
        </p:nvSpPr>
        <p:spPr>
          <a:xfrm>
            <a:off x="8872329" y="5303444"/>
            <a:ext cx="163332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0,006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B5D9E-9A81-16EF-840F-59942F503EC2}"/>
              </a:ext>
            </a:extLst>
          </p:cNvPr>
          <p:cNvSpPr txBox="1"/>
          <p:nvPr/>
        </p:nvSpPr>
        <p:spPr>
          <a:xfrm>
            <a:off x="10285142" y="5283350"/>
            <a:ext cx="1784272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0,0006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BA54B-754F-3D98-F045-91295743EBAB}"/>
              </a:ext>
            </a:extLst>
          </p:cNvPr>
          <p:cNvSpPr txBox="1"/>
          <p:nvPr/>
        </p:nvSpPr>
        <p:spPr>
          <a:xfrm>
            <a:off x="3384275" y="5303444"/>
            <a:ext cx="163332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39F97-4B74-818A-F579-81EA85268DA1}"/>
              </a:ext>
            </a:extLst>
          </p:cNvPr>
          <p:cNvSpPr txBox="1"/>
          <p:nvPr/>
        </p:nvSpPr>
        <p:spPr>
          <a:xfrm>
            <a:off x="321365" y="5314098"/>
            <a:ext cx="163332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AE8E6-6DD4-2AF5-46BD-CB5DDD3E40C3}"/>
              </a:ext>
            </a:extLst>
          </p:cNvPr>
          <p:cNvSpPr/>
          <p:nvPr/>
        </p:nvSpPr>
        <p:spPr>
          <a:xfrm>
            <a:off x="357509" y="3332019"/>
            <a:ext cx="4581637" cy="1357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1F2AB-DF99-2B00-17A8-3D730B605F3E}"/>
              </a:ext>
            </a:extLst>
          </p:cNvPr>
          <p:cNvSpPr/>
          <p:nvPr/>
        </p:nvSpPr>
        <p:spPr>
          <a:xfrm>
            <a:off x="392897" y="4736643"/>
            <a:ext cx="4581637" cy="618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13FA18-9F85-9EF0-F32E-05D9C5ABBCC0}"/>
              </a:ext>
            </a:extLst>
          </p:cNvPr>
          <p:cNvSpPr/>
          <p:nvPr/>
        </p:nvSpPr>
        <p:spPr>
          <a:xfrm>
            <a:off x="400201" y="5409924"/>
            <a:ext cx="4581637" cy="618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CB9B9B-2895-AED2-2C81-67A952ED8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4" t="42164" r="31886" b="36882"/>
          <a:stretch/>
        </p:blipFill>
        <p:spPr>
          <a:xfrm>
            <a:off x="6020479" y="4893855"/>
            <a:ext cx="781878" cy="5666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7F53406-97AB-0975-CAC5-838EC85E6A87}"/>
              </a:ext>
            </a:extLst>
          </p:cNvPr>
          <p:cNvSpPr/>
          <p:nvPr/>
        </p:nvSpPr>
        <p:spPr>
          <a:xfrm>
            <a:off x="4981839" y="4734730"/>
            <a:ext cx="6946094" cy="618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40FEEB-8AAB-A758-E33F-00E5A201F0A6}"/>
              </a:ext>
            </a:extLst>
          </p:cNvPr>
          <p:cNvSpPr/>
          <p:nvPr/>
        </p:nvSpPr>
        <p:spPr>
          <a:xfrm>
            <a:off x="4981838" y="5409924"/>
            <a:ext cx="6946094" cy="618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671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22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EC11D-E3BB-B7D4-EBD1-1B0C785A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4" y="1257714"/>
            <a:ext cx="11169811" cy="4342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AD2F79-859B-A0B1-3B55-1A68E11AFDF0}"/>
              </a:ext>
            </a:extLst>
          </p:cNvPr>
          <p:cNvSpPr/>
          <p:nvPr/>
        </p:nvSpPr>
        <p:spPr>
          <a:xfrm>
            <a:off x="8229600" y="1934817"/>
            <a:ext cx="176253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AAE43-1AD1-0EAA-37A7-133FDDD4E58F}"/>
              </a:ext>
            </a:extLst>
          </p:cNvPr>
          <p:cNvSpPr/>
          <p:nvPr/>
        </p:nvSpPr>
        <p:spPr>
          <a:xfrm>
            <a:off x="9992139" y="1934817"/>
            <a:ext cx="142460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6764A-3B4C-B582-9696-82A2849E1206}"/>
              </a:ext>
            </a:extLst>
          </p:cNvPr>
          <p:cNvSpPr/>
          <p:nvPr/>
        </p:nvSpPr>
        <p:spPr>
          <a:xfrm>
            <a:off x="1987827" y="2007703"/>
            <a:ext cx="176253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B3E29-7469-98EC-EBD0-9A7C5BF31681}"/>
              </a:ext>
            </a:extLst>
          </p:cNvPr>
          <p:cNvSpPr/>
          <p:nvPr/>
        </p:nvSpPr>
        <p:spPr>
          <a:xfrm>
            <a:off x="563218" y="2007703"/>
            <a:ext cx="142460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EE3EF-6103-1A82-E6D5-049BC1CD8F37}"/>
              </a:ext>
            </a:extLst>
          </p:cNvPr>
          <p:cNvSpPr/>
          <p:nvPr/>
        </p:nvSpPr>
        <p:spPr>
          <a:xfrm>
            <a:off x="5088836" y="3750364"/>
            <a:ext cx="176253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4F25C-9419-7C3C-3B40-93628A6439FE}"/>
              </a:ext>
            </a:extLst>
          </p:cNvPr>
          <p:cNvSpPr/>
          <p:nvPr/>
        </p:nvSpPr>
        <p:spPr>
          <a:xfrm>
            <a:off x="5088836" y="4512364"/>
            <a:ext cx="1762539" cy="10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139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FEED3-40C9-DE06-06B9-89B548F59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3" t="12193" r="10066" b="16859"/>
          <a:stretch/>
        </p:blipFill>
        <p:spPr>
          <a:xfrm>
            <a:off x="7599505" y="2844417"/>
            <a:ext cx="4253948" cy="34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0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-up of some colored pencils&#10;&#10;Description automatically generated with low confidence">
            <a:extLst>
              <a:ext uri="{FF2B5EF4-FFF2-40B4-BE49-F238E27FC236}">
                <a16:creationId xmlns:a16="http://schemas.microsoft.com/office/drawing/2014/main" id="{91781E7D-DF6D-3F55-9513-F802D9F89F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52" r="12752"/>
          <a:stretch>
            <a:fillRect/>
          </a:stretch>
        </p:blipFill>
        <p:spPr>
          <a:xfrm>
            <a:off x="7335704" y="3044951"/>
            <a:ext cx="4544568" cy="38130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E05F23-D2E5-9BBF-8696-D72D393FC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8" t="24995" r="9808" b="26160"/>
          <a:stretch/>
        </p:blipFill>
        <p:spPr>
          <a:xfrm>
            <a:off x="311728" y="2123209"/>
            <a:ext cx="662247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608119" y="84826"/>
            <a:ext cx="6975762" cy="668834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600000">
              <a:off x="5632453" y="4125876"/>
              <a:ext cx="2624602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Segment 6 Text">
              <a:hlinkClick r:id="rId6" action="ppaction://hlinksldjump"/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4239804">
              <a:off x="4010498" y="128230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 Kavir" panose="01000000000000000000" pitchFamily="2" charset="-78"/>
                  <a:cs typeface="A Kavir" panose="01000000000000000000" pitchFamily="2" charset="-78"/>
                </a:rPr>
                <a:t>6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  <p:sp>
          <p:nvSpPr>
            <p:cNvPr id="39" name="Segment 5 Text">
              <a:hlinkClick r:id="rId7" action="ppaction://hlinksldjump"/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10800000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 Kavir" panose="01000000000000000000" pitchFamily="2" charset="-78"/>
                  <a:cs typeface="A Kavir" panose="01000000000000000000" pitchFamily="2" charset="-78"/>
                </a:rPr>
                <a:t>5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  <p:sp>
          <p:nvSpPr>
            <p:cNvPr id="40" name="Segment 4 Text">
              <a:hlinkClick r:id="rId8" action="ppaction://hlinksldjump"/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7314855">
              <a:off x="4026891" y="4639338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 Kavir" panose="01000000000000000000" pitchFamily="2" charset="-78"/>
                  <a:cs typeface="A Kavir" panose="01000000000000000000" pitchFamily="2" charset="-78"/>
                </a:rPr>
                <a:t>4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  <p:sp>
          <p:nvSpPr>
            <p:cNvPr id="41" name="Segment 3 Text">
              <a:hlinkClick r:id="rId9" action="ppaction://hlinksldjump"/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3501652">
              <a:off x="6008520" y="464901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 Kavir" panose="01000000000000000000" pitchFamily="2" charset="-78"/>
                  <a:cs typeface="A Kavir" panose="01000000000000000000" pitchFamily="2" charset="-78"/>
                </a:rPr>
                <a:t>3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  <p:sp>
          <p:nvSpPr>
            <p:cNvPr id="42" name="Segment 2 Text">
              <a:hlinkClick r:id="rId10" action="ppaction://hlinksldjump"/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 Kavir" panose="01000000000000000000" pitchFamily="2" charset="-78"/>
                  <a:cs typeface="A Kavir" panose="01000000000000000000" pitchFamily="2" charset="-78"/>
                </a:rPr>
                <a:t>2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  <p:sp>
          <p:nvSpPr>
            <p:cNvPr id="43" name="Segment 1 Text">
              <a:hlinkClick r:id="rId11" action="ppaction://hlinksldjump"/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6600" b="1" dirty="0">
                  <a:ln w="0"/>
                  <a:solidFill>
                    <a:prstClr val="black"/>
                  </a:solidFill>
                  <a:latin typeface="A Kavir" panose="01000000000000000000" pitchFamily="2" charset="-78"/>
                  <a:cs typeface="A Kavir" panose="01000000000000000000" pitchFamily="2" charset="-78"/>
                </a:rPr>
                <a:t>1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 Kavir" panose="01000000000000000000" pitchFamily="2" charset="-78"/>
                <a:cs typeface="A Kavir" panose="01000000000000000000" pitchFamily="2" charset="-78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Back with solid fill">
            <a:hlinkClick r:id="rId12" action="ppaction://hlinksldjump"/>
            <a:extLst>
              <a:ext uri="{FF2B5EF4-FFF2-40B4-BE49-F238E27FC236}">
                <a16:creationId xmlns:a16="http://schemas.microsoft.com/office/drawing/2014/main" id="{EDC89AB6-0F83-0870-A9D4-424A30D76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84A5C4-A865-63B6-B143-D7705539FABB}"/>
              </a:ext>
            </a:extLst>
          </p:cNvPr>
          <p:cNvSpPr txBox="1"/>
          <p:nvPr/>
        </p:nvSpPr>
        <p:spPr>
          <a:xfrm>
            <a:off x="8536786" y="203953"/>
            <a:ext cx="3412435" cy="52322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r" rtl="1"/>
            <a:r>
              <a:rPr lang="ar-KW" sz="2800" b="1" dirty="0"/>
              <a:t>اختاري رقماً ليظهر سؤال</a:t>
            </a:r>
          </a:p>
        </p:txBody>
      </p:sp>
    </p:spTree>
    <p:extLst>
      <p:ext uri="{BB962C8B-B14F-4D97-AF65-F5344CB8AC3E}">
        <p14:creationId xmlns:p14="http://schemas.microsoft.com/office/powerpoint/2010/main" val="29839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1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64E06DAA-81AE-A79D-04BE-6CC8D96F3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3E4C4-2DFC-C48C-CF22-6084BA663C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269"/>
          <a:stretch/>
        </p:blipFill>
        <p:spPr>
          <a:xfrm>
            <a:off x="2872559" y="2339468"/>
            <a:ext cx="6598707" cy="2179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431BC-4571-2BFF-9B5D-2293CF2BDEB9}"/>
              </a:ext>
            </a:extLst>
          </p:cNvPr>
          <p:cNvSpPr txBox="1"/>
          <p:nvPr/>
        </p:nvSpPr>
        <p:spPr>
          <a:xfrm>
            <a:off x="5261174" y="3475566"/>
            <a:ext cx="24904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1 × 100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4C642-C380-47E7-CB0D-8D7B35C0A2BF}"/>
              </a:ext>
            </a:extLst>
          </p:cNvPr>
          <p:cNvSpPr txBox="1"/>
          <p:nvPr/>
        </p:nvSpPr>
        <p:spPr>
          <a:xfrm>
            <a:off x="3962399" y="3457895"/>
            <a:ext cx="1126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4118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2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7690952B-5511-4B3F-320B-3C928A9F4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23274-30CB-BFB7-E176-E88C9EB71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2682" y="2255780"/>
            <a:ext cx="7326635" cy="2346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B051A-DF5B-91A6-37CF-A8F315A1D5B7}"/>
              </a:ext>
            </a:extLst>
          </p:cNvPr>
          <p:cNvSpPr txBox="1"/>
          <p:nvPr/>
        </p:nvSpPr>
        <p:spPr>
          <a:xfrm>
            <a:off x="3995531" y="3614714"/>
            <a:ext cx="31407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0,1 × 1000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8C731-6009-CC21-FC23-60706FC73046}"/>
              </a:ext>
            </a:extLst>
          </p:cNvPr>
          <p:cNvSpPr txBox="1"/>
          <p:nvPr/>
        </p:nvSpPr>
        <p:spPr>
          <a:xfrm>
            <a:off x="2922970" y="3614714"/>
            <a:ext cx="1126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33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3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9B1F1B23-F33D-F3B1-F6A6-FD26D466D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D61D3-C6D6-088E-51C2-A1E668549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24" y="2358469"/>
            <a:ext cx="6685352" cy="21410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EB421-1D2D-3EAD-3E0A-E99A3AC0EE6E}"/>
              </a:ext>
            </a:extLst>
          </p:cNvPr>
          <p:cNvSpPr txBox="1"/>
          <p:nvPr/>
        </p:nvSpPr>
        <p:spPr>
          <a:xfrm>
            <a:off x="4600736" y="3190644"/>
            <a:ext cx="41191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0,0052 × 1000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78715-3747-5BD9-FFE8-617D586C0D43}"/>
              </a:ext>
            </a:extLst>
          </p:cNvPr>
          <p:cNvSpPr txBox="1"/>
          <p:nvPr/>
        </p:nvSpPr>
        <p:spPr>
          <a:xfrm>
            <a:off x="3646519" y="3636799"/>
            <a:ext cx="1126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5,2</a:t>
            </a:r>
          </a:p>
        </p:txBody>
      </p:sp>
    </p:spTree>
    <p:extLst>
      <p:ext uri="{BB962C8B-B14F-4D97-AF65-F5344CB8AC3E}">
        <p14:creationId xmlns:p14="http://schemas.microsoft.com/office/powerpoint/2010/main" val="39015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4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82CABF5-AE33-D75B-EB5E-9E5A9418A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6F07C-275C-AD77-4323-2F512FFEC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5738" y="2286260"/>
            <a:ext cx="7140524" cy="22868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62B4D-10E6-4D1D-66C1-6148874FC6CB}"/>
              </a:ext>
            </a:extLst>
          </p:cNvPr>
          <p:cNvSpPr txBox="1"/>
          <p:nvPr/>
        </p:nvSpPr>
        <p:spPr>
          <a:xfrm>
            <a:off x="4141305" y="3661552"/>
            <a:ext cx="29012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18 ÷ 100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4419D-CA47-47CD-7131-24D867871620}"/>
              </a:ext>
            </a:extLst>
          </p:cNvPr>
          <p:cNvSpPr txBox="1"/>
          <p:nvPr/>
        </p:nvSpPr>
        <p:spPr>
          <a:xfrm>
            <a:off x="2763079" y="3664076"/>
            <a:ext cx="1437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0,18</a:t>
            </a:r>
          </a:p>
        </p:txBody>
      </p:sp>
    </p:spTree>
    <p:extLst>
      <p:ext uri="{BB962C8B-B14F-4D97-AF65-F5344CB8AC3E}">
        <p14:creationId xmlns:p14="http://schemas.microsoft.com/office/powerpoint/2010/main" val="39309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-up of some colored pencils&#10;&#10;Description automatically generated with low confidence">
            <a:extLst>
              <a:ext uri="{FF2B5EF4-FFF2-40B4-BE49-F238E27FC236}">
                <a16:creationId xmlns:a16="http://schemas.microsoft.com/office/drawing/2014/main" id="{91781E7D-DF6D-3F55-9513-F802D9F89F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52" r="12752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04A54-7FB8-4E08-4AE4-D054FC140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1" t="26268" r="11866" b="27383"/>
          <a:stretch/>
        </p:blipFill>
        <p:spPr>
          <a:xfrm>
            <a:off x="590044" y="2087217"/>
            <a:ext cx="6526374" cy="26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5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B10E61E5-E1F7-961B-C5FC-5F6AF5267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520F0-03BE-7D07-30AC-5A3DD8455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8696" y="2292209"/>
            <a:ext cx="7114608" cy="2273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88F399-C188-D778-293A-5D32E9A9A486}"/>
              </a:ext>
            </a:extLst>
          </p:cNvPr>
          <p:cNvSpPr txBox="1"/>
          <p:nvPr/>
        </p:nvSpPr>
        <p:spPr>
          <a:xfrm>
            <a:off x="4620406" y="3741696"/>
            <a:ext cx="24904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60 × 10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0EA04-D241-71B9-FE82-F6D1897B3253}"/>
              </a:ext>
            </a:extLst>
          </p:cNvPr>
          <p:cNvSpPr txBox="1"/>
          <p:nvPr/>
        </p:nvSpPr>
        <p:spPr>
          <a:xfrm>
            <a:off x="3650973" y="3741696"/>
            <a:ext cx="1126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3926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0C062-B336-A2BD-C450-931A2A6B658E}"/>
              </a:ext>
            </a:extLst>
          </p:cNvPr>
          <p:cNvSpPr txBox="1"/>
          <p:nvPr/>
        </p:nvSpPr>
        <p:spPr>
          <a:xfrm>
            <a:off x="10827026" y="558973"/>
            <a:ext cx="715617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latin typeface="A Kavir" panose="01000000000000000000" pitchFamily="2" charset="-78"/>
                <a:cs typeface="A Kavir" panose="01000000000000000000" pitchFamily="2" charset="-78"/>
              </a:rPr>
              <a:t>6</a:t>
            </a:r>
          </a:p>
        </p:txBody>
      </p:sp>
      <p:pic>
        <p:nvPicPr>
          <p:cNvPr id="3" name="Graphic 2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27116B80-0E6C-49B0-7C3D-0630BF632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01" y="5350668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1082F-7AD9-87F1-3BC0-2270811F1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8873" y="2301852"/>
            <a:ext cx="7054253" cy="22542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8125A2-F614-E4D5-2E51-C230226F58EA}"/>
              </a:ext>
            </a:extLst>
          </p:cNvPr>
          <p:cNvSpPr txBox="1"/>
          <p:nvPr/>
        </p:nvSpPr>
        <p:spPr>
          <a:xfrm>
            <a:off x="4963963" y="3288274"/>
            <a:ext cx="3962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0,14 × 10000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97B85-27E0-0AB0-D917-F36572D3CE1A}"/>
              </a:ext>
            </a:extLst>
          </p:cNvPr>
          <p:cNvSpPr txBox="1"/>
          <p:nvPr/>
        </p:nvSpPr>
        <p:spPr>
          <a:xfrm>
            <a:off x="3776868" y="3679946"/>
            <a:ext cx="1457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>
                <a:solidFill>
                  <a:srgbClr val="FF0000"/>
                </a:solidFill>
                <a:latin typeface="Gill Sans MT" panose="020B0502020104020203"/>
              </a:rPr>
              <a:t>1400</a:t>
            </a:r>
          </a:p>
        </p:txBody>
      </p:sp>
    </p:spTree>
    <p:extLst>
      <p:ext uri="{BB962C8B-B14F-4D97-AF65-F5344CB8AC3E}">
        <p14:creationId xmlns:p14="http://schemas.microsoft.com/office/powerpoint/2010/main" val="19458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6B5174-D797-D2E9-DA09-D7E1F33EE1C8}"/>
              </a:ext>
            </a:extLst>
          </p:cNvPr>
          <p:cNvSpPr txBox="1">
            <a:spLocks/>
          </p:cNvSpPr>
          <p:nvPr/>
        </p:nvSpPr>
        <p:spPr>
          <a:xfrm>
            <a:off x="530085" y="245828"/>
            <a:ext cx="2358887" cy="742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r-KW" sz="4400" b="1" dirty="0">
                <a:solidFill>
                  <a:schemeClr val="bg1"/>
                </a:solidFill>
              </a:rPr>
              <a:t>صفحة 148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237AF7C-532A-3DE5-3F9F-4113AD86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1" y="2847346"/>
            <a:ext cx="11483600" cy="38715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466F90-58B6-D20B-5193-81D96740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068" y="139148"/>
            <a:ext cx="4490984" cy="253089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0685F-08EF-5E54-3BA0-1742B0184951}"/>
              </a:ext>
            </a:extLst>
          </p:cNvPr>
          <p:cNvSpPr txBox="1"/>
          <p:nvPr/>
        </p:nvSpPr>
        <p:spPr>
          <a:xfrm>
            <a:off x="9708560" y="4347506"/>
            <a:ext cx="2219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dirty="0">
                <a:solidFill>
                  <a:srgbClr val="FF0000"/>
                </a:solidFill>
              </a:rPr>
              <a:t>× 1000 = </a:t>
            </a:r>
            <a:r>
              <a:rPr lang="ar-KW" sz="2800" b="1" dirty="0">
                <a:solidFill>
                  <a:srgbClr val="00B050"/>
                </a:solidFill>
              </a:rPr>
              <a:t>3200</a:t>
            </a:r>
            <a:r>
              <a:rPr lang="ar-KW" sz="2800" b="1" dirty="0">
                <a:solidFill>
                  <a:srgbClr val="FF0000"/>
                </a:solidFill>
              </a:rPr>
              <a:t> 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87B1A-F7F5-156C-35FB-37312EB80090}"/>
              </a:ext>
            </a:extLst>
          </p:cNvPr>
          <p:cNvSpPr txBox="1"/>
          <p:nvPr/>
        </p:nvSpPr>
        <p:spPr>
          <a:xfrm>
            <a:off x="3909393" y="4347506"/>
            <a:ext cx="27842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spc="300" dirty="0">
                <a:solidFill>
                  <a:srgbClr val="FF0000"/>
                </a:solidFill>
              </a:rPr>
              <a:t>÷ 100 = </a:t>
            </a:r>
            <a:r>
              <a:rPr lang="ar-KW" sz="2800" b="1" spc="300" dirty="0">
                <a:solidFill>
                  <a:srgbClr val="00B050"/>
                </a:solidFill>
              </a:rPr>
              <a:t>158,4</a:t>
            </a:r>
            <a:r>
              <a:rPr lang="ar-KW" sz="2800" b="1" spc="300" dirty="0">
                <a:solidFill>
                  <a:srgbClr val="FF0000"/>
                </a:solidFill>
              </a:rPr>
              <a:t>0 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9B090-14C5-83BE-3E1F-CF7DDA95814B}"/>
              </a:ext>
            </a:extLst>
          </p:cNvPr>
          <p:cNvSpPr txBox="1"/>
          <p:nvPr/>
        </p:nvSpPr>
        <p:spPr>
          <a:xfrm>
            <a:off x="8779565" y="5228776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63,036 متر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172B3B-C9C4-8C10-25BF-17BADAD3E4DE}"/>
              </a:ext>
            </a:extLst>
          </p:cNvPr>
          <p:cNvCxnSpPr>
            <a:cxnSpLocks/>
          </p:cNvCxnSpPr>
          <p:nvPr/>
        </p:nvCxnSpPr>
        <p:spPr>
          <a:xfrm flipH="1">
            <a:off x="7600121" y="4922135"/>
            <a:ext cx="1775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F14D27-35F9-143D-A020-D6E2B9C2AD16}"/>
              </a:ext>
            </a:extLst>
          </p:cNvPr>
          <p:cNvSpPr txBox="1"/>
          <p:nvPr/>
        </p:nvSpPr>
        <p:spPr>
          <a:xfrm>
            <a:off x="5301542" y="5228775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15840 سم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A0343-96A3-7C9E-47B3-DE8E18F587AF}"/>
              </a:ext>
            </a:extLst>
          </p:cNvPr>
          <p:cNvSpPr txBox="1"/>
          <p:nvPr/>
        </p:nvSpPr>
        <p:spPr>
          <a:xfrm>
            <a:off x="1823519" y="5228774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3,2 كم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1374E-6955-9E71-8953-1D92816D09B0}"/>
              </a:ext>
            </a:extLst>
          </p:cNvPr>
          <p:cNvSpPr txBox="1"/>
          <p:nvPr/>
        </p:nvSpPr>
        <p:spPr>
          <a:xfrm>
            <a:off x="8000912" y="4922135"/>
            <a:ext cx="5852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8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3D7AF-BC1D-AD92-AE33-57EB33C90574}"/>
              </a:ext>
            </a:extLst>
          </p:cNvPr>
          <p:cNvSpPr txBox="1"/>
          <p:nvPr/>
        </p:nvSpPr>
        <p:spPr>
          <a:xfrm>
            <a:off x="4255964" y="4922135"/>
            <a:ext cx="5852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8000" b="1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F17796-82EA-1208-A3DF-3F3F817F739A}"/>
              </a:ext>
            </a:extLst>
          </p:cNvPr>
          <p:cNvCxnSpPr>
            <a:cxnSpLocks/>
          </p:cNvCxnSpPr>
          <p:nvPr/>
        </p:nvCxnSpPr>
        <p:spPr>
          <a:xfrm flipH="1">
            <a:off x="4778752" y="4922135"/>
            <a:ext cx="1775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67734EF-80C6-C5A4-4397-409E7890A2B6}"/>
              </a:ext>
            </a:extLst>
          </p:cNvPr>
          <p:cNvSpPr txBox="1">
            <a:spLocks/>
          </p:cNvSpPr>
          <p:nvPr/>
        </p:nvSpPr>
        <p:spPr>
          <a:xfrm>
            <a:off x="530085" y="245828"/>
            <a:ext cx="2358887" cy="742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r-KW" sz="4400" b="1" dirty="0">
                <a:solidFill>
                  <a:schemeClr val="bg1"/>
                </a:solidFill>
              </a:rPr>
              <a:t>صفحة 149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08668-55CE-A720-B2F8-1AD9C7E0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8" y="2442147"/>
            <a:ext cx="11723624" cy="4170025"/>
          </a:xfrm>
          <a:prstGeom prst="rect">
            <a:avLst/>
          </a:prstGeom>
        </p:spPr>
      </p:pic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0DD4C4A4-C8FB-1E1E-F9D5-85C84E002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63" y="141697"/>
            <a:ext cx="3896140" cy="212391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392C0-2919-94E4-0D0B-0854F49476CF}"/>
              </a:ext>
            </a:extLst>
          </p:cNvPr>
          <p:cNvSpPr txBox="1"/>
          <p:nvPr/>
        </p:nvSpPr>
        <p:spPr>
          <a:xfrm>
            <a:off x="7614716" y="4393889"/>
            <a:ext cx="2219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dirty="0">
                <a:solidFill>
                  <a:srgbClr val="FF0000"/>
                </a:solidFill>
              </a:rPr>
              <a:t>× 1000 = </a:t>
            </a:r>
            <a:r>
              <a:rPr lang="ar-KW" sz="2800" b="1" dirty="0">
                <a:solidFill>
                  <a:srgbClr val="00B050"/>
                </a:solidFill>
              </a:rPr>
              <a:t>30</a:t>
            </a:r>
            <a:r>
              <a:rPr lang="ar-KW" sz="2800" b="1" dirty="0">
                <a:solidFill>
                  <a:srgbClr val="FF0000"/>
                </a:solidFill>
              </a:rPr>
              <a:t> كجم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0D3C7-AC4D-2D18-72D7-EC0EB16B2981}"/>
              </a:ext>
            </a:extLst>
          </p:cNvPr>
          <p:cNvSpPr txBox="1"/>
          <p:nvPr/>
        </p:nvSpPr>
        <p:spPr>
          <a:xfrm>
            <a:off x="5393635" y="4393889"/>
            <a:ext cx="23463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800" b="1" spc="300" dirty="0">
                <a:solidFill>
                  <a:srgbClr val="FF0000"/>
                </a:solidFill>
              </a:rPr>
              <a:t>÷ </a:t>
            </a:r>
            <a:r>
              <a:rPr lang="ar-KW" sz="2800" b="1" dirty="0">
                <a:solidFill>
                  <a:srgbClr val="FF0000"/>
                </a:solidFill>
              </a:rPr>
              <a:t>1000</a:t>
            </a:r>
            <a:r>
              <a:rPr lang="ar-KW" sz="2800" b="1" spc="300" dirty="0">
                <a:solidFill>
                  <a:srgbClr val="FF0000"/>
                </a:solidFill>
              </a:rPr>
              <a:t> = </a:t>
            </a:r>
            <a:r>
              <a:rPr lang="ar-KW" sz="2800" b="1" dirty="0">
                <a:solidFill>
                  <a:srgbClr val="00B050"/>
                </a:solidFill>
              </a:rPr>
              <a:t>27 </a:t>
            </a:r>
            <a:r>
              <a:rPr lang="ar-KW" sz="2800" b="1" dirty="0">
                <a:solidFill>
                  <a:srgbClr val="FF0000"/>
                </a:solidFill>
              </a:rPr>
              <a:t>كجم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31A09-EF67-2B77-E7B5-C668E0DA33D2}"/>
              </a:ext>
            </a:extLst>
          </p:cNvPr>
          <p:cNvSpPr txBox="1"/>
          <p:nvPr/>
        </p:nvSpPr>
        <p:spPr>
          <a:xfrm>
            <a:off x="8711960" y="5303265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0,03 طن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49CC15-64D2-D826-B131-C37B335FD587}"/>
              </a:ext>
            </a:extLst>
          </p:cNvPr>
          <p:cNvCxnSpPr>
            <a:cxnSpLocks/>
          </p:cNvCxnSpPr>
          <p:nvPr/>
        </p:nvCxnSpPr>
        <p:spPr>
          <a:xfrm flipH="1">
            <a:off x="7824064" y="5122519"/>
            <a:ext cx="1775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5552D7-E997-C8E4-0B3E-15967BE262D6}"/>
              </a:ext>
            </a:extLst>
          </p:cNvPr>
          <p:cNvSpPr txBox="1"/>
          <p:nvPr/>
        </p:nvSpPr>
        <p:spPr>
          <a:xfrm>
            <a:off x="5233937" y="5303264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27000 جم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17884-4B51-8EAF-769E-9DC99D309889}"/>
              </a:ext>
            </a:extLst>
          </p:cNvPr>
          <p:cNvSpPr txBox="1"/>
          <p:nvPr/>
        </p:nvSpPr>
        <p:spPr>
          <a:xfrm>
            <a:off x="1755914" y="5303263"/>
            <a:ext cx="25060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25  كجم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B4232-1AA8-A38F-E8B9-9CD72B64484B}"/>
              </a:ext>
            </a:extLst>
          </p:cNvPr>
          <p:cNvSpPr txBox="1"/>
          <p:nvPr/>
        </p:nvSpPr>
        <p:spPr>
          <a:xfrm>
            <a:off x="8010588" y="4996623"/>
            <a:ext cx="5852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8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BD6249-A089-F0CB-A53C-F329694ADB83}"/>
              </a:ext>
            </a:extLst>
          </p:cNvPr>
          <p:cNvSpPr txBox="1"/>
          <p:nvPr/>
        </p:nvSpPr>
        <p:spPr>
          <a:xfrm>
            <a:off x="4224753" y="4996623"/>
            <a:ext cx="5852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8000" b="1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40D41A-8F3B-5C03-56EC-A36A1AC79EA2}"/>
              </a:ext>
            </a:extLst>
          </p:cNvPr>
          <p:cNvCxnSpPr>
            <a:cxnSpLocks/>
          </p:cNvCxnSpPr>
          <p:nvPr/>
        </p:nvCxnSpPr>
        <p:spPr>
          <a:xfrm flipH="1">
            <a:off x="5751443" y="5122519"/>
            <a:ext cx="1775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4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E699-16E5-40C6-297A-36BBC19D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2519"/>
            <a:ext cx="10058400" cy="1340750"/>
          </a:xfrm>
        </p:spPr>
        <p:txBody>
          <a:bodyPr/>
          <a:lstStyle/>
          <a:p>
            <a:pPr algn="ctr"/>
            <a:r>
              <a:rPr lang="ar-KW" sz="800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Kavir" panose="01000000000000000000" pitchFamily="2" charset="-78"/>
                <a:cs typeface="A Kavir" panose="01000000000000000000" pitchFamily="2" charset="-78"/>
              </a:rPr>
              <a:t>التقييم المختصر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D4D0F-1BF6-85F0-54DB-6D142A3A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" y="3588809"/>
            <a:ext cx="11722511" cy="8904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2A9CB-13E6-2522-D21A-0D8B806AF651}"/>
              </a:ext>
            </a:extLst>
          </p:cNvPr>
          <p:cNvSpPr txBox="1"/>
          <p:nvPr/>
        </p:nvSpPr>
        <p:spPr>
          <a:xfrm>
            <a:off x="1868558" y="2757812"/>
            <a:ext cx="102051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800" b="1" dirty="0"/>
              <a:t>ظللي (أ) إذا كانت العبارة صحيحة، و (ب) إذا كانت خطأ: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A6805C-C035-BD34-4782-D79D8D232552}"/>
              </a:ext>
            </a:extLst>
          </p:cNvPr>
          <p:cNvSpPr/>
          <p:nvPr/>
        </p:nvSpPr>
        <p:spPr>
          <a:xfrm>
            <a:off x="788503" y="3816626"/>
            <a:ext cx="490331" cy="4903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921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C04E-4BA3-DBC4-0352-B836A869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ar-KW" sz="72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Kavir" panose="01000000000000000000" pitchFamily="2" charset="-78"/>
                <a:cs typeface="A Kavir" panose="01000000000000000000" pitchFamily="2" charset="-78"/>
              </a:rPr>
              <a:t>ماذا تعلمنا اليوم ؟</a:t>
            </a:r>
          </a:p>
        </p:txBody>
      </p:sp>
      <p:pic>
        <p:nvPicPr>
          <p:cNvPr id="6" name="Picture Placeholder 5" descr="A close-up of some colored pencils&#10;&#10;Description automatically generated with low confidence">
            <a:extLst>
              <a:ext uri="{FF2B5EF4-FFF2-40B4-BE49-F238E27FC236}">
                <a16:creationId xmlns:a16="http://schemas.microsoft.com/office/drawing/2014/main" id="{D7FE55BF-236A-259C-38D0-48EBE09447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0" r="1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36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>
            <a:extLst>
              <a:ext uri="{FF2B5EF4-FFF2-40B4-BE49-F238E27FC236}">
                <a16:creationId xmlns:a16="http://schemas.microsoft.com/office/drawing/2014/main" id="{359BD4AE-1C86-4291-9FEB-4E36F467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6CD7BE3-8952-4EE0-B2CD-CA78DA70CF7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9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F3A88F45-4297-4DDA-A77D-8505D76615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155DB037-A6A3-4DAF-A5CB-AF0549D67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74162" y="560353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3962401" y="1075739"/>
              <a:ext cx="406399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r>
                <a:rPr lang="ar-KW" sz="3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,0052 × 1000 =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5,2</a:t>
              </a:r>
              <a:endParaRPr kumimoji="0" lang="ar-AE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25,0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0,00052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4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0429 -0.2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10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BD6BFD0D-AC9B-4EEB-84F8-C3E46362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E20B439-A525-49ED-8A83-EA4AF906FE2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4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17B48FEA-31D0-4F12-91BE-13F5679ACB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641956AC-4D60-412C-A751-2B80A3B605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0408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007967" y="1231264"/>
              <a:ext cx="400436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0,1 × 1000 =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1000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100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0,01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30404 -0.2175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CB8241AF-7739-40AB-B2FF-352AF189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9BF050D-22DB-40ED-9B5C-6ACF778FA7C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DAE5C84F-C986-45AF-A597-946817EFE7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E03EBAB7-0CB0-4B8C-903E-560BCAFEA6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7442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03785" y="1039107"/>
              <a:ext cx="335309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18 ÷ 100 =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1800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180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0,18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0.2071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0CD28529-BEDF-4FFF-AE0C-34C918FB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76E0C26A-A7D9-4307-9E23-290D713199D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09572D9A-248F-4697-AA0B-B2E80C740E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C3295ABF-B331-4D73-B081-070C27DEDC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0408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166993" y="1075739"/>
              <a:ext cx="359148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6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27000 ÷ 1000 =</a:t>
              </a:r>
              <a:endPara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2,7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27,000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600" b="1" spc="3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0,27</a:t>
              </a:r>
              <a:endParaRPr kumimoji="0" lang="ar-AE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2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30404 -0.2175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-up of some colored pencils&#10;&#10;Description automatically generated with low confidence">
            <a:extLst>
              <a:ext uri="{FF2B5EF4-FFF2-40B4-BE49-F238E27FC236}">
                <a16:creationId xmlns:a16="http://schemas.microsoft.com/office/drawing/2014/main" id="{91781E7D-DF6D-3F55-9513-F802D9F89F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52" r="12752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CD0D37-168D-A822-FE4A-9E3531D6D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8" t="17671" r="12607" b="19843"/>
          <a:stretch/>
        </p:blipFill>
        <p:spPr>
          <a:xfrm>
            <a:off x="652272" y="1331843"/>
            <a:ext cx="5705062" cy="41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A64BBD-B923-C73F-3825-594FC28ABECA}"/>
              </a:ext>
            </a:extLst>
          </p:cNvPr>
          <p:cNvGrpSpPr/>
          <p:nvPr/>
        </p:nvGrpSpPr>
        <p:grpSpPr>
          <a:xfrm>
            <a:off x="8607287" y="4511863"/>
            <a:ext cx="3246782" cy="2257574"/>
            <a:chOff x="8666922" y="4127550"/>
            <a:chExt cx="3246782" cy="22575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419970-4DDA-9E09-473C-F0F7BEB875A8}"/>
                </a:ext>
              </a:extLst>
            </p:cNvPr>
            <p:cNvSpPr txBox="1"/>
            <p:nvPr/>
          </p:nvSpPr>
          <p:spPr>
            <a:xfrm>
              <a:off x="8666922" y="4127550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dirty="0">
                  <a:solidFill>
                    <a:srgbClr val="B44A14"/>
                  </a:solidFill>
                </a:rPr>
                <a:t>السنتيمتر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6B87A1-1225-D70F-05F4-2C4AEA4829B4}"/>
                </a:ext>
              </a:extLst>
            </p:cNvPr>
            <p:cNvSpPr txBox="1"/>
            <p:nvPr/>
          </p:nvSpPr>
          <p:spPr>
            <a:xfrm>
              <a:off x="8666922" y="5184795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b="1" dirty="0">
                  <a:solidFill>
                    <a:schemeClr val="tx2"/>
                  </a:solidFill>
                </a:rPr>
                <a:t>سم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DDFB00-3644-BDEA-D782-0E11A661463C}"/>
              </a:ext>
            </a:extLst>
          </p:cNvPr>
          <p:cNvGrpSpPr/>
          <p:nvPr/>
        </p:nvGrpSpPr>
        <p:grpSpPr>
          <a:xfrm>
            <a:off x="4472607" y="4440321"/>
            <a:ext cx="3246783" cy="2257573"/>
            <a:chOff x="4472608" y="4127550"/>
            <a:chExt cx="3246783" cy="22575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197D6F-F04B-2DF0-EDCE-E57A00F7715C}"/>
                </a:ext>
              </a:extLst>
            </p:cNvPr>
            <p:cNvSpPr txBox="1"/>
            <p:nvPr/>
          </p:nvSpPr>
          <p:spPr>
            <a:xfrm>
              <a:off x="4472609" y="4127550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dirty="0">
                  <a:solidFill>
                    <a:srgbClr val="B44A14"/>
                  </a:solidFill>
                </a:rPr>
                <a:t>المتر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323571-C1B4-D816-72C7-D53490BED4B7}"/>
                </a:ext>
              </a:extLst>
            </p:cNvPr>
            <p:cNvSpPr txBox="1"/>
            <p:nvPr/>
          </p:nvSpPr>
          <p:spPr>
            <a:xfrm>
              <a:off x="4472608" y="5184794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b="1" dirty="0">
                  <a:solidFill>
                    <a:schemeClr val="tx2"/>
                  </a:solidFill>
                </a:rPr>
                <a:t>م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8AA20F-04A7-6B6F-1194-E1B03F191A32}"/>
              </a:ext>
            </a:extLst>
          </p:cNvPr>
          <p:cNvGrpSpPr/>
          <p:nvPr/>
        </p:nvGrpSpPr>
        <p:grpSpPr>
          <a:xfrm>
            <a:off x="337925" y="4440321"/>
            <a:ext cx="3246784" cy="2257572"/>
            <a:chOff x="278294" y="4127550"/>
            <a:chExt cx="3246784" cy="22575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7BC906-AB64-D075-8DF8-AE879B0B404E}"/>
                </a:ext>
              </a:extLst>
            </p:cNvPr>
            <p:cNvSpPr txBox="1"/>
            <p:nvPr/>
          </p:nvSpPr>
          <p:spPr>
            <a:xfrm>
              <a:off x="278296" y="4127550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dirty="0">
                  <a:solidFill>
                    <a:srgbClr val="B44A14"/>
                  </a:solidFill>
                </a:rPr>
                <a:t>الكيلومتر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F88E9-65C3-E762-4C10-03892666CF6E}"/>
                </a:ext>
              </a:extLst>
            </p:cNvPr>
            <p:cNvSpPr txBox="1"/>
            <p:nvPr/>
          </p:nvSpPr>
          <p:spPr>
            <a:xfrm>
              <a:off x="278294" y="5184793"/>
              <a:ext cx="3246782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7200" b="1" dirty="0">
                  <a:solidFill>
                    <a:schemeClr val="tx2"/>
                  </a:solidFill>
                </a:rPr>
                <a:t>كم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9101A8-7697-FBE5-A59A-B7F54B790A4B}"/>
              </a:ext>
            </a:extLst>
          </p:cNvPr>
          <p:cNvSpPr txBox="1"/>
          <p:nvPr/>
        </p:nvSpPr>
        <p:spPr>
          <a:xfrm>
            <a:off x="4187688" y="189369"/>
            <a:ext cx="76663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4000" b="1" dirty="0"/>
              <a:t>كيف يمكننا قياس أطوال الأشياء التالية ؟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19F19-C7FC-3093-BA1A-0CC15DCFA5C6}"/>
              </a:ext>
            </a:extLst>
          </p:cNvPr>
          <p:cNvGrpSpPr/>
          <p:nvPr/>
        </p:nvGrpSpPr>
        <p:grpSpPr>
          <a:xfrm>
            <a:off x="8427626" y="1073040"/>
            <a:ext cx="3606104" cy="3112918"/>
            <a:chOff x="8427626" y="1073040"/>
            <a:chExt cx="3606104" cy="3112918"/>
          </a:xfrm>
        </p:grpSpPr>
        <p:pic>
          <p:nvPicPr>
            <p:cNvPr id="8" name="Picture 7" descr="A picture containing text, furniture, table, dining table&#10;&#10;Description automatically generated">
              <a:extLst>
                <a:ext uri="{FF2B5EF4-FFF2-40B4-BE49-F238E27FC236}">
                  <a16:creationId xmlns:a16="http://schemas.microsoft.com/office/drawing/2014/main" id="{CAC56C29-B53D-0C7D-48CB-83505F413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41" b="17174"/>
            <a:stretch/>
          </p:blipFill>
          <p:spPr>
            <a:xfrm>
              <a:off x="8427626" y="1073040"/>
              <a:ext cx="3606104" cy="2639115"/>
            </a:xfrm>
            <a:prstGeom prst="rect">
              <a:avLst/>
            </a:prstGeom>
            <a:ln w="38100" cap="sq">
              <a:solidFill>
                <a:srgbClr val="AE401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E1D210-BE9B-54AE-D30B-760D87D2F918}"/>
                </a:ext>
              </a:extLst>
            </p:cNvPr>
            <p:cNvSpPr txBox="1"/>
            <p:nvPr/>
          </p:nvSpPr>
          <p:spPr>
            <a:xfrm>
              <a:off x="9587948" y="3816626"/>
              <a:ext cx="14047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b="1" dirty="0">
                  <a:solidFill>
                    <a:srgbClr val="BA6030"/>
                  </a:solidFill>
                </a:rPr>
                <a:t>الطاولة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B0680-6760-0289-EA28-57A940C0D381}"/>
              </a:ext>
            </a:extLst>
          </p:cNvPr>
          <p:cNvGrpSpPr/>
          <p:nvPr/>
        </p:nvGrpSpPr>
        <p:grpSpPr>
          <a:xfrm>
            <a:off x="4292947" y="1073039"/>
            <a:ext cx="3606105" cy="3104564"/>
            <a:chOff x="4292947" y="1073039"/>
            <a:chExt cx="3606105" cy="3104564"/>
          </a:xfrm>
        </p:grpSpPr>
        <p:pic>
          <p:nvPicPr>
            <p:cNvPr id="10" name="Picture 9" descr="An empty classroom with desks&#10;&#10;Description automatically generated with medium confidence">
              <a:extLst>
                <a:ext uri="{FF2B5EF4-FFF2-40B4-BE49-F238E27FC236}">
                  <a16:creationId xmlns:a16="http://schemas.microsoft.com/office/drawing/2014/main" id="{A6AC7895-7D55-E803-A14E-BFD7FE64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2947" y="1073039"/>
              <a:ext cx="3606105" cy="2639115"/>
            </a:xfrm>
            <a:prstGeom prst="rect">
              <a:avLst/>
            </a:prstGeom>
            <a:ln w="38100" cap="sq">
              <a:solidFill>
                <a:srgbClr val="AE401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561F05-71C3-9CEE-08F8-3E793CF906A1}"/>
                </a:ext>
              </a:extLst>
            </p:cNvPr>
            <p:cNvSpPr txBox="1"/>
            <p:nvPr/>
          </p:nvSpPr>
          <p:spPr>
            <a:xfrm>
              <a:off x="5393633" y="3808271"/>
              <a:ext cx="14047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b="1" dirty="0">
                  <a:solidFill>
                    <a:srgbClr val="BA6030"/>
                  </a:solidFill>
                </a:rPr>
                <a:t>الصف الدراسي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857896-4EB0-58D6-F93D-62AC05B5B04A}"/>
              </a:ext>
            </a:extLst>
          </p:cNvPr>
          <p:cNvGrpSpPr/>
          <p:nvPr/>
        </p:nvGrpSpPr>
        <p:grpSpPr>
          <a:xfrm>
            <a:off x="158270" y="1073039"/>
            <a:ext cx="3606104" cy="3096209"/>
            <a:chOff x="158270" y="1073039"/>
            <a:chExt cx="3606104" cy="3096209"/>
          </a:xfrm>
        </p:grpSpPr>
        <p:pic>
          <p:nvPicPr>
            <p:cNvPr id="12" name="Picture 11" descr="A high angle view of a highway&#10;&#10;Description automatically generated with low confidence">
              <a:extLst>
                <a:ext uri="{FF2B5EF4-FFF2-40B4-BE49-F238E27FC236}">
                  <a16:creationId xmlns:a16="http://schemas.microsoft.com/office/drawing/2014/main" id="{C761361A-6D9C-3D2C-AF08-D697A5C40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270" y="1073039"/>
              <a:ext cx="3606104" cy="2639115"/>
            </a:xfrm>
            <a:prstGeom prst="rect">
              <a:avLst/>
            </a:prstGeom>
            <a:ln w="38100" cap="sq">
              <a:solidFill>
                <a:srgbClr val="AE401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FC6F6-0385-89D3-72E1-007BEEFF03C9}"/>
                </a:ext>
              </a:extLst>
            </p:cNvPr>
            <p:cNvSpPr txBox="1"/>
            <p:nvPr/>
          </p:nvSpPr>
          <p:spPr>
            <a:xfrm>
              <a:off x="1199318" y="3799916"/>
              <a:ext cx="14047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b="1" dirty="0">
                  <a:solidFill>
                    <a:srgbClr val="BA6030"/>
                  </a:solidFill>
                </a:rPr>
                <a:t>الطرق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A460197-1EF9-1599-CFF1-50F39D12E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4" y="305523"/>
            <a:ext cx="11145078" cy="62808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857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_Win32_EF_v14" id="{49C53B4D-6C95-4255-8F4E-2C424B2C6A98}" vid="{5D0D74F6-EEA1-4B6D-86D1-60011094E0A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FBDBA5-2852-4262-9CEF-3EA052F9DB61}">
  <we:reference id="wa104379673" version="1.1.0.0" store="en-US" storeType="OMEX"/>
  <we:alternateReferences>
    <we:reference id="wa104379673" version="1.1.0.0" store="wa10437967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CF513-745B-4AD7-97C8-7C8887B0C823}">
  <ds:schemaRefs>
    <ds:schemaRef ds:uri="http://purl.org/dc/terms/"/>
    <ds:schemaRef ds:uri="http://purl.org/dc/elements/1.1/"/>
    <ds:schemaRef ds:uri="230e9df3-be65-4c73-a93b-d1236ebd677e"/>
    <ds:schemaRef ds:uri="http://www.w3.org/XML/1998/namespace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87C0FC-E89B-4CF2-954B-87EE5F19B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E70734-8287-49EC-B776-716BC48B1B0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225</TotalTime>
  <Words>248</Words>
  <Application>Microsoft Office PowerPoint</Application>
  <PresentationFormat>شاشة عريضة</PresentationFormat>
  <Paragraphs>120</Paragraphs>
  <Slides>25</Slides>
  <Notes>11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25</vt:i4>
      </vt:variant>
    </vt:vector>
  </HeadingPairs>
  <TitlesOfParts>
    <vt:vector size="37" baseType="lpstr">
      <vt:lpstr>Meiryo</vt:lpstr>
      <vt:lpstr>A Kavir</vt:lpstr>
      <vt:lpstr>A Soraya</vt:lpstr>
      <vt:lpstr>Arial</vt:lpstr>
      <vt:lpstr>Calibri</vt:lpstr>
      <vt:lpstr>Calibri Light</vt:lpstr>
      <vt:lpstr>Century Gothic</vt:lpstr>
      <vt:lpstr>Gill Sans MT</vt:lpstr>
      <vt:lpstr>Office Theme</vt:lpstr>
      <vt:lpstr>1_Office Theme</vt:lpstr>
      <vt:lpstr>نسق Office</vt:lpstr>
      <vt:lpstr>powerpoint tutorial</vt:lpstr>
      <vt:lpstr>(4-1): التحويل في النظام المتري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(4-1): التحويل في النظام المتري</dc:title>
  <dc:creator>nrmsa 97</dc:creator>
  <cp:lastModifiedBy>Lenovo</cp:lastModifiedBy>
  <cp:revision>28</cp:revision>
  <cp:lastPrinted>2022-11-09T16:30:01Z</cp:lastPrinted>
  <dcterms:created xsi:type="dcterms:W3CDTF">2022-11-08T17:48:41Z</dcterms:created>
  <dcterms:modified xsi:type="dcterms:W3CDTF">2023-05-30T17:48:28Z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