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  <p:sldMasterId id="2147483722" r:id="rId2"/>
    <p:sldMasterId id="2147483734" r:id="rId3"/>
    <p:sldMasterId id="2147483741" r:id="rId4"/>
  </p:sldMasterIdLst>
  <p:notesMasterIdLst>
    <p:notesMasterId r:id="rId36"/>
  </p:notesMasterIdLst>
  <p:handoutMasterIdLst>
    <p:handoutMasterId r:id="rId37"/>
  </p:handoutMasterIdLst>
  <p:sldIdLst>
    <p:sldId id="308" r:id="rId5"/>
    <p:sldId id="256" r:id="rId6"/>
    <p:sldId id="1270" r:id="rId7"/>
    <p:sldId id="1271" r:id="rId8"/>
    <p:sldId id="1272" r:id="rId9"/>
    <p:sldId id="1273" r:id="rId10"/>
    <p:sldId id="1274" r:id="rId11"/>
    <p:sldId id="1275" r:id="rId12"/>
    <p:sldId id="1276" r:id="rId13"/>
    <p:sldId id="1277" r:id="rId14"/>
    <p:sldId id="1257" r:id="rId15"/>
    <p:sldId id="1258" r:id="rId16"/>
    <p:sldId id="1259" r:id="rId17"/>
    <p:sldId id="1260" r:id="rId18"/>
    <p:sldId id="1255" r:id="rId19"/>
    <p:sldId id="1261" r:id="rId20"/>
    <p:sldId id="1262" r:id="rId21"/>
    <p:sldId id="267" r:id="rId22"/>
    <p:sldId id="1263" r:id="rId23"/>
    <p:sldId id="257" r:id="rId24"/>
    <p:sldId id="1264" r:id="rId25"/>
    <p:sldId id="259" r:id="rId26"/>
    <p:sldId id="268" r:id="rId27"/>
    <p:sldId id="1265" r:id="rId28"/>
    <p:sldId id="269" r:id="rId29"/>
    <p:sldId id="1266" r:id="rId30"/>
    <p:sldId id="270" r:id="rId31"/>
    <p:sldId id="265" r:id="rId32"/>
    <p:sldId id="271" r:id="rId33"/>
    <p:sldId id="1267" r:id="rId34"/>
    <p:sldId id="1268" r:id="rId35"/>
  </p:sldIdLst>
  <p:sldSz cx="12192000" cy="6858000"/>
  <p:notesSz cx="6888163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6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FD9D2DDA-69D8-473F-A583-B6774B31A77B}" type="datetimeFigureOut">
              <a:rPr lang="en-US"/>
              <a:t>5/30/2023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02392CCB-FF08-4D29-8DA3-E1FD8604480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2153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A01F6DFB-6833-46E4-B515-70E0D9178056}" type="datetimeFigureOut">
              <a:rPr lang="en-US"/>
              <a:t>5/30/2023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3034"/>
            <a:ext cx="5510530" cy="3382387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958706C7-F2C3-48B6-8A22-C484D800B5D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950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" y="295863"/>
            <a:ext cx="12188827" cy="6323264"/>
            <a:chOff x="-2" y="295863"/>
            <a:chExt cx="12188827" cy="6323264"/>
          </a:xfrm>
        </p:grpSpPr>
        <p:sp>
          <p:nvSpPr>
            <p:cNvPr id="33" name="Rectangle 32"/>
            <p:cNvSpPr/>
            <p:nvPr/>
          </p:nvSpPr>
          <p:spPr>
            <a:xfrm>
              <a:off x="-1" y="1905000"/>
              <a:ext cx="12188826" cy="32004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-2" y="1795132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-2" y="5142116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36" name="Oval 2"/>
            <p:cNvSpPr>
              <a:spLocks noChangeArrowheads="1"/>
            </p:cNvSpPr>
            <p:nvPr/>
          </p:nvSpPr>
          <p:spPr bwMode="grayWhite">
            <a:xfrm>
              <a:off x="534293" y="5791419"/>
              <a:ext cx="716336" cy="739723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3"/>
            <p:cNvSpPr>
              <a:spLocks noChangeArrowheads="1"/>
            </p:cNvSpPr>
            <p:nvPr/>
          </p:nvSpPr>
          <p:spPr bwMode="grayWhite">
            <a:xfrm>
              <a:off x="696482" y="5958903"/>
              <a:ext cx="106437" cy="10991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5"/>
            <p:cNvSpPr>
              <a:spLocks noChangeArrowheads="1"/>
            </p:cNvSpPr>
            <p:nvPr/>
          </p:nvSpPr>
          <p:spPr bwMode="grayWhite">
            <a:xfrm>
              <a:off x="213400" y="5778215"/>
              <a:ext cx="310863" cy="321012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6"/>
            <p:cNvSpPr>
              <a:spLocks noChangeArrowheads="1"/>
            </p:cNvSpPr>
            <p:nvPr/>
          </p:nvSpPr>
          <p:spPr bwMode="grayWhite">
            <a:xfrm>
              <a:off x="284358" y="5851489"/>
              <a:ext cx="40547" cy="4187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8"/>
            <p:cNvSpPr>
              <a:spLocks noChangeArrowheads="1"/>
            </p:cNvSpPr>
            <p:nvPr/>
          </p:nvSpPr>
          <p:spPr bwMode="grayWhite">
            <a:xfrm>
              <a:off x="10486137" y="5404864"/>
              <a:ext cx="473052" cy="488496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9"/>
            <p:cNvSpPr>
              <a:spLocks noChangeArrowheads="1"/>
            </p:cNvSpPr>
            <p:nvPr/>
          </p:nvSpPr>
          <p:spPr bwMode="grayWhite">
            <a:xfrm>
              <a:off x="10594263" y="5516520"/>
              <a:ext cx="65889" cy="6804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11"/>
            <p:cNvSpPr>
              <a:spLocks noChangeArrowheads="1"/>
            </p:cNvSpPr>
            <p:nvPr/>
          </p:nvSpPr>
          <p:spPr bwMode="grayWhite">
            <a:xfrm>
              <a:off x="6575012" y="6214373"/>
              <a:ext cx="391957" cy="404754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12"/>
            <p:cNvSpPr>
              <a:spLocks noChangeArrowheads="1"/>
            </p:cNvSpPr>
            <p:nvPr/>
          </p:nvSpPr>
          <p:spPr bwMode="grayWhite">
            <a:xfrm>
              <a:off x="6664554" y="6306838"/>
              <a:ext cx="54063" cy="5582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14"/>
            <p:cNvSpPr>
              <a:spLocks noChangeArrowheads="1"/>
            </p:cNvSpPr>
            <p:nvPr/>
          </p:nvSpPr>
          <p:spPr bwMode="grayWhite">
            <a:xfrm>
              <a:off x="3520863" y="5733822"/>
              <a:ext cx="391957" cy="404754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15"/>
            <p:cNvSpPr>
              <a:spLocks noChangeArrowheads="1"/>
            </p:cNvSpPr>
            <p:nvPr/>
          </p:nvSpPr>
          <p:spPr bwMode="grayWhite">
            <a:xfrm>
              <a:off x="3610405" y="5826287"/>
              <a:ext cx="54063" cy="5582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17"/>
            <p:cNvSpPr>
              <a:spLocks noChangeArrowheads="1"/>
            </p:cNvSpPr>
            <p:nvPr/>
          </p:nvSpPr>
          <p:spPr bwMode="grayWhite">
            <a:xfrm>
              <a:off x="5845161" y="295863"/>
              <a:ext cx="716336" cy="739723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18"/>
            <p:cNvSpPr>
              <a:spLocks noChangeArrowheads="1"/>
            </p:cNvSpPr>
            <p:nvPr/>
          </p:nvSpPr>
          <p:spPr bwMode="grayWhite">
            <a:xfrm>
              <a:off x="6007350" y="463347"/>
              <a:ext cx="106437" cy="10991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20"/>
            <p:cNvSpPr>
              <a:spLocks noChangeArrowheads="1"/>
            </p:cNvSpPr>
            <p:nvPr/>
          </p:nvSpPr>
          <p:spPr bwMode="grayWhite">
            <a:xfrm>
              <a:off x="5439688" y="630832"/>
              <a:ext cx="391957" cy="404754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21"/>
            <p:cNvSpPr>
              <a:spLocks noChangeArrowheads="1"/>
            </p:cNvSpPr>
            <p:nvPr/>
          </p:nvSpPr>
          <p:spPr bwMode="grayWhite">
            <a:xfrm>
              <a:off x="5529230" y="723297"/>
              <a:ext cx="54063" cy="5582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23"/>
            <p:cNvSpPr>
              <a:spLocks noChangeArrowheads="1"/>
            </p:cNvSpPr>
            <p:nvPr/>
          </p:nvSpPr>
          <p:spPr bwMode="grayWhite">
            <a:xfrm>
              <a:off x="6575012" y="295863"/>
              <a:ext cx="391957" cy="404754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24"/>
            <p:cNvSpPr>
              <a:spLocks noChangeArrowheads="1"/>
            </p:cNvSpPr>
            <p:nvPr/>
          </p:nvSpPr>
          <p:spPr bwMode="grayWhite">
            <a:xfrm>
              <a:off x="6664554" y="388328"/>
              <a:ext cx="54063" cy="5582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26"/>
            <p:cNvSpPr>
              <a:spLocks noChangeArrowheads="1"/>
            </p:cNvSpPr>
            <p:nvPr/>
          </p:nvSpPr>
          <p:spPr bwMode="grayWhite">
            <a:xfrm>
              <a:off x="11218217" y="589639"/>
              <a:ext cx="554146" cy="572239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27"/>
            <p:cNvSpPr>
              <a:spLocks noChangeArrowheads="1"/>
            </p:cNvSpPr>
            <p:nvPr/>
          </p:nvSpPr>
          <p:spPr bwMode="grayWhite">
            <a:xfrm>
              <a:off x="11344927" y="720486"/>
              <a:ext cx="79405" cy="8199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29"/>
            <p:cNvSpPr>
              <a:spLocks noChangeArrowheads="1"/>
            </p:cNvSpPr>
            <p:nvPr/>
          </p:nvSpPr>
          <p:spPr bwMode="grayWhite">
            <a:xfrm>
              <a:off x="11312827" y="1372978"/>
              <a:ext cx="229768" cy="237270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30"/>
            <p:cNvSpPr>
              <a:spLocks noChangeArrowheads="1"/>
            </p:cNvSpPr>
            <p:nvPr/>
          </p:nvSpPr>
          <p:spPr bwMode="grayWhite">
            <a:xfrm>
              <a:off x="11366890" y="1428806"/>
              <a:ext cx="27032" cy="2791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32"/>
            <p:cNvSpPr>
              <a:spLocks noChangeArrowheads="1"/>
            </p:cNvSpPr>
            <p:nvPr/>
          </p:nvSpPr>
          <p:spPr bwMode="grayWhite">
            <a:xfrm>
              <a:off x="1303864" y="669938"/>
              <a:ext cx="554146" cy="572239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33"/>
            <p:cNvSpPr>
              <a:spLocks noChangeArrowheads="1"/>
            </p:cNvSpPr>
            <p:nvPr/>
          </p:nvSpPr>
          <p:spPr bwMode="grayWhite">
            <a:xfrm>
              <a:off x="1428885" y="799041"/>
              <a:ext cx="81095" cy="8374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35"/>
            <p:cNvSpPr>
              <a:spLocks noChangeArrowheads="1"/>
            </p:cNvSpPr>
            <p:nvPr/>
          </p:nvSpPr>
          <p:spPr bwMode="grayWhite">
            <a:xfrm>
              <a:off x="1871526" y="837422"/>
              <a:ext cx="391957" cy="404754"/>
            </a:xfrm>
            <a:prstGeom prst="ellipse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36"/>
            <p:cNvSpPr>
              <a:spLocks noChangeArrowheads="1"/>
            </p:cNvSpPr>
            <p:nvPr/>
          </p:nvSpPr>
          <p:spPr bwMode="grayWhite">
            <a:xfrm>
              <a:off x="1961068" y="929887"/>
              <a:ext cx="54063" cy="5582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223D7-2A27-4B34-A31C-02090805ABAC}" type="datetime1">
              <a:rPr lang="en-US" smtClean="0"/>
              <a:t>5/30/2023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1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F1F3-2254-4E04-B960-C1DB42B67330}" type="datetime1">
              <a:rPr lang="en-US" smtClean="0"/>
              <a:t>5/30/2023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0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0DE7-A14C-48CB-AB8E-D3357522F5F2}" type="datetime1">
              <a:rPr lang="en-US" smtClean="0"/>
              <a:t>5/30/2023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2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58B35E44-8881-47EA-963A-54C1FF6BDE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52" y="-1"/>
            <a:ext cx="12192152" cy="6858000"/>
          </a:xfrm>
          <a:custGeom>
            <a:avLst/>
            <a:gdLst>
              <a:gd name="connsiteX0" fmla="*/ 0 w 12192152"/>
              <a:gd name="connsiteY0" fmla="*/ 0 h 6858000"/>
              <a:gd name="connsiteX1" fmla="*/ 12192000 w 12192152"/>
              <a:gd name="connsiteY1" fmla="*/ 0 h 6858000"/>
              <a:gd name="connsiteX2" fmla="*/ 12192000 w 12192152"/>
              <a:gd name="connsiteY2" fmla="*/ 1230313 h 6858000"/>
              <a:gd name="connsiteX3" fmla="*/ 12192152 w 12192152"/>
              <a:gd name="connsiteY3" fmla="*/ 1230313 h 6858000"/>
              <a:gd name="connsiteX4" fmla="*/ 12192152 w 12192152"/>
              <a:gd name="connsiteY4" fmla="*/ 6858000 h 6858000"/>
              <a:gd name="connsiteX5" fmla="*/ 12192000 w 12192152"/>
              <a:gd name="connsiteY5" fmla="*/ 6858000 h 6858000"/>
              <a:gd name="connsiteX6" fmla="*/ 11611208 w 12192152"/>
              <a:gd name="connsiteY6" fmla="*/ 6858000 h 6858000"/>
              <a:gd name="connsiteX7" fmla="*/ 8258426 w 12192152"/>
              <a:gd name="connsiteY7" fmla="*/ 6858000 h 6858000"/>
              <a:gd name="connsiteX8" fmla="*/ 6400952 w 12192152"/>
              <a:gd name="connsiteY8" fmla="*/ 6858000 h 6858000"/>
              <a:gd name="connsiteX9" fmla="*/ 0 w 12192152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152" h="6858000">
                <a:moveTo>
                  <a:pt x="0" y="0"/>
                </a:moveTo>
                <a:lnTo>
                  <a:pt x="12192000" y="0"/>
                </a:lnTo>
                <a:lnTo>
                  <a:pt x="12192000" y="1230313"/>
                </a:lnTo>
                <a:lnTo>
                  <a:pt x="12192152" y="1230313"/>
                </a:lnTo>
                <a:lnTo>
                  <a:pt x="12192152" y="6858000"/>
                </a:lnTo>
                <a:lnTo>
                  <a:pt x="12192000" y="6858000"/>
                </a:lnTo>
                <a:lnTo>
                  <a:pt x="11611208" y="6858000"/>
                </a:lnTo>
                <a:lnTo>
                  <a:pt x="8258426" y="6858000"/>
                </a:lnTo>
                <a:lnTo>
                  <a:pt x="6400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D3AC31D1-956B-4E28-946A-2C96547A2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959" y="2256521"/>
            <a:ext cx="4931041" cy="4601481"/>
          </a:xfrm>
          <a:custGeom>
            <a:avLst/>
            <a:gdLst>
              <a:gd name="connsiteX0" fmla="*/ 2486924 w 4930888"/>
              <a:gd name="connsiteY0" fmla="*/ 1242 h 4601481"/>
              <a:gd name="connsiteX1" fmla="*/ 3569373 w 4930888"/>
              <a:gd name="connsiteY1" fmla="*/ 324180 h 4601481"/>
              <a:gd name="connsiteX2" fmla="*/ 4856237 w 4930888"/>
              <a:gd name="connsiteY2" fmla="*/ 1766523 h 4601481"/>
              <a:gd name="connsiteX3" fmla="*/ 4930888 w 4930888"/>
              <a:gd name="connsiteY3" fmla="*/ 1950929 h 4601481"/>
              <a:gd name="connsiteX4" fmla="*/ 4930887 w 4930888"/>
              <a:gd name="connsiteY4" fmla="*/ 3928932 h 4601481"/>
              <a:gd name="connsiteX5" fmla="*/ 4836867 w 4930888"/>
              <a:gd name="connsiteY5" fmla="*/ 4118749 h 4601481"/>
              <a:gd name="connsiteX6" fmla="*/ 4475081 w 4930888"/>
              <a:gd name="connsiteY6" fmla="*/ 4521219 h 4601481"/>
              <a:gd name="connsiteX7" fmla="*/ 4350096 w 4930888"/>
              <a:gd name="connsiteY7" fmla="*/ 4601481 h 4601481"/>
              <a:gd name="connsiteX8" fmla="*/ 997314 w 4930888"/>
              <a:gd name="connsiteY8" fmla="*/ 4601481 h 4601481"/>
              <a:gd name="connsiteX9" fmla="*/ 892839 w 4930888"/>
              <a:gd name="connsiteY9" fmla="*/ 4484500 h 4601481"/>
              <a:gd name="connsiteX10" fmla="*/ 407190 w 4930888"/>
              <a:gd name="connsiteY10" fmla="*/ 3560851 h 4601481"/>
              <a:gd name="connsiteX11" fmla="*/ 201278 w 4930888"/>
              <a:gd name="connsiteY11" fmla="*/ 1442390 h 4601481"/>
              <a:gd name="connsiteX12" fmla="*/ 2486924 w 4930888"/>
              <a:gd name="connsiteY12" fmla="*/ 1242 h 460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30888" h="4601481">
                <a:moveTo>
                  <a:pt x="2486924" y="1242"/>
                </a:moveTo>
                <a:cubicBezTo>
                  <a:pt x="2843346" y="13471"/>
                  <a:pt x="3209340" y="116315"/>
                  <a:pt x="3569373" y="324180"/>
                </a:cubicBezTo>
                <a:cubicBezTo>
                  <a:pt x="4132717" y="649427"/>
                  <a:pt x="4585942" y="1173552"/>
                  <a:pt x="4856237" y="1766523"/>
                </a:cubicBezTo>
                <a:lnTo>
                  <a:pt x="4930888" y="1950929"/>
                </a:lnTo>
                <a:lnTo>
                  <a:pt x="4930887" y="3928932"/>
                </a:lnTo>
                <a:lnTo>
                  <a:pt x="4836867" y="4118749"/>
                </a:lnTo>
                <a:cubicBezTo>
                  <a:pt x="4733860" y="4297162"/>
                  <a:pt x="4611784" y="4422506"/>
                  <a:pt x="4475081" y="4521219"/>
                </a:cubicBezTo>
                <a:lnTo>
                  <a:pt x="4350096" y="4601481"/>
                </a:lnTo>
                <a:lnTo>
                  <a:pt x="997314" y="4601481"/>
                </a:lnTo>
                <a:lnTo>
                  <a:pt x="892839" y="4484500"/>
                </a:lnTo>
                <a:cubicBezTo>
                  <a:pt x="678468" y="4214960"/>
                  <a:pt x="542823" y="3894418"/>
                  <a:pt x="407190" y="3560851"/>
                </a:cubicBezTo>
                <a:cubicBezTo>
                  <a:pt x="109258" y="2828168"/>
                  <a:pt x="-222538" y="2176460"/>
                  <a:pt x="201278" y="1442390"/>
                </a:cubicBezTo>
                <a:cubicBezTo>
                  <a:pt x="727746" y="530520"/>
                  <a:pt x="1576072" y="-30012"/>
                  <a:pt x="2486924" y="1242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effectLst>
            <a:outerShdw sx="110000" sy="110000" algn="ctr" rotWithShape="0">
              <a:schemeClr val="bg1">
                <a:alpha val="50000"/>
              </a:schemeClr>
            </a:outerShdw>
          </a:effectLst>
        </p:spPr>
        <p:txBody>
          <a:bodyPr wrap="square" lIns="548640" rIns="457200" bIns="1737360">
            <a:noAutofit/>
          </a:bodyPr>
          <a:lstStyle>
            <a:lvl1pPr>
              <a:lnSpc>
                <a:spcPct val="110000"/>
              </a:lnSpc>
              <a:defRPr sz="2399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DA0673F-81CD-4FD2-A0E2-2B800F67C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81550" y="1757157"/>
            <a:ext cx="5433311" cy="5118625"/>
          </a:xfrm>
          <a:custGeom>
            <a:avLst/>
            <a:gdLst>
              <a:gd name="connsiteX0" fmla="*/ 2885375 w 5448246"/>
              <a:gd name="connsiteY0" fmla="*/ 1442 h 5156012"/>
              <a:gd name="connsiteX1" fmla="*/ 4141251 w 5448246"/>
              <a:gd name="connsiteY1" fmla="*/ 376120 h 5156012"/>
              <a:gd name="connsiteX2" fmla="*/ 5315487 w 5448246"/>
              <a:gd name="connsiteY2" fmla="*/ 1482940 h 5156012"/>
              <a:gd name="connsiteX3" fmla="*/ 5448246 w 5448246"/>
              <a:gd name="connsiteY3" fmla="*/ 1697243 h 5156012"/>
              <a:gd name="connsiteX4" fmla="*/ 5448246 w 5448246"/>
              <a:gd name="connsiteY4" fmla="*/ 5009611 h 5156012"/>
              <a:gd name="connsiteX5" fmla="*/ 5416607 w 5448246"/>
              <a:gd name="connsiteY5" fmla="*/ 5046802 h 5156012"/>
              <a:gd name="connsiteX6" fmla="*/ 5344828 w 5448246"/>
              <a:gd name="connsiteY6" fmla="*/ 5119639 h 5156012"/>
              <a:gd name="connsiteX7" fmla="*/ 5300719 w 5448246"/>
              <a:gd name="connsiteY7" fmla="*/ 5156012 h 5156012"/>
              <a:gd name="connsiteX8" fmla="*/ 1002287 w 5448246"/>
              <a:gd name="connsiteY8" fmla="*/ 5156012 h 5156012"/>
              <a:gd name="connsiteX9" fmla="*/ 896888 w 5448246"/>
              <a:gd name="connsiteY9" fmla="*/ 5008616 h 5156012"/>
              <a:gd name="connsiteX10" fmla="*/ 472429 w 5448246"/>
              <a:gd name="connsiteY10" fmla="*/ 4131367 h 5156012"/>
              <a:gd name="connsiteX11" fmla="*/ 233526 w 5448246"/>
              <a:gd name="connsiteY11" fmla="*/ 1673489 h 5156012"/>
              <a:gd name="connsiteX12" fmla="*/ 2885375 w 5448246"/>
              <a:gd name="connsiteY12" fmla="*/ 1442 h 515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48246" h="5156012">
                <a:moveTo>
                  <a:pt x="2885375" y="1442"/>
                </a:moveTo>
                <a:cubicBezTo>
                  <a:pt x="3298901" y="15631"/>
                  <a:pt x="3723535" y="134952"/>
                  <a:pt x="4141251" y="376120"/>
                </a:cubicBezTo>
                <a:cubicBezTo>
                  <a:pt x="4608110" y="645661"/>
                  <a:pt x="5009784" y="1032928"/>
                  <a:pt x="5315487" y="1482940"/>
                </a:cubicBezTo>
                <a:lnTo>
                  <a:pt x="5448246" y="1697243"/>
                </a:lnTo>
                <a:lnTo>
                  <a:pt x="5448246" y="5009611"/>
                </a:lnTo>
                <a:lnTo>
                  <a:pt x="5416607" y="5046802"/>
                </a:lnTo>
                <a:cubicBezTo>
                  <a:pt x="5393215" y="5072317"/>
                  <a:pt x="5369282" y="5096549"/>
                  <a:pt x="5344828" y="5119639"/>
                </a:cubicBezTo>
                <a:lnTo>
                  <a:pt x="5300719" y="5156012"/>
                </a:lnTo>
                <a:lnTo>
                  <a:pt x="1002287" y="5156012"/>
                </a:lnTo>
                <a:lnTo>
                  <a:pt x="896888" y="5008616"/>
                </a:lnTo>
                <a:cubicBezTo>
                  <a:pt x="724221" y="4740911"/>
                  <a:pt x="598320" y="4440975"/>
                  <a:pt x="472429" y="4131367"/>
                </a:cubicBezTo>
                <a:cubicBezTo>
                  <a:pt x="126764" y="3281294"/>
                  <a:pt x="-258192" y="2525170"/>
                  <a:pt x="233526" y="1673489"/>
                </a:cubicBezTo>
                <a:cubicBezTo>
                  <a:pt x="844344" y="615522"/>
                  <a:pt x="1828586" y="-34819"/>
                  <a:pt x="2885375" y="14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734C383-6DCF-4C3B-8D34-B514D59344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06871" y="5261549"/>
            <a:ext cx="3848429" cy="678633"/>
          </a:xfrm>
        </p:spPr>
        <p:txBody>
          <a:bodyPr anchor="t">
            <a:normAutofit/>
          </a:bodyPr>
          <a:lstStyle>
            <a:lvl1pPr marL="0" indent="0">
              <a:defRPr/>
            </a:lvl1pPr>
          </a:lstStyle>
          <a:p>
            <a:r>
              <a:rPr lang="en-US" sz="179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 to add subtitle</a:t>
            </a:r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F0B4B380-E466-46B3-B541-B6D16675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712" y="6170490"/>
            <a:ext cx="5669280" cy="4572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Sample Footer Text</a:t>
            </a:r>
          </a:p>
        </p:txBody>
      </p:sp>
      <p:sp>
        <p:nvSpPr>
          <p:cNvPr id="12" name="Date Placeholder 9">
            <a:extLst>
              <a:ext uri="{FF2B5EF4-FFF2-40B4-BE49-F238E27FC236}">
                <a16:creationId xmlns:a16="http://schemas.microsoft.com/office/drawing/2014/main" id="{19723AE5-0785-4E75-8F8A-05858679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4697" y="6172200"/>
            <a:ext cx="2843784" cy="457200"/>
          </a:xfrm>
        </p:spPr>
        <p:txBody>
          <a:bodyPr/>
          <a:lstStyle/>
          <a:p>
            <a:pPr algn="r"/>
            <a:r>
              <a:rPr lang="en-US"/>
              <a:t>2/3/20XX</a:t>
            </a:r>
            <a:endParaRPr lang="en-US" dirty="0"/>
          </a:p>
        </p:txBody>
      </p:sp>
      <p:sp>
        <p:nvSpPr>
          <p:cNvPr id="13" name="Slide Number Placeholder 31">
            <a:extLst>
              <a:ext uri="{FF2B5EF4-FFF2-40B4-BE49-F238E27FC236}">
                <a16:creationId xmlns:a16="http://schemas.microsoft.com/office/drawing/2014/main" id="{17FECCBB-8049-41D8-AC1F-EF5DD957B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1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925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A37D-8ADD-46D9-82C3-458C350664DA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ABDC-704D-4812-8157-2680E37D4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69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A37D-8ADD-46D9-82C3-458C350664DA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ABDC-704D-4812-8157-2680E37D4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48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A37D-8ADD-46D9-82C3-458C350664DA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ABDC-704D-4812-8157-2680E37D4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81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A37D-8ADD-46D9-82C3-458C350664DA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ABDC-704D-4812-8157-2680E37D4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03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A37D-8ADD-46D9-82C3-458C350664DA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ABDC-704D-4812-8157-2680E37D4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25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A37D-8ADD-46D9-82C3-458C350664DA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ABDC-704D-4812-8157-2680E37D4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31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A37D-8ADD-46D9-82C3-458C350664DA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ABDC-704D-4812-8157-2680E37D4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90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7548-FD58-4384-A951-C87160C229EB}" type="datetime1">
              <a:rPr lang="en-US" smtClean="0"/>
              <a:t>5/30/2023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9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A37D-8ADD-46D9-82C3-458C350664DA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ABDC-704D-4812-8157-2680E37D4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28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A37D-8ADD-46D9-82C3-458C350664DA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ABDC-704D-4812-8157-2680E37D4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47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A37D-8ADD-46D9-82C3-458C350664DA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ABDC-704D-4812-8157-2680E37D4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837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A37D-8ADD-46D9-82C3-458C350664DA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ABDC-704D-4812-8157-2680E37D4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061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>
            <a:spLocks noGrp="1"/>
          </p:cNvSpPr>
          <p:nvPr>
            <p:ph type="title"/>
          </p:nvPr>
        </p:nvSpPr>
        <p:spPr>
          <a:xfrm>
            <a:off x="914400" y="1122363"/>
            <a:ext cx="10363200" cy="2387601"/>
          </a:xfrm>
          <a:prstGeom prst="rect">
            <a:avLst/>
          </a:prstGeom>
        </p:spPr>
        <p:txBody>
          <a:bodyPr anchor="b"/>
          <a:lstStyle>
            <a:lvl1pPr algn="ctr" rtl="1">
              <a:defRPr sz="6000"/>
            </a:lvl1pPr>
          </a:lstStyle>
          <a:p>
            <a:r>
              <a:t>نص العنوان</a:t>
            </a:r>
          </a:p>
        </p:txBody>
      </p:sp>
      <p:sp>
        <p:nvSpPr>
          <p:cNvPr id="1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8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7821342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21" name="مستوى النص الأو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0204689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>
            <a:spLocks noGrp="1"/>
          </p:cNvSpPr>
          <p:nvPr>
            <p:ph type="title"/>
          </p:nvPr>
        </p:nvSpPr>
        <p:spPr>
          <a:xfrm>
            <a:off x="831850" y="1709740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نص العنوان</a:t>
            </a:r>
          </a:p>
        </p:txBody>
      </p:sp>
      <p:sp>
        <p:nvSpPr>
          <p:cNvPr id="30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3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5228670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39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8980107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مستطيل"/>
          <p:cNvSpPr>
            <a:spLocks noGrp="1"/>
          </p:cNvSpPr>
          <p:nvPr>
            <p:ph type="body" sz="quarter" idx="21"/>
          </p:nvPr>
        </p:nvSpPr>
        <p:spPr>
          <a:xfrm>
            <a:off x="6172200" y="1681164"/>
            <a:ext cx="5183189" cy="82391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48" name="نص العنوان"/>
          <p:cNvSpPr txBox="1">
            <a:spLocks noGrp="1"/>
          </p:cNvSpPr>
          <p:nvPr>
            <p:ph type="title"/>
          </p:nvPr>
        </p:nvSpPr>
        <p:spPr>
          <a:xfrm>
            <a:off x="839789" y="365125"/>
            <a:ext cx="10515601" cy="1325564"/>
          </a:xfrm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49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4"/>
            <a:ext cx="5157788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5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0845863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748135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3194-3577-4D3C-A927-FE879CBA54D5}" type="datetime1">
              <a:rPr lang="en-US" smtClean="0"/>
              <a:t>5/30/2023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0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F578C-628A-42BF-9D49-B7D47A5836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8773F7-ADBB-4ED6-8B5A-325112519A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D08C9-83A7-47E8-9231-DDE982E6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70AD54-2745-4D33-99FF-8F214F6AB5AD}" type="datetimeFigureOut">
              <a:rPr lang="ar-AE" smtClean="0"/>
              <a:t>11/11/1444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CA4F0-EEBA-41CD-8A9C-335937E09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C02F7-C9B4-4617-8ABA-536C6D0AE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F88BA9-B4DD-4710-ACDA-7F0536843E4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2181434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36C3D-2B79-4EE8-A388-BA213C1AB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6003C-0D76-4C47-A1EB-D26B08D55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8DFB1-359E-45F4-B2C3-26D74B2C9F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70AD54-2745-4D33-99FF-8F214F6AB5AD}" type="datetimeFigureOut">
              <a:rPr lang="ar-AE" smtClean="0"/>
              <a:t>11/11/1444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7BD6E-9815-4597-A0B9-81AA28472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F65F7-1ACC-42AA-8378-653F437EE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F88BA9-B4DD-4710-ACDA-7F0536843E4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0395064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E1A42-53BD-4510-81A3-9B16ADC44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9BB45-BDB9-48C5-9F31-B0DFCF435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46E3D-19DF-4848-BD8B-98327FC7EA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70AD54-2745-4D33-99FF-8F214F6AB5AD}" type="datetimeFigureOut">
              <a:rPr lang="ar-AE" smtClean="0"/>
              <a:t>11/11/1444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9FD0C-7864-4092-9253-C77216DD7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9673B-7D10-4E2B-AA58-8D0D84CFE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F88BA9-B4DD-4710-ACDA-7F0536843E4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5555822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5D40E-B7BA-4A02-A2FA-5579C1730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625E5-E761-4AC3-96E2-66E0F7CF3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B7288-141B-43E3-9A86-C533A61D3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29167-F016-4CB3-BD10-32BFF6F1BB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70AD54-2745-4D33-99FF-8F214F6AB5AD}" type="datetimeFigureOut">
              <a:rPr lang="ar-AE" smtClean="0"/>
              <a:t>11/11/1444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EF650C-BAA3-48E6-9315-E1D531108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EB95D9-EBE7-4D5B-8DE6-1A5ED800E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F88BA9-B4DD-4710-ACDA-7F0536843E4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8520359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DED-880C-4480-A2B0-9BDF11DBA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DE513-A8A6-4451-B616-A59DE8C2B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F52C2B-E592-486E-923B-0BBDB72F5E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67363D-D4CF-4CC8-9C09-0EA1A91999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1ADD4D-D906-4033-8DC9-56B74911F6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66367D-A084-45E7-8943-16A8780FA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70AD54-2745-4D33-99FF-8F214F6AB5AD}" type="datetimeFigureOut">
              <a:rPr lang="ar-AE" smtClean="0"/>
              <a:t>11/11/1444</a:t>
            </a:fld>
            <a:endParaRPr lang="ar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288BA6-BC8E-40A9-B595-58B7D27D3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1E4D0B-05A6-44D2-8369-8A04B12B3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F88BA9-B4DD-4710-ACDA-7F0536843E4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7618589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1A9DE-D52F-4C35-8BE3-CF80F154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193482-3E93-47E6-B2AD-28B439BFE5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70AD54-2745-4D33-99FF-8F214F6AB5AD}" type="datetimeFigureOut">
              <a:rPr lang="ar-AE" smtClean="0"/>
              <a:t>11/11/1444</a:t>
            </a:fld>
            <a:endParaRPr lang="ar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0038F-2803-43CA-9DCB-85204DEBF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4F8314-6226-4107-83FD-75FB04012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F88BA9-B4DD-4710-ACDA-7F0536843E4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4935460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779302-A67A-4D70-9973-1B6B47C06E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70AD54-2745-4D33-99FF-8F214F6AB5AD}" type="datetimeFigureOut">
              <a:rPr lang="ar-AE" smtClean="0"/>
              <a:t>11/11/1444</a:t>
            </a:fld>
            <a:endParaRPr lang="ar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A81B92-C5AE-496A-A0E9-929AD8820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2D953-CBA7-4C75-B828-2BF273EAA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F88BA9-B4DD-4710-ACDA-7F0536843E4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3105223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E593A-C25D-46A2-98C8-CC1D0F955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F68C3-3664-48AC-8176-19750C33C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CB580-D5D0-4B87-BEAE-74A47051E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C3311-C0DC-43A6-9E37-8ED97789A9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70AD54-2745-4D33-99FF-8F214F6AB5AD}" type="datetimeFigureOut">
              <a:rPr lang="ar-AE" smtClean="0"/>
              <a:t>11/11/1444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08E6EF-548E-4C8C-BA3A-F0DA75DA3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820601-1FFC-41BE-9D3F-4BD520004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F88BA9-B4DD-4710-ACDA-7F0536843E4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7580933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28959-CF9B-4AC9-823B-F9AB1DD03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76EF14-FBCD-4DB6-AA0C-C2867A110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968B89-050C-4D7A-8799-D6306C4BD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2B05DB-A7D5-412A-B5DB-6A9B90A2DE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70AD54-2745-4D33-99FF-8F214F6AB5AD}" type="datetimeFigureOut">
              <a:rPr lang="ar-AE" smtClean="0"/>
              <a:t>11/11/1444</a:t>
            </a:fld>
            <a:endParaRPr lang="ar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D4688C-65AC-4BE3-BD44-DEA67A9CB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4A1E0A-6B3C-49EA-9911-340FF1E4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F88BA9-B4DD-4710-ACDA-7F0536843E4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6546024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69F90-CEDD-4712-8351-0D1946FC9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EA0B8E-1AA4-4949-97CD-2AB072A67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830DF-5683-4A95-A962-FAFE2EBBB2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70AD54-2745-4D33-99FF-8F214F6AB5AD}" type="datetimeFigureOut">
              <a:rPr lang="ar-AE" smtClean="0"/>
              <a:t>11/11/1444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94904-E513-4E00-BC9E-7BEF2E2DE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75585-6FEC-4FB4-86D6-0C6B6614C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F88BA9-B4DD-4710-ACDA-7F0536843E4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97866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341120" y="1901952"/>
            <a:ext cx="4572000" cy="41239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we</a:t>
            </a:r>
          </a:p>
          <a:p>
            <a:pPr lvl="5"/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DC53B-D6DF-4D88-8598-DAA646F1ABC6}" type="datetime1">
              <a:rPr lang="en-US" smtClean="0"/>
              <a:t>5/30/2023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1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FE8DF1-0DC0-4CD2-A3C9-C1B80600D3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4718A0-6432-49BB-9796-C5D8B3F9D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01A02-1C7C-4E8E-8FCE-D0143503D6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70AD54-2745-4D33-99FF-8F214F6AB5AD}" type="datetimeFigureOut">
              <a:rPr lang="ar-AE" smtClean="0"/>
              <a:t>11/11/1444</a:t>
            </a:fld>
            <a:endParaRPr lang="ar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EE463-99C5-468D-9448-2F3DE259F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0FC0D-6361-43DB-B449-AD391DBE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F88BA9-B4DD-4710-ACDA-7F0536843E4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037439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3985-7297-49C2-8AF7-445853E5DC92}" type="datetime1">
              <a:rPr lang="en-US" smtClean="0"/>
              <a:t>5/30/2023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0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CB2E-E929-49CA-BA6D-3C562126F566}" type="datetime1">
              <a:rPr lang="en-US" smtClean="0"/>
              <a:t>5/30/2023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3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Rectangle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CFE0-ED18-4B5C-AA30-B675E1042721}" type="datetime1">
              <a:rPr lang="en-US" smtClean="0"/>
              <a:t>5/30/2023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4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Rectangle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3BAAB-3A39-450E-9B38-6FB42E71A3AF}" type="datetime1">
              <a:rPr lang="en-US" smtClean="0"/>
              <a:t>5/30/2023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6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Rectangle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0331-03F7-4310-9C27-C65B2378D791}" type="datetime1">
              <a:rPr lang="en-US" smtClean="0"/>
              <a:t>5/30/2023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7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roup 162"/>
          <p:cNvGrpSpPr/>
          <p:nvPr/>
        </p:nvGrpSpPr>
        <p:grpSpPr>
          <a:xfrm>
            <a:off x="7873" y="-19258"/>
            <a:ext cx="12188953" cy="6869723"/>
            <a:chOff x="7873" y="-19258"/>
            <a:chExt cx="12188953" cy="6869723"/>
          </a:xfrm>
        </p:grpSpPr>
        <p:sp>
          <p:nvSpPr>
            <p:cNvPr id="10" name="Rectangle 9"/>
            <p:cNvSpPr/>
            <p:nvPr/>
          </p:nvSpPr>
          <p:spPr>
            <a:xfrm>
              <a:off x="7873" y="-19258"/>
              <a:ext cx="12188952" cy="6858000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74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999" y="6472513"/>
              <a:ext cx="12188827" cy="377952"/>
              <a:chOff x="-1" y="6480048"/>
              <a:chExt cx="12188827" cy="377952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6583680"/>
                <a:ext cx="12188826" cy="274320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accent1">
                      <a:alpha val="50000"/>
                    </a:schemeClr>
                  </a:gs>
                  <a:gs pos="0">
                    <a:schemeClr val="accent1">
                      <a:lumMod val="60000"/>
                      <a:lumOff val="40000"/>
                      <a:alpha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-1" y="6480048"/>
                <a:ext cx="12188826" cy="73152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accent1">
                      <a:alpha val="80000"/>
                    </a:schemeClr>
                  </a:gs>
                  <a:gs pos="0">
                    <a:schemeClr val="accent1">
                      <a:lumMod val="60000"/>
                      <a:lumOff val="40000"/>
                      <a:alpha val="8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/>
              </a:p>
            </p:txBody>
          </p:sp>
        </p:grpSp>
        <p:grpSp>
          <p:nvGrpSpPr>
            <p:cNvPr id="48" name="Group 47" hidden="1"/>
            <p:cNvGrpSpPr/>
            <p:nvPr/>
          </p:nvGrpSpPr>
          <p:grpSpPr>
            <a:xfrm>
              <a:off x="14350" y="-7605"/>
              <a:ext cx="11722100" cy="6536383"/>
              <a:chOff x="6350" y="6350"/>
              <a:chExt cx="11722100" cy="6536383"/>
            </a:xfrm>
          </p:grpSpPr>
          <p:grpSp>
            <p:nvGrpSpPr>
              <p:cNvPr id="11" name="Group 9"/>
              <p:cNvGrpSpPr>
                <a:grpSpLocks/>
              </p:cNvGrpSpPr>
              <p:nvPr/>
            </p:nvGrpSpPr>
            <p:grpSpPr bwMode="auto">
              <a:xfrm>
                <a:off x="6350" y="5340350"/>
                <a:ext cx="673100" cy="673100"/>
                <a:chOff x="4" y="3364"/>
                <a:chExt cx="424" cy="424"/>
              </a:xfrm>
            </p:grpSpPr>
            <p:sp>
              <p:nvSpPr>
                <p:cNvPr id="45" name="Oval 7"/>
                <p:cNvSpPr>
                  <a:spLocks noChangeArrowheads="1"/>
                </p:cNvSpPr>
                <p:nvPr/>
              </p:nvSpPr>
              <p:spPr bwMode="grayWhite">
                <a:xfrm>
                  <a:off x="4" y="3364"/>
                  <a:ext cx="424" cy="424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Oval 8"/>
                <p:cNvSpPr>
                  <a:spLocks noChangeArrowheads="1"/>
                </p:cNvSpPr>
                <p:nvPr/>
              </p:nvSpPr>
              <p:spPr bwMode="grayWhite">
                <a:xfrm>
                  <a:off x="100" y="3460"/>
                  <a:ext cx="63" cy="63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2"/>
              <p:cNvGrpSpPr>
                <a:grpSpLocks/>
              </p:cNvGrpSpPr>
              <p:nvPr/>
            </p:nvGrpSpPr>
            <p:grpSpPr bwMode="auto">
              <a:xfrm>
                <a:off x="539750" y="5873750"/>
                <a:ext cx="292100" cy="292100"/>
                <a:chOff x="340" y="3700"/>
                <a:chExt cx="184" cy="184"/>
              </a:xfrm>
            </p:grpSpPr>
            <p:sp>
              <p:nvSpPr>
                <p:cNvPr id="43" name="Oval 10"/>
                <p:cNvSpPr>
                  <a:spLocks noChangeArrowheads="1"/>
                </p:cNvSpPr>
                <p:nvPr/>
              </p:nvSpPr>
              <p:spPr bwMode="grayWhite">
                <a:xfrm>
                  <a:off x="340" y="3700"/>
                  <a:ext cx="184" cy="184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Oval 11"/>
                <p:cNvSpPr>
                  <a:spLocks noChangeArrowheads="1"/>
                </p:cNvSpPr>
                <p:nvPr/>
              </p:nvSpPr>
              <p:spPr bwMode="grayWhite">
                <a:xfrm>
                  <a:off x="382" y="3742"/>
                  <a:ext cx="24" cy="2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5"/>
              <p:cNvGrpSpPr>
                <a:grpSpLocks/>
              </p:cNvGrpSpPr>
              <p:nvPr/>
            </p:nvGrpSpPr>
            <p:grpSpPr bwMode="auto">
              <a:xfrm>
                <a:off x="131763" y="6038850"/>
                <a:ext cx="444500" cy="444500"/>
                <a:chOff x="83" y="3804"/>
                <a:chExt cx="280" cy="280"/>
              </a:xfrm>
            </p:grpSpPr>
            <p:sp>
              <p:nvSpPr>
                <p:cNvPr id="41" name="Oval 13"/>
                <p:cNvSpPr>
                  <a:spLocks noChangeArrowheads="1"/>
                </p:cNvSpPr>
                <p:nvPr/>
              </p:nvSpPr>
              <p:spPr bwMode="grayWhite">
                <a:xfrm>
                  <a:off x="83" y="3804"/>
                  <a:ext cx="280" cy="28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Oval 14"/>
                <p:cNvSpPr>
                  <a:spLocks noChangeArrowheads="1"/>
                </p:cNvSpPr>
                <p:nvPr/>
              </p:nvSpPr>
              <p:spPr bwMode="grayWhite">
                <a:xfrm>
                  <a:off x="147" y="3868"/>
                  <a:ext cx="39" cy="39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8"/>
              <p:cNvGrpSpPr>
                <a:grpSpLocks/>
              </p:cNvGrpSpPr>
              <p:nvPr/>
            </p:nvGrpSpPr>
            <p:grpSpPr bwMode="auto">
              <a:xfrm>
                <a:off x="2476500" y="6174433"/>
                <a:ext cx="368300" cy="368300"/>
                <a:chOff x="1560" y="4076"/>
                <a:chExt cx="232" cy="232"/>
              </a:xfrm>
            </p:grpSpPr>
            <p:sp>
              <p:nvSpPr>
                <p:cNvPr id="39" name="Oval 16"/>
                <p:cNvSpPr>
                  <a:spLocks noChangeArrowheads="1"/>
                </p:cNvSpPr>
                <p:nvPr/>
              </p:nvSpPr>
              <p:spPr bwMode="grayWhite">
                <a:xfrm>
                  <a:off x="1560" y="4076"/>
                  <a:ext cx="232" cy="232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Oval 17"/>
                <p:cNvSpPr>
                  <a:spLocks noChangeArrowheads="1"/>
                </p:cNvSpPr>
                <p:nvPr/>
              </p:nvSpPr>
              <p:spPr bwMode="grayWhite">
                <a:xfrm>
                  <a:off x="1613" y="4129"/>
                  <a:ext cx="32" cy="3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21"/>
              <p:cNvGrpSpPr>
                <a:grpSpLocks/>
              </p:cNvGrpSpPr>
              <p:nvPr/>
            </p:nvGrpSpPr>
            <p:grpSpPr bwMode="auto">
              <a:xfrm>
                <a:off x="6350" y="4425950"/>
                <a:ext cx="368300" cy="368300"/>
                <a:chOff x="4" y="2788"/>
                <a:chExt cx="232" cy="232"/>
              </a:xfrm>
            </p:grpSpPr>
            <p:sp>
              <p:nvSpPr>
                <p:cNvPr id="37" name="Oval 19"/>
                <p:cNvSpPr>
                  <a:spLocks noChangeArrowheads="1"/>
                </p:cNvSpPr>
                <p:nvPr/>
              </p:nvSpPr>
              <p:spPr bwMode="grayWhite">
                <a:xfrm>
                  <a:off x="4" y="2788"/>
                  <a:ext cx="232" cy="232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Oval 20"/>
                <p:cNvSpPr>
                  <a:spLocks noChangeArrowheads="1"/>
                </p:cNvSpPr>
                <p:nvPr/>
              </p:nvSpPr>
              <p:spPr bwMode="grayWhite">
                <a:xfrm>
                  <a:off x="57" y="2841"/>
                  <a:ext cx="32" cy="3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24"/>
              <p:cNvGrpSpPr>
                <a:grpSpLocks/>
              </p:cNvGrpSpPr>
              <p:nvPr/>
            </p:nvGrpSpPr>
            <p:grpSpPr bwMode="auto">
              <a:xfrm>
                <a:off x="10674350" y="5808663"/>
                <a:ext cx="673100" cy="673100"/>
                <a:chOff x="4132" y="3844"/>
                <a:chExt cx="424" cy="424"/>
              </a:xfrm>
            </p:grpSpPr>
            <p:sp>
              <p:nvSpPr>
                <p:cNvPr id="35" name="Oval 22"/>
                <p:cNvSpPr>
                  <a:spLocks noChangeArrowheads="1"/>
                </p:cNvSpPr>
                <p:nvPr/>
              </p:nvSpPr>
              <p:spPr bwMode="grayWhite">
                <a:xfrm>
                  <a:off x="4132" y="3844"/>
                  <a:ext cx="424" cy="424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Oval 23"/>
                <p:cNvSpPr>
                  <a:spLocks noChangeArrowheads="1"/>
                </p:cNvSpPr>
                <p:nvPr/>
              </p:nvSpPr>
              <p:spPr bwMode="grayWhite">
                <a:xfrm>
                  <a:off x="4228" y="3940"/>
                  <a:ext cx="63" cy="63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27"/>
              <p:cNvGrpSpPr>
                <a:grpSpLocks/>
              </p:cNvGrpSpPr>
              <p:nvPr/>
            </p:nvGrpSpPr>
            <p:grpSpPr bwMode="auto">
              <a:xfrm>
                <a:off x="10293350" y="6113463"/>
                <a:ext cx="368300" cy="368300"/>
                <a:chOff x="3892" y="4036"/>
                <a:chExt cx="232" cy="232"/>
              </a:xfrm>
            </p:grpSpPr>
            <p:sp>
              <p:nvSpPr>
                <p:cNvPr id="33" name="Oval 25"/>
                <p:cNvSpPr>
                  <a:spLocks noChangeArrowheads="1"/>
                </p:cNvSpPr>
                <p:nvPr/>
              </p:nvSpPr>
              <p:spPr bwMode="grayWhite">
                <a:xfrm>
                  <a:off x="3892" y="4036"/>
                  <a:ext cx="232" cy="232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Oval 26"/>
                <p:cNvSpPr>
                  <a:spLocks noChangeArrowheads="1"/>
                </p:cNvSpPr>
                <p:nvPr/>
              </p:nvSpPr>
              <p:spPr bwMode="grayWhite">
                <a:xfrm>
                  <a:off x="3945" y="4089"/>
                  <a:ext cx="32" cy="3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30"/>
              <p:cNvGrpSpPr>
                <a:grpSpLocks/>
              </p:cNvGrpSpPr>
              <p:nvPr/>
            </p:nvGrpSpPr>
            <p:grpSpPr bwMode="auto">
              <a:xfrm>
                <a:off x="11360150" y="5808663"/>
                <a:ext cx="368300" cy="368300"/>
                <a:chOff x="4564" y="3844"/>
                <a:chExt cx="232" cy="232"/>
              </a:xfrm>
            </p:grpSpPr>
            <p:sp>
              <p:nvSpPr>
                <p:cNvPr id="31" name="Oval 28"/>
                <p:cNvSpPr>
                  <a:spLocks noChangeArrowheads="1"/>
                </p:cNvSpPr>
                <p:nvPr/>
              </p:nvSpPr>
              <p:spPr bwMode="grayWhite">
                <a:xfrm>
                  <a:off x="4564" y="3844"/>
                  <a:ext cx="232" cy="232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Oval 29"/>
                <p:cNvSpPr>
                  <a:spLocks noChangeArrowheads="1"/>
                </p:cNvSpPr>
                <p:nvPr/>
              </p:nvSpPr>
              <p:spPr bwMode="grayWhite">
                <a:xfrm>
                  <a:off x="4617" y="3897"/>
                  <a:ext cx="32" cy="3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33"/>
              <p:cNvGrpSpPr>
                <a:grpSpLocks/>
              </p:cNvGrpSpPr>
              <p:nvPr/>
            </p:nvGrpSpPr>
            <p:grpSpPr bwMode="auto">
              <a:xfrm>
                <a:off x="11087100" y="1901952"/>
                <a:ext cx="520700" cy="520700"/>
                <a:chOff x="5420" y="1139"/>
                <a:chExt cx="328" cy="328"/>
              </a:xfrm>
            </p:grpSpPr>
            <p:sp>
              <p:nvSpPr>
                <p:cNvPr id="29" name="Oval 31"/>
                <p:cNvSpPr>
                  <a:spLocks noChangeArrowheads="1"/>
                </p:cNvSpPr>
                <p:nvPr/>
              </p:nvSpPr>
              <p:spPr bwMode="grayWhite">
                <a:xfrm>
                  <a:off x="5420" y="1139"/>
                  <a:ext cx="328" cy="328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Oval 32"/>
                <p:cNvSpPr>
                  <a:spLocks noChangeArrowheads="1"/>
                </p:cNvSpPr>
                <p:nvPr/>
              </p:nvSpPr>
              <p:spPr bwMode="grayWhite">
                <a:xfrm>
                  <a:off x="5495" y="1214"/>
                  <a:ext cx="47" cy="47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36"/>
              <p:cNvGrpSpPr>
                <a:grpSpLocks/>
              </p:cNvGrpSpPr>
              <p:nvPr/>
            </p:nvGrpSpPr>
            <p:grpSpPr bwMode="auto">
              <a:xfrm>
                <a:off x="11176000" y="2614739"/>
                <a:ext cx="215900" cy="215900"/>
                <a:chOff x="5476" y="1588"/>
                <a:chExt cx="136" cy="136"/>
              </a:xfrm>
            </p:grpSpPr>
            <p:sp>
              <p:nvSpPr>
                <p:cNvPr id="27" name="Oval 34"/>
                <p:cNvSpPr>
                  <a:spLocks noChangeArrowheads="1"/>
                </p:cNvSpPr>
                <p:nvPr/>
              </p:nvSpPr>
              <p:spPr bwMode="grayWhite">
                <a:xfrm>
                  <a:off x="5476" y="1588"/>
                  <a:ext cx="136" cy="136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Oval 35"/>
                <p:cNvSpPr>
                  <a:spLocks noChangeArrowheads="1"/>
                </p:cNvSpPr>
                <p:nvPr/>
              </p:nvSpPr>
              <p:spPr bwMode="grayWhite">
                <a:xfrm>
                  <a:off x="5508" y="1620"/>
                  <a:ext cx="16" cy="1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39"/>
              <p:cNvGrpSpPr>
                <a:grpSpLocks/>
              </p:cNvGrpSpPr>
              <p:nvPr/>
            </p:nvGrpSpPr>
            <p:grpSpPr bwMode="auto">
              <a:xfrm>
                <a:off x="1377950" y="6350"/>
                <a:ext cx="520700" cy="520700"/>
                <a:chOff x="868" y="4"/>
                <a:chExt cx="328" cy="328"/>
              </a:xfrm>
            </p:grpSpPr>
            <p:sp>
              <p:nvSpPr>
                <p:cNvPr id="25" name="Oval 37"/>
                <p:cNvSpPr>
                  <a:spLocks noChangeArrowheads="1"/>
                </p:cNvSpPr>
                <p:nvPr/>
              </p:nvSpPr>
              <p:spPr bwMode="grayWhite">
                <a:xfrm>
                  <a:off x="868" y="4"/>
                  <a:ext cx="328" cy="328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Oval 38"/>
                <p:cNvSpPr>
                  <a:spLocks noChangeArrowheads="1"/>
                </p:cNvSpPr>
                <p:nvPr/>
              </p:nvSpPr>
              <p:spPr bwMode="grayWhite">
                <a:xfrm>
                  <a:off x="942" y="7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42"/>
              <p:cNvGrpSpPr>
                <a:grpSpLocks/>
              </p:cNvGrpSpPr>
              <p:nvPr/>
            </p:nvGrpSpPr>
            <p:grpSpPr bwMode="auto">
              <a:xfrm>
                <a:off x="1911350" y="158750"/>
                <a:ext cx="368300" cy="368300"/>
                <a:chOff x="1204" y="100"/>
                <a:chExt cx="232" cy="232"/>
              </a:xfrm>
            </p:grpSpPr>
            <p:sp>
              <p:nvSpPr>
                <p:cNvPr id="23" name="Oval 40"/>
                <p:cNvSpPr>
                  <a:spLocks noChangeArrowheads="1"/>
                </p:cNvSpPr>
                <p:nvPr/>
              </p:nvSpPr>
              <p:spPr bwMode="grayWhite">
                <a:xfrm>
                  <a:off x="1204" y="100"/>
                  <a:ext cx="232" cy="232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Oval 41"/>
                <p:cNvSpPr>
                  <a:spLocks noChangeArrowheads="1"/>
                </p:cNvSpPr>
                <p:nvPr/>
              </p:nvSpPr>
              <p:spPr bwMode="grayWhite">
                <a:xfrm>
                  <a:off x="1257" y="153"/>
                  <a:ext cx="32" cy="3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2" name="Group 161"/>
            <p:cNvGrpSpPr/>
            <p:nvPr/>
          </p:nvGrpSpPr>
          <p:grpSpPr>
            <a:xfrm>
              <a:off x="14350" y="-7605"/>
              <a:ext cx="11722100" cy="6536383"/>
              <a:chOff x="14350" y="-7605"/>
              <a:chExt cx="11722100" cy="6536383"/>
            </a:xfrm>
          </p:grpSpPr>
          <p:grpSp>
            <p:nvGrpSpPr>
              <p:cNvPr id="86" name="Group 85"/>
              <p:cNvGrpSpPr/>
              <p:nvPr/>
            </p:nvGrpSpPr>
            <p:grpSpPr>
              <a:xfrm>
                <a:off x="14350" y="5326395"/>
                <a:ext cx="673100" cy="673100"/>
                <a:chOff x="14350" y="5326395"/>
                <a:chExt cx="673100" cy="673100"/>
              </a:xfrm>
            </p:grpSpPr>
            <p:sp>
              <p:nvSpPr>
                <p:cNvPr id="83" name="Oval 7"/>
                <p:cNvSpPr>
                  <a:spLocks noChangeArrowheads="1"/>
                </p:cNvSpPr>
                <p:nvPr/>
              </p:nvSpPr>
              <p:spPr bwMode="grayWhite">
                <a:xfrm>
                  <a:off x="14350" y="5326395"/>
                  <a:ext cx="673100" cy="6731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Oval 8"/>
                <p:cNvSpPr>
                  <a:spLocks noChangeArrowheads="1"/>
                </p:cNvSpPr>
                <p:nvPr/>
              </p:nvSpPr>
              <p:spPr bwMode="grayWhite">
                <a:xfrm>
                  <a:off x="166750" y="5478795"/>
                  <a:ext cx="100013" cy="1000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7" name="Group 86"/>
              <p:cNvGrpSpPr/>
              <p:nvPr/>
            </p:nvGrpSpPr>
            <p:grpSpPr>
              <a:xfrm>
                <a:off x="547750" y="5859795"/>
                <a:ext cx="292100" cy="292100"/>
                <a:chOff x="547750" y="5859795"/>
                <a:chExt cx="292100" cy="292100"/>
              </a:xfrm>
            </p:grpSpPr>
            <p:sp>
              <p:nvSpPr>
                <p:cNvPr id="81" name="Oval 10"/>
                <p:cNvSpPr>
                  <a:spLocks noChangeArrowheads="1"/>
                </p:cNvSpPr>
                <p:nvPr/>
              </p:nvSpPr>
              <p:spPr bwMode="grayWhite">
                <a:xfrm>
                  <a:off x="547750" y="5859795"/>
                  <a:ext cx="292100" cy="2921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Oval 11"/>
                <p:cNvSpPr>
                  <a:spLocks noChangeArrowheads="1"/>
                </p:cNvSpPr>
                <p:nvPr/>
              </p:nvSpPr>
              <p:spPr bwMode="grayWhite">
                <a:xfrm>
                  <a:off x="614425" y="5926470"/>
                  <a:ext cx="38100" cy="381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139763" y="6024895"/>
                <a:ext cx="444500" cy="444500"/>
                <a:chOff x="139763" y="6024895"/>
                <a:chExt cx="444500" cy="444500"/>
              </a:xfrm>
            </p:grpSpPr>
            <p:sp>
              <p:nvSpPr>
                <p:cNvPr id="79" name="Oval 13"/>
                <p:cNvSpPr>
                  <a:spLocks noChangeArrowheads="1"/>
                </p:cNvSpPr>
                <p:nvPr/>
              </p:nvSpPr>
              <p:spPr bwMode="grayWhite">
                <a:xfrm>
                  <a:off x="139763" y="6024895"/>
                  <a:ext cx="444500" cy="4445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Oval 14"/>
                <p:cNvSpPr>
                  <a:spLocks noChangeArrowheads="1"/>
                </p:cNvSpPr>
                <p:nvPr/>
              </p:nvSpPr>
              <p:spPr bwMode="grayWhite">
                <a:xfrm>
                  <a:off x="241363" y="6126495"/>
                  <a:ext cx="61913" cy="619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9" name="Group 88"/>
              <p:cNvGrpSpPr/>
              <p:nvPr/>
            </p:nvGrpSpPr>
            <p:grpSpPr>
              <a:xfrm>
                <a:off x="2484500" y="6160478"/>
                <a:ext cx="368300" cy="368300"/>
                <a:chOff x="2484500" y="6160478"/>
                <a:chExt cx="368300" cy="368300"/>
              </a:xfrm>
            </p:grpSpPr>
            <p:sp>
              <p:nvSpPr>
                <p:cNvPr id="77" name="Oval 16"/>
                <p:cNvSpPr>
                  <a:spLocks noChangeArrowheads="1"/>
                </p:cNvSpPr>
                <p:nvPr/>
              </p:nvSpPr>
              <p:spPr bwMode="grayWhite">
                <a:xfrm>
                  <a:off x="2484500" y="6160478"/>
                  <a:ext cx="368300" cy="3683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Oval 17"/>
                <p:cNvSpPr>
                  <a:spLocks noChangeArrowheads="1"/>
                </p:cNvSpPr>
                <p:nvPr/>
              </p:nvSpPr>
              <p:spPr bwMode="grayWhite">
                <a:xfrm>
                  <a:off x="2568638" y="6244616"/>
                  <a:ext cx="50800" cy="508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0" name="Group 89"/>
              <p:cNvGrpSpPr/>
              <p:nvPr/>
            </p:nvGrpSpPr>
            <p:grpSpPr>
              <a:xfrm>
                <a:off x="14350" y="4411995"/>
                <a:ext cx="368300" cy="368300"/>
                <a:chOff x="14350" y="4411995"/>
                <a:chExt cx="368300" cy="368300"/>
              </a:xfrm>
            </p:grpSpPr>
            <p:sp>
              <p:nvSpPr>
                <p:cNvPr id="75" name="Oval 19"/>
                <p:cNvSpPr>
                  <a:spLocks noChangeArrowheads="1"/>
                </p:cNvSpPr>
                <p:nvPr/>
              </p:nvSpPr>
              <p:spPr bwMode="grayWhite">
                <a:xfrm>
                  <a:off x="14350" y="4411995"/>
                  <a:ext cx="368300" cy="3683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" name="Oval 20"/>
                <p:cNvSpPr>
                  <a:spLocks noChangeArrowheads="1"/>
                </p:cNvSpPr>
                <p:nvPr/>
              </p:nvSpPr>
              <p:spPr bwMode="grayWhite">
                <a:xfrm>
                  <a:off x="98488" y="4496133"/>
                  <a:ext cx="50800" cy="508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1" name="Group 90"/>
              <p:cNvGrpSpPr/>
              <p:nvPr/>
            </p:nvGrpSpPr>
            <p:grpSpPr>
              <a:xfrm>
                <a:off x="10682350" y="5794708"/>
                <a:ext cx="673100" cy="673100"/>
                <a:chOff x="10682350" y="5794708"/>
                <a:chExt cx="673100" cy="673100"/>
              </a:xfrm>
            </p:grpSpPr>
            <p:sp>
              <p:nvSpPr>
                <p:cNvPr id="73" name="Oval 22"/>
                <p:cNvSpPr>
                  <a:spLocks noChangeArrowheads="1"/>
                </p:cNvSpPr>
                <p:nvPr/>
              </p:nvSpPr>
              <p:spPr bwMode="grayWhite">
                <a:xfrm>
                  <a:off x="10682350" y="5794708"/>
                  <a:ext cx="673100" cy="6731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" name="Oval 23"/>
                <p:cNvSpPr>
                  <a:spLocks noChangeArrowheads="1"/>
                </p:cNvSpPr>
                <p:nvPr/>
              </p:nvSpPr>
              <p:spPr bwMode="grayWhite">
                <a:xfrm>
                  <a:off x="10834750" y="5947108"/>
                  <a:ext cx="100013" cy="1000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" name="Group 91"/>
              <p:cNvGrpSpPr/>
              <p:nvPr/>
            </p:nvGrpSpPr>
            <p:grpSpPr>
              <a:xfrm>
                <a:off x="10301350" y="6099508"/>
                <a:ext cx="368300" cy="368300"/>
                <a:chOff x="10301350" y="6099508"/>
                <a:chExt cx="368300" cy="368300"/>
              </a:xfrm>
            </p:grpSpPr>
            <p:sp>
              <p:nvSpPr>
                <p:cNvPr id="71" name="Oval 25"/>
                <p:cNvSpPr>
                  <a:spLocks noChangeArrowheads="1"/>
                </p:cNvSpPr>
                <p:nvPr/>
              </p:nvSpPr>
              <p:spPr bwMode="grayWhite">
                <a:xfrm>
                  <a:off x="10301350" y="6099508"/>
                  <a:ext cx="368300" cy="3683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Oval 26"/>
                <p:cNvSpPr>
                  <a:spLocks noChangeArrowheads="1"/>
                </p:cNvSpPr>
                <p:nvPr/>
              </p:nvSpPr>
              <p:spPr bwMode="grayWhite">
                <a:xfrm>
                  <a:off x="10385488" y="6183646"/>
                  <a:ext cx="50800" cy="508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3" name="Group 92"/>
              <p:cNvGrpSpPr/>
              <p:nvPr/>
            </p:nvGrpSpPr>
            <p:grpSpPr>
              <a:xfrm>
                <a:off x="11368150" y="5794708"/>
                <a:ext cx="368300" cy="368300"/>
                <a:chOff x="11368150" y="5794708"/>
                <a:chExt cx="368300" cy="368300"/>
              </a:xfrm>
            </p:grpSpPr>
            <p:sp>
              <p:nvSpPr>
                <p:cNvPr id="69" name="Oval 28"/>
                <p:cNvSpPr>
                  <a:spLocks noChangeArrowheads="1"/>
                </p:cNvSpPr>
                <p:nvPr/>
              </p:nvSpPr>
              <p:spPr bwMode="grayWhite">
                <a:xfrm>
                  <a:off x="11368150" y="5794708"/>
                  <a:ext cx="368300" cy="3683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Oval 29"/>
                <p:cNvSpPr>
                  <a:spLocks noChangeArrowheads="1"/>
                </p:cNvSpPr>
                <p:nvPr/>
              </p:nvSpPr>
              <p:spPr bwMode="grayWhite">
                <a:xfrm>
                  <a:off x="11452288" y="5878846"/>
                  <a:ext cx="50800" cy="508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4" name="Group 93"/>
              <p:cNvGrpSpPr/>
              <p:nvPr/>
            </p:nvGrpSpPr>
            <p:grpSpPr>
              <a:xfrm>
                <a:off x="11095100" y="1887997"/>
                <a:ext cx="520700" cy="520700"/>
                <a:chOff x="11095100" y="1887997"/>
                <a:chExt cx="520700" cy="520700"/>
              </a:xfrm>
            </p:grpSpPr>
            <p:sp>
              <p:nvSpPr>
                <p:cNvPr id="67" name="Oval 31"/>
                <p:cNvSpPr>
                  <a:spLocks noChangeArrowheads="1"/>
                </p:cNvSpPr>
                <p:nvPr/>
              </p:nvSpPr>
              <p:spPr bwMode="grayWhite">
                <a:xfrm>
                  <a:off x="11095100" y="1887997"/>
                  <a:ext cx="520700" cy="5207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Oval 32"/>
                <p:cNvSpPr>
                  <a:spLocks noChangeArrowheads="1"/>
                </p:cNvSpPr>
                <p:nvPr/>
              </p:nvSpPr>
              <p:spPr bwMode="grayWhite">
                <a:xfrm>
                  <a:off x="11214163" y="2007060"/>
                  <a:ext cx="74613" cy="74613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" name="Group 94"/>
              <p:cNvGrpSpPr/>
              <p:nvPr/>
            </p:nvGrpSpPr>
            <p:grpSpPr>
              <a:xfrm>
                <a:off x="11184000" y="2600784"/>
                <a:ext cx="215900" cy="215900"/>
                <a:chOff x="11184000" y="2600784"/>
                <a:chExt cx="215900" cy="215900"/>
              </a:xfrm>
            </p:grpSpPr>
            <p:sp>
              <p:nvSpPr>
                <p:cNvPr id="65" name="Oval 34"/>
                <p:cNvSpPr>
                  <a:spLocks noChangeArrowheads="1"/>
                </p:cNvSpPr>
                <p:nvPr/>
              </p:nvSpPr>
              <p:spPr bwMode="grayWhite">
                <a:xfrm>
                  <a:off x="11184000" y="2600784"/>
                  <a:ext cx="215900" cy="2159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Oval 35"/>
                <p:cNvSpPr>
                  <a:spLocks noChangeArrowheads="1"/>
                </p:cNvSpPr>
                <p:nvPr/>
              </p:nvSpPr>
              <p:spPr bwMode="grayWhite">
                <a:xfrm>
                  <a:off x="11234800" y="2651584"/>
                  <a:ext cx="25400" cy="254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0" name="Group 159"/>
              <p:cNvGrpSpPr/>
              <p:nvPr/>
            </p:nvGrpSpPr>
            <p:grpSpPr>
              <a:xfrm>
                <a:off x="1385950" y="-7605"/>
                <a:ext cx="520700" cy="520700"/>
                <a:chOff x="1385950" y="-7605"/>
                <a:chExt cx="520700" cy="520700"/>
              </a:xfrm>
            </p:grpSpPr>
            <p:sp>
              <p:nvSpPr>
                <p:cNvPr id="63" name="Oval 37"/>
                <p:cNvSpPr>
                  <a:spLocks noChangeArrowheads="1"/>
                </p:cNvSpPr>
                <p:nvPr/>
              </p:nvSpPr>
              <p:spPr bwMode="grayWhite">
                <a:xfrm>
                  <a:off x="1385950" y="-7605"/>
                  <a:ext cx="520700" cy="5207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Oval 38"/>
                <p:cNvSpPr>
                  <a:spLocks noChangeArrowheads="1"/>
                </p:cNvSpPr>
                <p:nvPr/>
              </p:nvSpPr>
              <p:spPr bwMode="grayWhite">
                <a:xfrm>
                  <a:off x="1503425" y="109870"/>
                  <a:ext cx="76200" cy="762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1" name="Group 160"/>
              <p:cNvGrpSpPr/>
              <p:nvPr/>
            </p:nvGrpSpPr>
            <p:grpSpPr>
              <a:xfrm>
                <a:off x="1919350" y="144795"/>
                <a:ext cx="368300" cy="368300"/>
                <a:chOff x="1919350" y="144795"/>
                <a:chExt cx="368300" cy="368300"/>
              </a:xfrm>
            </p:grpSpPr>
            <p:sp>
              <p:nvSpPr>
                <p:cNvPr id="61" name="Oval 40"/>
                <p:cNvSpPr>
                  <a:spLocks noChangeArrowheads="1"/>
                </p:cNvSpPr>
                <p:nvPr/>
              </p:nvSpPr>
              <p:spPr bwMode="grayWhite">
                <a:xfrm>
                  <a:off x="1919350" y="144795"/>
                  <a:ext cx="368300" cy="368300"/>
                </a:xfrm>
                <a:prstGeom prst="ellipse">
                  <a:avLst/>
                </a:prstGeom>
                <a:noFill/>
                <a:ln w="12700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Oval 41"/>
                <p:cNvSpPr>
                  <a:spLocks noChangeArrowheads="1"/>
                </p:cNvSpPr>
                <p:nvPr/>
              </p:nvSpPr>
              <p:spPr bwMode="grayWhite">
                <a:xfrm>
                  <a:off x="2003488" y="228933"/>
                  <a:ext cx="50800" cy="50800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598763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598763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13C09FF-A05A-44B7-B7F9-9715502B619B}" type="datetime1">
              <a:rPr lang="en-US" smtClean="0"/>
              <a:pPr/>
              <a:t>5/30/2023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598763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C749032-2A07-4AE8-BA90-74324CAE0C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5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28600" algn="r" defTabSz="914400" rtl="1" eaLnBrk="1" latinLnBrk="0" hangingPunct="1">
        <a:lnSpc>
          <a:spcPct val="90000"/>
        </a:lnSpc>
        <a:spcBef>
          <a:spcPts val="1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r" defTabSz="914400" rtl="1" eaLnBrk="1" latinLnBrk="0" hangingPunct="1">
        <a:lnSpc>
          <a:spcPct val="90000"/>
        </a:lnSpc>
        <a:spcBef>
          <a:spcPts val="10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lnSpc>
          <a:spcPct val="90000"/>
        </a:lnSpc>
        <a:spcBef>
          <a:spcPts val="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r" defTabSz="914400" rtl="1" eaLnBrk="1" latinLnBrk="0" hangingPunct="1">
        <a:lnSpc>
          <a:spcPct val="90000"/>
        </a:lnSpc>
        <a:spcBef>
          <a:spcPts val="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r" defTabSz="914400" rtl="1" eaLnBrk="1" latinLnBrk="0" hangingPunct="1">
        <a:lnSpc>
          <a:spcPct val="90000"/>
        </a:lnSpc>
        <a:spcBef>
          <a:spcPts val="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r" defTabSz="914400" rtl="1" eaLnBrk="1" latinLnBrk="0" hangingPunct="1">
        <a:lnSpc>
          <a:spcPct val="90000"/>
        </a:lnSpc>
        <a:spcBef>
          <a:spcPts val="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r" defTabSz="914400" rtl="1" eaLnBrk="1" latinLnBrk="0" hangingPunct="1">
        <a:lnSpc>
          <a:spcPct val="90000"/>
        </a:lnSpc>
        <a:spcBef>
          <a:spcPts val="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r" defTabSz="914400" rtl="1" eaLnBrk="1" latinLnBrk="0" hangingPunct="1">
        <a:lnSpc>
          <a:spcPct val="90000"/>
        </a:lnSpc>
        <a:spcBef>
          <a:spcPts val="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606040" indent="0" algn="r" defTabSz="914400" rtl="1" eaLnBrk="1" latinLnBrk="0" hangingPunct="1">
        <a:lnSpc>
          <a:spcPct val="90000"/>
        </a:lnSpc>
        <a:spcBef>
          <a:spcPts val="8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6A37D-8ADD-46D9-82C3-458C350664DA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FABDC-704D-4812-8157-2680E37D4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0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نص العنوان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1078729" y="6400415"/>
            <a:ext cx="275073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41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</p:sldLayoutIdLst>
  <p:transition spd="med"/>
  <p:txStyles>
    <p:titleStyle>
      <a:lvl1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28600" marR="0" indent="-228600" algn="l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4F87FE2-30DB-48A0-B91D-89B43AADFCD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52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5" Type="http://schemas.openxmlformats.org/officeDocument/2006/relationships/audio" Target="../media/audio2.wav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5" Type="http://schemas.openxmlformats.org/officeDocument/2006/relationships/audio" Target="../media/audio2.wav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5" Type="http://schemas.openxmlformats.org/officeDocument/2006/relationships/audio" Target="../media/audio2.wav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5" Type="http://schemas.openxmlformats.org/officeDocument/2006/relationships/audio" Target="../media/audio2.wav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5" Type="http://schemas.openxmlformats.org/officeDocument/2006/relationships/audio" Target="../media/audio2.wav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5" Type="http://schemas.openxmlformats.org/officeDocument/2006/relationships/audio" Target="../media/audio2.wav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G_2259.jpeg" descr="IMG_2259.jpeg">
            <a:extLst>
              <a:ext uri="{FF2B5EF4-FFF2-40B4-BE49-F238E27FC236}">
                <a16:creationId xmlns:a16="http://schemas.microsoft.com/office/drawing/2014/main" id="{4CE883EF-08B0-4A91-A4AC-4762C3B71F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72" r="12327"/>
          <a:stretch>
            <a:fillRect/>
          </a:stretch>
        </p:blipFill>
        <p:spPr>
          <a:xfrm>
            <a:off x="426855" y="1579779"/>
            <a:ext cx="4204779" cy="494347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1843" y="1901249"/>
            <a:ext cx="6541324" cy="2819400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ar-KW" sz="4400" dirty="0">
                <a:solidFill>
                  <a:srgbClr val="FF0000"/>
                </a:solidFill>
              </a:rPr>
              <a:t>(2-1): ضرب عدد كلي أو عدد عشر ي في عدد عشري</a:t>
            </a:r>
            <a:br>
              <a:rPr lang="ar-KW" sz="4400" dirty="0">
                <a:solidFill>
                  <a:srgbClr val="FF0000"/>
                </a:solidFill>
              </a:rPr>
            </a:br>
            <a:br>
              <a:rPr lang="ar-KW" sz="4400" dirty="0">
                <a:solidFill>
                  <a:srgbClr val="FF0000"/>
                </a:solidFill>
              </a:rPr>
            </a:br>
            <a:r>
              <a:rPr lang="ar-KW" sz="4400" dirty="0">
                <a:solidFill>
                  <a:srgbClr val="FF0000"/>
                </a:solidFill>
              </a:rPr>
              <a:t>إ</a:t>
            </a:r>
            <a:r>
              <a:rPr lang="ar-SA" sz="4400" dirty="0">
                <a:solidFill>
                  <a:srgbClr val="FF0000"/>
                </a:solidFill>
              </a:rPr>
              <a:t>عداد </a:t>
            </a:r>
            <a:r>
              <a:rPr lang="ar-KW" sz="4400" dirty="0">
                <a:solidFill>
                  <a:srgbClr val="FF0000"/>
                </a:solidFill>
              </a:rPr>
              <a:t>المعلمة: أ. نوره راشد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BCC75EB-5186-4469-8154-4393AC818884}"/>
              </a:ext>
            </a:extLst>
          </p:cNvPr>
          <p:cNvSpPr txBox="1"/>
          <p:nvPr/>
        </p:nvSpPr>
        <p:spPr>
          <a:xfrm>
            <a:off x="3373666" y="5042118"/>
            <a:ext cx="861060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رئيسة قسم الرياضيات : هنادي العمران </a:t>
            </a: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مديرة المدرسة : أ / ليلى حسين  اكبر </a:t>
            </a: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2" descr="C:\Users\User\Dropbox\ملفات مشتركه للمدرسة\مدرسة الصفا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4494" y="251383"/>
            <a:ext cx="1620658" cy="1156118"/>
          </a:xfrm>
          <a:prstGeom prst="rect">
            <a:avLst/>
          </a:prstGeom>
          <a:noFill/>
        </p:spPr>
      </p:pic>
      <p:pic>
        <p:nvPicPr>
          <p:cNvPr id="6" name="كائن 3"/>
          <p:cNvPicPr>
            <a:picLocks noChangeArrowheads="1"/>
          </p:cNvPicPr>
          <p:nvPr/>
        </p:nvPicPr>
        <p:blipFill>
          <a:blip r:embed="rId4"/>
          <a:srcRect l="-25317" t="-526" r="-5721" b="-5632"/>
          <a:stretch>
            <a:fillRect/>
          </a:stretch>
        </p:blipFill>
        <p:spPr bwMode="auto">
          <a:xfrm>
            <a:off x="8665608" y="154196"/>
            <a:ext cx="26797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68F63B1A-15E6-43FC-BAC6-CEC4049265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3969" y="234161"/>
            <a:ext cx="1635704" cy="114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2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95400" y="2079811"/>
            <a:ext cx="9601200" cy="2883127"/>
          </a:xfrm>
        </p:spPr>
        <p:txBody>
          <a:bodyPr anchor="ctr">
            <a:normAutofit/>
          </a:bodyPr>
          <a:lstStyle/>
          <a:p>
            <a:r>
              <a:rPr lang="ar-KW" sz="16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عرض الدرس</a:t>
            </a:r>
            <a:endParaRPr lang="en-US" sz="16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848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202316B-D520-9387-C7DD-62FCAA961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354" y="695770"/>
            <a:ext cx="10419291" cy="5466459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0CE180-A660-2A94-E5DE-369705C74ADB}"/>
              </a:ext>
            </a:extLst>
          </p:cNvPr>
          <p:cNvSpPr txBox="1"/>
          <p:nvPr/>
        </p:nvSpPr>
        <p:spPr>
          <a:xfrm>
            <a:off x="6310746" y="847970"/>
            <a:ext cx="2008909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 anchor="ctr" anchorCtr="1">
            <a:spAutoFit/>
          </a:bodyPr>
          <a:lstStyle/>
          <a:p>
            <a:pPr algn="ctr" rtl="1"/>
            <a:r>
              <a:rPr lang="ar-KW" sz="3600" b="1" dirty="0">
                <a:solidFill>
                  <a:srgbClr val="FF0000"/>
                </a:solidFill>
              </a:rPr>
              <a:t>صفحة 66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F269AA9-5F4F-28A1-FC8E-54234B582683}"/>
              </a:ext>
            </a:extLst>
          </p:cNvPr>
          <p:cNvGrpSpPr/>
          <p:nvPr/>
        </p:nvGrpSpPr>
        <p:grpSpPr>
          <a:xfrm>
            <a:off x="4346713" y="3982278"/>
            <a:ext cx="1014995" cy="2072158"/>
            <a:chOff x="4346713" y="3982278"/>
            <a:chExt cx="1014995" cy="207215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082B744-8C7B-E721-420A-BE6A908A4934}"/>
                </a:ext>
              </a:extLst>
            </p:cNvPr>
            <p:cNvSpPr/>
            <p:nvPr/>
          </p:nvSpPr>
          <p:spPr>
            <a:xfrm>
              <a:off x="4545495" y="3982278"/>
              <a:ext cx="816213" cy="2072158"/>
            </a:xfrm>
            <a:prstGeom prst="rect">
              <a:avLst/>
            </a:prstGeom>
            <a:solidFill>
              <a:schemeClr val="accent2">
                <a:alpha val="3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KW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37BE119-125B-259A-2A39-8A5130749C87}"/>
                </a:ext>
              </a:extLst>
            </p:cNvPr>
            <p:cNvSpPr/>
            <p:nvPr/>
          </p:nvSpPr>
          <p:spPr>
            <a:xfrm>
              <a:off x="4346713" y="3982278"/>
              <a:ext cx="198782" cy="185531"/>
            </a:xfrm>
            <a:prstGeom prst="rect">
              <a:avLst/>
            </a:prstGeom>
            <a:solidFill>
              <a:schemeClr val="accent2">
                <a:alpha val="3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KW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ABC5E4F-AFA8-A3E1-EA83-7114FA47F218}"/>
              </a:ext>
            </a:extLst>
          </p:cNvPr>
          <p:cNvGrpSpPr/>
          <p:nvPr/>
        </p:nvGrpSpPr>
        <p:grpSpPr>
          <a:xfrm>
            <a:off x="3478696" y="3982278"/>
            <a:ext cx="1048016" cy="2072158"/>
            <a:chOff x="3478696" y="3982278"/>
            <a:chExt cx="1048016" cy="207215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E351D2-1585-A6F3-FAFB-999040E80A88}"/>
                </a:ext>
              </a:extLst>
            </p:cNvPr>
            <p:cNvSpPr/>
            <p:nvPr/>
          </p:nvSpPr>
          <p:spPr>
            <a:xfrm>
              <a:off x="4346712" y="4167809"/>
              <a:ext cx="180000" cy="1886627"/>
            </a:xfrm>
            <a:prstGeom prst="rect">
              <a:avLst/>
            </a:prstGeom>
            <a:solidFill>
              <a:srgbClr val="00B050">
                <a:alpha val="30000"/>
              </a:srgb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KW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BF36F58-AF4B-1153-31B1-7F3F4C4F0244}"/>
                </a:ext>
              </a:extLst>
            </p:cNvPr>
            <p:cNvSpPr/>
            <p:nvPr/>
          </p:nvSpPr>
          <p:spPr>
            <a:xfrm>
              <a:off x="3717235" y="3982278"/>
              <a:ext cx="618990" cy="2072158"/>
            </a:xfrm>
            <a:prstGeom prst="rect">
              <a:avLst/>
            </a:prstGeom>
            <a:solidFill>
              <a:srgbClr val="00B050">
                <a:alpha val="30000"/>
              </a:srgb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KW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83CA2F3-6A10-A06B-C9E5-5FCD035F9635}"/>
                </a:ext>
              </a:extLst>
            </p:cNvPr>
            <p:cNvSpPr/>
            <p:nvPr/>
          </p:nvSpPr>
          <p:spPr>
            <a:xfrm>
              <a:off x="3478696" y="3982278"/>
              <a:ext cx="219756" cy="397565"/>
            </a:xfrm>
            <a:prstGeom prst="rect">
              <a:avLst/>
            </a:prstGeom>
            <a:solidFill>
              <a:srgbClr val="00B050">
                <a:alpha val="30000"/>
              </a:srgb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KW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83297CF-1EDF-9B6C-6F56-E2AF8B15A363}"/>
              </a:ext>
            </a:extLst>
          </p:cNvPr>
          <p:cNvGrpSpPr/>
          <p:nvPr/>
        </p:nvGrpSpPr>
        <p:grpSpPr>
          <a:xfrm>
            <a:off x="2502908" y="3982278"/>
            <a:ext cx="1188918" cy="2072158"/>
            <a:chOff x="2502908" y="3982278"/>
            <a:chExt cx="1188918" cy="207215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B3B3B94-3783-DE09-A900-AC3D426887A3}"/>
                </a:ext>
              </a:extLst>
            </p:cNvPr>
            <p:cNvSpPr/>
            <p:nvPr/>
          </p:nvSpPr>
          <p:spPr>
            <a:xfrm>
              <a:off x="3478695" y="4379843"/>
              <a:ext cx="213131" cy="1674593"/>
            </a:xfrm>
            <a:prstGeom prst="rect">
              <a:avLst/>
            </a:prstGeom>
            <a:solidFill>
              <a:srgbClr val="FFC000">
                <a:alpha val="30000"/>
              </a:srgb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KW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2F3033C-3F16-0CBE-06BD-0B6870144E71}"/>
                </a:ext>
              </a:extLst>
            </p:cNvPr>
            <p:cNvSpPr/>
            <p:nvPr/>
          </p:nvSpPr>
          <p:spPr>
            <a:xfrm>
              <a:off x="3272739" y="3982278"/>
              <a:ext cx="213131" cy="2072158"/>
            </a:xfrm>
            <a:prstGeom prst="rect">
              <a:avLst/>
            </a:prstGeom>
            <a:solidFill>
              <a:srgbClr val="FFC000">
                <a:alpha val="30000"/>
              </a:srgb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KW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2DDC8A4-25EF-5D42-C84F-7D3D6145D88E}"/>
                </a:ext>
              </a:extLst>
            </p:cNvPr>
            <p:cNvSpPr/>
            <p:nvPr/>
          </p:nvSpPr>
          <p:spPr>
            <a:xfrm>
              <a:off x="2715490" y="3982278"/>
              <a:ext cx="396000" cy="2072158"/>
            </a:xfrm>
            <a:prstGeom prst="rect">
              <a:avLst/>
            </a:prstGeom>
            <a:solidFill>
              <a:srgbClr val="FFC000">
                <a:alpha val="30000"/>
              </a:srgb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KW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FEB06E7-C870-E3D0-ACF0-DAF1C5DCE552}"/>
                </a:ext>
              </a:extLst>
            </p:cNvPr>
            <p:cNvSpPr/>
            <p:nvPr/>
          </p:nvSpPr>
          <p:spPr>
            <a:xfrm>
              <a:off x="2502908" y="3982279"/>
              <a:ext cx="219757" cy="596348"/>
            </a:xfrm>
            <a:prstGeom prst="rect">
              <a:avLst/>
            </a:prstGeom>
            <a:solidFill>
              <a:srgbClr val="FFC000">
                <a:alpha val="30000"/>
              </a:srgb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KW" dirty="0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C668CE7-382C-BC5B-BBCE-166DE10AB36E}"/>
              </a:ext>
            </a:extLst>
          </p:cNvPr>
          <p:cNvSpPr/>
          <p:nvPr/>
        </p:nvSpPr>
        <p:spPr>
          <a:xfrm>
            <a:off x="5705061" y="4582228"/>
            <a:ext cx="5519530" cy="150409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KW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D5F108-E341-8C95-CBB3-A0E699C52F5B}"/>
              </a:ext>
            </a:extLst>
          </p:cNvPr>
          <p:cNvSpPr txBox="1"/>
          <p:nvPr/>
        </p:nvSpPr>
        <p:spPr>
          <a:xfrm>
            <a:off x="8510533" y="4626388"/>
            <a:ext cx="2008909" cy="769441"/>
          </a:xfrm>
          <a:prstGeom prst="rect">
            <a:avLst/>
          </a:prstGeom>
          <a:noFill/>
          <a:ln>
            <a:noFill/>
          </a:ln>
        </p:spPr>
        <p:txBody>
          <a:bodyPr wrap="square" rtlCol="1" anchor="ctr" anchorCtr="1">
            <a:spAutoFit/>
          </a:bodyPr>
          <a:lstStyle/>
          <a:p>
            <a:pPr algn="ctr" rtl="1"/>
            <a:r>
              <a:rPr lang="ar-KW" sz="4400" b="1" spc="600" dirty="0">
                <a:solidFill>
                  <a:srgbClr val="FF0000"/>
                </a:solidFill>
              </a:rPr>
              <a:t>= 1,23</a:t>
            </a:r>
          </a:p>
        </p:txBody>
      </p:sp>
    </p:spTree>
    <p:extLst>
      <p:ext uri="{BB962C8B-B14F-4D97-AF65-F5344CB8AC3E}">
        <p14:creationId xmlns:p14="http://schemas.microsoft.com/office/powerpoint/2010/main" val="361878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table&#10;&#10;Description automatically generated with medium confidence">
            <a:extLst>
              <a:ext uri="{FF2B5EF4-FFF2-40B4-BE49-F238E27FC236}">
                <a16:creationId xmlns:a16="http://schemas.microsoft.com/office/drawing/2014/main" id="{316AB545-DD76-0D29-8115-AEC55EED4B7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306" y="2660886"/>
            <a:ext cx="10653387" cy="2931532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0F42F83-105D-C9BE-4966-164EC67CC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75" y="3255395"/>
            <a:ext cx="402371" cy="20728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B09ACCA-0826-C3A3-2ACE-24A1C8B05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2507" y="3260334"/>
            <a:ext cx="396274" cy="208501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BF07F46-5A0C-3A37-E445-4A2E9C739E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933" y="3234384"/>
            <a:ext cx="640135" cy="210330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7CD6E80-CB90-73AC-35F8-66851E0898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6801" y="3255395"/>
            <a:ext cx="408467" cy="20911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E9A2652-F7DB-537D-B840-04F3301D78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5377" y="3255395"/>
            <a:ext cx="414564" cy="209110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C726B09-1059-B6E1-ADC6-6811BB5E61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1281" y="3254238"/>
            <a:ext cx="420660" cy="20911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DF1ADD-E506-02B9-BF4A-4328AEA9D33E}"/>
              </a:ext>
            </a:extLst>
          </p:cNvPr>
          <p:cNvSpPr txBox="1"/>
          <p:nvPr/>
        </p:nvSpPr>
        <p:spPr>
          <a:xfrm>
            <a:off x="6950765" y="4011690"/>
            <a:ext cx="1517374" cy="769441"/>
          </a:xfrm>
          <a:prstGeom prst="rect">
            <a:avLst/>
          </a:prstGeom>
          <a:noFill/>
          <a:ln>
            <a:noFill/>
          </a:ln>
        </p:spPr>
        <p:txBody>
          <a:bodyPr wrap="square" rtlCol="1" anchor="ctr" anchorCtr="1">
            <a:spAutoFit/>
          </a:bodyPr>
          <a:lstStyle/>
          <a:p>
            <a:r>
              <a:rPr lang="ar-KW" sz="4400" b="1" spc="6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900E19-DCC7-29F4-C0D2-92C068CEE3CA}"/>
              </a:ext>
            </a:extLst>
          </p:cNvPr>
          <p:cNvSpPr txBox="1"/>
          <p:nvPr/>
        </p:nvSpPr>
        <p:spPr>
          <a:xfrm>
            <a:off x="7222435" y="4466392"/>
            <a:ext cx="1245704" cy="769441"/>
          </a:xfrm>
          <a:prstGeom prst="rect">
            <a:avLst/>
          </a:prstGeom>
          <a:noFill/>
          <a:ln>
            <a:noFill/>
          </a:ln>
        </p:spPr>
        <p:txBody>
          <a:bodyPr wrap="square" rtlCol="1" anchor="ctr" anchorCtr="1">
            <a:spAutoFit/>
          </a:bodyPr>
          <a:lstStyle/>
          <a:p>
            <a:r>
              <a:rPr lang="ar-KW" sz="4400" b="1" spc="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40633C-4F27-9661-7F4D-555EA94D43D2}"/>
              </a:ext>
            </a:extLst>
          </p:cNvPr>
          <p:cNvSpPr txBox="1"/>
          <p:nvPr/>
        </p:nvSpPr>
        <p:spPr>
          <a:xfrm>
            <a:off x="7709452" y="4479849"/>
            <a:ext cx="1245704" cy="769441"/>
          </a:xfrm>
          <a:prstGeom prst="rect">
            <a:avLst/>
          </a:prstGeom>
          <a:noFill/>
          <a:ln>
            <a:noFill/>
          </a:ln>
        </p:spPr>
        <p:txBody>
          <a:bodyPr wrap="square" rtlCol="1" anchor="ctr" anchorCtr="1">
            <a:spAutoFit/>
          </a:bodyPr>
          <a:lstStyle/>
          <a:p>
            <a:r>
              <a:rPr lang="ar-KW" sz="4400" b="1" spc="600" dirty="0">
                <a:solidFill>
                  <a:srgbClr val="FF0000"/>
                </a:solidFill>
              </a:rPr>
              <a:t>×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C166E6-232F-79D9-CC1A-2DE5273347CE}"/>
              </a:ext>
            </a:extLst>
          </p:cNvPr>
          <p:cNvCxnSpPr/>
          <p:nvPr/>
        </p:nvCxnSpPr>
        <p:spPr>
          <a:xfrm>
            <a:off x="7242314" y="5082209"/>
            <a:ext cx="12987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47E545D-359B-D3F8-DBF1-71CC637C4E63}"/>
              </a:ext>
            </a:extLst>
          </p:cNvPr>
          <p:cNvSpPr txBox="1"/>
          <p:nvPr/>
        </p:nvSpPr>
        <p:spPr>
          <a:xfrm>
            <a:off x="6735418" y="5022677"/>
            <a:ext cx="1517374" cy="769441"/>
          </a:xfrm>
          <a:prstGeom prst="rect">
            <a:avLst/>
          </a:prstGeom>
          <a:noFill/>
          <a:ln>
            <a:noFill/>
          </a:ln>
        </p:spPr>
        <p:txBody>
          <a:bodyPr wrap="square" rtlCol="1" anchor="ctr" anchorCtr="1">
            <a:spAutoFit/>
          </a:bodyPr>
          <a:lstStyle/>
          <a:p>
            <a:r>
              <a:rPr lang="ar-KW" sz="4400" b="1" spc="600" dirty="0">
                <a:solidFill>
                  <a:srgbClr val="FF0000"/>
                </a:solidFill>
              </a:rPr>
              <a:t>0,91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8ABDA1C-D926-E8CE-556B-68E3F7F76E04}"/>
              </a:ext>
            </a:extLst>
          </p:cNvPr>
          <p:cNvSpPr/>
          <p:nvPr/>
        </p:nvSpPr>
        <p:spPr>
          <a:xfrm>
            <a:off x="7222435" y="3679863"/>
            <a:ext cx="404191" cy="404191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72C890-DB39-FD9F-3EAB-880485BFB860}"/>
              </a:ext>
            </a:extLst>
          </p:cNvPr>
          <p:cNvSpPr txBox="1"/>
          <p:nvPr/>
        </p:nvSpPr>
        <p:spPr>
          <a:xfrm>
            <a:off x="769306" y="1735866"/>
            <a:ext cx="2008909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1" anchor="ctr" anchorCtr="1">
            <a:spAutoFit/>
          </a:bodyPr>
          <a:lstStyle/>
          <a:p>
            <a:pPr algn="ctr" rtl="1"/>
            <a:r>
              <a:rPr lang="ar-KW" sz="3600" b="1" dirty="0">
                <a:solidFill>
                  <a:srgbClr val="FF0000"/>
                </a:solidFill>
              </a:rPr>
              <a:t>صفحة 66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260B317-C0EF-C91A-7CFB-F827D4027F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26420" y="3254238"/>
            <a:ext cx="621846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9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0C6A297F-B3AE-F2F0-E7BA-79E701E84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557" y="1628664"/>
            <a:ext cx="9835410" cy="4193734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963E41-2FB9-CC3B-7AAC-96E7CA8F1454}"/>
              </a:ext>
            </a:extLst>
          </p:cNvPr>
          <p:cNvSpPr txBox="1"/>
          <p:nvPr/>
        </p:nvSpPr>
        <p:spPr>
          <a:xfrm>
            <a:off x="1060174" y="712436"/>
            <a:ext cx="2008909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1" anchor="ctr" anchorCtr="1">
            <a:spAutoFit/>
          </a:bodyPr>
          <a:lstStyle/>
          <a:p>
            <a:pPr algn="ctr" rtl="1"/>
            <a:r>
              <a:rPr lang="ar-KW" sz="3600" b="1" dirty="0">
                <a:solidFill>
                  <a:srgbClr val="FF0000"/>
                </a:solidFill>
              </a:rPr>
              <a:t>صفحة 68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67E649-EDB0-A8D2-ABFD-AA44F55B5D59}"/>
              </a:ext>
            </a:extLst>
          </p:cNvPr>
          <p:cNvSpPr/>
          <p:nvPr/>
        </p:nvSpPr>
        <p:spPr>
          <a:xfrm rot="5400000">
            <a:off x="2067339" y="3531703"/>
            <a:ext cx="2016000" cy="598018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2C8FAC-E6EE-2BE1-0246-D5A55AAACF70}"/>
              </a:ext>
            </a:extLst>
          </p:cNvPr>
          <p:cNvSpPr/>
          <p:nvPr/>
        </p:nvSpPr>
        <p:spPr>
          <a:xfrm>
            <a:off x="1358348" y="2822711"/>
            <a:ext cx="2016000" cy="788505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374D12-FFAE-3C52-56BC-05D80C02A7BA}"/>
              </a:ext>
            </a:extLst>
          </p:cNvPr>
          <p:cNvSpPr txBox="1"/>
          <p:nvPr/>
        </p:nvSpPr>
        <p:spPr>
          <a:xfrm>
            <a:off x="6096000" y="5052957"/>
            <a:ext cx="1517374" cy="769441"/>
          </a:xfrm>
          <a:prstGeom prst="rect">
            <a:avLst/>
          </a:prstGeom>
          <a:noFill/>
          <a:ln>
            <a:noFill/>
          </a:ln>
        </p:spPr>
        <p:txBody>
          <a:bodyPr wrap="square" rtlCol="1" anchor="ctr" anchorCtr="1">
            <a:spAutoFit/>
          </a:bodyPr>
          <a:lstStyle/>
          <a:p>
            <a:r>
              <a:rPr lang="ar-KW" sz="4400" b="1" spc="600" dirty="0">
                <a:solidFill>
                  <a:srgbClr val="FF0000"/>
                </a:solidFill>
              </a:rPr>
              <a:t>0,12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6164F1A-5DD2-DBE6-8C85-7678C4274B67}"/>
              </a:ext>
            </a:extLst>
          </p:cNvPr>
          <p:cNvSpPr/>
          <p:nvPr/>
        </p:nvSpPr>
        <p:spPr>
          <a:xfrm>
            <a:off x="2587857" y="2746511"/>
            <a:ext cx="962452" cy="9409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dirty="0"/>
          </a:p>
        </p:txBody>
      </p:sp>
    </p:spTree>
    <p:extLst>
      <p:ext uri="{BB962C8B-B14F-4D97-AF65-F5344CB8AC3E}">
        <p14:creationId xmlns:p14="http://schemas.microsoft.com/office/powerpoint/2010/main" val="96255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6A297F-B3AE-F2F0-E7BA-79E701E849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06557" y="1772157"/>
            <a:ext cx="9835410" cy="3906748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963E41-2FB9-CC3B-7AAC-96E7CA8F1454}"/>
              </a:ext>
            </a:extLst>
          </p:cNvPr>
          <p:cNvSpPr txBox="1"/>
          <p:nvPr/>
        </p:nvSpPr>
        <p:spPr>
          <a:xfrm>
            <a:off x="1060174" y="712436"/>
            <a:ext cx="2008909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1" anchor="ctr" anchorCtr="1">
            <a:spAutoFit/>
          </a:bodyPr>
          <a:lstStyle/>
          <a:p>
            <a:pPr algn="ctr" rtl="1"/>
            <a:r>
              <a:rPr lang="ar-KW" sz="3600" b="1" dirty="0">
                <a:solidFill>
                  <a:srgbClr val="FF0000"/>
                </a:solidFill>
              </a:rPr>
              <a:t>صفحة 68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CCA708-7524-4FCE-5D3D-4EA27CC6D100}"/>
              </a:ext>
            </a:extLst>
          </p:cNvPr>
          <p:cNvSpPr/>
          <p:nvPr/>
        </p:nvSpPr>
        <p:spPr>
          <a:xfrm>
            <a:off x="7580243" y="2544417"/>
            <a:ext cx="1782418" cy="4572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ar-KW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D12848-A879-C128-0F4F-E598C4A0B795}"/>
              </a:ext>
            </a:extLst>
          </p:cNvPr>
          <p:cNvSpPr txBox="1"/>
          <p:nvPr/>
        </p:nvSpPr>
        <p:spPr>
          <a:xfrm>
            <a:off x="1417982" y="2926043"/>
            <a:ext cx="1073426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 anchor="ctr" anchorCtr="1">
            <a:spAutoFit/>
          </a:bodyPr>
          <a:lstStyle/>
          <a:p>
            <a:pPr algn="ctr" rtl="1"/>
            <a:r>
              <a:rPr lang="ar-KW" sz="2800" b="1" spc="600" dirty="0">
                <a:solidFill>
                  <a:srgbClr val="FF0000"/>
                </a:solidFill>
              </a:rPr>
              <a:t>301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F00CF5-FA3B-F677-38DC-518BC8FB6A38}"/>
              </a:ext>
            </a:extLst>
          </p:cNvPr>
          <p:cNvSpPr txBox="1"/>
          <p:nvPr/>
        </p:nvSpPr>
        <p:spPr>
          <a:xfrm>
            <a:off x="1417982" y="3372563"/>
            <a:ext cx="1073426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 anchor="ctr" anchorCtr="1">
            <a:spAutoFit/>
          </a:bodyPr>
          <a:lstStyle/>
          <a:p>
            <a:pPr algn="ctr" rtl="1"/>
            <a:r>
              <a:rPr lang="ar-KW" sz="2800" b="1" spc="600" dirty="0">
                <a:solidFill>
                  <a:srgbClr val="FF0000"/>
                </a:solidFill>
              </a:rPr>
              <a:t>86</a:t>
            </a:r>
            <a:r>
              <a:rPr lang="ar-KW" sz="2800" b="1" spc="600" dirty="0">
                <a:solidFill>
                  <a:srgbClr val="00B0F0"/>
                </a:solidFill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E0FE9E-F283-78FA-18F4-D85E8F595CA5}"/>
              </a:ext>
            </a:extLst>
          </p:cNvPr>
          <p:cNvSpPr txBox="1"/>
          <p:nvPr/>
        </p:nvSpPr>
        <p:spPr>
          <a:xfrm>
            <a:off x="1250033" y="3834169"/>
            <a:ext cx="1188367" cy="523220"/>
          </a:xfrm>
          <a:prstGeom prst="rect">
            <a:avLst/>
          </a:prstGeom>
          <a:noFill/>
          <a:ln>
            <a:noFill/>
          </a:ln>
        </p:spPr>
        <p:txBody>
          <a:bodyPr wrap="square" rtlCol="1" anchor="ctr" anchorCtr="1">
            <a:spAutoFit/>
          </a:bodyPr>
          <a:lstStyle/>
          <a:p>
            <a:pPr algn="ctr" rtl="1"/>
            <a:r>
              <a:rPr lang="ar-KW" sz="2800" b="1" spc="600" dirty="0">
                <a:solidFill>
                  <a:srgbClr val="FF0000"/>
                </a:solidFill>
              </a:rPr>
              <a:t>1161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0BE395-4D25-62EB-0CD5-F06CDC8233A0}"/>
              </a:ext>
            </a:extLst>
          </p:cNvPr>
          <p:cNvSpPr txBox="1"/>
          <p:nvPr/>
        </p:nvSpPr>
        <p:spPr>
          <a:xfrm>
            <a:off x="6261651" y="4839413"/>
            <a:ext cx="1523999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 anchor="ctr" anchorCtr="1">
            <a:spAutoFit/>
          </a:bodyPr>
          <a:lstStyle/>
          <a:p>
            <a:pPr algn="ctr" rtl="1"/>
            <a:r>
              <a:rPr lang="ar-KW" sz="3600" b="1" spc="600" dirty="0">
                <a:solidFill>
                  <a:srgbClr val="FF0000"/>
                </a:solidFill>
              </a:rPr>
              <a:t>1,161</a:t>
            </a:r>
          </a:p>
        </p:txBody>
      </p:sp>
    </p:spTree>
    <p:extLst>
      <p:ext uri="{BB962C8B-B14F-4D97-AF65-F5344CB8AC3E}">
        <p14:creationId xmlns:p14="http://schemas.microsoft.com/office/powerpoint/2010/main" val="217043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Chart, pie chart&#10;&#10;Description automatically generated">
            <a:extLst>
              <a:ext uri="{FF2B5EF4-FFF2-40B4-BE49-F238E27FC236}">
                <a16:creationId xmlns:a16="http://schemas.microsoft.com/office/drawing/2014/main" id="{1A498924-0DB6-C70D-5AD9-A8095A500E3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70000"/>
          </a:blip>
          <a:srcRect t="7802" b="7802"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9E843EE-9399-AA31-D082-C28932467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ar-KW" sz="11600" dirty="0">
                <a:latin typeface="HSIshraq-Light" panose="02000906030000020004" pitchFamily="50" charset="-78"/>
                <a:cs typeface="HSIshraq-Light" panose="02000906030000020004" pitchFamily="50" charset="-78"/>
              </a:rPr>
              <a:t>فاصل تعليمي</a:t>
            </a:r>
          </a:p>
        </p:txBody>
      </p:sp>
    </p:spTree>
    <p:extLst>
      <p:ext uri="{BB962C8B-B14F-4D97-AF65-F5344CB8AC3E}">
        <p14:creationId xmlns:p14="http://schemas.microsoft.com/office/powerpoint/2010/main" val="4170596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ystery Pictur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912000"/>
          </a:xfrm>
          <a:prstGeom prst="rect">
            <a:avLst/>
          </a:prstGeom>
        </p:spPr>
      </p:pic>
      <p:sp>
        <p:nvSpPr>
          <p:cNvPr id="38" name="Cover 1"/>
          <p:cNvSpPr/>
          <p:nvPr/>
        </p:nvSpPr>
        <p:spPr>
          <a:xfrm>
            <a:off x="-12000" y="0"/>
            <a:ext cx="4068000" cy="2304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over 2"/>
          <p:cNvSpPr/>
          <p:nvPr/>
        </p:nvSpPr>
        <p:spPr>
          <a:xfrm>
            <a:off x="4050626" y="0"/>
            <a:ext cx="4068000" cy="2304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over 3"/>
          <p:cNvSpPr/>
          <p:nvPr/>
        </p:nvSpPr>
        <p:spPr>
          <a:xfrm>
            <a:off x="8118626" y="0"/>
            <a:ext cx="4068000" cy="2304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over 4"/>
          <p:cNvSpPr/>
          <p:nvPr/>
        </p:nvSpPr>
        <p:spPr>
          <a:xfrm>
            <a:off x="-17374" y="2304000"/>
            <a:ext cx="4068000" cy="2304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Cover 5"/>
          <p:cNvSpPr/>
          <p:nvPr/>
        </p:nvSpPr>
        <p:spPr>
          <a:xfrm>
            <a:off x="4050626" y="2304000"/>
            <a:ext cx="4068000" cy="2304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Cover 6"/>
          <p:cNvSpPr/>
          <p:nvPr/>
        </p:nvSpPr>
        <p:spPr>
          <a:xfrm>
            <a:off x="8118626" y="2304000"/>
            <a:ext cx="4068000" cy="2304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Cover 7"/>
          <p:cNvSpPr/>
          <p:nvPr/>
        </p:nvSpPr>
        <p:spPr>
          <a:xfrm>
            <a:off x="-17374" y="4608000"/>
            <a:ext cx="4068000" cy="2304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Cover 8"/>
          <p:cNvSpPr/>
          <p:nvPr/>
        </p:nvSpPr>
        <p:spPr>
          <a:xfrm>
            <a:off x="4068000" y="4608000"/>
            <a:ext cx="4068000" cy="2304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Cover 9"/>
          <p:cNvSpPr/>
          <p:nvPr/>
        </p:nvSpPr>
        <p:spPr>
          <a:xfrm>
            <a:off x="8136000" y="4608000"/>
            <a:ext cx="4068000" cy="2304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195050-B1A8-F94C-04F4-B0D9D97610A3}"/>
              </a:ext>
            </a:extLst>
          </p:cNvPr>
          <p:cNvSpPr txBox="1"/>
          <p:nvPr/>
        </p:nvSpPr>
        <p:spPr>
          <a:xfrm>
            <a:off x="4289556" y="2828835"/>
            <a:ext cx="3612887" cy="1200329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خمني الصورة قبل اختفاء جميع الأشكال</a:t>
            </a:r>
          </a:p>
        </p:txBody>
      </p:sp>
    </p:spTree>
    <p:extLst>
      <p:ext uri="{BB962C8B-B14F-4D97-AF65-F5344CB8AC3E}">
        <p14:creationId xmlns:p14="http://schemas.microsoft.com/office/powerpoint/2010/main" val="177032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0" grpId="0" animBg="1"/>
      <p:bldP spid="21" grpId="0" animBg="1"/>
      <p:bldP spid="28" grpId="0" animBg="1"/>
      <p:bldP spid="29" grpId="0" animBg="1"/>
      <p:bldP spid="30" grpId="0" animBg="1"/>
      <p:bldP spid="58" grpId="0" animBg="1"/>
      <p:bldP spid="59" grpId="0" animBg="1"/>
      <p:bldP spid="60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56A64E3-92DF-41F2-9F8A-253F4BBE1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032" y="2348529"/>
            <a:ext cx="10565936" cy="242888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2EDC671-62B0-E47B-D188-FF6197CD5658}"/>
              </a:ext>
            </a:extLst>
          </p:cNvPr>
          <p:cNvSpPr txBox="1"/>
          <p:nvPr/>
        </p:nvSpPr>
        <p:spPr>
          <a:xfrm>
            <a:off x="1633366" y="3071357"/>
            <a:ext cx="642730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 anchor="ctr" anchorCtr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0000"/>
                </a:solidFill>
              </a:rPr>
              <a:t>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25F8F1-52FA-204A-C23F-5610F97646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93" t="30338" r="35538" b="43517"/>
          <a:stretch/>
        </p:blipFill>
        <p:spPr>
          <a:xfrm rot="12377903">
            <a:off x="6692347" y="3283225"/>
            <a:ext cx="496957" cy="5594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DFEA83-49CB-6F9C-DC22-277537730B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93" t="30338" r="35538" b="43517"/>
          <a:stretch/>
        </p:blipFill>
        <p:spPr>
          <a:xfrm rot="12377903">
            <a:off x="7474226" y="4044026"/>
            <a:ext cx="496957" cy="5594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AA7B7E-F926-A8E6-DF37-D7F6868EFA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93" t="30338" r="35538" b="43517"/>
          <a:stretch/>
        </p:blipFill>
        <p:spPr>
          <a:xfrm rot="12377903">
            <a:off x="1431235" y="3283224"/>
            <a:ext cx="496957" cy="5594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0DB1BE-CC5C-4591-2426-DBB0AD8886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93" t="30338" r="35538" b="43517"/>
          <a:stretch/>
        </p:blipFill>
        <p:spPr>
          <a:xfrm rot="12377903">
            <a:off x="1359553" y="4044025"/>
            <a:ext cx="496957" cy="5594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1B8A72-DBB7-FC7D-CE34-96E6B34CC587}"/>
              </a:ext>
            </a:extLst>
          </p:cNvPr>
          <p:cNvSpPr txBox="1"/>
          <p:nvPr/>
        </p:nvSpPr>
        <p:spPr>
          <a:xfrm>
            <a:off x="6381325" y="3064145"/>
            <a:ext cx="642730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 anchor="ctr" anchorCtr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5653A0-6024-B3F8-46B7-C8812DFAACDD}"/>
              </a:ext>
            </a:extLst>
          </p:cNvPr>
          <p:cNvSpPr txBox="1"/>
          <p:nvPr/>
        </p:nvSpPr>
        <p:spPr>
          <a:xfrm>
            <a:off x="965940" y="3064145"/>
            <a:ext cx="642730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 anchor="ctr" anchorCtr="1">
            <a:spAutoFit/>
          </a:bodyPr>
          <a:lstStyle/>
          <a:p>
            <a:pPr algn="ctr" rtl="1"/>
            <a:r>
              <a:rPr lang="ar-KW" sz="40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358C5-D533-C3C7-9CE7-6AD1A8A802D0}"/>
              </a:ext>
            </a:extLst>
          </p:cNvPr>
          <p:cNvSpPr/>
          <p:nvPr/>
        </p:nvSpPr>
        <p:spPr>
          <a:xfrm>
            <a:off x="1761578" y="3088836"/>
            <a:ext cx="4619747" cy="576469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KW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55CB67-9D3A-81A1-6B47-40022B47BBEE}"/>
              </a:ext>
            </a:extLst>
          </p:cNvPr>
          <p:cNvSpPr/>
          <p:nvPr/>
        </p:nvSpPr>
        <p:spPr>
          <a:xfrm>
            <a:off x="6578743" y="3811079"/>
            <a:ext cx="4619747" cy="576469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KW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CA95B1-4BF6-FD85-832E-0366B486D3C7}"/>
              </a:ext>
            </a:extLst>
          </p:cNvPr>
          <p:cNvSpPr/>
          <p:nvPr/>
        </p:nvSpPr>
        <p:spPr>
          <a:xfrm>
            <a:off x="1055968" y="3811079"/>
            <a:ext cx="5325357" cy="576469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KW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3BE8FF-15B9-E8B1-4C05-D1053D5438A9}"/>
              </a:ext>
            </a:extLst>
          </p:cNvPr>
          <p:cNvSpPr txBox="1"/>
          <p:nvPr/>
        </p:nvSpPr>
        <p:spPr>
          <a:xfrm>
            <a:off x="757123" y="1353234"/>
            <a:ext cx="2008909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1" anchor="ctr" anchorCtr="1">
            <a:spAutoFit/>
          </a:bodyPr>
          <a:lstStyle/>
          <a:p>
            <a:pPr algn="ctr" rtl="1"/>
            <a:r>
              <a:rPr lang="ar-KW" sz="3600" b="1" dirty="0">
                <a:solidFill>
                  <a:srgbClr val="FF0000"/>
                </a:solidFill>
              </a:rPr>
              <a:t>صفحة 69</a:t>
            </a:r>
          </a:p>
        </p:txBody>
      </p:sp>
    </p:spTree>
    <p:extLst>
      <p:ext uri="{BB962C8B-B14F-4D97-AF65-F5344CB8AC3E}">
        <p14:creationId xmlns:p14="http://schemas.microsoft.com/office/powerpoint/2010/main" val="121786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16" grpId="0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E09615D-24FD-4086-87D4-3BC6FF438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-3919"/>
            <a:ext cx="6486800" cy="6861919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 hangingPunct="0"/>
            <a:endParaRPr lang="en-US" sz="135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D1987F-8813-4F4A-BE57-BB00FB4F0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3"/>
          <a:stretch/>
        </p:blipFill>
        <p:spPr>
          <a:xfrm flipH="1">
            <a:off x="1523998" y="-3919"/>
            <a:ext cx="9144001" cy="6861919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04386" y="408138"/>
            <a:ext cx="4460993" cy="2779009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685800" rtl="0">
              <a:spcBef>
                <a:spcPct val="0"/>
              </a:spcBef>
            </a:pPr>
            <a:r>
              <a:rPr lang="en-US" sz="9600" b="1" kern="1200" dirty="0" err="1">
                <a:latin typeface="Abdo Free" panose="02000000000000000000" pitchFamily="2" charset="-78"/>
                <a:ea typeface="+mj-ea"/>
                <a:cs typeface="Abdo Free" panose="02000000000000000000" pitchFamily="2" charset="-78"/>
              </a:rPr>
              <a:t>مسار</a:t>
            </a:r>
            <a:r>
              <a:rPr lang="en-US" sz="9600" b="1" kern="1200" dirty="0">
                <a:latin typeface="Abdo Free" panose="02000000000000000000" pitchFamily="2" charset="-78"/>
                <a:ea typeface="+mj-ea"/>
                <a:cs typeface="Abdo Free" panose="02000000000000000000" pitchFamily="2" charset="-78"/>
              </a:rPr>
              <a:t> </a:t>
            </a:r>
            <a:r>
              <a:rPr lang="en-US" sz="9600" b="1" kern="1200" dirty="0" err="1">
                <a:latin typeface="Abdo Free" panose="02000000000000000000" pitchFamily="2" charset="-78"/>
                <a:ea typeface="+mj-ea"/>
                <a:cs typeface="Abdo Free" panose="02000000000000000000" pitchFamily="2" charset="-78"/>
              </a:rPr>
              <a:t>الطائرة</a:t>
            </a:r>
            <a:r>
              <a:rPr lang="en-US" sz="9600" b="1" kern="1200" dirty="0">
                <a:latin typeface="Abdo Free" panose="02000000000000000000" pitchFamily="2" charset="-78"/>
                <a:ea typeface="+mj-ea"/>
                <a:cs typeface="Abdo Free" panose="02000000000000000000" pitchFamily="2" charset="-78"/>
              </a:rPr>
              <a:t> </a:t>
            </a:r>
          </a:p>
        </p:txBody>
      </p:sp>
      <p:sp>
        <p:nvSpPr>
          <p:cNvPr id="17" name="Freeform 67">
            <a:extLst>
              <a:ext uri="{FF2B5EF4-FFF2-40B4-BE49-F238E27FC236}">
                <a16:creationId xmlns:a16="http://schemas.microsoft.com/office/drawing/2014/main" id="{68C00EAE-4816-44D0-8DA9-3F070179B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4151492"/>
            <a:ext cx="3243983" cy="2706509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1" hangingPunct="0"/>
            <a:endParaRPr lang="en-US" sz="135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5391212-5277-4C05-9E96-E724C961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777" y="2817257"/>
            <a:ext cx="2866978" cy="286697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 hangingPunct="0"/>
            <a:endParaRPr lang="en-US" sz="135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Freeform 65">
            <a:extLst>
              <a:ext uri="{FF2B5EF4-FFF2-40B4-BE49-F238E27FC236}">
                <a16:creationId xmlns:a16="http://schemas.microsoft.com/office/drawing/2014/main" id="{0B331F10-0144-4133-AB48-EDEFB3546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-6963"/>
            <a:ext cx="4093259" cy="3467887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1" hangingPunct="0"/>
            <a:endParaRPr lang="en-US" sz="135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rcRect t="8697" b="8697"/>
          <a:stretch/>
        </p:blipFill>
        <p:spPr>
          <a:xfrm>
            <a:off x="1552546" y="4230479"/>
            <a:ext cx="3085185" cy="2548533"/>
          </a:xfrm>
          <a:custGeom>
            <a:avLst/>
            <a:gdLst/>
            <a:ahLst/>
            <a:cxnLst/>
            <a:rect l="l" t="t" r="r" b="b"/>
            <a:pathLst>
              <a:path w="3083442" h="2547077">
                <a:moveTo>
                  <a:pt x="1464476" y="0"/>
                </a:moveTo>
                <a:cubicBezTo>
                  <a:pt x="2358607" y="0"/>
                  <a:pt x="3083442" y="724836"/>
                  <a:pt x="3083442" y="1618966"/>
                </a:cubicBezTo>
                <a:cubicBezTo>
                  <a:pt x="3083442" y="1954265"/>
                  <a:pt x="2981512" y="2265757"/>
                  <a:pt x="2806948" y="2524145"/>
                </a:cubicBezTo>
                <a:lnTo>
                  <a:pt x="2789800" y="2547077"/>
                </a:lnTo>
                <a:lnTo>
                  <a:pt x="139152" y="2547077"/>
                </a:lnTo>
                <a:lnTo>
                  <a:pt x="122004" y="2524145"/>
                </a:lnTo>
                <a:cubicBezTo>
                  <a:pt x="92910" y="2481081"/>
                  <a:pt x="65834" y="2436541"/>
                  <a:pt x="40911" y="2390661"/>
                </a:cubicBezTo>
                <a:lnTo>
                  <a:pt x="0" y="2305737"/>
                </a:lnTo>
                <a:lnTo>
                  <a:pt x="0" y="932195"/>
                </a:lnTo>
                <a:lnTo>
                  <a:pt x="40911" y="847271"/>
                </a:lnTo>
                <a:cubicBezTo>
                  <a:pt x="315065" y="342598"/>
                  <a:pt x="849762" y="0"/>
                  <a:pt x="146447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 t="7925" b="7925"/>
          <a:stretch/>
        </p:blipFill>
        <p:spPr>
          <a:xfrm>
            <a:off x="1523998" y="0"/>
            <a:ext cx="3945364" cy="3319992"/>
          </a:xfrm>
          <a:custGeom>
            <a:avLst/>
            <a:gdLst/>
            <a:ahLst/>
            <a:cxnLst/>
            <a:rect l="l" t="t" r="r" b="b"/>
            <a:pathLst>
              <a:path w="3943111" h="3318096">
                <a:moveTo>
                  <a:pt x="73119" y="0"/>
                </a:moveTo>
                <a:lnTo>
                  <a:pt x="3572026" y="0"/>
                </a:lnTo>
                <a:lnTo>
                  <a:pt x="3580957" y="11944"/>
                </a:lnTo>
                <a:cubicBezTo>
                  <a:pt x="3809602" y="350384"/>
                  <a:pt x="3943111" y="758379"/>
                  <a:pt x="3943111" y="1197557"/>
                </a:cubicBezTo>
                <a:cubicBezTo>
                  <a:pt x="3943111" y="2368699"/>
                  <a:pt x="2993714" y="3318096"/>
                  <a:pt x="1822572" y="3318096"/>
                </a:cubicBezTo>
                <a:cubicBezTo>
                  <a:pt x="1090609" y="3318096"/>
                  <a:pt x="445264" y="2947238"/>
                  <a:pt x="64188" y="2383171"/>
                </a:cubicBezTo>
                <a:lnTo>
                  <a:pt x="0" y="2277515"/>
                </a:lnTo>
                <a:lnTo>
                  <a:pt x="0" y="117600"/>
                </a:lnTo>
                <a:lnTo>
                  <a:pt x="64188" y="11944"/>
                </a:lnTo>
                <a:close/>
              </a:path>
            </a:pathLst>
          </a:custGeom>
          <a:effectLst>
            <a:softEdge rad="0"/>
          </a:effectLst>
        </p:spPr>
      </p:pic>
      <p:sp>
        <p:nvSpPr>
          <p:cNvPr id="14" name="مطار"/>
          <p:cNvSpPr/>
          <p:nvPr/>
        </p:nvSpPr>
        <p:spPr>
          <a:xfrm rot="2700000">
            <a:off x="5410069" y="3271427"/>
            <a:ext cx="2090947" cy="19467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0160" y="0"/>
                  <a:pt x="9641" y="496"/>
                  <a:pt x="9641" y="1109"/>
                </a:cubicBezTo>
                <a:lnTo>
                  <a:pt x="9641" y="7950"/>
                </a:lnTo>
                <a:lnTo>
                  <a:pt x="9500" y="7950"/>
                </a:lnTo>
                <a:lnTo>
                  <a:pt x="0" y="13589"/>
                </a:lnTo>
                <a:lnTo>
                  <a:pt x="0" y="15962"/>
                </a:lnTo>
                <a:lnTo>
                  <a:pt x="9505" y="13058"/>
                </a:lnTo>
                <a:lnTo>
                  <a:pt x="9539" y="18193"/>
                </a:lnTo>
                <a:lnTo>
                  <a:pt x="7450" y="19708"/>
                </a:lnTo>
                <a:lnTo>
                  <a:pt x="7450" y="21600"/>
                </a:lnTo>
                <a:lnTo>
                  <a:pt x="10800" y="20603"/>
                </a:lnTo>
                <a:lnTo>
                  <a:pt x="14150" y="21600"/>
                </a:lnTo>
                <a:lnTo>
                  <a:pt x="14150" y="19708"/>
                </a:lnTo>
                <a:lnTo>
                  <a:pt x="12061" y="18193"/>
                </a:lnTo>
                <a:lnTo>
                  <a:pt x="12095" y="13058"/>
                </a:lnTo>
                <a:lnTo>
                  <a:pt x="21600" y="15962"/>
                </a:lnTo>
                <a:lnTo>
                  <a:pt x="21600" y="13589"/>
                </a:lnTo>
                <a:lnTo>
                  <a:pt x="12102" y="7950"/>
                </a:lnTo>
                <a:lnTo>
                  <a:pt x="11959" y="7950"/>
                </a:lnTo>
                <a:lnTo>
                  <a:pt x="11959" y="1109"/>
                </a:lnTo>
                <a:cubicBezTo>
                  <a:pt x="11959" y="496"/>
                  <a:pt x="11440" y="0"/>
                  <a:pt x="10800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rtl="1"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BA7E72-B921-ADE7-B913-547EE8C8AF0C}"/>
              </a:ext>
            </a:extLst>
          </p:cNvPr>
          <p:cNvSpPr/>
          <p:nvPr/>
        </p:nvSpPr>
        <p:spPr>
          <a:xfrm>
            <a:off x="1258956" y="6289"/>
            <a:ext cx="324676" cy="2544754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48E461-17F0-3F57-15B5-5AD8FAC970A2}"/>
              </a:ext>
            </a:extLst>
          </p:cNvPr>
          <p:cNvSpPr/>
          <p:nvPr/>
        </p:nvSpPr>
        <p:spPr>
          <a:xfrm>
            <a:off x="1212574" y="4963964"/>
            <a:ext cx="324676" cy="1872000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186530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مسقط روبنسن للعالم"/>
          <p:cNvSpPr/>
          <p:nvPr/>
        </p:nvSpPr>
        <p:spPr>
          <a:xfrm>
            <a:off x="0" y="55689"/>
            <a:ext cx="12191999" cy="67466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51" y="0"/>
                </a:moveTo>
                <a:lnTo>
                  <a:pt x="9427" y="10"/>
                </a:lnTo>
                <a:lnTo>
                  <a:pt x="9369" y="39"/>
                </a:lnTo>
                <a:lnTo>
                  <a:pt x="9246" y="29"/>
                </a:lnTo>
                <a:lnTo>
                  <a:pt x="9110" y="80"/>
                </a:lnTo>
                <a:lnTo>
                  <a:pt x="9095" y="112"/>
                </a:lnTo>
                <a:lnTo>
                  <a:pt x="9168" y="164"/>
                </a:lnTo>
                <a:lnTo>
                  <a:pt x="9100" y="132"/>
                </a:lnTo>
                <a:lnTo>
                  <a:pt x="9048" y="122"/>
                </a:lnTo>
                <a:lnTo>
                  <a:pt x="8976" y="90"/>
                </a:lnTo>
                <a:lnTo>
                  <a:pt x="8862" y="141"/>
                </a:lnTo>
                <a:lnTo>
                  <a:pt x="8831" y="112"/>
                </a:lnTo>
                <a:lnTo>
                  <a:pt x="8716" y="112"/>
                </a:lnTo>
                <a:lnTo>
                  <a:pt x="8603" y="132"/>
                </a:lnTo>
                <a:lnTo>
                  <a:pt x="8504" y="154"/>
                </a:lnTo>
                <a:lnTo>
                  <a:pt x="8504" y="193"/>
                </a:lnTo>
                <a:lnTo>
                  <a:pt x="8448" y="193"/>
                </a:lnTo>
                <a:lnTo>
                  <a:pt x="8287" y="257"/>
                </a:lnTo>
                <a:lnTo>
                  <a:pt x="8240" y="295"/>
                </a:lnTo>
                <a:lnTo>
                  <a:pt x="8328" y="327"/>
                </a:lnTo>
                <a:lnTo>
                  <a:pt x="8297" y="369"/>
                </a:lnTo>
                <a:lnTo>
                  <a:pt x="8137" y="411"/>
                </a:lnTo>
                <a:lnTo>
                  <a:pt x="7965" y="462"/>
                </a:lnTo>
                <a:lnTo>
                  <a:pt x="7939" y="491"/>
                </a:lnTo>
                <a:lnTo>
                  <a:pt x="8012" y="533"/>
                </a:lnTo>
                <a:lnTo>
                  <a:pt x="8167" y="565"/>
                </a:lnTo>
                <a:lnTo>
                  <a:pt x="8085" y="565"/>
                </a:lnTo>
                <a:lnTo>
                  <a:pt x="7970" y="603"/>
                </a:lnTo>
                <a:lnTo>
                  <a:pt x="8012" y="667"/>
                </a:lnTo>
                <a:lnTo>
                  <a:pt x="8043" y="696"/>
                </a:lnTo>
                <a:lnTo>
                  <a:pt x="8146" y="687"/>
                </a:lnTo>
                <a:lnTo>
                  <a:pt x="8255" y="687"/>
                </a:lnTo>
                <a:lnTo>
                  <a:pt x="8339" y="696"/>
                </a:lnTo>
                <a:lnTo>
                  <a:pt x="8427" y="757"/>
                </a:lnTo>
                <a:lnTo>
                  <a:pt x="8410" y="799"/>
                </a:lnTo>
                <a:lnTo>
                  <a:pt x="8448" y="841"/>
                </a:lnTo>
                <a:lnTo>
                  <a:pt x="8462" y="953"/>
                </a:lnTo>
                <a:lnTo>
                  <a:pt x="8474" y="1027"/>
                </a:lnTo>
                <a:lnTo>
                  <a:pt x="8488" y="1065"/>
                </a:lnTo>
                <a:lnTo>
                  <a:pt x="8417" y="1168"/>
                </a:lnTo>
                <a:lnTo>
                  <a:pt x="8443" y="1200"/>
                </a:lnTo>
                <a:lnTo>
                  <a:pt x="8488" y="1181"/>
                </a:lnTo>
                <a:lnTo>
                  <a:pt x="8520" y="1219"/>
                </a:lnTo>
                <a:lnTo>
                  <a:pt x="8572" y="1293"/>
                </a:lnTo>
                <a:lnTo>
                  <a:pt x="8495" y="1261"/>
                </a:lnTo>
                <a:lnTo>
                  <a:pt x="8452" y="1261"/>
                </a:lnTo>
                <a:lnTo>
                  <a:pt x="8422" y="1322"/>
                </a:lnTo>
                <a:lnTo>
                  <a:pt x="8405" y="1405"/>
                </a:lnTo>
                <a:lnTo>
                  <a:pt x="8448" y="1437"/>
                </a:lnTo>
                <a:lnTo>
                  <a:pt x="8495" y="1425"/>
                </a:lnTo>
                <a:lnTo>
                  <a:pt x="8520" y="1405"/>
                </a:lnTo>
                <a:lnTo>
                  <a:pt x="8577" y="1364"/>
                </a:lnTo>
                <a:lnTo>
                  <a:pt x="8551" y="1457"/>
                </a:lnTo>
                <a:lnTo>
                  <a:pt x="8520" y="1508"/>
                </a:lnTo>
                <a:lnTo>
                  <a:pt x="8448" y="1550"/>
                </a:lnTo>
                <a:lnTo>
                  <a:pt x="8370" y="1681"/>
                </a:lnTo>
                <a:lnTo>
                  <a:pt x="8391" y="1723"/>
                </a:lnTo>
                <a:lnTo>
                  <a:pt x="8354" y="1816"/>
                </a:lnTo>
                <a:lnTo>
                  <a:pt x="8396" y="1919"/>
                </a:lnTo>
                <a:lnTo>
                  <a:pt x="8380" y="2031"/>
                </a:lnTo>
                <a:lnTo>
                  <a:pt x="8384" y="2105"/>
                </a:lnTo>
                <a:lnTo>
                  <a:pt x="8436" y="2259"/>
                </a:lnTo>
                <a:lnTo>
                  <a:pt x="8448" y="2381"/>
                </a:lnTo>
                <a:lnTo>
                  <a:pt x="8478" y="2442"/>
                </a:lnTo>
                <a:lnTo>
                  <a:pt x="8577" y="2451"/>
                </a:lnTo>
                <a:lnTo>
                  <a:pt x="8629" y="2544"/>
                </a:lnTo>
                <a:lnTo>
                  <a:pt x="8702" y="2544"/>
                </a:lnTo>
                <a:lnTo>
                  <a:pt x="8742" y="2422"/>
                </a:lnTo>
                <a:lnTo>
                  <a:pt x="8780" y="2320"/>
                </a:lnTo>
                <a:lnTo>
                  <a:pt x="8780" y="2227"/>
                </a:lnTo>
                <a:lnTo>
                  <a:pt x="8872" y="2124"/>
                </a:lnTo>
                <a:lnTo>
                  <a:pt x="8909" y="2041"/>
                </a:lnTo>
                <a:lnTo>
                  <a:pt x="8919" y="1960"/>
                </a:lnTo>
                <a:lnTo>
                  <a:pt x="8971" y="1887"/>
                </a:lnTo>
                <a:lnTo>
                  <a:pt x="9044" y="1858"/>
                </a:lnTo>
                <a:lnTo>
                  <a:pt x="9110" y="1826"/>
                </a:lnTo>
                <a:lnTo>
                  <a:pt x="9142" y="1826"/>
                </a:lnTo>
                <a:lnTo>
                  <a:pt x="9251" y="1745"/>
                </a:lnTo>
                <a:lnTo>
                  <a:pt x="9333" y="1620"/>
                </a:lnTo>
                <a:lnTo>
                  <a:pt x="9385" y="1569"/>
                </a:lnTo>
                <a:lnTo>
                  <a:pt x="9432" y="1569"/>
                </a:lnTo>
                <a:lnTo>
                  <a:pt x="9567" y="1527"/>
                </a:lnTo>
                <a:lnTo>
                  <a:pt x="9701" y="1447"/>
                </a:lnTo>
                <a:lnTo>
                  <a:pt x="9826" y="1344"/>
                </a:lnTo>
                <a:lnTo>
                  <a:pt x="9769" y="1335"/>
                </a:lnTo>
                <a:lnTo>
                  <a:pt x="9654" y="1335"/>
                </a:lnTo>
                <a:lnTo>
                  <a:pt x="9712" y="1271"/>
                </a:lnTo>
                <a:lnTo>
                  <a:pt x="9706" y="1200"/>
                </a:lnTo>
                <a:lnTo>
                  <a:pt x="9753" y="1261"/>
                </a:lnTo>
                <a:lnTo>
                  <a:pt x="9779" y="1303"/>
                </a:lnTo>
                <a:lnTo>
                  <a:pt x="9857" y="1283"/>
                </a:lnTo>
                <a:lnTo>
                  <a:pt x="9852" y="1190"/>
                </a:lnTo>
                <a:lnTo>
                  <a:pt x="9805" y="1129"/>
                </a:lnTo>
                <a:lnTo>
                  <a:pt x="9748" y="1097"/>
                </a:lnTo>
                <a:lnTo>
                  <a:pt x="9774" y="1065"/>
                </a:lnTo>
                <a:lnTo>
                  <a:pt x="9852" y="1117"/>
                </a:lnTo>
                <a:lnTo>
                  <a:pt x="9857" y="1065"/>
                </a:lnTo>
                <a:lnTo>
                  <a:pt x="9816" y="995"/>
                </a:lnTo>
                <a:lnTo>
                  <a:pt x="9873" y="995"/>
                </a:lnTo>
                <a:lnTo>
                  <a:pt x="9934" y="975"/>
                </a:lnTo>
                <a:lnTo>
                  <a:pt x="9951" y="934"/>
                </a:lnTo>
                <a:lnTo>
                  <a:pt x="9908" y="892"/>
                </a:lnTo>
                <a:lnTo>
                  <a:pt x="10002" y="882"/>
                </a:lnTo>
                <a:lnTo>
                  <a:pt x="9955" y="789"/>
                </a:lnTo>
                <a:lnTo>
                  <a:pt x="10002" y="780"/>
                </a:lnTo>
                <a:lnTo>
                  <a:pt x="10002" y="696"/>
                </a:lnTo>
                <a:lnTo>
                  <a:pt x="9934" y="635"/>
                </a:lnTo>
                <a:lnTo>
                  <a:pt x="10007" y="603"/>
                </a:lnTo>
                <a:lnTo>
                  <a:pt x="10069" y="603"/>
                </a:lnTo>
                <a:lnTo>
                  <a:pt x="10028" y="533"/>
                </a:lnTo>
                <a:lnTo>
                  <a:pt x="10038" y="430"/>
                </a:lnTo>
                <a:lnTo>
                  <a:pt x="10080" y="359"/>
                </a:lnTo>
                <a:lnTo>
                  <a:pt x="10132" y="295"/>
                </a:lnTo>
                <a:lnTo>
                  <a:pt x="10049" y="286"/>
                </a:lnTo>
                <a:lnTo>
                  <a:pt x="10168" y="276"/>
                </a:lnTo>
                <a:lnTo>
                  <a:pt x="10193" y="257"/>
                </a:lnTo>
                <a:lnTo>
                  <a:pt x="10349" y="193"/>
                </a:lnTo>
                <a:lnTo>
                  <a:pt x="10334" y="154"/>
                </a:lnTo>
                <a:lnTo>
                  <a:pt x="10224" y="141"/>
                </a:lnTo>
                <a:lnTo>
                  <a:pt x="10043" y="173"/>
                </a:lnTo>
                <a:lnTo>
                  <a:pt x="9946" y="205"/>
                </a:lnTo>
                <a:lnTo>
                  <a:pt x="9991" y="154"/>
                </a:lnTo>
                <a:lnTo>
                  <a:pt x="9965" y="122"/>
                </a:lnTo>
                <a:lnTo>
                  <a:pt x="9887" y="154"/>
                </a:lnTo>
                <a:lnTo>
                  <a:pt x="9784" y="122"/>
                </a:lnTo>
                <a:lnTo>
                  <a:pt x="9654" y="132"/>
                </a:lnTo>
                <a:lnTo>
                  <a:pt x="9640" y="112"/>
                </a:lnTo>
                <a:lnTo>
                  <a:pt x="9836" y="112"/>
                </a:lnTo>
                <a:lnTo>
                  <a:pt x="9976" y="103"/>
                </a:lnTo>
                <a:lnTo>
                  <a:pt x="10049" y="71"/>
                </a:lnTo>
                <a:lnTo>
                  <a:pt x="9836" y="10"/>
                </a:lnTo>
                <a:lnTo>
                  <a:pt x="9551" y="0"/>
                </a:lnTo>
                <a:close/>
                <a:moveTo>
                  <a:pt x="8193" y="29"/>
                </a:moveTo>
                <a:lnTo>
                  <a:pt x="8085" y="51"/>
                </a:lnTo>
                <a:lnTo>
                  <a:pt x="8069" y="39"/>
                </a:lnTo>
                <a:lnTo>
                  <a:pt x="7960" y="39"/>
                </a:lnTo>
                <a:lnTo>
                  <a:pt x="7887" y="51"/>
                </a:lnTo>
                <a:lnTo>
                  <a:pt x="7835" y="61"/>
                </a:lnTo>
                <a:lnTo>
                  <a:pt x="7779" y="103"/>
                </a:lnTo>
                <a:lnTo>
                  <a:pt x="7753" y="80"/>
                </a:lnTo>
                <a:lnTo>
                  <a:pt x="7711" y="80"/>
                </a:lnTo>
                <a:lnTo>
                  <a:pt x="7639" y="112"/>
                </a:lnTo>
                <a:lnTo>
                  <a:pt x="7562" y="122"/>
                </a:lnTo>
                <a:lnTo>
                  <a:pt x="7515" y="122"/>
                </a:lnTo>
                <a:lnTo>
                  <a:pt x="7452" y="141"/>
                </a:lnTo>
                <a:lnTo>
                  <a:pt x="7442" y="173"/>
                </a:lnTo>
                <a:lnTo>
                  <a:pt x="7468" y="193"/>
                </a:lnTo>
                <a:lnTo>
                  <a:pt x="7477" y="225"/>
                </a:lnTo>
                <a:lnTo>
                  <a:pt x="7524" y="257"/>
                </a:lnTo>
                <a:lnTo>
                  <a:pt x="7659" y="257"/>
                </a:lnTo>
                <a:lnTo>
                  <a:pt x="7737" y="266"/>
                </a:lnTo>
                <a:lnTo>
                  <a:pt x="7659" y="295"/>
                </a:lnTo>
                <a:lnTo>
                  <a:pt x="7633" y="286"/>
                </a:lnTo>
                <a:lnTo>
                  <a:pt x="7536" y="286"/>
                </a:lnTo>
                <a:lnTo>
                  <a:pt x="7524" y="327"/>
                </a:lnTo>
                <a:lnTo>
                  <a:pt x="7555" y="369"/>
                </a:lnTo>
                <a:lnTo>
                  <a:pt x="7524" y="398"/>
                </a:lnTo>
                <a:lnTo>
                  <a:pt x="7442" y="430"/>
                </a:lnTo>
                <a:lnTo>
                  <a:pt x="7390" y="462"/>
                </a:lnTo>
                <a:lnTo>
                  <a:pt x="7442" y="481"/>
                </a:lnTo>
                <a:lnTo>
                  <a:pt x="7458" y="542"/>
                </a:lnTo>
                <a:lnTo>
                  <a:pt x="7380" y="501"/>
                </a:lnTo>
                <a:lnTo>
                  <a:pt x="7348" y="513"/>
                </a:lnTo>
                <a:lnTo>
                  <a:pt x="7328" y="584"/>
                </a:lnTo>
                <a:lnTo>
                  <a:pt x="7244" y="603"/>
                </a:lnTo>
                <a:lnTo>
                  <a:pt x="7225" y="655"/>
                </a:lnTo>
                <a:lnTo>
                  <a:pt x="7296" y="655"/>
                </a:lnTo>
                <a:lnTo>
                  <a:pt x="7348" y="677"/>
                </a:lnTo>
                <a:lnTo>
                  <a:pt x="7473" y="655"/>
                </a:lnTo>
                <a:lnTo>
                  <a:pt x="7567" y="687"/>
                </a:lnTo>
                <a:lnTo>
                  <a:pt x="7701" y="626"/>
                </a:lnTo>
                <a:lnTo>
                  <a:pt x="7711" y="594"/>
                </a:lnTo>
                <a:lnTo>
                  <a:pt x="7644" y="603"/>
                </a:lnTo>
                <a:lnTo>
                  <a:pt x="7649" y="584"/>
                </a:lnTo>
                <a:lnTo>
                  <a:pt x="7717" y="552"/>
                </a:lnTo>
                <a:lnTo>
                  <a:pt x="7758" y="513"/>
                </a:lnTo>
                <a:lnTo>
                  <a:pt x="7831" y="481"/>
                </a:lnTo>
                <a:lnTo>
                  <a:pt x="7882" y="449"/>
                </a:lnTo>
                <a:lnTo>
                  <a:pt x="7878" y="398"/>
                </a:lnTo>
                <a:lnTo>
                  <a:pt x="7913" y="379"/>
                </a:lnTo>
                <a:lnTo>
                  <a:pt x="7866" y="369"/>
                </a:lnTo>
                <a:lnTo>
                  <a:pt x="7986" y="359"/>
                </a:lnTo>
                <a:lnTo>
                  <a:pt x="8022" y="337"/>
                </a:lnTo>
                <a:lnTo>
                  <a:pt x="8106" y="327"/>
                </a:lnTo>
                <a:lnTo>
                  <a:pt x="8203" y="244"/>
                </a:lnTo>
                <a:lnTo>
                  <a:pt x="8276" y="225"/>
                </a:lnTo>
                <a:lnTo>
                  <a:pt x="8391" y="173"/>
                </a:lnTo>
                <a:lnTo>
                  <a:pt x="8313" y="173"/>
                </a:lnTo>
                <a:lnTo>
                  <a:pt x="8354" y="154"/>
                </a:lnTo>
                <a:lnTo>
                  <a:pt x="8448" y="141"/>
                </a:lnTo>
                <a:lnTo>
                  <a:pt x="8556" y="103"/>
                </a:lnTo>
                <a:lnTo>
                  <a:pt x="8566" y="80"/>
                </a:lnTo>
                <a:lnTo>
                  <a:pt x="8509" y="61"/>
                </a:lnTo>
                <a:lnTo>
                  <a:pt x="8436" y="51"/>
                </a:lnTo>
                <a:lnTo>
                  <a:pt x="8344" y="39"/>
                </a:lnTo>
                <a:lnTo>
                  <a:pt x="8271" y="39"/>
                </a:lnTo>
                <a:lnTo>
                  <a:pt x="8193" y="29"/>
                </a:lnTo>
                <a:close/>
                <a:moveTo>
                  <a:pt x="7296" y="193"/>
                </a:moveTo>
                <a:lnTo>
                  <a:pt x="7303" y="215"/>
                </a:lnTo>
                <a:lnTo>
                  <a:pt x="7256" y="225"/>
                </a:lnTo>
                <a:lnTo>
                  <a:pt x="7213" y="257"/>
                </a:lnTo>
                <a:lnTo>
                  <a:pt x="7162" y="286"/>
                </a:lnTo>
                <a:lnTo>
                  <a:pt x="7157" y="337"/>
                </a:lnTo>
                <a:lnTo>
                  <a:pt x="7178" y="369"/>
                </a:lnTo>
                <a:lnTo>
                  <a:pt x="7251" y="369"/>
                </a:lnTo>
                <a:lnTo>
                  <a:pt x="7204" y="388"/>
                </a:lnTo>
                <a:lnTo>
                  <a:pt x="7178" y="430"/>
                </a:lnTo>
                <a:lnTo>
                  <a:pt x="7199" y="472"/>
                </a:lnTo>
                <a:lnTo>
                  <a:pt x="7270" y="481"/>
                </a:lnTo>
                <a:lnTo>
                  <a:pt x="7343" y="472"/>
                </a:lnTo>
                <a:lnTo>
                  <a:pt x="7458" y="398"/>
                </a:lnTo>
                <a:lnTo>
                  <a:pt x="7524" y="369"/>
                </a:lnTo>
                <a:lnTo>
                  <a:pt x="7499" y="337"/>
                </a:lnTo>
                <a:lnTo>
                  <a:pt x="7503" y="276"/>
                </a:lnTo>
                <a:lnTo>
                  <a:pt x="7452" y="257"/>
                </a:lnTo>
                <a:lnTo>
                  <a:pt x="7406" y="244"/>
                </a:lnTo>
                <a:lnTo>
                  <a:pt x="7385" y="193"/>
                </a:lnTo>
                <a:lnTo>
                  <a:pt x="7296" y="193"/>
                </a:lnTo>
                <a:close/>
                <a:moveTo>
                  <a:pt x="14344" y="193"/>
                </a:moveTo>
                <a:lnTo>
                  <a:pt x="14278" y="215"/>
                </a:lnTo>
                <a:lnTo>
                  <a:pt x="14221" y="276"/>
                </a:lnTo>
                <a:lnTo>
                  <a:pt x="14283" y="295"/>
                </a:lnTo>
                <a:lnTo>
                  <a:pt x="14356" y="359"/>
                </a:lnTo>
                <a:lnTo>
                  <a:pt x="14443" y="398"/>
                </a:lnTo>
                <a:lnTo>
                  <a:pt x="14568" y="430"/>
                </a:lnTo>
                <a:lnTo>
                  <a:pt x="14646" y="411"/>
                </a:lnTo>
                <a:lnTo>
                  <a:pt x="14594" y="327"/>
                </a:lnTo>
                <a:lnTo>
                  <a:pt x="14448" y="234"/>
                </a:lnTo>
                <a:lnTo>
                  <a:pt x="14344" y="193"/>
                </a:lnTo>
                <a:close/>
                <a:moveTo>
                  <a:pt x="12660" y="225"/>
                </a:moveTo>
                <a:lnTo>
                  <a:pt x="12629" y="234"/>
                </a:lnTo>
                <a:lnTo>
                  <a:pt x="12615" y="257"/>
                </a:lnTo>
                <a:lnTo>
                  <a:pt x="12599" y="234"/>
                </a:lnTo>
                <a:lnTo>
                  <a:pt x="12542" y="234"/>
                </a:lnTo>
                <a:lnTo>
                  <a:pt x="12474" y="257"/>
                </a:lnTo>
                <a:lnTo>
                  <a:pt x="12556" y="257"/>
                </a:lnTo>
                <a:lnTo>
                  <a:pt x="12547" y="286"/>
                </a:lnTo>
                <a:lnTo>
                  <a:pt x="12594" y="308"/>
                </a:lnTo>
                <a:lnTo>
                  <a:pt x="12634" y="286"/>
                </a:lnTo>
                <a:lnTo>
                  <a:pt x="12634" y="276"/>
                </a:lnTo>
                <a:lnTo>
                  <a:pt x="12667" y="266"/>
                </a:lnTo>
                <a:lnTo>
                  <a:pt x="12712" y="257"/>
                </a:lnTo>
                <a:lnTo>
                  <a:pt x="12723" y="244"/>
                </a:lnTo>
                <a:lnTo>
                  <a:pt x="12660" y="225"/>
                </a:lnTo>
                <a:close/>
                <a:moveTo>
                  <a:pt x="11656" y="244"/>
                </a:moveTo>
                <a:lnTo>
                  <a:pt x="11624" y="276"/>
                </a:lnTo>
                <a:lnTo>
                  <a:pt x="11562" y="257"/>
                </a:lnTo>
                <a:lnTo>
                  <a:pt x="11453" y="276"/>
                </a:lnTo>
                <a:lnTo>
                  <a:pt x="11500" y="318"/>
                </a:lnTo>
                <a:lnTo>
                  <a:pt x="11552" y="318"/>
                </a:lnTo>
                <a:lnTo>
                  <a:pt x="11562" y="347"/>
                </a:lnTo>
                <a:lnTo>
                  <a:pt x="11675" y="359"/>
                </a:lnTo>
                <a:lnTo>
                  <a:pt x="11785" y="347"/>
                </a:lnTo>
                <a:lnTo>
                  <a:pt x="11831" y="295"/>
                </a:lnTo>
                <a:lnTo>
                  <a:pt x="11753" y="266"/>
                </a:lnTo>
                <a:lnTo>
                  <a:pt x="11656" y="244"/>
                </a:lnTo>
                <a:close/>
                <a:moveTo>
                  <a:pt x="11442" y="295"/>
                </a:moveTo>
                <a:lnTo>
                  <a:pt x="11385" y="308"/>
                </a:lnTo>
                <a:lnTo>
                  <a:pt x="11376" y="337"/>
                </a:lnTo>
                <a:lnTo>
                  <a:pt x="11319" y="337"/>
                </a:lnTo>
                <a:lnTo>
                  <a:pt x="11298" y="308"/>
                </a:lnTo>
                <a:lnTo>
                  <a:pt x="11194" y="337"/>
                </a:lnTo>
                <a:lnTo>
                  <a:pt x="11230" y="411"/>
                </a:lnTo>
                <a:lnTo>
                  <a:pt x="11313" y="501"/>
                </a:lnTo>
                <a:lnTo>
                  <a:pt x="11376" y="523"/>
                </a:lnTo>
                <a:lnTo>
                  <a:pt x="11345" y="565"/>
                </a:lnTo>
                <a:lnTo>
                  <a:pt x="11432" y="626"/>
                </a:lnTo>
                <a:lnTo>
                  <a:pt x="11479" y="626"/>
                </a:lnTo>
                <a:lnTo>
                  <a:pt x="11489" y="533"/>
                </a:lnTo>
                <a:lnTo>
                  <a:pt x="11520" y="523"/>
                </a:lnTo>
                <a:lnTo>
                  <a:pt x="11536" y="440"/>
                </a:lnTo>
                <a:lnTo>
                  <a:pt x="11630" y="411"/>
                </a:lnTo>
                <a:lnTo>
                  <a:pt x="11494" y="337"/>
                </a:lnTo>
                <a:lnTo>
                  <a:pt x="11442" y="295"/>
                </a:lnTo>
                <a:close/>
                <a:moveTo>
                  <a:pt x="6773" y="369"/>
                </a:moveTo>
                <a:lnTo>
                  <a:pt x="6747" y="411"/>
                </a:lnTo>
                <a:lnTo>
                  <a:pt x="6778" y="430"/>
                </a:lnTo>
                <a:lnTo>
                  <a:pt x="6721" y="462"/>
                </a:lnTo>
                <a:lnTo>
                  <a:pt x="6804" y="472"/>
                </a:lnTo>
                <a:lnTo>
                  <a:pt x="6846" y="501"/>
                </a:lnTo>
                <a:lnTo>
                  <a:pt x="6903" y="513"/>
                </a:lnTo>
                <a:lnTo>
                  <a:pt x="6919" y="472"/>
                </a:lnTo>
                <a:lnTo>
                  <a:pt x="6919" y="420"/>
                </a:lnTo>
                <a:lnTo>
                  <a:pt x="6841" y="388"/>
                </a:lnTo>
                <a:lnTo>
                  <a:pt x="6773" y="369"/>
                </a:lnTo>
                <a:close/>
                <a:moveTo>
                  <a:pt x="14693" y="369"/>
                </a:moveTo>
                <a:lnTo>
                  <a:pt x="14672" y="379"/>
                </a:lnTo>
                <a:lnTo>
                  <a:pt x="14688" y="513"/>
                </a:lnTo>
                <a:lnTo>
                  <a:pt x="14879" y="472"/>
                </a:lnTo>
                <a:lnTo>
                  <a:pt x="14863" y="430"/>
                </a:lnTo>
                <a:lnTo>
                  <a:pt x="14728" y="379"/>
                </a:lnTo>
                <a:lnTo>
                  <a:pt x="14693" y="369"/>
                </a:lnTo>
                <a:close/>
                <a:moveTo>
                  <a:pt x="7006" y="411"/>
                </a:moveTo>
                <a:lnTo>
                  <a:pt x="6985" y="449"/>
                </a:lnTo>
                <a:lnTo>
                  <a:pt x="6975" y="491"/>
                </a:lnTo>
                <a:lnTo>
                  <a:pt x="6996" y="513"/>
                </a:lnTo>
                <a:lnTo>
                  <a:pt x="7063" y="491"/>
                </a:lnTo>
                <a:lnTo>
                  <a:pt x="7095" y="462"/>
                </a:lnTo>
                <a:lnTo>
                  <a:pt x="7074" y="420"/>
                </a:lnTo>
                <a:lnTo>
                  <a:pt x="7053" y="420"/>
                </a:lnTo>
                <a:lnTo>
                  <a:pt x="7006" y="411"/>
                </a:lnTo>
                <a:close/>
                <a:moveTo>
                  <a:pt x="6509" y="420"/>
                </a:moveTo>
                <a:lnTo>
                  <a:pt x="6447" y="449"/>
                </a:lnTo>
                <a:lnTo>
                  <a:pt x="6436" y="462"/>
                </a:lnTo>
                <a:lnTo>
                  <a:pt x="6504" y="462"/>
                </a:lnTo>
                <a:lnTo>
                  <a:pt x="6561" y="440"/>
                </a:lnTo>
                <a:lnTo>
                  <a:pt x="6530" y="420"/>
                </a:lnTo>
                <a:lnTo>
                  <a:pt x="6509" y="420"/>
                </a:lnTo>
                <a:close/>
                <a:moveTo>
                  <a:pt x="11687" y="449"/>
                </a:moveTo>
                <a:lnTo>
                  <a:pt x="11609" y="472"/>
                </a:lnTo>
                <a:lnTo>
                  <a:pt x="11635" y="501"/>
                </a:lnTo>
                <a:lnTo>
                  <a:pt x="11614" y="533"/>
                </a:lnTo>
                <a:lnTo>
                  <a:pt x="11687" y="552"/>
                </a:lnTo>
                <a:lnTo>
                  <a:pt x="11769" y="513"/>
                </a:lnTo>
                <a:lnTo>
                  <a:pt x="11708" y="491"/>
                </a:lnTo>
                <a:lnTo>
                  <a:pt x="11687" y="449"/>
                </a:lnTo>
                <a:close/>
                <a:moveTo>
                  <a:pt x="6467" y="481"/>
                </a:moveTo>
                <a:lnTo>
                  <a:pt x="6405" y="491"/>
                </a:lnTo>
                <a:lnTo>
                  <a:pt x="6349" y="523"/>
                </a:lnTo>
                <a:lnTo>
                  <a:pt x="6384" y="565"/>
                </a:lnTo>
                <a:lnTo>
                  <a:pt x="6478" y="533"/>
                </a:lnTo>
                <a:lnTo>
                  <a:pt x="6514" y="501"/>
                </a:lnTo>
                <a:lnTo>
                  <a:pt x="6467" y="481"/>
                </a:lnTo>
                <a:close/>
                <a:moveTo>
                  <a:pt x="7027" y="513"/>
                </a:moveTo>
                <a:lnTo>
                  <a:pt x="7022" y="542"/>
                </a:lnTo>
                <a:lnTo>
                  <a:pt x="7089" y="552"/>
                </a:lnTo>
                <a:lnTo>
                  <a:pt x="7110" y="552"/>
                </a:lnTo>
                <a:lnTo>
                  <a:pt x="7121" y="533"/>
                </a:lnTo>
                <a:lnTo>
                  <a:pt x="7105" y="523"/>
                </a:lnTo>
                <a:lnTo>
                  <a:pt x="7027" y="513"/>
                </a:lnTo>
                <a:close/>
                <a:moveTo>
                  <a:pt x="6240" y="533"/>
                </a:moveTo>
                <a:lnTo>
                  <a:pt x="6177" y="552"/>
                </a:lnTo>
                <a:lnTo>
                  <a:pt x="6115" y="552"/>
                </a:lnTo>
                <a:lnTo>
                  <a:pt x="5986" y="616"/>
                </a:lnTo>
                <a:lnTo>
                  <a:pt x="5861" y="687"/>
                </a:lnTo>
                <a:lnTo>
                  <a:pt x="5903" y="719"/>
                </a:lnTo>
                <a:lnTo>
                  <a:pt x="5975" y="696"/>
                </a:lnTo>
                <a:lnTo>
                  <a:pt x="6085" y="655"/>
                </a:lnTo>
                <a:lnTo>
                  <a:pt x="6120" y="645"/>
                </a:lnTo>
                <a:lnTo>
                  <a:pt x="6177" y="616"/>
                </a:lnTo>
                <a:lnTo>
                  <a:pt x="6240" y="533"/>
                </a:lnTo>
                <a:close/>
                <a:moveTo>
                  <a:pt x="14905" y="542"/>
                </a:moveTo>
                <a:lnTo>
                  <a:pt x="14837" y="584"/>
                </a:lnTo>
                <a:lnTo>
                  <a:pt x="14827" y="626"/>
                </a:lnTo>
                <a:lnTo>
                  <a:pt x="14843" y="667"/>
                </a:lnTo>
                <a:lnTo>
                  <a:pt x="14770" y="667"/>
                </a:lnTo>
                <a:lnTo>
                  <a:pt x="14714" y="719"/>
                </a:lnTo>
                <a:lnTo>
                  <a:pt x="14667" y="696"/>
                </a:lnTo>
                <a:lnTo>
                  <a:pt x="14568" y="706"/>
                </a:lnTo>
                <a:lnTo>
                  <a:pt x="14568" y="738"/>
                </a:lnTo>
                <a:lnTo>
                  <a:pt x="14469" y="748"/>
                </a:lnTo>
                <a:lnTo>
                  <a:pt x="14417" y="799"/>
                </a:lnTo>
                <a:lnTo>
                  <a:pt x="14370" y="799"/>
                </a:lnTo>
                <a:lnTo>
                  <a:pt x="14356" y="873"/>
                </a:lnTo>
                <a:lnTo>
                  <a:pt x="14412" y="924"/>
                </a:lnTo>
                <a:lnTo>
                  <a:pt x="14330" y="934"/>
                </a:lnTo>
                <a:lnTo>
                  <a:pt x="14226" y="934"/>
                </a:lnTo>
                <a:lnTo>
                  <a:pt x="14163" y="953"/>
                </a:lnTo>
                <a:lnTo>
                  <a:pt x="14215" y="1065"/>
                </a:lnTo>
                <a:lnTo>
                  <a:pt x="14288" y="1158"/>
                </a:lnTo>
                <a:lnTo>
                  <a:pt x="14184" y="1097"/>
                </a:lnTo>
                <a:lnTo>
                  <a:pt x="14097" y="1107"/>
                </a:lnTo>
                <a:lnTo>
                  <a:pt x="14040" y="1149"/>
                </a:lnTo>
                <a:lnTo>
                  <a:pt x="14085" y="1232"/>
                </a:lnTo>
                <a:lnTo>
                  <a:pt x="14033" y="1210"/>
                </a:lnTo>
                <a:lnTo>
                  <a:pt x="14014" y="1107"/>
                </a:lnTo>
                <a:lnTo>
                  <a:pt x="13967" y="1046"/>
                </a:lnTo>
                <a:lnTo>
                  <a:pt x="13946" y="1046"/>
                </a:lnTo>
                <a:lnTo>
                  <a:pt x="13988" y="1129"/>
                </a:lnTo>
                <a:lnTo>
                  <a:pt x="13936" y="1200"/>
                </a:lnTo>
                <a:lnTo>
                  <a:pt x="14024" y="1293"/>
                </a:lnTo>
                <a:lnTo>
                  <a:pt x="14029" y="1405"/>
                </a:lnTo>
                <a:lnTo>
                  <a:pt x="14059" y="1466"/>
                </a:lnTo>
                <a:lnTo>
                  <a:pt x="14111" y="1476"/>
                </a:lnTo>
                <a:lnTo>
                  <a:pt x="14118" y="1550"/>
                </a:lnTo>
                <a:lnTo>
                  <a:pt x="14163" y="1611"/>
                </a:lnTo>
                <a:lnTo>
                  <a:pt x="14144" y="1662"/>
                </a:lnTo>
                <a:lnTo>
                  <a:pt x="14148" y="1723"/>
                </a:lnTo>
                <a:lnTo>
                  <a:pt x="14106" y="1755"/>
                </a:lnTo>
                <a:lnTo>
                  <a:pt x="14101" y="1797"/>
                </a:lnTo>
                <a:lnTo>
                  <a:pt x="14045" y="1774"/>
                </a:lnTo>
                <a:lnTo>
                  <a:pt x="14080" y="1611"/>
                </a:lnTo>
                <a:lnTo>
                  <a:pt x="14076" y="1527"/>
                </a:lnTo>
                <a:lnTo>
                  <a:pt x="14003" y="1457"/>
                </a:lnTo>
                <a:lnTo>
                  <a:pt x="13962" y="1303"/>
                </a:lnTo>
                <a:lnTo>
                  <a:pt x="13920" y="1219"/>
                </a:lnTo>
                <a:lnTo>
                  <a:pt x="13878" y="1190"/>
                </a:lnTo>
                <a:lnTo>
                  <a:pt x="13889" y="1097"/>
                </a:lnTo>
                <a:lnTo>
                  <a:pt x="13859" y="1036"/>
                </a:lnTo>
                <a:lnTo>
                  <a:pt x="13739" y="1004"/>
                </a:lnTo>
                <a:lnTo>
                  <a:pt x="13713" y="1027"/>
                </a:lnTo>
                <a:lnTo>
                  <a:pt x="13718" y="1129"/>
                </a:lnTo>
                <a:lnTo>
                  <a:pt x="13671" y="1232"/>
                </a:lnTo>
                <a:lnTo>
                  <a:pt x="13682" y="1271"/>
                </a:lnTo>
                <a:lnTo>
                  <a:pt x="13734" y="1364"/>
                </a:lnTo>
                <a:lnTo>
                  <a:pt x="13734" y="1415"/>
                </a:lnTo>
                <a:lnTo>
                  <a:pt x="13791" y="1425"/>
                </a:lnTo>
                <a:lnTo>
                  <a:pt x="13800" y="1447"/>
                </a:lnTo>
                <a:lnTo>
                  <a:pt x="13863" y="1508"/>
                </a:lnTo>
                <a:lnTo>
                  <a:pt x="13852" y="1569"/>
                </a:lnTo>
                <a:lnTo>
                  <a:pt x="13656" y="1437"/>
                </a:lnTo>
                <a:lnTo>
                  <a:pt x="13583" y="1405"/>
                </a:lnTo>
                <a:lnTo>
                  <a:pt x="13444" y="1373"/>
                </a:lnTo>
                <a:lnTo>
                  <a:pt x="13433" y="1415"/>
                </a:lnTo>
                <a:lnTo>
                  <a:pt x="13496" y="1476"/>
                </a:lnTo>
                <a:lnTo>
                  <a:pt x="13463" y="1550"/>
                </a:lnTo>
                <a:lnTo>
                  <a:pt x="13397" y="1476"/>
                </a:lnTo>
                <a:lnTo>
                  <a:pt x="13345" y="1527"/>
                </a:lnTo>
                <a:lnTo>
                  <a:pt x="13263" y="1527"/>
                </a:lnTo>
                <a:lnTo>
                  <a:pt x="13241" y="1569"/>
                </a:lnTo>
                <a:lnTo>
                  <a:pt x="13185" y="1559"/>
                </a:lnTo>
                <a:lnTo>
                  <a:pt x="13211" y="1489"/>
                </a:lnTo>
                <a:lnTo>
                  <a:pt x="13173" y="1476"/>
                </a:lnTo>
                <a:lnTo>
                  <a:pt x="13039" y="1579"/>
                </a:lnTo>
                <a:lnTo>
                  <a:pt x="12956" y="1630"/>
                </a:lnTo>
                <a:lnTo>
                  <a:pt x="12961" y="1704"/>
                </a:lnTo>
                <a:lnTo>
                  <a:pt x="12893" y="1723"/>
                </a:lnTo>
                <a:lnTo>
                  <a:pt x="12853" y="1681"/>
                </a:lnTo>
                <a:lnTo>
                  <a:pt x="12841" y="1620"/>
                </a:lnTo>
                <a:lnTo>
                  <a:pt x="12893" y="1611"/>
                </a:lnTo>
                <a:lnTo>
                  <a:pt x="12858" y="1550"/>
                </a:lnTo>
                <a:lnTo>
                  <a:pt x="12728" y="1508"/>
                </a:lnTo>
                <a:lnTo>
                  <a:pt x="12775" y="1579"/>
                </a:lnTo>
                <a:lnTo>
                  <a:pt x="12764" y="1652"/>
                </a:lnTo>
                <a:lnTo>
                  <a:pt x="12816" y="1723"/>
                </a:lnTo>
                <a:lnTo>
                  <a:pt x="12806" y="1806"/>
                </a:lnTo>
                <a:lnTo>
                  <a:pt x="12754" y="1765"/>
                </a:lnTo>
                <a:lnTo>
                  <a:pt x="12712" y="1755"/>
                </a:lnTo>
                <a:lnTo>
                  <a:pt x="12624" y="1867"/>
                </a:lnTo>
                <a:lnTo>
                  <a:pt x="12671" y="1960"/>
                </a:lnTo>
                <a:lnTo>
                  <a:pt x="12634" y="1989"/>
                </a:lnTo>
                <a:lnTo>
                  <a:pt x="12511" y="1919"/>
                </a:lnTo>
                <a:lnTo>
                  <a:pt x="12485" y="1960"/>
                </a:lnTo>
                <a:lnTo>
                  <a:pt x="12521" y="2012"/>
                </a:lnTo>
                <a:lnTo>
                  <a:pt x="12526" y="2073"/>
                </a:lnTo>
                <a:lnTo>
                  <a:pt x="12485" y="2041"/>
                </a:lnTo>
                <a:lnTo>
                  <a:pt x="12417" y="2002"/>
                </a:lnTo>
                <a:lnTo>
                  <a:pt x="12386" y="1826"/>
                </a:lnTo>
                <a:lnTo>
                  <a:pt x="12297" y="1745"/>
                </a:lnTo>
                <a:lnTo>
                  <a:pt x="12330" y="1733"/>
                </a:lnTo>
                <a:lnTo>
                  <a:pt x="12547" y="1826"/>
                </a:lnTo>
                <a:lnTo>
                  <a:pt x="12615" y="1797"/>
                </a:lnTo>
                <a:lnTo>
                  <a:pt x="12655" y="1733"/>
                </a:lnTo>
                <a:lnTo>
                  <a:pt x="12641" y="1652"/>
                </a:lnTo>
                <a:lnTo>
                  <a:pt x="12599" y="1601"/>
                </a:lnTo>
                <a:lnTo>
                  <a:pt x="12407" y="1466"/>
                </a:lnTo>
                <a:lnTo>
                  <a:pt x="12283" y="1437"/>
                </a:lnTo>
                <a:lnTo>
                  <a:pt x="12200" y="1364"/>
                </a:lnTo>
                <a:lnTo>
                  <a:pt x="12158" y="1405"/>
                </a:lnTo>
                <a:lnTo>
                  <a:pt x="12101" y="1335"/>
                </a:lnTo>
                <a:lnTo>
                  <a:pt x="12153" y="1303"/>
                </a:lnTo>
                <a:lnTo>
                  <a:pt x="12007" y="1219"/>
                </a:lnTo>
                <a:lnTo>
                  <a:pt x="11934" y="1242"/>
                </a:lnTo>
                <a:lnTo>
                  <a:pt x="11857" y="1242"/>
                </a:lnTo>
                <a:lnTo>
                  <a:pt x="11800" y="1335"/>
                </a:lnTo>
                <a:lnTo>
                  <a:pt x="11727" y="1322"/>
                </a:lnTo>
                <a:lnTo>
                  <a:pt x="11635" y="1373"/>
                </a:lnTo>
                <a:lnTo>
                  <a:pt x="11526" y="1518"/>
                </a:lnTo>
                <a:lnTo>
                  <a:pt x="11458" y="1611"/>
                </a:lnTo>
                <a:lnTo>
                  <a:pt x="11364" y="1835"/>
                </a:lnTo>
                <a:lnTo>
                  <a:pt x="11287" y="2002"/>
                </a:lnTo>
                <a:lnTo>
                  <a:pt x="11199" y="2124"/>
                </a:lnTo>
                <a:lnTo>
                  <a:pt x="11079" y="2227"/>
                </a:lnTo>
                <a:lnTo>
                  <a:pt x="11039" y="2310"/>
                </a:lnTo>
                <a:lnTo>
                  <a:pt x="11060" y="2596"/>
                </a:lnTo>
                <a:lnTo>
                  <a:pt x="11079" y="2730"/>
                </a:lnTo>
                <a:lnTo>
                  <a:pt x="11147" y="2791"/>
                </a:lnTo>
                <a:lnTo>
                  <a:pt x="11183" y="2782"/>
                </a:lnTo>
                <a:lnTo>
                  <a:pt x="11277" y="2637"/>
                </a:lnTo>
                <a:lnTo>
                  <a:pt x="11313" y="2721"/>
                </a:lnTo>
                <a:lnTo>
                  <a:pt x="11360" y="2894"/>
                </a:lnTo>
                <a:lnTo>
                  <a:pt x="11407" y="3039"/>
                </a:lnTo>
                <a:lnTo>
                  <a:pt x="11410" y="3055"/>
                </a:lnTo>
                <a:lnTo>
                  <a:pt x="11350" y="3090"/>
                </a:lnTo>
                <a:lnTo>
                  <a:pt x="11360" y="3141"/>
                </a:lnTo>
                <a:lnTo>
                  <a:pt x="11411" y="3212"/>
                </a:lnTo>
                <a:lnTo>
                  <a:pt x="11426" y="3154"/>
                </a:lnTo>
                <a:lnTo>
                  <a:pt x="11428" y="3160"/>
                </a:lnTo>
                <a:lnTo>
                  <a:pt x="11484" y="3151"/>
                </a:lnTo>
                <a:lnTo>
                  <a:pt x="11510" y="3048"/>
                </a:lnTo>
                <a:lnTo>
                  <a:pt x="11572" y="3058"/>
                </a:lnTo>
                <a:lnTo>
                  <a:pt x="11593" y="2936"/>
                </a:lnTo>
                <a:lnTo>
                  <a:pt x="11598" y="2721"/>
                </a:lnTo>
                <a:lnTo>
                  <a:pt x="11645" y="2689"/>
                </a:lnTo>
                <a:lnTo>
                  <a:pt x="11682" y="2544"/>
                </a:lnTo>
                <a:lnTo>
                  <a:pt x="11630" y="2474"/>
                </a:lnTo>
                <a:lnTo>
                  <a:pt x="11588" y="2390"/>
                </a:lnTo>
                <a:lnTo>
                  <a:pt x="11609" y="2217"/>
                </a:lnTo>
                <a:lnTo>
                  <a:pt x="11692" y="2114"/>
                </a:lnTo>
                <a:lnTo>
                  <a:pt x="11760" y="2021"/>
                </a:lnTo>
                <a:lnTo>
                  <a:pt x="11743" y="1951"/>
                </a:lnTo>
                <a:lnTo>
                  <a:pt x="11779" y="1867"/>
                </a:lnTo>
                <a:lnTo>
                  <a:pt x="11857" y="1835"/>
                </a:lnTo>
                <a:lnTo>
                  <a:pt x="11925" y="1887"/>
                </a:lnTo>
                <a:lnTo>
                  <a:pt x="11934" y="1938"/>
                </a:lnTo>
                <a:lnTo>
                  <a:pt x="11909" y="1960"/>
                </a:lnTo>
                <a:lnTo>
                  <a:pt x="11816" y="2092"/>
                </a:lnTo>
                <a:lnTo>
                  <a:pt x="11779" y="2166"/>
                </a:lnTo>
                <a:lnTo>
                  <a:pt x="11764" y="2236"/>
                </a:lnTo>
                <a:lnTo>
                  <a:pt x="11795" y="2349"/>
                </a:lnTo>
                <a:lnTo>
                  <a:pt x="11795" y="2474"/>
                </a:lnTo>
                <a:lnTo>
                  <a:pt x="11847" y="2516"/>
                </a:lnTo>
                <a:lnTo>
                  <a:pt x="11883" y="2586"/>
                </a:lnTo>
                <a:lnTo>
                  <a:pt x="11960" y="2554"/>
                </a:lnTo>
                <a:lnTo>
                  <a:pt x="12045" y="2516"/>
                </a:lnTo>
                <a:lnTo>
                  <a:pt x="12132" y="2503"/>
                </a:lnTo>
                <a:lnTo>
                  <a:pt x="12189" y="2567"/>
                </a:lnTo>
                <a:lnTo>
                  <a:pt x="12142" y="2637"/>
                </a:lnTo>
                <a:lnTo>
                  <a:pt x="12090" y="2637"/>
                </a:lnTo>
                <a:lnTo>
                  <a:pt x="12033" y="2618"/>
                </a:lnTo>
                <a:lnTo>
                  <a:pt x="11972" y="2637"/>
                </a:lnTo>
                <a:lnTo>
                  <a:pt x="11915" y="2670"/>
                </a:lnTo>
                <a:lnTo>
                  <a:pt x="11925" y="2740"/>
                </a:lnTo>
                <a:lnTo>
                  <a:pt x="11960" y="2782"/>
                </a:lnTo>
                <a:lnTo>
                  <a:pt x="11977" y="2759"/>
                </a:lnTo>
                <a:lnTo>
                  <a:pt x="11977" y="2833"/>
                </a:lnTo>
                <a:lnTo>
                  <a:pt x="11977" y="2926"/>
                </a:lnTo>
                <a:lnTo>
                  <a:pt x="11934" y="2926"/>
                </a:lnTo>
                <a:lnTo>
                  <a:pt x="11889" y="2833"/>
                </a:lnTo>
                <a:lnTo>
                  <a:pt x="11847" y="2875"/>
                </a:lnTo>
                <a:lnTo>
                  <a:pt x="11826" y="2955"/>
                </a:lnTo>
                <a:lnTo>
                  <a:pt x="11831" y="3048"/>
                </a:lnTo>
                <a:lnTo>
                  <a:pt x="11852" y="3151"/>
                </a:lnTo>
                <a:lnTo>
                  <a:pt x="11785" y="3193"/>
                </a:lnTo>
                <a:lnTo>
                  <a:pt x="11774" y="3253"/>
                </a:lnTo>
                <a:lnTo>
                  <a:pt x="11727" y="3253"/>
                </a:lnTo>
                <a:lnTo>
                  <a:pt x="11722" y="3221"/>
                </a:lnTo>
                <a:lnTo>
                  <a:pt x="11671" y="3202"/>
                </a:lnTo>
                <a:lnTo>
                  <a:pt x="11609" y="3244"/>
                </a:lnTo>
                <a:lnTo>
                  <a:pt x="11531" y="3305"/>
                </a:lnTo>
                <a:lnTo>
                  <a:pt x="11500" y="3347"/>
                </a:lnTo>
                <a:lnTo>
                  <a:pt x="11475" y="3305"/>
                </a:lnTo>
                <a:lnTo>
                  <a:pt x="11411" y="3253"/>
                </a:lnTo>
                <a:lnTo>
                  <a:pt x="11385" y="3286"/>
                </a:lnTo>
                <a:lnTo>
                  <a:pt x="11334" y="3305"/>
                </a:lnTo>
                <a:lnTo>
                  <a:pt x="11334" y="3263"/>
                </a:lnTo>
                <a:lnTo>
                  <a:pt x="11282" y="3234"/>
                </a:lnTo>
                <a:lnTo>
                  <a:pt x="11282" y="3183"/>
                </a:lnTo>
                <a:lnTo>
                  <a:pt x="11267" y="3119"/>
                </a:lnTo>
                <a:lnTo>
                  <a:pt x="11298" y="3029"/>
                </a:lnTo>
                <a:lnTo>
                  <a:pt x="11313" y="3039"/>
                </a:lnTo>
                <a:lnTo>
                  <a:pt x="11324" y="2987"/>
                </a:lnTo>
                <a:lnTo>
                  <a:pt x="11298" y="2965"/>
                </a:lnTo>
                <a:lnTo>
                  <a:pt x="11293" y="2936"/>
                </a:lnTo>
                <a:lnTo>
                  <a:pt x="11308" y="2894"/>
                </a:lnTo>
                <a:lnTo>
                  <a:pt x="11308" y="2833"/>
                </a:lnTo>
                <a:lnTo>
                  <a:pt x="11272" y="2862"/>
                </a:lnTo>
                <a:lnTo>
                  <a:pt x="11256" y="2894"/>
                </a:lnTo>
                <a:lnTo>
                  <a:pt x="11215" y="2904"/>
                </a:lnTo>
                <a:lnTo>
                  <a:pt x="11199" y="2945"/>
                </a:lnTo>
                <a:lnTo>
                  <a:pt x="11194" y="2978"/>
                </a:lnTo>
                <a:lnTo>
                  <a:pt x="11199" y="3109"/>
                </a:lnTo>
                <a:lnTo>
                  <a:pt x="11220" y="3183"/>
                </a:lnTo>
                <a:lnTo>
                  <a:pt x="11225" y="3253"/>
                </a:lnTo>
                <a:lnTo>
                  <a:pt x="11241" y="3305"/>
                </a:lnTo>
                <a:lnTo>
                  <a:pt x="11209" y="3366"/>
                </a:lnTo>
                <a:lnTo>
                  <a:pt x="11199" y="3337"/>
                </a:lnTo>
                <a:lnTo>
                  <a:pt x="11157" y="3347"/>
                </a:lnTo>
                <a:lnTo>
                  <a:pt x="11147" y="3375"/>
                </a:lnTo>
                <a:lnTo>
                  <a:pt x="11105" y="3375"/>
                </a:lnTo>
                <a:lnTo>
                  <a:pt x="11039" y="3427"/>
                </a:lnTo>
                <a:lnTo>
                  <a:pt x="10997" y="3622"/>
                </a:lnTo>
                <a:lnTo>
                  <a:pt x="10971" y="3655"/>
                </a:lnTo>
                <a:lnTo>
                  <a:pt x="10930" y="3683"/>
                </a:lnTo>
                <a:lnTo>
                  <a:pt x="10883" y="3716"/>
                </a:lnTo>
                <a:lnTo>
                  <a:pt x="10867" y="3818"/>
                </a:lnTo>
                <a:lnTo>
                  <a:pt x="10743" y="3921"/>
                </a:lnTo>
                <a:lnTo>
                  <a:pt x="10691" y="3860"/>
                </a:lnTo>
                <a:lnTo>
                  <a:pt x="10707" y="4014"/>
                </a:lnTo>
                <a:lnTo>
                  <a:pt x="10619" y="3982"/>
                </a:lnTo>
                <a:lnTo>
                  <a:pt x="10551" y="4014"/>
                </a:lnTo>
                <a:lnTo>
                  <a:pt x="10556" y="4107"/>
                </a:lnTo>
                <a:lnTo>
                  <a:pt x="10639" y="4158"/>
                </a:lnTo>
                <a:lnTo>
                  <a:pt x="10681" y="4229"/>
                </a:lnTo>
                <a:lnTo>
                  <a:pt x="10738" y="4383"/>
                </a:lnTo>
                <a:lnTo>
                  <a:pt x="10728" y="4649"/>
                </a:lnTo>
                <a:lnTo>
                  <a:pt x="10697" y="4733"/>
                </a:lnTo>
                <a:lnTo>
                  <a:pt x="10608" y="4733"/>
                </a:lnTo>
                <a:lnTo>
                  <a:pt x="10561" y="4742"/>
                </a:lnTo>
                <a:lnTo>
                  <a:pt x="10504" y="4723"/>
                </a:lnTo>
                <a:lnTo>
                  <a:pt x="10432" y="4723"/>
                </a:lnTo>
                <a:lnTo>
                  <a:pt x="10365" y="4701"/>
                </a:lnTo>
                <a:lnTo>
                  <a:pt x="10287" y="4794"/>
                </a:lnTo>
                <a:lnTo>
                  <a:pt x="10308" y="4855"/>
                </a:lnTo>
                <a:lnTo>
                  <a:pt x="10302" y="4948"/>
                </a:lnTo>
                <a:lnTo>
                  <a:pt x="10302" y="4989"/>
                </a:lnTo>
                <a:lnTo>
                  <a:pt x="10313" y="5041"/>
                </a:lnTo>
                <a:lnTo>
                  <a:pt x="10313" y="5102"/>
                </a:lnTo>
                <a:lnTo>
                  <a:pt x="10297" y="5185"/>
                </a:lnTo>
                <a:lnTo>
                  <a:pt x="10292" y="5236"/>
                </a:lnTo>
                <a:lnTo>
                  <a:pt x="10271" y="5288"/>
                </a:lnTo>
                <a:lnTo>
                  <a:pt x="10266" y="5378"/>
                </a:lnTo>
                <a:lnTo>
                  <a:pt x="10276" y="5429"/>
                </a:lnTo>
                <a:lnTo>
                  <a:pt x="10302" y="5442"/>
                </a:lnTo>
                <a:lnTo>
                  <a:pt x="10308" y="5522"/>
                </a:lnTo>
                <a:lnTo>
                  <a:pt x="10297" y="5625"/>
                </a:lnTo>
                <a:lnTo>
                  <a:pt x="10328" y="5615"/>
                </a:lnTo>
                <a:lnTo>
                  <a:pt x="10360" y="5634"/>
                </a:lnTo>
                <a:lnTo>
                  <a:pt x="10380" y="5605"/>
                </a:lnTo>
                <a:lnTo>
                  <a:pt x="10432" y="5625"/>
                </a:lnTo>
                <a:lnTo>
                  <a:pt x="10448" y="5708"/>
                </a:lnTo>
                <a:lnTo>
                  <a:pt x="10469" y="5750"/>
                </a:lnTo>
                <a:lnTo>
                  <a:pt x="10470" y="5750"/>
                </a:lnTo>
                <a:lnTo>
                  <a:pt x="10453" y="5820"/>
                </a:lnTo>
                <a:lnTo>
                  <a:pt x="10412" y="5965"/>
                </a:lnTo>
                <a:lnTo>
                  <a:pt x="10370" y="6016"/>
                </a:lnTo>
                <a:lnTo>
                  <a:pt x="10313" y="6077"/>
                </a:lnTo>
                <a:lnTo>
                  <a:pt x="10276" y="6170"/>
                </a:lnTo>
                <a:lnTo>
                  <a:pt x="10266" y="6241"/>
                </a:lnTo>
                <a:lnTo>
                  <a:pt x="10240" y="6353"/>
                </a:lnTo>
                <a:lnTo>
                  <a:pt x="10250" y="6520"/>
                </a:lnTo>
                <a:lnTo>
                  <a:pt x="10198" y="6632"/>
                </a:lnTo>
                <a:lnTo>
                  <a:pt x="10168" y="6674"/>
                </a:lnTo>
                <a:lnTo>
                  <a:pt x="10121" y="6764"/>
                </a:lnTo>
                <a:lnTo>
                  <a:pt x="10064" y="6776"/>
                </a:lnTo>
                <a:lnTo>
                  <a:pt x="10033" y="6828"/>
                </a:lnTo>
                <a:lnTo>
                  <a:pt x="9991" y="6969"/>
                </a:lnTo>
                <a:lnTo>
                  <a:pt x="9951" y="7020"/>
                </a:lnTo>
                <a:lnTo>
                  <a:pt x="9929" y="7104"/>
                </a:lnTo>
                <a:lnTo>
                  <a:pt x="9929" y="7174"/>
                </a:lnTo>
                <a:lnTo>
                  <a:pt x="9913" y="7258"/>
                </a:lnTo>
                <a:lnTo>
                  <a:pt x="9894" y="7277"/>
                </a:lnTo>
                <a:lnTo>
                  <a:pt x="9857" y="7360"/>
                </a:lnTo>
                <a:lnTo>
                  <a:pt x="9836" y="7453"/>
                </a:lnTo>
                <a:lnTo>
                  <a:pt x="9842" y="7495"/>
                </a:lnTo>
                <a:lnTo>
                  <a:pt x="9821" y="7566"/>
                </a:lnTo>
                <a:lnTo>
                  <a:pt x="9795" y="7607"/>
                </a:lnTo>
                <a:lnTo>
                  <a:pt x="9790" y="7668"/>
                </a:lnTo>
                <a:lnTo>
                  <a:pt x="9784" y="7729"/>
                </a:lnTo>
                <a:lnTo>
                  <a:pt x="9816" y="7790"/>
                </a:lnTo>
                <a:lnTo>
                  <a:pt x="9831" y="7855"/>
                </a:lnTo>
                <a:lnTo>
                  <a:pt x="9826" y="7925"/>
                </a:lnTo>
                <a:lnTo>
                  <a:pt x="9831" y="7996"/>
                </a:lnTo>
                <a:lnTo>
                  <a:pt x="9836" y="8130"/>
                </a:lnTo>
                <a:lnTo>
                  <a:pt x="9826" y="8252"/>
                </a:lnTo>
                <a:lnTo>
                  <a:pt x="9810" y="8326"/>
                </a:lnTo>
                <a:lnTo>
                  <a:pt x="9816" y="8397"/>
                </a:lnTo>
                <a:lnTo>
                  <a:pt x="9800" y="8471"/>
                </a:lnTo>
                <a:lnTo>
                  <a:pt x="9769" y="8560"/>
                </a:lnTo>
                <a:lnTo>
                  <a:pt x="9743" y="8593"/>
                </a:lnTo>
                <a:lnTo>
                  <a:pt x="9774" y="8644"/>
                </a:lnTo>
                <a:lnTo>
                  <a:pt x="9800" y="8747"/>
                </a:lnTo>
                <a:lnTo>
                  <a:pt x="9790" y="8807"/>
                </a:lnTo>
                <a:lnTo>
                  <a:pt x="9800" y="8910"/>
                </a:lnTo>
                <a:lnTo>
                  <a:pt x="9805" y="8942"/>
                </a:lnTo>
                <a:lnTo>
                  <a:pt x="9826" y="8971"/>
                </a:lnTo>
                <a:lnTo>
                  <a:pt x="9826" y="8994"/>
                </a:lnTo>
                <a:lnTo>
                  <a:pt x="9842" y="9035"/>
                </a:lnTo>
                <a:lnTo>
                  <a:pt x="9868" y="9045"/>
                </a:lnTo>
                <a:lnTo>
                  <a:pt x="9899" y="9106"/>
                </a:lnTo>
                <a:lnTo>
                  <a:pt x="9913" y="9125"/>
                </a:lnTo>
                <a:lnTo>
                  <a:pt x="9925" y="9157"/>
                </a:lnTo>
                <a:lnTo>
                  <a:pt x="9929" y="9218"/>
                </a:lnTo>
                <a:lnTo>
                  <a:pt x="9946" y="9250"/>
                </a:lnTo>
                <a:lnTo>
                  <a:pt x="9960" y="9270"/>
                </a:lnTo>
                <a:lnTo>
                  <a:pt x="9981" y="9321"/>
                </a:lnTo>
                <a:lnTo>
                  <a:pt x="10007" y="9404"/>
                </a:lnTo>
                <a:lnTo>
                  <a:pt x="10012" y="9507"/>
                </a:lnTo>
                <a:lnTo>
                  <a:pt x="10023" y="9558"/>
                </a:lnTo>
                <a:lnTo>
                  <a:pt x="10054" y="9629"/>
                </a:lnTo>
                <a:lnTo>
                  <a:pt x="10095" y="9680"/>
                </a:lnTo>
                <a:lnTo>
                  <a:pt x="10111" y="9690"/>
                </a:lnTo>
                <a:lnTo>
                  <a:pt x="10153" y="9783"/>
                </a:lnTo>
                <a:lnTo>
                  <a:pt x="10205" y="9857"/>
                </a:lnTo>
                <a:lnTo>
                  <a:pt x="10261" y="9959"/>
                </a:lnTo>
                <a:lnTo>
                  <a:pt x="10323" y="10020"/>
                </a:lnTo>
                <a:lnTo>
                  <a:pt x="10339" y="10020"/>
                </a:lnTo>
                <a:lnTo>
                  <a:pt x="10349" y="10020"/>
                </a:lnTo>
                <a:lnTo>
                  <a:pt x="10412" y="9969"/>
                </a:lnTo>
                <a:lnTo>
                  <a:pt x="10453" y="9927"/>
                </a:lnTo>
                <a:lnTo>
                  <a:pt x="10525" y="9908"/>
                </a:lnTo>
                <a:lnTo>
                  <a:pt x="10561" y="9908"/>
                </a:lnTo>
                <a:lnTo>
                  <a:pt x="10603" y="9937"/>
                </a:lnTo>
                <a:lnTo>
                  <a:pt x="10629" y="9937"/>
                </a:lnTo>
                <a:lnTo>
                  <a:pt x="10681" y="9979"/>
                </a:lnTo>
                <a:lnTo>
                  <a:pt x="10754" y="9947"/>
                </a:lnTo>
                <a:lnTo>
                  <a:pt x="10789" y="9895"/>
                </a:lnTo>
                <a:lnTo>
                  <a:pt x="10883" y="9815"/>
                </a:lnTo>
                <a:lnTo>
                  <a:pt x="10930" y="9783"/>
                </a:lnTo>
                <a:lnTo>
                  <a:pt x="10982" y="9764"/>
                </a:lnTo>
                <a:lnTo>
                  <a:pt x="11034" y="9764"/>
                </a:lnTo>
                <a:lnTo>
                  <a:pt x="11079" y="9764"/>
                </a:lnTo>
                <a:lnTo>
                  <a:pt x="11121" y="9857"/>
                </a:lnTo>
                <a:lnTo>
                  <a:pt x="11143" y="9959"/>
                </a:lnTo>
                <a:lnTo>
                  <a:pt x="11173" y="10040"/>
                </a:lnTo>
                <a:lnTo>
                  <a:pt x="11220" y="10040"/>
                </a:lnTo>
                <a:lnTo>
                  <a:pt x="11241" y="10011"/>
                </a:lnTo>
                <a:lnTo>
                  <a:pt x="11261" y="10020"/>
                </a:lnTo>
                <a:lnTo>
                  <a:pt x="11324" y="9969"/>
                </a:lnTo>
                <a:lnTo>
                  <a:pt x="11324" y="10011"/>
                </a:lnTo>
                <a:lnTo>
                  <a:pt x="11339" y="10030"/>
                </a:lnTo>
                <a:lnTo>
                  <a:pt x="11350" y="10091"/>
                </a:lnTo>
                <a:lnTo>
                  <a:pt x="11376" y="10113"/>
                </a:lnTo>
                <a:lnTo>
                  <a:pt x="11402" y="10203"/>
                </a:lnTo>
                <a:lnTo>
                  <a:pt x="11390" y="10306"/>
                </a:lnTo>
                <a:lnTo>
                  <a:pt x="11371" y="10460"/>
                </a:lnTo>
                <a:lnTo>
                  <a:pt x="11381" y="10482"/>
                </a:lnTo>
                <a:lnTo>
                  <a:pt x="11371" y="10585"/>
                </a:lnTo>
                <a:lnTo>
                  <a:pt x="11355" y="10688"/>
                </a:lnTo>
                <a:lnTo>
                  <a:pt x="11339" y="10729"/>
                </a:lnTo>
                <a:lnTo>
                  <a:pt x="11339" y="10768"/>
                </a:lnTo>
                <a:lnTo>
                  <a:pt x="11376" y="10912"/>
                </a:lnTo>
                <a:lnTo>
                  <a:pt x="11416" y="11025"/>
                </a:lnTo>
                <a:lnTo>
                  <a:pt x="11479" y="11159"/>
                </a:lnTo>
                <a:lnTo>
                  <a:pt x="11531" y="11304"/>
                </a:lnTo>
                <a:lnTo>
                  <a:pt x="11546" y="11406"/>
                </a:lnTo>
                <a:lnTo>
                  <a:pt x="11557" y="11448"/>
                </a:lnTo>
                <a:lnTo>
                  <a:pt x="11552" y="11477"/>
                </a:lnTo>
                <a:lnTo>
                  <a:pt x="11583" y="11560"/>
                </a:lnTo>
                <a:lnTo>
                  <a:pt x="11593" y="11653"/>
                </a:lnTo>
                <a:lnTo>
                  <a:pt x="11609" y="11785"/>
                </a:lnTo>
                <a:lnTo>
                  <a:pt x="11588" y="11836"/>
                </a:lnTo>
                <a:lnTo>
                  <a:pt x="11583" y="11868"/>
                </a:lnTo>
                <a:lnTo>
                  <a:pt x="11598" y="11949"/>
                </a:lnTo>
                <a:lnTo>
                  <a:pt x="11614" y="12032"/>
                </a:lnTo>
                <a:lnTo>
                  <a:pt x="11630" y="12083"/>
                </a:lnTo>
                <a:lnTo>
                  <a:pt x="11635" y="12167"/>
                </a:lnTo>
                <a:lnTo>
                  <a:pt x="11630" y="12270"/>
                </a:lnTo>
                <a:lnTo>
                  <a:pt x="11609" y="12330"/>
                </a:lnTo>
                <a:lnTo>
                  <a:pt x="11572" y="12424"/>
                </a:lnTo>
                <a:lnTo>
                  <a:pt x="11557" y="12475"/>
                </a:lnTo>
                <a:lnTo>
                  <a:pt x="11536" y="12597"/>
                </a:lnTo>
                <a:lnTo>
                  <a:pt x="11531" y="12658"/>
                </a:lnTo>
                <a:lnTo>
                  <a:pt x="11510" y="12783"/>
                </a:lnTo>
                <a:lnTo>
                  <a:pt x="11500" y="12905"/>
                </a:lnTo>
                <a:lnTo>
                  <a:pt x="11505" y="12988"/>
                </a:lnTo>
                <a:lnTo>
                  <a:pt x="11510" y="13091"/>
                </a:lnTo>
                <a:lnTo>
                  <a:pt x="11557" y="13222"/>
                </a:lnTo>
                <a:lnTo>
                  <a:pt x="11567" y="13306"/>
                </a:lnTo>
                <a:lnTo>
                  <a:pt x="11598" y="13470"/>
                </a:lnTo>
                <a:lnTo>
                  <a:pt x="11630" y="13582"/>
                </a:lnTo>
                <a:lnTo>
                  <a:pt x="11649" y="13633"/>
                </a:lnTo>
                <a:lnTo>
                  <a:pt x="11656" y="13707"/>
                </a:lnTo>
                <a:lnTo>
                  <a:pt x="11656" y="13871"/>
                </a:lnTo>
                <a:lnTo>
                  <a:pt x="11671" y="14076"/>
                </a:lnTo>
                <a:lnTo>
                  <a:pt x="11687" y="14179"/>
                </a:lnTo>
                <a:lnTo>
                  <a:pt x="11696" y="14310"/>
                </a:lnTo>
                <a:lnTo>
                  <a:pt x="11717" y="14413"/>
                </a:lnTo>
                <a:lnTo>
                  <a:pt x="11760" y="14516"/>
                </a:lnTo>
                <a:lnTo>
                  <a:pt x="11795" y="14692"/>
                </a:lnTo>
                <a:lnTo>
                  <a:pt x="11821" y="14804"/>
                </a:lnTo>
                <a:lnTo>
                  <a:pt x="11842" y="14917"/>
                </a:lnTo>
                <a:lnTo>
                  <a:pt x="11842" y="15019"/>
                </a:lnTo>
                <a:lnTo>
                  <a:pt x="11821" y="15042"/>
                </a:lnTo>
                <a:lnTo>
                  <a:pt x="11837" y="15132"/>
                </a:lnTo>
                <a:lnTo>
                  <a:pt x="11831" y="15215"/>
                </a:lnTo>
                <a:lnTo>
                  <a:pt x="11837" y="15257"/>
                </a:lnTo>
                <a:lnTo>
                  <a:pt x="11842" y="15234"/>
                </a:lnTo>
                <a:lnTo>
                  <a:pt x="11863" y="15298"/>
                </a:lnTo>
                <a:lnTo>
                  <a:pt x="11883" y="15298"/>
                </a:lnTo>
                <a:lnTo>
                  <a:pt x="11904" y="15350"/>
                </a:lnTo>
                <a:lnTo>
                  <a:pt x="11930" y="15350"/>
                </a:lnTo>
                <a:lnTo>
                  <a:pt x="11967" y="15298"/>
                </a:lnTo>
                <a:lnTo>
                  <a:pt x="12019" y="15276"/>
                </a:lnTo>
                <a:lnTo>
                  <a:pt x="12080" y="15225"/>
                </a:lnTo>
                <a:lnTo>
                  <a:pt x="12106" y="15234"/>
                </a:lnTo>
                <a:lnTo>
                  <a:pt x="12142" y="15215"/>
                </a:lnTo>
                <a:lnTo>
                  <a:pt x="12205" y="15247"/>
                </a:lnTo>
                <a:lnTo>
                  <a:pt x="12236" y="15215"/>
                </a:lnTo>
                <a:lnTo>
                  <a:pt x="12271" y="15234"/>
                </a:lnTo>
                <a:lnTo>
                  <a:pt x="12283" y="15196"/>
                </a:lnTo>
                <a:lnTo>
                  <a:pt x="12313" y="15183"/>
                </a:lnTo>
                <a:lnTo>
                  <a:pt x="12375" y="15132"/>
                </a:lnTo>
                <a:lnTo>
                  <a:pt x="12422" y="15071"/>
                </a:lnTo>
                <a:lnTo>
                  <a:pt x="12469" y="14990"/>
                </a:lnTo>
                <a:lnTo>
                  <a:pt x="12542" y="14846"/>
                </a:lnTo>
                <a:lnTo>
                  <a:pt x="12577" y="14743"/>
                </a:lnTo>
                <a:lnTo>
                  <a:pt x="12599" y="14670"/>
                </a:lnTo>
                <a:lnTo>
                  <a:pt x="12624" y="14599"/>
                </a:lnTo>
                <a:lnTo>
                  <a:pt x="12634" y="14580"/>
                </a:lnTo>
                <a:lnTo>
                  <a:pt x="12676" y="14506"/>
                </a:lnTo>
                <a:lnTo>
                  <a:pt x="12692" y="14445"/>
                </a:lnTo>
                <a:lnTo>
                  <a:pt x="12702" y="14333"/>
                </a:lnTo>
                <a:lnTo>
                  <a:pt x="12723" y="14230"/>
                </a:lnTo>
                <a:lnTo>
                  <a:pt x="12728" y="14156"/>
                </a:lnTo>
                <a:lnTo>
                  <a:pt x="12712" y="14147"/>
                </a:lnTo>
                <a:lnTo>
                  <a:pt x="12707" y="14086"/>
                </a:lnTo>
                <a:lnTo>
                  <a:pt x="12733" y="14034"/>
                </a:lnTo>
                <a:lnTo>
                  <a:pt x="12806" y="13964"/>
                </a:lnTo>
                <a:lnTo>
                  <a:pt x="12858" y="13922"/>
                </a:lnTo>
                <a:lnTo>
                  <a:pt x="12884" y="13871"/>
                </a:lnTo>
                <a:lnTo>
                  <a:pt x="12893" y="13810"/>
                </a:lnTo>
                <a:lnTo>
                  <a:pt x="12879" y="13787"/>
                </a:lnTo>
                <a:lnTo>
                  <a:pt x="12888" y="13726"/>
                </a:lnTo>
                <a:lnTo>
                  <a:pt x="12893" y="13591"/>
                </a:lnTo>
                <a:lnTo>
                  <a:pt x="12884" y="13604"/>
                </a:lnTo>
                <a:lnTo>
                  <a:pt x="12884" y="13563"/>
                </a:lnTo>
                <a:lnTo>
                  <a:pt x="12874" y="13479"/>
                </a:lnTo>
                <a:lnTo>
                  <a:pt x="12848" y="13376"/>
                </a:lnTo>
                <a:lnTo>
                  <a:pt x="12853" y="13283"/>
                </a:lnTo>
                <a:lnTo>
                  <a:pt x="12879" y="13255"/>
                </a:lnTo>
                <a:lnTo>
                  <a:pt x="12926" y="13161"/>
                </a:lnTo>
                <a:lnTo>
                  <a:pt x="12952" y="13142"/>
                </a:lnTo>
                <a:lnTo>
                  <a:pt x="13023" y="12998"/>
                </a:lnTo>
                <a:lnTo>
                  <a:pt x="13091" y="12937"/>
                </a:lnTo>
                <a:lnTo>
                  <a:pt x="13148" y="12886"/>
                </a:lnTo>
                <a:lnTo>
                  <a:pt x="13190" y="12802"/>
                </a:lnTo>
                <a:lnTo>
                  <a:pt x="13216" y="12709"/>
                </a:lnTo>
                <a:lnTo>
                  <a:pt x="13237" y="12616"/>
                </a:lnTo>
                <a:lnTo>
                  <a:pt x="13225" y="12555"/>
                </a:lnTo>
                <a:lnTo>
                  <a:pt x="13225" y="12340"/>
                </a:lnTo>
                <a:lnTo>
                  <a:pt x="13220" y="12218"/>
                </a:lnTo>
                <a:lnTo>
                  <a:pt x="13225" y="12083"/>
                </a:lnTo>
                <a:lnTo>
                  <a:pt x="13216" y="12022"/>
                </a:lnTo>
                <a:lnTo>
                  <a:pt x="13195" y="11990"/>
                </a:lnTo>
                <a:lnTo>
                  <a:pt x="13173" y="11859"/>
                </a:lnTo>
                <a:lnTo>
                  <a:pt x="13152" y="11775"/>
                </a:lnTo>
                <a:lnTo>
                  <a:pt x="13159" y="11714"/>
                </a:lnTo>
                <a:lnTo>
                  <a:pt x="13152" y="11673"/>
                </a:lnTo>
                <a:lnTo>
                  <a:pt x="13169" y="11589"/>
                </a:lnTo>
                <a:lnTo>
                  <a:pt x="13169" y="11560"/>
                </a:lnTo>
                <a:lnTo>
                  <a:pt x="13133" y="11509"/>
                </a:lnTo>
                <a:lnTo>
                  <a:pt x="13126" y="11426"/>
                </a:lnTo>
                <a:lnTo>
                  <a:pt x="13159" y="11262"/>
                </a:lnTo>
                <a:lnTo>
                  <a:pt x="13185" y="11220"/>
                </a:lnTo>
                <a:lnTo>
                  <a:pt x="13195" y="11127"/>
                </a:lnTo>
                <a:lnTo>
                  <a:pt x="13216" y="11076"/>
                </a:lnTo>
                <a:lnTo>
                  <a:pt x="13225" y="10986"/>
                </a:lnTo>
                <a:lnTo>
                  <a:pt x="13246" y="10973"/>
                </a:lnTo>
                <a:lnTo>
                  <a:pt x="13263" y="10912"/>
                </a:lnTo>
                <a:lnTo>
                  <a:pt x="13303" y="10861"/>
                </a:lnTo>
                <a:lnTo>
                  <a:pt x="13319" y="10832"/>
                </a:lnTo>
                <a:lnTo>
                  <a:pt x="13334" y="10758"/>
                </a:lnTo>
                <a:lnTo>
                  <a:pt x="13402" y="10595"/>
                </a:lnTo>
                <a:lnTo>
                  <a:pt x="13458" y="10492"/>
                </a:lnTo>
                <a:lnTo>
                  <a:pt x="13548" y="10357"/>
                </a:lnTo>
                <a:lnTo>
                  <a:pt x="13609" y="10245"/>
                </a:lnTo>
                <a:lnTo>
                  <a:pt x="13677" y="10062"/>
                </a:lnTo>
                <a:lnTo>
                  <a:pt x="13729" y="9908"/>
                </a:lnTo>
                <a:lnTo>
                  <a:pt x="13781" y="9712"/>
                </a:lnTo>
                <a:lnTo>
                  <a:pt x="13816" y="9536"/>
                </a:lnTo>
                <a:lnTo>
                  <a:pt x="13842" y="9382"/>
                </a:lnTo>
                <a:lnTo>
                  <a:pt x="13859" y="9241"/>
                </a:lnTo>
                <a:lnTo>
                  <a:pt x="13868" y="9189"/>
                </a:lnTo>
                <a:lnTo>
                  <a:pt x="13868" y="9116"/>
                </a:lnTo>
                <a:lnTo>
                  <a:pt x="13873" y="9035"/>
                </a:lnTo>
                <a:lnTo>
                  <a:pt x="13873" y="8994"/>
                </a:lnTo>
                <a:lnTo>
                  <a:pt x="13852" y="8994"/>
                </a:lnTo>
                <a:lnTo>
                  <a:pt x="13826" y="9045"/>
                </a:lnTo>
                <a:lnTo>
                  <a:pt x="13795" y="9055"/>
                </a:lnTo>
                <a:lnTo>
                  <a:pt x="13769" y="9074"/>
                </a:lnTo>
                <a:lnTo>
                  <a:pt x="13748" y="9074"/>
                </a:lnTo>
                <a:lnTo>
                  <a:pt x="13713" y="9074"/>
                </a:lnTo>
                <a:lnTo>
                  <a:pt x="13692" y="9096"/>
                </a:lnTo>
                <a:lnTo>
                  <a:pt x="13661" y="9106"/>
                </a:lnTo>
                <a:lnTo>
                  <a:pt x="13609" y="9148"/>
                </a:lnTo>
                <a:lnTo>
                  <a:pt x="13541" y="9167"/>
                </a:lnTo>
                <a:lnTo>
                  <a:pt x="13484" y="9199"/>
                </a:lnTo>
                <a:lnTo>
                  <a:pt x="13454" y="9199"/>
                </a:lnTo>
                <a:lnTo>
                  <a:pt x="13428" y="9138"/>
                </a:lnTo>
                <a:lnTo>
                  <a:pt x="13418" y="9087"/>
                </a:lnTo>
                <a:lnTo>
                  <a:pt x="13397" y="9064"/>
                </a:lnTo>
                <a:lnTo>
                  <a:pt x="13371" y="9022"/>
                </a:lnTo>
                <a:lnTo>
                  <a:pt x="13407" y="8994"/>
                </a:lnTo>
                <a:lnTo>
                  <a:pt x="13407" y="8933"/>
                </a:lnTo>
                <a:lnTo>
                  <a:pt x="13392" y="8891"/>
                </a:lnTo>
                <a:lnTo>
                  <a:pt x="13360" y="8849"/>
                </a:lnTo>
                <a:lnTo>
                  <a:pt x="13340" y="8798"/>
                </a:lnTo>
                <a:lnTo>
                  <a:pt x="13303" y="8714"/>
                </a:lnTo>
                <a:lnTo>
                  <a:pt x="13267" y="8634"/>
                </a:lnTo>
                <a:lnTo>
                  <a:pt x="13185" y="8499"/>
                </a:lnTo>
                <a:lnTo>
                  <a:pt x="13148" y="8439"/>
                </a:lnTo>
                <a:lnTo>
                  <a:pt x="13126" y="8317"/>
                </a:lnTo>
                <a:lnTo>
                  <a:pt x="13086" y="8163"/>
                </a:lnTo>
                <a:lnTo>
                  <a:pt x="13049" y="8111"/>
                </a:lnTo>
                <a:lnTo>
                  <a:pt x="13023" y="8079"/>
                </a:lnTo>
                <a:lnTo>
                  <a:pt x="12997" y="7916"/>
                </a:lnTo>
                <a:lnTo>
                  <a:pt x="12987" y="7771"/>
                </a:lnTo>
                <a:lnTo>
                  <a:pt x="12997" y="7752"/>
                </a:lnTo>
                <a:lnTo>
                  <a:pt x="12977" y="7617"/>
                </a:lnTo>
                <a:lnTo>
                  <a:pt x="12966" y="7585"/>
                </a:lnTo>
                <a:lnTo>
                  <a:pt x="12893" y="7463"/>
                </a:lnTo>
                <a:lnTo>
                  <a:pt x="12888" y="7370"/>
                </a:lnTo>
                <a:lnTo>
                  <a:pt x="12900" y="7351"/>
                </a:lnTo>
                <a:lnTo>
                  <a:pt x="12841" y="7197"/>
                </a:lnTo>
                <a:lnTo>
                  <a:pt x="12822" y="7123"/>
                </a:lnTo>
                <a:lnTo>
                  <a:pt x="12796" y="7052"/>
                </a:lnTo>
                <a:lnTo>
                  <a:pt x="12744" y="6837"/>
                </a:lnTo>
                <a:lnTo>
                  <a:pt x="12702" y="6703"/>
                </a:lnTo>
                <a:lnTo>
                  <a:pt x="12671" y="6558"/>
                </a:lnTo>
                <a:lnTo>
                  <a:pt x="12676" y="6549"/>
                </a:lnTo>
                <a:lnTo>
                  <a:pt x="12728" y="6744"/>
                </a:lnTo>
                <a:lnTo>
                  <a:pt x="12759" y="6805"/>
                </a:lnTo>
                <a:lnTo>
                  <a:pt x="12780" y="6847"/>
                </a:lnTo>
                <a:lnTo>
                  <a:pt x="12790" y="6828"/>
                </a:lnTo>
                <a:lnTo>
                  <a:pt x="12806" y="6754"/>
                </a:lnTo>
                <a:lnTo>
                  <a:pt x="12816" y="6651"/>
                </a:lnTo>
                <a:lnTo>
                  <a:pt x="12832" y="6600"/>
                </a:lnTo>
                <a:lnTo>
                  <a:pt x="12837" y="6622"/>
                </a:lnTo>
                <a:lnTo>
                  <a:pt x="12832" y="6674"/>
                </a:lnTo>
                <a:lnTo>
                  <a:pt x="12832" y="6725"/>
                </a:lnTo>
                <a:lnTo>
                  <a:pt x="12827" y="6796"/>
                </a:lnTo>
                <a:lnTo>
                  <a:pt x="12858" y="6796"/>
                </a:lnTo>
                <a:lnTo>
                  <a:pt x="12893" y="6889"/>
                </a:lnTo>
                <a:lnTo>
                  <a:pt x="12935" y="7001"/>
                </a:lnTo>
                <a:lnTo>
                  <a:pt x="12961" y="7104"/>
                </a:lnTo>
                <a:lnTo>
                  <a:pt x="12977" y="7113"/>
                </a:lnTo>
                <a:lnTo>
                  <a:pt x="12997" y="7187"/>
                </a:lnTo>
                <a:lnTo>
                  <a:pt x="12997" y="7216"/>
                </a:lnTo>
                <a:lnTo>
                  <a:pt x="13018" y="7299"/>
                </a:lnTo>
                <a:lnTo>
                  <a:pt x="13049" y="7328"/>
                </a:lnTo>
                <a:lnTo>
                  <a:pt x="13081" y="7380"/>
                </a:lnTo>
                <a:lnTo>
                  <a:pt x="13122" y="7534"/>
                </a:lnTo>
                <a:lnTo>
                  <a:pt x="13122" y="7617"/>
                </a:lnTo>
                <a:lnTo>
                  <a:pt x="13133" y="7710"/>
                </a:lnTo>
                <a:lnTo>
                  <a:pt x="13173" y="7842"/>
                </a:lnTo>
                <a:lnTo>
                  <a:pt x="13199" y="7864"/>
                </a:lnTo>
                <a:lnTo>
                  <a:pt x="13246" y="7957"/>
                </a:lnTo>
                <a:lnTo>
                  <a:pt x="13267" y="8070"/>
                </a:lnTo>
                <a:lnTo>
                  <a:pt x="13303" y="8182"/>
                </a:lnTo>
                <a:lnTo>
                  <a:pt x="13334" y="8233"/>
                </a:lnTo>
                <a:lnTo>
                  <a:pt x="13340" y="8284"/>
                </a:lnTo>
                <a:lnTo>
                  <a:pt x="13360" y="8326"/>
                </a:lnTo>
                <a:lnTo>
                  <a:pt x="13371" y="8387"/>
                </a:lnTo>
                <a:lnTo>
                  <a:pt x="13376" y="8448"/>
                </a:lnTo>
                <a:lnTo>
                  <a:pt x="13371" y="8480"/>
                </a:lnTo>
                <a:lnTo>
                  <a:pt x="13381" y="8541"/>
                </a:lnTo>
                <a:lnTo>
                  <a:pt x="13371" y="8551"/>
                </a:lnTo>
                <a:lnTo>
                  <a:pt x="13392" y="8602"/>
                </a:lnTo>
                <a:lnTo>
                  <a:pt x="13407" y="8705"/>
                </a:lnTo>
                <a:lnTo>
                  <a:pt x="13418" y="8747"/>
                </a:lnTo>
                <a:lnTo>
                  <a:pt x="13418" y="8817"/>
                </a:lnTo>
                <a:lnTo>
                  <a:pt x="13433" y="8901"/>
                </a:lnTo>
                <a:lnTo>
                  <a:pt x="13475" y="8910"/>
                </a:lnTo>
                <a:lnTo>
                  <a:pt x="13496" y="8891"/>
                </a:lnTo>
                <a:lnTo>
                  <a:pt x="13527" y="8891"/>
                </a:lnTo>
                <a:lnTo>
                  <a:pt x="13536" y="8859"/>
                </a:lnTo>
                <a:lnTo>
                  <a:pt x="13552" y="8849"/>
                </a:lnTo>
                <a:lnTo>
                  <a:pt x="13562" y="8807"/>
                </a:lnTo>
                <a:lnTo>
                  <a:pt x="13578" y="8798"/>
                </a:lnTo>
                <a:lnTo>
                  <a:pt x="13630" y="8788"/>
                </a:lnTo>
                <a:lnTo>
                  <a:pt x="13666" y="8756"/>
                </a:lnTo>
                <a:lnTo>
                  <a:pt x="13703" y="8695"/>
                </a:lnTo>
                <a:lnTo>
                  <a:pt x="13722" y="8705"/>
                </a:lnTo>
                <a:lnTo>
                  <a:pt x="13748" y="8695"/>
                </a:lnTo>
                <a:lnTo>
                  <a:pt x="13800" y="8602"/>
                </a:lnTo>
                <a:lnTo>
                  <a:pt x="13894" y="8541"/>
                </a:lnTo>
                <a:lnTo>
                  <a:pt x="13951" y="8480"/>
                </a:lnTo>
                <a:lnTo>
                  <a:pt x="13951" y="8429"/>
                </a:lnTo>
                <a:lnTo>
                  <a:pt x="13962" y="8368"/>
                </a:lnTo>
                <a:lnTo>
                  <a:pt x="14003" y="8326"/>
                </a:lnTo>
                <a:lnTo>
                  <a:pt x="14029" y="8317"/>
                </a:lnTo>
                <a:lnTo>
                  <a:pt x="14066" y="8275"/>
                </a:lnTo>
                <a:lnTo>
                  <a:pt x="14097" y="8284"/>
                </a:lnTo>
                <a:lnTo>
                  <a:pt x="14123" y="8243"/>
                </a:lnTo>
                <a:lnTo>
                  <a:pt x="14123" y="8191"/>
                </a:lnTo>
                <a:lnTo>
                  <a:pt x="14144" y="8163"/>
                </a:lnTo>
                <a:lnTo>
                  <a:pt x="14179" y="8163"/>
                </a:lnTo>
                <a:lnTo>
                  <a:pt x="14189" y="8130"/>
                </a:lnTo>
                <a:lnTo>
                  <a:pt x="14195" y="8070"/>
                </a:lnTo>
                <a:lnTo>
                  <a:pt x="14231" y="8018"/>
                </a:lnTo>
                <a:lnTo>
                  <a:pt x="14257" y="8018"/>
                </a:lnTo>
                <a:lnTo>
                  <a:pt x="14262" y="7996"/>
                </a:lnTo>
                <a:lnTo>
                  <a:pt x="14252" y="7906"/>
                </a:lnTo>
                <a:lnTo>
                  <a:pt x="14257" y="7832"/>
                </a:lnTo>
                <a:lnTo>
                  <a:pt x="14267" y="7803"/>
                </a:lnTo>
                <a:lnTo>
                  <a:pt x="14293" y="7813"/>
                </a:lnTo>
                <a:lnTo>
                  <a:pt x="14309" y="7720"/>
                </a:lnTo>
                <a:lnTo>
                  <a:pt x="14330" y="7678"/>
                </a:lnTo>
                <a:lnTo>
                  <a:pt x="14335" y="7636"/>
                </a:lnTo>
                <a:lnTo>
                  <a:pt x="14351" y="7556"/>
                </a:lnTo>
                <a:lnTo>
                  <a:pt x="14351" y="7524"/>
                </a:lnTo>
                <a:lnTo>
                  <a:pt x="14330" y="7505"/>
                </a:lnTo>
                <a:lnTo>
                  <a:pt x="14309" y="7463"/>
                </a:lnTo>
                <a:lnTo>
                  <a:pt x="14278" y="7380"/>
                </a:lnTo>
                <a:lnTo>
                  <a:pt x="14241" y="7360"/>
                </a:lnTo>
                <a:lnTo>
                  <a:pt x="14195" y="7341"/>
                </a:lnTo>
                <a:lnTo>
                  <a:pt x="14158" y="7290"/>
                </a:lnTo>
                <a:lnTo>
                  <a:pt x="14127" y="7197"/>
                </a:lnTo>
                <a:lnTo>
                  <a:pt x="14111" y="7094"/>
                </a:lnTo>
                <a:lnTo>
                  <a:pt x="14118" y="7072"/>
                </a:lnTo>
                <a:lnTo>
                  <a:pt x="14118" y="7020"/>
                </a:lnTo>
                <a:lnTo>
                  <a:pt x="14106" y="7011"/>
                </a:lnTo>
                <a:lnTo>
                  <a:pt x="14092" y="7062"/>
                </a:lnTo>
                <a:lnTo>
                  <a:pt x="14059" y="7145"/>
                </a:lnTo>
                <a:lnTo>
                  <a:pt x="14019" y="7239"/>
                </a:lnTo>
                <a:lnTo>
                  <a:pt x="13982" y="7328"/>
                </a:lnTo>
                <a:lnTo>
                  <a:pt x="13946" y="7328"/>
                </a:lnTo>
                <a:lnTo>
                  <a:pt x="13899" y="7328"/>
                </a:lnTo>
                <a:lnTo>
                  <a:pt x="13852" y="7351"/>
                </a:lnTo>
                <a:lnTo>
                  <a:pt x="13847" y="7309"/>
                </a:lnTo>
                <a:lnTo>
                  <a:pt x="13837" y="7319"/>
                </a:lnTo>
                <a:lnTo>
                  <a:pt x="13821" y="7267"/>
                </a:lnTo>
                <a:lnTo>
                  <a:pt x="13833" y="7187"/>
                </a:lnTo>
                <a:lnTo>
                  <a:pt x="13826" y="7104"/>
                </a:lnTo>
                <a:lnTo>
                  <a:pt x="13807" y="7062"/>
                </a:lnTo>
                <a:lnTo>
                  <a:pt x="13791" y="7072"/>
                </a:lnTo>
                <a:lnTo>
                  <a:pt x="13781" y="7145"/>
                </a:lnTo>
                <a:lnTo>
                  <a:pt x="13791" y="7248"/>
                </a:lnTo>
                <a:lnTo>
                  <a:pt x="13781" y="7216"/>
                </a:lnTo>
                <a:lnTo>
                  <a:pt x="13769" y="7174"/>
                </a:lnTo>
                <a:lnTo>
                  <a:pt x="13748" y="7136"/>
                </a:lnTo>
                <a:lnTo>
                  <a:pt x="13739" y="7094"/>
                </a:lnTo>
                <a:lnTo>
                  <a:pt x="13744" y="7052"/>
                </a:lnTo>
                <a:lnTo>
                  <a:pt x="13739" y="7001"/>
                </a:lnTo>
                <a:lnTo>
                  <a:pt x="13697" y="6940"/>
                </a:lnTo>
                <a:lnTo>
                  <a:pt x="13687" y="6889"/>
                </a:lnTo>
                <a:lnTo>
                  <a:pt x="13656" y="6857"/>
                </a:lnTo>
                <a:lnTo>
                  <a:pt x="13625" y="6744"/>
                </a:lnTo>
                <a:lnTo>
                  <a:pt x="13599" y="6642"/>
                </a:lnTo>
                <a:lnTo>
                  <a:pt x="13604" y="6610"/>
                </a:lnTo>
                <a:lnTo>
                  <a:pt x="13588" y="6549"/>
                </a:lnTo>
                <a:lnTo>
                  <a:pt x="13625" y="6558"/>
                </a:lnTo>
                <a:lnTo>
                  <a:pt x="13645" y="6507"/>
                </a:lnTo>
                <a:lnTo>
                  <a:pt x="13687" y="6549"/>
                </a:lnTo>
                <a:lnTo>
                  <a:pt x="13718" y="6529"/>
                </a:lnTo>
                <a:lnTo>
                  <a:pt x="13774" y="6712"/>
                </a:lnTo>
                <a:lnTo>
                  <a:pt x="13821" y="6847"/>
                </a:lnTo>
                <a:lnTo>
                  <a:pt x="13878" y="6889"/>
                </a:lnTo>
                <a:lnTo>
                  <a:pt x="13946" y="6991"/>
                </a:lnTo>
                <a:lnTo>
                  <a:pt x="14019" y="7033"/>
                </a:lnTo>
                <a:lnTo>
                  <a:pt x="14076" y="6969"/>
                </a:lnTo>
                <a:lnTo>
                  <a:pt x="14118" y="6950"/>
                </a:lnTo>
                <a:lnTo>
                  <a:pt x="14148" y="6969"/>
                </a:lnTo>
                <a:lnTo>
                  <a:pt x="14184" y="7136"/>
                </a:lnTo>
                <a:lnTo>
                  <a:pt x="14252" y="7155"/>
                </a:lnTo>
                <a:lnTo>
                  <a:pt x="14318" y="7187"/>
                </a:lnTo>
                <a:lnTo>
                  <a:pt x="14433" y="7226"/>
                </a:lnTo>
                <a:lnTo>
                  <a:pt x="14516" y="7206"/>
                </a:lnTo>
                <a:lnTo>
                  <a:pt x="14610" y="7206"/>
                </a:lnTo>
                <a:lnTo>
                  <a:pt x="14719" y="7187"/>
                </a:lnTo>
                <a:lnTo>
                  <a:pt x="14770" y="7290"/>
                </a:lnTo>
                <a:lnTo>
                  <a:pt x="14796" y="7393"/>
                </a:lnTo>
                <a:lnTo>
                  <a:pt x="14843" y="7421"/>
                </a:lnTo>
                <a:lnTo>
                  <a:pt x="14921" y="7534"/>
                </a:lnTo>
                <a:lnTo>
                  <a:pt x="14940" y="7585"/>
                </a:lnTo>
                <a:lnTo>
                  <a:pt x="14914" y="7636"/>
                </a:lnTo>
                <a:lnTo>
                  <a:pt x="15004" y="7803"/>
                </a:lnTo>
                <a:lnTo>
                  <a:pt x="15044" y="7822"/>
                </a:lnTo>
                <a:lnTo>
                  <a:pt x="15128" y="7739"/>
                </a:lnTo>
                <a:lnTo>
                  <a:pt x="15148" y="7864"/>
                </a:lnTo>
                <a:lnTo>
                  <a:pt x="15159" y="8028"/>
                </a:lnTo>
                <a:lnTo>
                  <a:pt x="15185" y="8201"/>
                </a:lnTo>
                <a:lnTo>
                  <a:pt x="15221" y="8471"/>
                </a:lnTo>
                <a:lnTo>
                  <a:pt x="15284" y="8653"/>
                </a:lnTo>
                <a:lnTo>
                  <a:pt x="15298" y="8737"/>
                </a:lnTo>
                <a:lnTo>
                  <a:pt x="15319" y="8910"/>
                </a:lnTo>
                <a:lnTo>
                  <a:pt x="15355" y="9045"/>
                </a:lnTo>
                <a:lnTo>
                  <a:pt x="15376" y="9106"/>
                </a:lnTo>
                <a:lnTo>
                  <a:pt x="15402" y="9241"/>
                </a:lnTo>
                <a:lnTo>
                  <a:pt x="15433" y="9433"/>
                </a:lnTo>
                <a:lnTo>
                  <a:pt x="15496" y="9558"/>
                </a:lnTo>
                <a:lnTo>
                  <a:pt x="15522" y="9517"/>
                </a:lnTo>
                <a:lnTo>
                  <a:pt x="15536" y="9424"/>
                </a:lnTo>
                <a:lnTo>
                  <a:pt x="15588" y="9382"/>
                </a:lnTo>
                <a:lnTo>
                  <a:pt x="15569" y="9343"/>
                </a:lnTo>
                <a:lnTo>
                  <a:pt x="15595" y="9241"/>
                </a:lnTo>
                <a:lnTo>
                  <a:pt x="15625" y="9228"/>
                </a:lnTo>
                <a:lnTo>
                  <a:pt x="15621" y="8994"/>
                </a:lnTo>
                <a:lnTo>
                  <a:pt x="15640" y="8859"/>
                </a:lnTo>
                <a:lnTo>
                  <a:pt x="15630" y="8747"/>
                </a:lnTo>
                <a:lnTo>
                  <a:pt x="15609" y="8573"/>
                </a:lnTo>
                <a:lnTo>
                  <a:pt x="15621" y="8471"/>
                </a:lnTo>
                <a:lnTo>
                  <a:pt x="15647" y="8458"/>
                </a:lnTo>
                <a:lnTo>
                  <a:pt x="15698" y="8406"/>
                </a:lnTo>
                <a:lnTo>
                  <a:pt x="15724" y="8378"/>
                </a:lnTo>
                <a:lnTo>
                  <a:pt x="15718" y="8317"/>
                </a:lnTo>
                <a:lnTo>
                  <a:pt x="15776" y="8224"/>
                </a:lnTo>
                <a:lnTo>
                  <a:pt x="15817" y="8140"/>
                </a:lnTo>
                <a:lnTo>
                  <a:pt x="15873" y="7976"/>
                </a:lnTo>
                <a:lnTo>
                  <a:pt x="15951" y="7883"/>
                </a:lnTo>
                <a:lnTo>
                  <a:pt x="15977" y="7803"/>
                </a:lnTo>
                <a:lnTo>
                  <a:pt x="15967" y="7701"/>
                </a:lnTo>
                <a:lnTo>
                  <a:pt x="16040" y="7668"/>
                </a:lnTo>
                <a:lnTo>
                  <a:pt x="16081" y="7668"/>
                </a:lnTo>
                <a:lnTo>
                  <a:pt x="16087" y="7617"/>
                </a:lnTo>
                <a:lnTo>
                  <a:pt x="16113" y="7627"/>
                </a:lnTo>
                <a:lnTo>
                  <a:pt x="16128" y="7636"/>
                </a:lnTo>
                <a:lnTo>
                  <a:pt x="16132" y="7617"/>
                </a:lnTo>
                <a:lnTo>
                  <a:pt x="16158" y="7649"/>
                </a:lnTo>
                <a:lnTo>
                  <a:pt x="16174" y="7575"/>
                </a:lnTo>
                <a:lnTo>
                  <a:pt x="16165" y="7524"/>
                </a:lnTo>
                <a:lnTo>
                  <a:pt x="16221" y="7534"/>
                </a:lnTo>
                <a:lnTo>
                  <a:pt x="16252" y="7617"/>
                </a:lnTo>
                <a:lnTo>
                  <a:pt x="16268" y="7678"/>
                </a:lnTo>
                <a:lnTo>
                  <a:pt x="16278" y="7752"/>
                </a:lnTo>
                <a:lnTo>
                  <a:pt x="16299" y="7822"/>
                </a:lnTo>
                <a:lnTo>
                  <a:pt x="16351" y="7935"/>
                </a:lnTo>
                <a:lnTo>
                  <a:pt x="16387" y="7957"/>
                </a:lnTo>
                <a:lnTo>
                  <a:pt x="16382" y="8009"/>
                </a:lnTo>
                <a:lnTo>
                  <a:pt x="16438" y="8163"/>
                </a:lnTo>
                <a:lnTo>
                  <a:pt x="16460" y="8284"/>
                </a:lnTo>
                <a:lnTo>
                  <a:pt x="16450" y="8448"/>
                </a:lnTo>
                <a:lnTo>
                  <a:pt x="16490" y="8480"/>
                </a:lnTo>
                <a:lnTo>
                  <a:pt x="16528" y="8490"/>
                </a:lnTo>
                <a:lnTo>
                  <a:pt x="16589" y="8397"/>
                </a:lnTo>
                <a:lnTo>
                  <a:pt x="16625" y="8326"/>
                </a:lnTo>
                <a:lnTo>
                  <a:pt x="16657" y="8439"/>
                </a:lnTo>
                <a:lnTo>
                  <a:pt x="16677" y="8612"/>
                </a:lnTo>
                <a:lnTo>
                  <a:pt x="16702" y="8779"/>
                </a:lnTo>
                <a:lnTo>
                  <a:pt x="16728" y="8849"/>
                </a:lnTo>
                <a:lnTo>
                  <a:pt x="16728" y="8994"/>
                </a:lnTo>
                <a:lnTo>
                  <a:pt x="16754" y="9074"/>
                </a:lnTo>
                <a:lnTo>
                  <a:pt x="16740" y="9176"/>
                </a:lnTo>
                <a:lnTo>
                  <a:pt x="16749" y="9279"/>
                </a:lnTo>
                <a:lnTo>
                  <a:pt x="16735" y="9414"/>
                </a:lnTo>
                <a:lnTo>
                  <a:pt x="16728" y="9497"/>
                </a:lnTo>
                <a:lnTo>
                  <a:pt x="16745" y="9568"/>
                </a:lnTo>
                <a:lnTo>
                  <a:pt x="16749" y="9484"/>
                </a:lnTo>
                <a:lnTo>
                  <a:pt x="16780" y="9549"/>
                </a:lnTo>
                <a:lnTo>
                  <a:pt x="16817" y="9619"/>
                </a:lnTo>
                <a:lnTo>
                  <a:pt x="16827" y="9690"/>
                </a:lnTo>
                <a:lnTo>
                  <a:pt x="16853" y="9741"/>
                </a:lnTo>
                <a:lnTo>
                  <a:pt x="16869" y="9805"/>
                </a:lnTo>
                <a:lnTo>
                  <a:pt x="16864" y="9908"/>
                </a:lnTo>
                <a:lnTo>
                  <a:pt x="16890" y="9979"/>
                </a:lnTo>
                <a:lnTo>
                  <a:pt x="16900" y="10091"/>
                </a:lnTo>
                <a:lnTo>
                  <a:pt x="16936" y="10184"/>
                </a:lnTo>
                <a:lnTo>
                  <a:pt x="16947" y="10255"/>
                </a:lnTo>
                <a:lnTo>
                  <a:pt x="17020" y="10370"/>
                </a:lnTo>
                <a:lnTo>
                  <a:pt x="17077" y="10473"/>
                </a:lnTo>
                <a:lnTo>
                  <a:pt x="17117" y="10460"/>
                </a:lnTo>
                <a:lnTo>
                  <a:pt x="17117" y="10421"/>
                </a:lnTo>
                <a:lnTo>
                  <a:pt x="17091" y="10296"/>
                </a:lnTo>
                <a:lnTo>
                  <a:pt x="17072" y="10255"/>
                </a:lnTo>
                <a:lnTo>
                  <a:pt x="17065" y="10174"/>
                </a:lnTo>
                <a:lnTo>
                  <a:pt x="17060" y="10123"/>
                </a:lnTo>
                <a:lnTo>
                  <a:pt x="17065" y="10062"/>
                </a:lnTo>
                <a:lnTo>
                  <a:pt x="17060" y="9969"/>
                </a:lnTo>
                <a:lnTo>
                  <a:pt x="17034" y="9876"/>
                </a:lnTo>
                <a:lnTo>
                  <a:pt x="16999" y="9793"/>
                </a:lnTo>
                <a:lnTo>
                  <a:pt x="16983" y="9783"/>
                </a:lnTo>
                <a:lnTo>
                  <a:pt x="16952" y="9712"/>
                </a:lnTo>
                <a:lnTo>
                  <a:pt x="16916" y="9690"/>
                </a:lnTo>
                <a:lnTo>
                  <a:pt x="16879" y="9610"/>
                </a:lnTo>
                <a:lnTo>
                  <a:pt x="16864" y="9497"/>
                </a:lnTo>
                <a:lnTo>
                  <a:pt x="16832" y="9372"/>
                </a:lnTo>
                <a:lnTo>
                  <a:pt x="16792" y="9372"/>
                </a:lnTo>
                <a:lnTo>
                  <a:pt x="16787" y="9270"/>
                </a:lnTo>
                <a:lnTo>
                  <a:pt x="16801" y="9148"/>
                </a:lnTo>
                <a:lnTo>
                  <a:pt x="16827" y="8952"/>
                </a:lnTo>
                <a:lnTo>
                  <a:pt x="16822" y="8798"/>
                </a:lnTo>
                <a:lnTo>
                  <a:pt x="16874" y="8798"/>
                </a:lnTo>
                <a:lnTo>
                  <a:pt x="16869" y="8901"/>
                </a:lnTo>
                <a:lnTo>
                  <a:pt x="16921" y="8901"/>
                </a:lnTo>
                <a:lnTo>
                  <a:pt x="16978" y="8961"/>
                </a:lnTo>
                <a:lnTo>
                  <a:pt x="17013" y="9106"/>
                </a:lnTo>
                <a:lnTo>
                  <a:pt x="17039" y="9176"/>
                </a:lnTo>
                <a:lnTo>
                  <a:pt x="17091" y="9199"/>
                </a:lnTo>
                <a:lnTo>
                  <a:pt x="17138" y="9279"/>
                </a:lnTo>
                <a:lnTo>
                  <a:pt x="17124" y="9372"/>
                </a:lnTo>
                <a:lnTo>
                  <a:pt x="17149" y="9465"/>
                </a:lnTo>
                <a:lnTo>
                  <a:pt x="17221" y="9343"/>
                </a:lnTo>
                <a:lnTo>
                  <a:pt x="17268" y="9228"/>
                </a:lnTo>
                <a:lnTo>
                  <a:pt x="17336" y="9138"/>
                </a:lnTo>
                <a:lnTo>
                  <a:pt x="17383" y="9045"/>
                </a:lnTo>
                <a:lnTo>
                  <a:pt x="17376" y="8807"/>
                </a:lnTo>
                <a:lnTo>
                  <a:pt x="17336" y="8551"/>
                </a:lnTo>
                <a:lnTo>
                  <a:pt x="17294" y="8439"/>
                </a:lnTo>
                <a:lnTo>
                  <a:pt x="17232" y="8355"/>
                </a:lnTo>
                <a:lnTo>
                  <a:pt x="17164" y="8182"/>
                </a:lnTo>
                <a:lnTo>
                  <a:pt x="17107" y="8037"/>
                </a:lnTo>
                <a:lnTo>
                  <a:pt x="17112" y="7944"/>
                </a:lnTo>
                <a:lnTo>
                  <a:pt x="17154" y="7813"/>
                </a:lnTo>
                <a:lnTo>
                  <a:pt x="17221" y="7701"/>
                </a:lnTo>
                <a:lnTo>
                  <a:pt x="17247" y="7678"/>
                </a:lnTo>
                <a:lnTo>
                  <a:pt x="17331" y="7720"/>
                </a:lnTo>
                <a:lnTo>
                  <a:pt x="17320" y="7771"/>
                </a:lnTo>
                <a:lnTo>
                  <a:pt x="17345" y="7874"/>
                </a:lnTo>
                <a:lnTo>
                  <a:pt x="17376" y="7864"/>
                </a:lnTo>
                <a:lnTo>
                  <a:pt x="17388" y="7720"/>
                </a:lnTo>
                <a:lnTo>
                  <a:pt x="17449" y="7701"/>
                </a:lnTo>
                <a:lnTo>
                  <a:pt x="17527" y="7627"/>
                </a:lnTo>
                <a:lnTo>
                  <a:pt x="17553" y="7556"/>
                </a:lnTo>
                <a:lnTo>
                  <a:pt x="17579" y="7598"/>
                </a:lnTo>
                <a:lnTo>
                  <a:pt x="17609" y="7534"/>
                </a:lnTo>
                <a:lnTo>
                  <a:pt x="17677" y="7514"/>
                </a:lnTo>
                <a:lnTo>
                  <a:pt x="17734" y="7412"/>
                </a:lnTo>
                <a:lnTo>
                  <a:pt x="17802" y="7290"/>
                </a:lnTo>
                <a:lnTo>
                  <a:pt x="17838" y="7123"/>
                </a:lnTo>
                <a:lnTo>
                  <a:pt x="17864" y="6950"/>
                </a:lnTo>
                <a:lnTo>
                  <a:pt x="17885" y="6805"/>
                </a:lnTo>
                <a:lnTo>
                  <a:pt x="17916" y="6796"/>
                </a:lnTo>
                <a:lnTo>
                  <a:pt x="17916" y="6683"/>
                </a:lnTo>
                <a:lnTo>
                  <a:pt x="17906" y="6571"/>
                </a:lnTo>
                <a:lnTo>
                  <a:pt x="17864" y="6529"/>
                </a:lnTo>
                <a:lnTo>
                  <a:pt x="17838" y="6456"/>
                </a:lnTo>
                <a:lnTo>
                  <a:pt x="17869" y="6417"/>
                </a:lnTo>
                <a:lnTo>
                  <a:pt x="17854" y="6314"/>
                </a:lnTo>
                <a:lnTo>
                  <a:pt x="17797" y="6212"/>
                </a:lnTo>
                <a:lnTo>
                  <a:pt x="17739" y="6087"/>
                </a:lnTo>
                <a:lnTo>
                  <a:pt x="17694" y="5955"/>
                </a:lnTo>
                <a:lnTo>
                  <a:pt x="17616" y="5881"/>
                </a:lnTo>
                <a:lnTo>
                  <a:pt x="17626" y="5788"/>
                </a:lnTo>
                <a:lnTo>
                  <a:pt x="17668" y="5718"/>
                </a:lnTo>
                <a:lnTo>
                  <a:pt x="17677" y="5647"/>
                </a:lnTo>
                <a:lnTo>
                  <a:pt x="17750" y="5605"/>
                </a:lnTo>
                <a:lnTo>
                  <a:pt x="17724" y="5532"/>
                </a:lnTo>
                <a:lnTo>
                  <a:pt x="17687" y="5532"/>
                </a:lnTo>
                <a:lnTo>
                  <a:pt x="17626" y="5480"/>
                </a:lnTo>
                <a:lnTo>
                  <a:pt x="17584" y="5573"/>
                </a:lnTo>
                <a:lnTo>
                  <a:pt x="17532" y="5532"/>
                </a:lnTo>
                <a:lnTo>
                  <a:pt x="17517" y="5471"/>
                </a:lnTo>
                <a:lnTo>
                  <a:pt x="17465" y="5451"/>
                </a:lnTo>
                <a:lnTo>
                  <a:pt x="17413" y="5358"/>
                </a:lnTo>
                <a:lnTo>
                  <a:pt x="17428" y="5297"/>
                </a:lnTo>
                <a:lnTo>
                  <a:pt x="17480" y="5288"/>
                </a:lnTo>
                <a:lnTo>
                  <a:pt x="17496" y="5195"/>
                </a:lnTo>
                <a:lnTo>
                  <a:pt x="17538" y="5102"/>
                </a:lnTo>
                <a:lnTo>
                  <a:pt x="17574" y="5050"/>
                </a:lnTo>
                <a:lnTo>
                  <a:pt x="17621" y="5143"/>
                </a:lnTo>
                <a:lnTo>
                  <a:pt x="17600" y="5236"/>
                </a:lnTo>
                <a:lnTo>
                  <a:pt x="17626" y="5288"/>
                </a:lnTo>
                <a:lnTo>
                  <a:pt x="17609" y="5349"/>
                </a:lnTo>
                <a:lnTo>
                  <a:pt x="17661" y="5307"/>
                </a:lnTo>
                <a:lnTo>
                  <a:pt x="17687" y="5246"/>
                </a:lnTo>
                <a:lnTo>
                  <a:pt x="17755" y="5204"/>
                </a:lnTo>
                <a:lnTo>
                  <a:pt x="17791" y="5246"/>
                </a:lnTo>
                <a:lnTo>
                  <a:pt x="17828" y="5256"/>
                </a:lnTo>
                <a:lnTo>
                  <a:pt x="17838" y="5275"/>
                </a:lnTo>
                <a:lnTo>
                  <a:pt x="17843" y="5349"/>
                </a:lnTo>
                <a:lnTo>
                  <a:pt x="17854" y="5368"/>
                </a:lnTo>
                <a:lnTo>
                  <a:pt x="17843" y="5390"/>
                </a:lnTo>
                <a:lnTo>
                  <a:pt x="17843" y="5451"/>
                </a:lnTo>
                <a:lnTo>
                  <a:pt x="17864" y="5471"/>
                </a:lnTo>
                <a:lnTo>
                  <a:pt x="17880" y="5480"/>
                </a:lnTo>
                <a:lnTo>
                  <a:pt x="17890" y="5503"/>
                </a:lnTo>
                <a:lnTo>
                  <a:pt x="17906" y="5493"/>
                </a:lnTo>
                <a:lnTo>
                  <a:pt x="17906" y="5471"/>
                </a:lnTo>
                <a:lnTo>
                  <a:pt x="17937" y="5503"/>
                </a:lnTo>
                <a:lnTo>
                  <a:pt x="18005" y="5615"/>
                </a:lnTo>
                <a:lnTo>
                  <a:pt x="17967" y="5634"/>
                </a:lnTo>
                <a:lnTo>
                  <a:pt x="18024" y="5779"/>
                </a:lnTo>
                <a:lnTo>
                  <a:pt x="18035" y="5881"/>
                </a:lnTo>
                <a:lnTo>
                  <a:pt x="18056" y="5955"/>
                </a:lnTo>
                <a:lnTo>
                  <a:pt x="18102" y="5942"/>
                </a:lnTo>
                <a:lnTo>
                  <a:pt x="18134" y="5881"/>
                </a:lnTo>
                <a:lnTo>
                  <a:pt x="18180" y="5852"/>
                </a:lnTo>
                <a:lnTo>
                  <a:pt x="18186" y="5779"/>
                </a:lnTo>
                <a:lnTo>
                  <a:pt x="18149" y="5625"/>
                </a:lnTo>
                <a:lnTo>
                  <a:pt x="18113" y="5532"/>
                </a:lnTo>
                <a:lnTo>
                  <a:pt x="18024" y="5368"/>
                </a:lnTo>
                <a:lnTo>
                  <a:pt x="17979" y="5307"/>
                </a:lnTo>
                <a:lnTo>
                  <a:pt x="17953" y="5288"/>
                </a:lnTo>
                <a:lnTo>
                  <a:pt x="17958" y="5275"/>
                </a:lnTo>
                <a:lnTo>
                  <a:pt x="17941" y="5214"/>
                </a:lnTo>
                <a:lnTo>
                  <a:pt x="17958" y="5172"/>
                </a:lnTo>
                <a:lnTo>
                  <a:pt x="17988" y="5153"/>
                </a:lnTo>
                <a:lnTo>
                  <a:pt x="18005" y="5082"/>
                </a:lnTo>
                <a:lnTo>
                  <a:pt x="18009" y="5060"/>
                </a:lnTo>
                <a:lnTo>
                  <a:pt x="18031" y="5031"/>
                </a:lnTo>
                <a:lnTo>
                  <a:pt x="17998" y="4938"/>
                </a:lnTo>
                <a:lnTo>
                  <a:pt x="18005" y="4896"/>
                </a:lnTo>
                <a:lnTo>
                  <a:pt x="18014" y="4855"/>
                </a:lnTo>
                <a:lnTo>
                  <a:pt x="18040" y="4864"/>
                </a:lnTo>
                <a:lnTo>
                  <a:pt x="18035" y="4826"/>
                </a:lnTo>
                <a:lnTo>
                  <a:pt x="18076" y="4723"/>
                </a:lnTo>
                <a:lnTo>
                  <a:pt x="18134" y="4784"/>
                </a:lnTo>
                <a:lnTo>
                  <a:pt x="18170" y="4784"/>
                </a:lnTo>
                <a:lnTo>
                  <a:pt x="18217" y="4701"/>
                </a:lnTo>
                <a:lnTo>
                  <a:pt x="18226" y="4620"/>
                </a:lnTo>
                <a:lnTo>
                  <a:pt x="18248" y="4466"/>
                </a:lnTo>
                <a:lnTo>
                  <a:pt x="18269" y="4312"/>
                </a:lnTo>
                <a:lnTo>
                  <a:pt x="18252" y="4219"/>
                </a:lnTo>
                <a:lnTo>
                  <a:pt x="18264" y="4024"/>
                </a:lnTo>
                <a:lnTo>
                  <a:pt x="18205" y="3809"/>
                </a:lnTo>
                <a:lnTo>
                  <a:pt x="18149" y="3655"/>
                </a:lnTo>
                <a:lnTo>
                  <a:pt x="18136" y="3539"/>
                </a:lnTo>
                <a:lnTo>
                  <a:pt x="18154" y="3581"/>
                </a:lnTo>
                <a:lnTo>
                  <a:pt x="18243" y="3716"/>
                </a:lnTo>
                <a:lnTo>
                  <a:pt x="18309" y="3889"/>
                </a:lnTo>
                <a:lnTo>
                  <a:pt x="18335" y="3991"/>
                </a:lnTo>
                <a:lnTo>
                  <a:pt x="18393" y="4136"/>
                </a:lnTo>
                <a:lnTo>
                  <a:pt x="18434" y="4261"/>
                </a:lnTo>
                <a:lnTo>
                  <a:pt x="18486" y="4373"/>
                </a:lnTo>
                <a:lnTo>
                  <a:pt x="18486" y="4271"/>
                </a:lnTo>
                <a:lnTo>
                  <a:pt x="18554" y="4351"/>
                </a:lnTo>
                <a:lnTo>
                  <a:pt x="18523" y="4261"/>
                </a:lnTo>
                <a:lnTo>
                  <a:pt x="18419" y="4126"/>
                </a:lnTo>
                <a:lnTo>
                  <a:pt x="18377" y="3930"/>
                </a:lnTo>
                <a:lnTo>
                  <a:pt x="18476" y="3972"/>
                </a:lnTo>
                <a:lnTo>
                  <a:pt x="18330" y="3735"/>
                </a:lnTo>
                <a:lnTo>
                  <a:pt x="18252" y="3613"/>
                </a:lnTo>
                <a:lnTo>
                  <a:pt x="18196" y="3478"/>
                </a:lnTo>
                <a:lnTo>
                  <a:pt x="18123" y="3356"/>
                </a:lnTo>
                <a:lnTo>
                  <a:pt x="18071" y="3263"/>
                </a:lnTo>
                <a:lnTo>
                  <a:pt x="18056" y="3286"/>
                </a:lnTo>
                <a:lnTo>
                  <a:pt x="18102" y="3347"/>
                </a:lnTo>
                <a:lnTo>
                  <a:pt x="18082" y="3407"/>
                </a:lnTo>
                <a:lnTo>
                  <a:pt x="17941" y="3263"/>
                </a:lnTo>
                <a:lnTo>
                  <a:pt x="17880" y="3253"/>
                </a:lnTo>
                <a:lnTo>
                  <a:pt x="17875" y="3314"/>
                </a:lnTo>
                <a:lnTo>
                  <a:pt x="17812" y="3286"/>
                </a:lnTo>
                <a:lnTo>
                  <a:pt x="17750" y="3202"/>
                </a:lnTo>
                <a:lnTo>
                  <a:pt x="17661" y="3183"/>
                </a:lnTo>
                <a:lnTo>
                  <a:pt x="17713" y="2884"/>
                </a:lnTo>
                <a:lnTo>
                  <a:pt x="17750" y="2637"/>
                </a:lnTo>
                <a:lnTo>
                  <a:pt x="17890" y="2596"/>
                </a:lnTo>
                <a:lnTo>
                  <a:pt x="18050" y="2618"/>
                </a:lnTo>
                <a:lnTo>
                  <a:pt x="18076" y="2554"/>
                </a:lnTo>
                <a:lnTo>
                  <a:pt x="18165" y="2576"/>
                </a:lnTo>
                <a:lnTo>
                  <a:pt x="18212" y="2670"/>
                </a:lnTo>
                <a:lnTo>
                  <a:pt x="18278" y="2657"/>
                </a:lnTo>
                <a:lnTo>
                  <a:pt x="18372" y="2628"/>
                </a:lnTo>
                <a:lnTo>
                  <a:pt x="18290" y="2554"/>
                </a:lnTo>
                <a:lnTo>
                  <a:pt x="18290" y="2349"/>
                </a:lnTo>
                <a:lnTo>
                  <a:pt x="18387" y="2310"/>
                </a:lnTo>
                <a:lnTo>
                  <a:pt x="18516" y="2464"/>
                </a:lnTo>
                <a:lnTo>
                  <a:pt x="18558" y="2329"/>
                </a:lnTo>
                <a:lnTo>
                  <a:pt x="18523" y="2227"/>
                </a:lnTo>
                <a:lnTo>
                  <a:pt x="18575" y="2217"/>
                </a:lnTo>
                <a:lnTo>
                  <a:pt x="18646" y="2390"/>
                </a:lnTo>
                <a:lnTo>
                  <a:pt x="18620" y="2493"/>
                </a:lnTo>
                <a:lnTo>
                  <a:pt x="18615" y="2628"/>
                </a:lnTo>
                <a:lnTo>
                  <a:pt x="18620" y="2782"/>
                </a:lnTo>
                <a:lnTo>
                  <a:pt x="18558" y="2811"/>
                </a:lnTo>
                <a:lnTo>
                  <a:pt x="18589" y="2875"/>
                </a:lnTo>
                <a:lnTo>
                  <a:pt x="18589" y="2945"/>
                </a:lnTo>
                <a:lnTo>
                  <a:pt x="18657" y="3119"/>
                </a:lnTo>
                <a:lnTo>
                  <a:pt x="18827" y="3407"/>
                </a:lnTo>
                <a:lnTo>
                  <a:pt x="18942" y="3603"/>
                </a:lnTo>
                <a:lnTo>
                  <a:pt x="19004" y="3696"/>
                </a:lnTo>
                <a:lnTo>
                  <a:pt x="19025" y="3571"/>
                </a:lnTo>
                <a:lnTo>
                  <a:pt x="18978" y="3440"/>
                </a:lnTo>
                <a:lnTo>
                  <a:pt x="19041" y="3407"/>
                </a:lnTo>
                <a:lnTo>
                  <a:pt x="18983" y="3263"/>
                </a:lnTo>
                <a:lnTo>
                  <a:pt x="19035" y="3202"/>
                </a:lnTo>
                <a:lnTo>
                  <a:pt x="18983" y="3151"/>
                </a:lnTo>
                <a:lnTo>
                  <a:pt x="18947" y="3048"/>
                </a:lnTo>
                <a:lnTo>
                  <a:pt x="18989" y="3048"/>
                </a:lnTo>
                <a:lnTo>
                  <a:pt x="18890" y="2862"/>
                </a:lnTo>
                <a:lnTo>
                  <a:pt x="18818" y="2833"/>
                </a:lnTo>
                <a:lnTo>
                  <a:pt x="18787" y="2782"/>
                </a:lnTo>
                <a:lnTo>
                  <a:pt x="18775" y="2657"/>
                </a:lnTo>
                <a:lnTo>
                  <a:pt x="18745" y="2576"/>
                </a:lnTo>
                <a:lnTo>
                  <a:pt x="18822" y="2596"/>
                </a:lnTo>
                <a:lnTo>
                  <a:pt x="18839" y="2544"/>
                </a:lnTo>
                <a:lnTo>
                  <a:pt x="18890" y="2596"/>
                </a:lnTo>
                <a:lnTo>
                  <a:pt x="18957" y="2493"/>
                </a:lnTo>
                <a:lnTo>
                  <a:pt x="19082" y="2576"/>
                </a:lnTo>
                <a:lnTo>
                  <a:pt x="19067" y="2516"/>
                </a:lnTo>
                <a:lnTo>
                  <a:pt x="19086" y="2442"/>
                </a:lnTo>
                <a:lnTo>
                  <a:pt x="19103" y="2361"/>
                </a:lnTo>
                <a:lnTo>
                  <a:pt x="19133" y="2349"/>
                </a:lnTo>
                <a:lnTo>
                  <a:pt x="19206" y="2259"/>
                </a:lnTo>
                <a:lnTo>
                  <a:pt x="19315" y="2288"/>
                </a:lnTo>
                <a:lnTo>
                  <a:pt x="19305" y="2259"/>
                </a:lnTo>
                <a:lnTo>
                  <a:pt x="19263" y="2207"/>
                </a:lnTo>
                <a:lnTo>
                  <a:pt x="19216" y="2175"/>
                </a:lnTo>
                <a:lnTo>
                  <a:pt x="19119" y="2073"/>
                </a:lnTo>
                <a:lnTo>
                  <a:pt x="19030" y="2012"/>
                </a:lnTo>
                <a:lnTo>
                  <a:pt x="19098" y="2021"/>
                </a:lnTo>
                <a:lnTo>
                  <a:pt x="19119" y="1970"/>
                </a:lnTo>
                <a:lnTo>
                  <a:pt x="18761" y="1498"/>
                </a:lnTo>
                <a:lnTo>
                  <a:pt x="18657" y="1447"/>
                </a:lnTo>
                <a:lnTo>
                  <a:pt x="18486" y="1396"/>
                </a:lnTo>
                <a:lnTo>
                  <a:pt x="18398" y="1405"/>
                </a:lnTo>
                <a:lnTo>
                  <a:pt x="18231" y="1373"/>
                </a:lnTo>
                <a:lnTo>
                  <a:pt x="18252" y="1425"/>
                </a:lnTo>
                <a:lnTo>
                  <a:pt x="18346" y="1498"/>
                </a:lnTo>
                <a:lnTo>
                  <a:pt x="18320" y="1540"/>
                </a:lnTo>
                <a:lnTo>
                  <a:pt x="18165" y="1437"/>
                </a:lnTo>
                <a:lnTo>
                  <a:pt x="18092" y="1447"/>
                </a:lnTo>
                <a:lnTo>
                  <a:pt x="17993" y="1425"/>
                </a:lnTo>
                <a:lnTo>
                  <a:pt x="17916" y="1425"/>
                </a:lnTo>
                <a:lnTo>
                  <a:pt x="17875" y="1447"/>
                </a:lnTo>
                <a:lnTo>
                  <a:pt x="17797" y="1415"/>
                </a:lnTo>
                <a:lnTo>
                  <a:pt x="17739" y="1335"/>
                </a:lnTo>
                <a:lnTo>
                  <a:pt x="17668" y="1283"/>
                </a:lnTo>
                <a:lnTo>
                  <a:pt x="17569" y="1261"/>
                </a:lnTo>
                <a:lnTo>
                  <a:pt x="17409" y="1283"/>
                </a:lnTo>
                <a:lnTo>
                  <a:pt x="17232" y="1200"/>
                </a:lnTo>
                <a:lnTo>
                  <a:pt x="17149" y="1139"/>
                </a:lnTo>
                <a:lnTo>
                  <a:pt x="16714" y="1065"/>
                </a:lnTo>
                <a:lnTo>
                  <a:pt x="16693" y="1117"/>
                </a:lnTo>
                <a:lnTo>
                  <a:pt x="16796" y="1219"/>
                </a:lnTo>
                <a:lnTo>
                  <a:pt x="16714" y="1200"/>
                </a:lnTo>
                <a:lnTo>
                  <a:pt x="16702" y="1232"/>
                </a:lnTo>
                <a:lnTo>
                  <a:pt x="16599" y="1200"/>
                </a:lnTo>
                <a:lnTo>
                  <a:pt x="16547" y="1232"/>
                </a:lnTo>
                <a:lnTo>
                  <a:pt x="16450" y="1181"/>
                </a:lnTo>
                <a:lnTo>
                  <a:pt x="16481" y="1293"/>
                </a:lnTo>
                <a:lnTo>
                  <a:pt x="16382" y="1251"/>
                </a:lnTo>
                <a:lnTo>
                  <a:pt x="16273" y="1158"/>
                </a:lnTo>
                <a:lnTo>
                  <a:pt x="16268" y="1107"/>
                </a:lnTo>
                <a:lnTo>
                  <a:pt x="16200" y="1036"/>
                </a:lnTo>
                <a:lnTo>
                  <a:pt x="16097" y="975"/>
                </a:lnTo>
                <a:lnTo>
                  <a:pt x="16029" y="975"/>
                </a:lnTo>
                <a:lnTo>
                  <a:pt x="15932" y="953"/>
                </a:lnTo>
                <a:lnTo>
                  <a:pt x="15983" y="1036"/>
                </a:lnTo>
                <a:lnTo>
                  <a:pt x="15796" y="1014"/>
                </a:lnTo>
                <a:lnTo>
                  <a:pt x="15755" y="963"/>
                </a:lnTo>
                <a:lnTo>
                  <a:pt x="15609" y="943"/>
                </a:lnTo>
                <a:lnTo>
                  <a:pt x="15553" y="963"/>
                </a:lnTo>
                <a:lnTo>
                  <a:pt x="15553" y="995"/>
                </a:lnTo>
                <a:lnTo>
                  <a:pt x="15491" y="924"/>
                </a:lnTo>
                <a:lnTo>
                  <a:pt x="15465" y="943"/>
                </a:lnTo>
                <a:lnTo>
                  <a:pt x="15387" y="911"/>
                </a:lnTo>
                <a:lnTo>
                  <a:pt x="15324" y="902"/>
                </a:lnTo>
                <a:lnTo>
                  <a:pt x="15336" y="873"/>
                </a:lnTo>
                <a:lnTo>
                  <a:pt x="15407" y="809"/>
                </a:lnTo>
                <a:lnTo>
                  <a:pt x="15433" y="780"/>
                </a:lnTo>
                <a:lnTo>
                  <a:pt x="15407" y="728"/>
                </a:lnTo>
                <a:lnTo>
                  <a:pt x="15350" y="687"/>
                </a:lnTo>
                <a:lnTo>
                  <a:pt x="15225" y="635"/>
                </a:lnTo>
                <a:lnTo>
                  <a:pt x="15107" y="635"/>
                </a:lnTo>
                <a:lnTo>
                  <a:pt x="15086" y="655"/>
                </a:lnTo>
                <a:lnTo>
                  <a:pt x="15044" y="603"/>
                </a:lnTo>
                <a:lnTo>
                  <a:pt x="14957" y="594"/>
                </a:lnTo>
                <a:lnTo>
                  <a:pt x="14992" y="574"/>
                </a:lnTo>
                <a:lnTo>
                  <a:pt x="14905" y="542"/>
                </a:lnTo>
                <a:close/>
                <a:moveTo>
                  <a:pt x="6975" y="584"/>
                </a:moveTo>
                <a:lnTo>
                  <a:pt x="6933" y="626"/>
                </a:lnTo>
                <a:lnTo>
                  <a:pt x="6959" y="655"/>
                </a:lnTo>
                <a:lnTo>
                  <a:pt x="7037" y="667"/>
                </a:lnTo>
                <a:lnTo>
                  <a:pt x="7053" y="719"/>
                </a:lnTo>
                <a:lnTo>
                  <a:pt x="7032" y="770"/>
                </a:lnTo>
                <a:lnTo>
                  <a:pt x="7018" y="821"/>
                </a:lnTo>
                <a:lnTo>
                  <a:pt x="7105" y="860"/>
                </a:lnTo>
                <a:lnTo>
                  <a:pt x="7167" y="873"/>
                </a:lnTo>
                <a:lnTo>
                  <a:pt x="7251" y="873"/>
                </a:lnTo>
                <a:lnTo>
                  <a:pt x="7380" y="850"/>
                </a:lnTo>
                <a:lnTo>
                  <a:pt x="7426" y="873"/>
                </a:lnTo>
                <a:lnTo>
                  <a:pt x="7499" y="841"/>
                </a:lnTo>
                <a:lnTo>
                  <a:pt x="7536" y="821"/>
                </a:lnTo>
                <a:lnTo>
                  <a:pt x="7546" y="770"/>
                </a:lnTo>
                <a:lnTo>
                  <a:pt x="7520" y="738"/>
                </a:lnTo>
                <a:lnTo>
                  <a:pt x="7458" y="728"/>
                </a:lnTo>
                <a:lnTo>
                  <a:pt x="7369" y="738"/>
                </a:lnTo>
                <a:lnTo>
                  <a:pt x="7296" y="757"/>
                </a:lnTo>
                <a:lnTo>
                  <a:pt x="7239" y="748"/>
                </a:lnTo>
                <a:lnTo>
                  <a:pt x="7188" y="748"/>
                </a:lnTo>
                <a:lnTo>
                  <a:pt x="7178" y="719"/>
                </a:lnTo>
                <a:lnTo>
                  <a:pt x="7141" y="696"/>
                </a:lnTo>
                <a:lnTo>
                  <a:pt x="7173" y="655"/>
                </a:lnTo>
                <a:lnTo>
                  <a:pt x="7157" y="626"/>
                </a:lnTo>
                <a:lnTo>
                  <a:pt x="7079" y="626"/>
                </a:lnTo>
                <a:lnTo>
                  <a:pt x="7053" y="594"/>
                </a:lnTo>
                <a:lnTo>
                  <a:pt x="6975" y="584"/>
                </a:lnTo>
                <a:close/>
                <a:moveTo>
                  <a:pt x="13505" y="603"/>
                </a:moveTo>
                <a:lnTo>
                  <a:pt x="13433" y="626"/>
                </a:lnTo>
                <a:lnTo>
                  <a:pt x="13381" y="655"/>
                </a:lnTo>
                <a:lnTo>
                  <a:pt x="13251" y="677"/>
                </a:lnTo>
                <a:lnTo>
                  <a:pt x="13143" y="748"/>
                </a:lnTo>
                <a:lnTo>
                  <a:pt x="13070" y="799"/>
                </a:lnTo>
                <a:lnTo>
                  <a:pt x="13096" y="850"/>
                </a:lnTo>
                <a:lnTo>
                  <a:pt x="13023" y="943"/>
                </a:lnTo>
                <a:lnTo>
                  <a:pt x="13065" y="953"/>
                </a:lnTo>
                <a:lnTo>
                  <a:pt x="13008" y="1046"/>
                </a:lnTo>
                <a:lnTo>
                  <a:pt x="13029" y="1107"/>
                </a:lnTo>
                <a:lnTo>
                  <a:pt x="12987" y="1129"/>
                </a:lnTo>
                <a:lnTo>
                  <a:pt x="13013" y="1190"/>
                </a:lnTo>
                <a:lnTo>
                  <a:pt x="13096" y="1219"/>
                </a:lnTo>
                <a:lnTo>
                  <a:pt x="13122" y="1271"/>
                </a:lnTo>
                <a:lnTo>
                  <a:pt x="13267" y="1283"/>
                </a:lnTo>
                <a:lnTo>
                  <a:pt x="13288" y="1271"/>
                </a:lnTo>
                <a:lnTo>
                  <a:pt x="13178" y="1190"/>
                </a:lnTo>
                <a:lnTo>
                  <a:pt x="13148" y="1097"/>
                </a:lnTo>
                <a:lnTo>
                  <a:pt x="13185" y="985"/>
                </a:lnTo>
                <a:lnTo>
                  <a:pt x="13216" y="882"/>
                </a:lnTo>
                <a:lnTo>
                  <a:pt x="13308" y="780"/>
                </a:lnTo>
                <a:lnTo>
                  <a:pt x="13412" y="728"/>
                </a:lnTo>
                <a:lnTo>
                  <a:pt x="13536" y="677"/>
                </a:lnTo>
                <a:lnTo>
                  <a:pt x="13552" y="645"/>
                </a:lnTo>
                <a:lnTo>
                  <a:pt x="13505" y="603"/>
                </a:lnTo>
                <a:close/>
                <a:moveTo>
                  <a:pt x="6441" y="626"/>
                </a:moveTo>
                <a:lnTo>
                  <a:pt x="6379" y="655"/>
                </a:lnTo>
                <a:lnTo>
                  <a:pt x="6375" y="757"/>
                </a:lnTo>
                <a:lnTo>
                  <a:pt x="6307" y="748"/>
                </a:lnTo>
                <a:lnTo>
                  <a:pt x="6276" y="687"/>
                </a:lnTo>
                <a:lnTo>
                  <a:pt x="6188" y="655"/>
                </a:lnTo>
                <a:lnTo>
                  <a:pt x="6130" y="687"/>
                </a:lnTo>
                <a:lnTo>
                  <a:pt x="6007" y="789"/>
                </a:lnTo>
                <a:lnTo>
                  <a:pt x="6047" y="799"/>
                </a:lnTo>
                <a:lnTo>
                  <a:pt x="6245" y="789"/>
                </a:lnTo>
                <a:lnTo>
                  <a:pt x="6130" y="841"/>
                </a:lnTo>
                <a:lnTo>
                  <a:pt x="6111" y="873"/>
                </a:lnTo>
                <a:lnTo>
                  <a:pt x="6177" y="873"/>
                </a:lnTo>
                <a:lnTo>
                  <a:pt x="6307" y="821"/>
                </a:lnTo>
                <a:lnTo>
                  <a:pt x="6457" y="809"/>
                </a:lnTo>
                <a:lnTo>
                  <a:pt x="6509" y="757"/>
                </a:lnTo>
                <a:lnTo>
                  <a:pt x="6535" y="706"/>
                </a:lnTo>
                <a:lnTo>
                  <a:pt x="6493" y="706"/>
                </a:lnTo>
                <a:lnTo>
                  <a:pt x="6447" y="719"/>
                </a:lnTo>
                <a:lnTo>
                  <a:pt x="6457" y="687"/>
                </a:lnTo>
                <a:lnTo>
                  <a:pt x="6473" y="635"/>
                </a:lnTo>
                <a:lnTo>
                  <a:pt x="6441" y="626"/>
                </a:lnTo>
                <a:close/>
                <a:moveTo>
                  <a:pt x="6877" y="626"/>
                </a:moveTo>
                <a:lnTo>
                  <a:pt x="6867" y="645"/>
                </a:lnTo>
                <a:lnTo>
                  <a:pt x="6815" y="635"/>
                </a:lnTo>
                <a:lnTo>
                  <a:pt x="6732" y="677"/>
                </a:lnTo>
                <a:lnTo>
                  <a:pt x="6690" y="667"/>
                </a:lnTo>
                <a:lnTo>
                  <a:pt x="6643" y="748"/>
                </a:lnTo>
                <a:lnTo>
                  <a:pt x="6716" y="738"/>
                </a:lnTo>
                <a:lnTo>
                  <a:pt x="6681" y="799"/>
                </a:lnTo>
                <a:lnTo>
                  <a:pt x="6716" y="821"/>
                </a:lnTo>
                <a:lnTo>
                  <a:pt x="6789" y="809"/>
                </a:lnTo>
                <a:lnTo>
                  <a:pt x="6851" y="728"/>
                </a:lnTo>
                <a:lnTo>
                  <a:pt x="6881" y="677"/>
                </a:lnTo>
                <a:lnTo>
                  <a:pt x="6877" y="626"/>
                </a:lnTo>
                <a:close/>
                <a:moveTo>
                  <a:pt x="16377" y="687"/>
                </a:moveTo>
                <a:lnTo>
                  <a:pt x="16340" y="706"/>
                </a:lnTo>
                <a:lnTo>
                  <a:pt x="16377" y="780"/>
                </a:lnTo>
                <a:lnTo>
                  <a:pt x="16511" y="850"/>
                </a:lnTo>
                <a:lnTo>
                  <a:pt x="16558" y="821"/>
                </a:lnTo>
                <a:lnTo>
                  <a:pt x="16714" y="831"/>
                </a:lnTo>
                <a:lnTo>
                  <a:pt x="16683" y="748"/>
                </a:lnTo>
                <a:lnTo>
                  <a:pt x="16490" y="696"/>
                </a:lnTo>
                <a:lnTo>
                  <a:pt x="16377" y="687"/>
                </a:lnTo>
                <a:close/>
                <a:moveTo>
                  <a:pt x="6959" y="738"/>
                </a:moveTo>
                <a:lnTo>
                  <a:pt x="6888" y="770"/>
                </a:lnTo>
                <a:lnTo>
                  <a:pt x="6841" y="821"/>
                </a:lnTo>
                <a:lnTo>
                  <a:pt x="6877" y="841"/>
                </a:lnTo>
                <a:lnTo>
                  <a:pt x="6928" y="850"/>
                </a:lnTo>
                <a:lnTo>
                  <a:pt x="6975" y="809"/>
                </a:lnTo>
                <a:lnTo>
                  <a:pt x="6975" y="780"/>
                </a:lnTo>
                <a:lnTo>
                  <a:pt x="6959" y="738"/>
                </a:lnTo>
                <a:close/>
                <a:moveTo>
                  <a:pt x="16740" y="757"/>
                </a:moveTo>
                <a:lnTo>
                  <a:pt x="16754" y="789"/>
                </a:lnTo>
                <a:lnTo>
                  <a:pt x="16869" y="831"/>
                </a:lnTo>
                <a:lnTo>
                  <a:pt x="16942" y="841"/>
                </a:lnTo>
                <a:lnTo>
                  <a:pt x="16952" y="799"/>
                </a:lnTo>
                <a:lnTo>
                  <a:pt x="16827" y="770"/>
                </a:lnTo>
                <a:lnTo>
                  <a:pt x="16740" y="757"/>
                </a:lnTo>
                <a:close/>
                <a:moveTo>
                  <a:pt x="5793" y="873"/>
                </a:moveTo>
                <a:lnTo>
                  <a:pt x="5644" y="882"/>
                </a:lnTo>
                <a:lnTo>
                  <a:pt x="5644" y="953"/>
                </a:lnTo>
                <a:lnTo>
                  <a:pt x="5560" y="1027"/>
                </a:lnTo>
                <a:lnTo>
                  <a:pt x="5468" y="1107"/>
                </a:lnTo>
                <a:lnTo>
                  <a:pt x="5430" y="1149"/>
                </a:lnTo>
                <a:lnTo>
                  <a:pt x="5494" y="1210"/>
                </a:lnTo>
                <a:lnTo>
                  <a:pt x="5489" y="1251"/>
                </a:lnTo>
                <a:lnTo>
                  <a:pt x="5633" y="1200"/>
                </a:lnTo>
                <a:lnTo>
                  <a:pt x="5664" y="1149"/>
                </a:lnTo>
                <a:lnTo>
                  <a:pt x="5762" y="1078"/>
                </a:lnTo>
                <a:lnTo>
                  <a:pt x="5913" y="995"/>
                </a:lnTo>
                <a:lnTo>
                  <a:pt x="5981" y="975"/>
                </a:lnTo>
                <a:lnTo>
                  <a:pt x="5965" y="924"/>
                </a:lnTo>
                <a:lnTo>
                  <a:pt x="5939" y="892"/>
                </a:lnTo>
                <a:lnTo>
                  <a:pt x="5840" y="892"/>
                </a:lnTo>
                <a:lnTo>
                  <a:pt x="5793" y="873"/>
                </a:lnTo>
                <a:close/>
                <a:moveTo>
                  <a:pt x="6893" y="902"/>
                </a:moveTo>
                <a:lnTo>
                  <a:pt x="6836" y="934"/>
                </a:lnTo>
                <a:lnTo>
                  <a:pt x="6789" y="975"/>
                </a:lnTo>
                <a:lnTo>
                  <a:pt x="6763" y="1027"/>
                </a:lnTo>
                <a:lnTo>
                  <a:pt x="6742" y="1129"/>
                </a:lnTo>
                <a:lnTo>
                  <a:pt x="6789" y="1129"/>
                </a:lnTo>
                <a:lnTo>
                  <a:pt x="6872" y="1046"/>
                </a:lnTo>
                <a:lnTo>
                  <a:pt x="6933" y="1027"/>
                </a:lnTo>
                <a:lnTo>
                  <a:pt x="7043" y="934"/>
                </a:lnTo>
                <a:lnTo>
                  <a:pt x="6975" y="902"/>
                </a:lnTo>
                <a:lnTo>
                  <a:pt x="6893" y="902"/>
                </a:lnTo>
                <a:close/>
                <a:moveTo>
                  <a:pt x="6634" y="934"/>
                </a:moveTo>
                <a:lnTo>
                  <a:pt x="6556" y="985"/>
                </a:lnTo>
                <a:lnTo>
                  <a:pt x="6566" y="1056"/>
                </a:lnTo>
                <a:lnTo>
                  <a:pt x="6488" y="1046"/>
                </a:lnTo>
                <a:lnTo>
                  <a:pt x="6467" y="1078"/>
                </a:lnTo>
                <a:lnTo>
                  <a:pt x="6530" y="1158"/>
                </a:lnTo>
                <a:lnTo>
                  <a:pt x="6540" y="1210"/>
                </a:lnTo>
                <a:lnTo>
                  <a:pt x="6577" y="1210"/>
                </a:lnTo>
                <a:lnTo>
                  <a:pt x="6664" y="1168"/>
                </a:lnTo>
                <a:lnTo>
                  <a:pt x="6721" y="1078"/>
                </a:lnTo>
                <a:lnTo>
                  <a:pt x="6681" y="1027"/>
                </a:lnTo>
                <a:lnTo>
                  <a:pt x="6747" y="975"/>
                </a:lnTo>
                <a:lnTo>
                  <a:pt x="6752" y="943"/>
                </a:lnTo>
                <a:lnTo>
                  <a:pt x="6669" y="953"/>
                </a:lnTo>
                <a:lnTo>
                  <a:pt x="6634" y="934"/>
                </a:lnTo>
                <a:close/>
                <a:moveTo>
                  <a:pt x="7235" y="934"/>
                </a:moveTo>
                <a:lnTo>
                  <a:pt x="7115" y="963"/>
                </a:lnTo>
                <a:lnTo>
                  <a:pt x="7048" y="1004"/>
                </a:lnTo>
                <a:lnTo>
                  <a:pt x="6975" y="1107"/>
                </a:lnTo>
                <a:lnTo>
                  <a:pt x="6940" y="1219"/>
                </a:lnTo>
                <a:lnTo>
                  <a:pt x="6996" y="1219"/>
                </a:lnTo>
                <a:lnTo>
                  <a:pt x="6933" y="1271"/>
                </a:lnTo>
                <a:lnTo>
                  <a:pt x="6950" y="1312"/>
                </a:lnTo>
                <a:lnTo>
                  <a:pt x="7018" y="1335"/>
                </a:lnTo>
                <a:lnTo>
                  <a:pt x="7095" y="1364"/>
                </a:lnTo>
                <a:lnTo>
                  <a:pt x="7244" y="1386"/>
                </a:lnTo>
                <a:lnTo>
                  <a:pt x="7328" y="1373"/>
                </a:lnTo>
                <a:lnTo>
                  <a:pt x="7364" y="1344"/>
                </a:lnTo>
                <a:lnTo>
                  <a:pt x="7385" y="1373"/>
                </a:lnTo>
                <a:lnTo>
                  <a:pt x="7421" y="1386"/>
                </a:lnTo>
                <a:lnTo>
                  <a:pt x="7442" y="1457"/>
                </a:lnTo>
                <a:lnTo>
                  <a:pt x="7406" y="1489"/>
                </a:lnTo>
                <a:lnTo>
                  <a:pt x="7477" y="1527"/>
                </a:lnTo>
                <a:lnTo>
                  <a:pt x="7529" y="1579"/>
                </a:lnTo>
                <a:lnTo>
                  <a:pt x="7536" y="1620"/>
                </a:lnTo>
                <a:lnTo>
                  <a:pt x="7529" y="1672"/>
                </a:lnTo>
                <a:lnTo>
                  <a:pt x="7437" y="1784"/>
                </a:lnTo>
                <a:lnTo>
                  <a:pt x="7406" y="1848"/>
                </a:lnTo>
                <a:lnTo>
                  <a:pt x="7406" y="1887"/>
                </a:lnTo>
                <a:lnTo>
                  <a:pt x="7307" y="1899"/>
                </a:lnTo>
                <a:lnTo>
                  <a:pt x="7218" y="1909"/>
                </a:lnTo>
                <a:lnTo>
                  <a:pt x="7162" y="1989"/>
                </a:lnTo>
                <a:lnTo>
                  <a:pt x="7188" y="2031"/>
                </a:lnTo>
                <a:lnTo>
                  <a:pt x="7328" y="2012"/>
                </a:lnTo>
                <a:lnTo>
                  <a:pt x="7338" y="1980"/>
                </a:lnTo>
                <a:lnTo>
                  <a:pt x="7390" y="2041"/>
                </a:lnTo>
                <a:lnTo>
                  <a:pt x="7437" y="2105"/>
                </a:lnTo>
                <a:lnTo>
                  <a:pt x="7411" y="2134"/>
                </a:lnTo>
                <a:lnTo>
                  <a:pt x="7452" y="2195"/>
                </a:lnTo>
                <a:lnTo>
                  <a:pt x="7536" y="2268"/>
                </a:lnTo>
                <a:lnTo>
                  <a:pt x="7649" y="2320"/>
                </a:lnTo>
                <a:lnTo>
                  <a:pt x="7654" y="2268"/>
                </a:lnTo>
                <a:lnTo>
                  <a:pt x="7623" y="2195"/>
                </a:lnTo>
                <a:lnTo>
                  <a:pt x="7588" y="2092"/>
                </a:lnTo>
                <a:lnTo>
                  <a:pt x="7680" y="2185"/>
                </a:lnTo>
                <a:lnTo>
                  <a:pt x="7727" y="2227"/>
                </a:lnTo>
                <a:lnTo>
                  <a:pt x="7769" y="2134"/>
                </a:lnTo>
                <a:lnTo>
                  <a:pt x="7769" y="2012"/>
                </a:lnTo>
                <a:lnTo>
                  <a:pt x="7758" y="1980"/>
                </a:lnTo>
                <a:lnTo>
                  <a:pt x="7711" y="1928"/>
                </a:lnTo>
                <a:lnTo>
                  <a:pt x="7680" y="1858"/>
                </a:lnTo>
                <a:lnTo>
                  <a:pt x="7706" y="1797"/>
                </a:lnTo>
                <a:lnTo>
                  <a:pt x="7769" y="1774"/>
                </a:lnTo>
                <a:lnTo>
                  <a:pt x="7809" y="1887"/>
                </a:lnTo>
                <a:lnTo>
                  <a:pt x="7852" y="1938"/>
                </a:lnTo>
                <a:lnTo>
                  <a:pt x="7970" y="1806"/>
                </a:lnTo>
                <a:lnTo>
                  <a:pt x="8007" y="1723"/>
                </a:lnTo>
                <a:lnTo>
                  <a:pt x="7934" y="1713"/>
                </a:lnTo>
                <a:lnTo>
                  <a:pt x="7899" y="1611"/>
                </a:lnTo>
                <a:lnTo>
                  <a:pt x="7835" y="1579"/>
                </a:lnTo>
                <a:lnTo>
                  <a:pt x="7753" y="1508"/>
                </a:lnTo>
                <a:lnTo>
                  <a:pt x="7852" y="1447"/>
                </a:lnTo>
                <a:lnTo>
                  <a:pt x="7840" y="1344"/>
                </a:lnTo>
                <a:lnTo>
                  <a:pt x="7821" y="1303"/>
                </a:lnTo>
                <a:lnTo>
                  <a:pt x="7727" y="1251"/>
                </a:lnTo>
                <a:lnTo>
                  <a:pt x="7711" y="1181"/>
                </a:lnTo>
                <a:lnTo>
                  <a:pt x="7618" y="1210"/>
                </a:lnTo>
                <a:lnTo>
                  <a:pt x="7633" y="1158"/>
                </a:lnTo>
                <a:lnTo>
                  <a:pt x="7592" y="1107"/>
                </a:lnTo>
                <a:lnTo>
                  <a:pt x="7520" y="1046"/>
                </a:lnTo>
                <a:lnTo>
                  <a:pt x="7463" y="1097"/>
                </a:lnTo>
                <a:lnTo>
                  <a:pt x="7369" y="1129"/>
                </a:lnTo>
                <a:lnTo>
                  <a:pt x="7400" y="1056"/>
                </a:lnTo>
                <a:lnTo>
                  <a:pt x="7380" y="943"/>
                </a:lnTo>
                <a:lnTo>
                  <a:pt x="7251" y="985"/>
                </a:lnTo>
                <a:lnTo>
                  <a:pt x="7178" y="1078"/>
                </a:lnTo>
                <a:lnTo>
                  <a:pt x="7173" y="1004"/>
                </a:lnTo>
                <a:lnTo>
                  <a:pt x="7235" y="934"/>
                </a:lnTo>
                <a:close/>
                <a:moveTo>
                  <a:pt x="16698" y="934"/>
                </a:moveTo>
                <a:lnTo>
                  <a:pt x="16657" y="943"/>
                </a:lnTo>
                <a:lnTo>
                  <a:pt x="16646" y="985"/>
                </a:lnTo>
                <a:lnTo>
                  <a:pt x="16657" y="985"/>
                </a:lnTo>
                <a:lnTo>
                  <a:pt x="16749" y="1004"/>
                </a:lnTo>
                <a:lnTo>
                  <a:pt x="16817" y="1004"/>
                </a:lnTo>
                <a:lnTo>
                  <a:pt x="16787" y="975"/>
                </a:lnTo>
                <a:lnTo>
                  <a:pt x="16698" y="934"/>
                </a:lnTo>
                <a:close/>
                <a:moveTo>
                  <a:pt x="7437" y="943"/>
                </a:moveTo>
                <a:lnTo>
                  <a:pt x="7416" y="985"/>
                </a:lnTo>
                <a:lnTo>
                  <a:pt x="7442" y="1046"/>
                </a:lnTo>
                <a:lnTo>
                  <a:pt x="7452" y="1056"/>
                </a:lnTo>
                <a:lnTo>
                  <a:pt x="7503" y="1036"/>
                </a:lnTo>
                <a:lnTo>
                  <a:pt x="7546" y="1036"/>
                </a:lnTo>
                <a:lnTo>
                  <a:pt x="7592" y="1046"/>
                </a:lnTo>
                <a:lnTo>
                  <a:pt x="7597" y="1014"/>
                </a:lnTo>
                <a:lnTo>
                  <a:pt x="7550" y="953"/>
                </a:lnTo>
                <a:lnTo>
                  <a:pt x="7458" y="943"/>
                </a:lnTo>
                <a:lnTo>
                  <a:pt x="7437" y="943"/>
                </a:lnTo>
                <a:close/>
                <a:moveTo>
                  <a:pt x="6358" y="953"/>
                </a:moveTo>
                <a:lnTo>
                  <a:pt x="6337" y="975"/>
                </a:lnTo>
                <a:lnTo>
                  <a:pt x="6358" y="1046"/>
                </a:lnTo>
                <a:lnTo>
                  <a:pt x="6436" y="975"/>
                </a:lnTo>
                <a:lnTo>
                  <a:pt x="6415" y="953"/>
                </a:lnTo>
                <a:lnTo>
                  <a:pt x="6358" y="953"/>
                </a:lnTo>
                <a:close/>
                <a:moveTo>
                  <a:pt x="5981" y="985"/>
                </a:moveTo>
                <a:lnTo>
                  <a:pt x="5830" y="1056"/>
                </a:lnTo>
                <a:lnTo>
                  <a:pt x="5774" y="1097"/>
                </a:lnTo>
                <a:lnTo>
                  <a:pt x="5689" y="1181"/>
                </a:lnTo>
                <a:lnTo>
                  <a:pt x="5748" y="1210"/>
                </a:lnTo>
                <a:lnTo>
                  <a:pt x="5814" y="1210"/>
                </a:lnTo>
                <a:lnTo>
                  <a:pt x="5689" y="1251"/>
                </a:lnTo>
                <a:lnTo>
                  <a:pt x="5689" y="1293"/>
                </a:lnTo>
                <a:lnTo>
                  <a:pt x="5753" y="1303"/>
                </a:lnTo>
                <a:lnTo>
                  <a:pt x="5851" y="1293"/>
                </a:lnTo>
                <a:lnTo>
                  <a:pt x="5918" y="1312"/>
                </a:lnTo>
                <a:lnTo>
                  <a:pt x="5851" y="1335"/>
                </a:lnTo>
                <a:lnTo>
                  <a:pt x="5793" y="1335"/>
                </a:lnTo>
                <a:lnTo>
                  <a:pt x="5715" y="1354"/>
                </a:lnTo>
                <a:lnTo>
                  <a:pt x="5680" y="1364"/>
                </a:lnTo>
                <a:lnTo>
                  <a:pt x="5685" y="1457"/>
                </a:lnTo>
                <a:lnTo>
                  <a:pt x="5732" y="1437"/>
                </a:lnTo>
                <a:lnTo>
                  <a:pt x="5779" y="1466"/>
                </a:lnTo>
                <a:lnTo>
                  <a:pt x="5774" y="1527"/>
                </a:lnTo>
                <a:lnTo>
                  <a:pt x="5835" y="1518"/>
                </a:lnTo>
                <a:lnTo>
                  <a:pt x="5975" y="1498"/>
                </a:lnTo>
                <a:lnTo>
                  <a:pt x="6078" y="1457"/>
                </a:lnTo>
                <a:lnTo>
                  <a:pt x="6136" y="1457"/>
                </a:lnTo>
                <a:lnTo>
                  <a:pt x="6193" y="1489"/>
                </a:lnTo>
                <a:lnTo>
                  <a:pt x="6266" y="1498"/>
                </a:lnTo>
                <a:lnTo>
                  <a:pt x="6302" y="1457"/>
                </a:lnTo>
                <a:lnTo>
                  <a:pt x="6292" y="1415"/>
                </a:lnTo>
                <a:lnTo>
                  <a:pt x="6370" y="1405"/>
                </a:lnTo>
                <a:lnTo>
                  <a:pt x="6396" y="1354"/>
                </a:lnTo>
                <a:lnTo>
                  <a:pt x="6344" y="1303"/>
                </a:lnTo>
                <a:lnTo>
                  <a:pt x="6297" y="1242"/>
                </a:lnTo>
                <a:lnTo>
                  <a:pt x="6323" y="1168"/>
                </a:lnTo>
                <a:lnTo>
                  <a:pt x="6354" y="1056"/>
                </a:lnTo>
                <a:lnTo>
                  <a:pt x="6332" y="1014"/>
                </a:lnTo>
                <a:lnTo>
                  <a:pt x="6297" y="995"/>
                </a:lnTo>
                <a:lnTo>
                  <a:pt x="6255" y="1014"/>
                </a:lnTo>
                <a:lnTo>
                  <a:pt x="6224" y="1129"/>
                </a:lnTo>
                <a:lnTo>
                  <a:pt x="6177" y="1168"/>
                </a:lnTo>
                <a:lnTo>
                  <a:pt x="6198" y="1065"/>
                </a:lnTo>
                <a:lnTo>
                  <a:pt x="6182" y="1027"/>
                </a:lnTo>
                <a:lnTo>
                  <a:pt x="6104" y="1088"/>
                </a:lnTo>
                <a:lnTo>
                  <a:pt x="6073" y="1027"/>
                </a:lnTo>
                <a:lnTo>
                  <a:pt x="5960" y="1065"/>
                </a:lnTo>
                <a:lnTo>
                  <a:pt x="6012" y="1014"/>
                </a:lnTo>
                <a:lnTo>
                  <a:pt x="5981" y="985"/>
                </a:lnTo>
                <a:close/>
                <a:moveTo>
                  <a:pt x="6747" y="1139"/>
                </a:moveTo>
                <a:lnTo>
                  <a:pt x="6655" y="1219"/>
                </a:lnTo>
                <a:lnTo>
                  <a:pt x="6596" y="1344"/>
                </a:lnTo>
                <a:lnTo>
                  <a:pt x="6629" y="1396"/>
                </a:lnTo>
                <a:lnTo>
                  <a:pt x="6643" y="1466"/>
                </a:lnTo>
                <a:lnTo>
                  <a:pt x="6577" y="1579"/>
                </a:lnTo>
                <a:lnTo>
                  <a:pt x="6540" y="1579"/>
                </a:lnTo>
                <a:lnTo>
                  <a:pt x="6478" y="1672"/>
                </a:lnTo>
                <a:lnTo>
                  <a:pt x="6519" y="1559"/>
                </a:lnTo>
                <a:lnTo>
                  <a:pt x="6467" y="1518"/>
                </a:lnTo>
                <a:lnTo>
                  <a:pt x="6422" y="1540"/>
                </a:lnTo>
                <a:lnTo>
                  <a:pt x="6396" y="1611"/>
                </a:lnTo>
                <a:lnTo>
                  <a:pt x="6332" y="1611"/>
                </a:lnTo>
                <a:lnTo>
                  <a:pt x="6255" y="1630"/>
                </a:lnTo>
                <a:lnTo>
                  <a:pt x="6198" y="1579"/>
                </a:lnTo>
                <a:lnTo>
                  <a:pt x="6146" y="1591"/>
                </a:lnTo>
                <a:lnTo>
                  <a:pt x="6125" y="1518"/>
                </a:lnTo>
                <a:lnTo>
                  <a:pt x="6104" y="1498"/>
                </a:lnTo>
                <a:lnTo>
                  <a:pt x="6064" y="1508"/>
                </a:lnTo>
                <a:lnTo>
                  <a:pt x="6007" y="1508"/>
                </a:lnTo>
                <a:lnTo>
                  <a:pt x="5960" y="1550"/>
                </a:lnTo>
                <a:lnTo>
                  <a:pt x="5981" y="1601"/>
                </a:lnTo>
                <a:lnTo>
                  <a:pt x="5908" y="1662"/>
                </a:lnTo>
                <a:lnTo>
                  <a:pt x="5892" y="1591"/>
                </a:lnTo>
                <a:lnTo>
                  <a:pt x="5845" y="1611"/>
                </a:lnTo>
                <a:lnTo>
                  <a:pt x="5715" y="1620"/>
                </a:lnTo>
                <a:lnTo>
                  <a:pt x="5649" y="1601"/>
                </a:lnTo>
                <a:lnTo>
                  <a:pt x="5736" y="1540"/>
                </a:lnTo>
                <a:lnTo>
                  <a:pt x="5711" y="1489"/>
                </a:lnTo>
                <a:lnTo>
                  <a:pt x="5659" y="1489"/>
                </a:lnTo>
                <a:lnTo>
                  <a:pt x="5612" y="1466"/>
                </a:lnTo>
                <a:lnTo>
                  <a:pt x="5529" y="1425"/>
                </a:lnTo>
                <a:lnTo>
                  <a:pt x="5489" y="1386"/>
                </a:lnTo>
                <a:lnTo>
                  <a:pt x="5442" y="1373"/>
                </a:lnTo>
                <a:lnTo>
                  <a:pt x="5404" y="1405"/>
                </a:lnTo>
                <a:lnTo>
                  <a:pt x="5338" y="1425"/>
                </a:lnTo>
                <a:lnTo>
                  <a:pt x="5385" y="1344"/>
                </a:lnTo>
                <a:lnTo>
                  <a:pt x="5281" y="1415"/>
                </a:lnTo>
                <a:lnTo>
                  <a:pt x="5265" y="1312"/>
                </a:lnTo>
                <a:lnTo>
                  <a:pt x="5244" y="1303"/>
                </a:lnTo>
                <a:lnTo>
                  <a:pt x="5204" y="1354"/>
                </a:lnTo>
                <a:lnTo>
                  <a:pt x="5152" y="1386"/>
                </a:lnTo>
                <a:lnTo>
                  <a:pt x="5152" y="1335"/>
                </a:lnTo>
                <a:lnTo>
                  <a:pt x="5063" y="1364"/>
                </a:lnTo>
                <a:lnTo>
                  <a:pt x="4970" y="1415"/>
                </a:lnTo>
                <a:lnTo>
                  <a:pt x="4912" y="1405"/>
                </a:lnTo>
                <a:lnTo>
                  <a:pt x="4834" y="1437"/>
                </a:lnTo>
                <a:lnTo>
                  <a:pt x="4768" y="1489"/>
                </a:lnTo>
                <a:lnTo>
                  <a:pt x="4731" y="1476"/>
                </a:lnTo>
                <a:lnTo>
                  <a:pt x="4695" y="1415"/>
                </a:lnTo>
                <a:lnTo>
                  <a:pt x="4627" y="1396"/>
                </a:lnTo>
                <a:lnTo>
                  <a:pt x="4591" y="1373"/>
                </a:lnTo>
                <a:lnTo>
                  <a:pt x="4549" y="1344"/>
                </a:lnTo>
                <a:lnTo>
                  <a:pt x="4478" y="1354"/>
                </a:lnTo>
                <a:lnTo>
                  <a:pt x="4452" y="1344"/>
                </a:lnTo>
                <a:lnTo>
                  <a:pt x="4379" y="1335"/>
                </a:lnTo>
                <a:lnTo>
                  <a:pt x="4311" y="1303"/>
                </a:lnTo>
                <a:lnTo>
                  <a:pt x="4259" y="1312"/>
                </a:lnTo>
                <a:lnTo>
                  <a:pt x="4208" y="1293"/>
                </a:lnTo>
                <a:lnTo>
                  <a:pt x="4229" y="1261"/>
                </a:lnTo>
                <a:lnTo>
                  <a:pt x="4161" y="1261"/>
                </a:lnTo>
                <a:lnTo>
                  <a:pt x="4125" y="1283"/>
                </a:lnTo>
                <a:lnTo>
                  <a:pt x="4130" y="1232"/>
                </a:lnTo>
                <a:lnTo>
                  <a:pt x="4083" y="1200"/>
                </a:lnTo>
                <a:lnTo>
                  <a:pt x="3970" y="1261"/>
                </a:lnTo>
                <a:lnTo>
                  <a:pt x="3939" y="1261"/>
                </a:lnTo>
                <a:lnTo>
                  <a:pt x="3819" y="1303"/>
                </a:lnTo>
                <a:lnTo>
                  <a:pt x="3767" y="1322"/>
                </a:lnTo>
                <a:lnTo>
                  <a:pt x="3680" y="1373"/>
                </a:lnTo>
                <a:lnTo>
                  <a:pt x="3628" y="1425"/>
                </a:lnTo>
                <a:lnTo>
                  <a:pt x="3534" y="1476"/>
                </a:lnTo>
                <a:lnTo>
                  <a:pt x="3456" y="1489"/>
                </a:lnTo>
                <a:lnTo>
                  <a:pt x="3390" y="1550"/>
                </a:lnTo>
                <a:lnTo>
                  <a:pt x="3420" y="1579"/>
                </a:lnTo>
                <a:lnTo>
                  <a:pt x="3430" y="1630"/>
                </a:lnTo>
                <a:lnTo>
                  <a:pt x="3420" y="1694"/>
                </a:lnTo>
                <a:lnTo>
                  <a:pt x="3446" y="1733"/>
                </a:lnTo>
                <a:lnTo>
                  <a:pt x="3430" y="1806"/>
                </a:lnTo>
                <a:lnTo>
                  <a:pt x="3331" y="1816"/>
                </a:lnTo>
                <a:lnTo>
                  <a:pt x="3378" y="1755"/>
                </a:lnTo>
                <a:lnTo>
                  <a:pt x="3343" y="1755"/>
                </a:lnTo>
                <a:lnTo>
                  <a:pt x="3202" y="1816"/>
                </a:lnTo>
                <a:lnTo>
                  <a:pt x="3105" y="1858"/>
                </a:lnTo>
                <a:lnTo>
                  <a:pt x="3114" y="1928"/>
                </a:lnTo>
                <a:lnTo>
                  <a:pt x="3098" y="1980"/>
                </a:lnTo>
                <a:lnTo>
                  <a:pt x="3150" y="2012"/>
                </a:lnTo>
                <a:lnTo>
                  <a:pt x="3223" y="1989"/>
                </a:lnTo>
                <a:lnTo>
                  <a:pt x="3244" y="2021"/>
                </a:lnTo>
                <a:lnTo>
                  <a:pt x="3275" y="1989"/>
                </a:lnTo>
                <a:lnTo>
                  <a:pt x="3338" y="1970"/>
                </a:lnTo>
                <a:lnTo>
                  <a:pt x="3369" y="1970"/>
                </a:lnTo>
                <a:lnTo>
                  <a:pt x="3306" y="2012"/>
                </a:lnTo>
                <a:lnTo>
                  <a:pt x="3317" y="2031"/>
                </a:lnTo>
                <a:lnTo>
                  <a:pt x="3291" y="2092"/>
                </a:lnTo>
                <a:lnTo>
                  <a:pt x="3228" y="2124"/>
                </a:lnTo>
                <a:lnTo>
                  <a:pt x="3202" y="2114"/>
                </a:lnTo>
                <a:lnTo>
                  <a:pt x="3131" y="2175"/>
                </a:lnTo>
                <a:lnTo>
                  <a:pt x="3110" y="2156"/>
                </a:lnTo>
                <a:lnTo>
                  <a:pt x="3063" y="2166"/>
                </a:lnTo>
                <a:lnTo>
                  <a:pt x="3006" y="2227"/>
                </a:lnTo>
                <a:lnTo>
                  <a:pt x="2923" y="2297"/>
                </a:lnTo>
                <a:lnTo>
                  <a:pt x="2860" y="2371"/>
                </a:lnTo>
                <a:lnTo>
                  <a:pt x="2865" y="2422"/>
                </a:lnTo>
                <a:lnTo>
                  <a:pt x="2825" y="2493"/>
                </a:lnTo>
                <a:lnTo>
                  <a:pt x="2839" y="2525"/>
                </a:lnTo>
                <a:lnTo>
                  <a:pt x="2846" y="2576"/>
                </a:lnTo>
                <a:lnTo>
                  <a:pt x="2923" y="2554"/>
                </a:lnTo>
                <a:lnTo>
                  <a:pt x="2928" y="2596"/>
                </a:lnTo>
                <a:lnTo>
                  <a:pt x="2891" y="2647"/>
                </a:lnTo>
                <a:lnTo>
                  <a:pt x="2850" y="2721"/>
                </a:lnTo>
                <a:lnTo>
                  <a:pt x="2881" y="2721"/>
                </a:lnTo>
                <a:lnTo>
                  <a:pt x="2959" y="2670"/>
                </a:lnTo>
                <a:lnTo>
                  <a:pt x="2938" y="2730"/>
                </a:lnTo>
                <a:lnTo>
                  <a:pt x="2980" y="2689"/>
                </a:lnTo>
                <a:lnTo>
                  <a:pt x="2975" y="2750"/>
                </a:lnTo>
                <a:lnTo>
                  <a:pt x="3027" y="2708"/>
                </a:lnTo>
                <a:lnTo>
                  <a:pt x="3032" y="2730"/>
                </a:lnTo>
                <a:lnTo>
                  <a:pt x="3110" y="2689"/>
                </a:lnTo>
                <a:lnTo>
                  <a:pt x="3042" y="2759"/>
                </a:lnTo>
                <a:lnTo>
                  <a:pt x="2980" y="2862"/>
                </a:lnTo>
                <a:lnTo>
                  <a:pt x="2917" y="2904"/>
                </a:lnTo>
                <a:lnTo>
                  <a:pt x="2891" y="2926"/>
                </a:lnTo>
                <a:lnTo>
                  <a:pt x="2782" y="3006"/>
                </a:lnTo>
                <a:lnTo>
                  <a:pt x="2731" y="3058"/>
                </a:lnTo>
                <a:lnTo>
                  <a:pt x="2658" y="3067"/>
                </a:lnTo>
                <a:lnTo>
                  <a:pt x="2570" y="3141"/>
                </a:lnTo>
                <a:lnTo>
                  <a:pt x="2497" y="3183"/>
                </a:lnTo>
                <a:lnTo>
                  <a:pt x="2410" y="3244"/>
                </a:lnTo>
                <a:lnTo>
                  <a:pt x="2405" y="3263"/>
                </a:lnTo>
                <a:lnTo>
                  <a:pt x="2514" y="3221"/>
                </a:lnTo>
                <a:lnTo>
                  <a:pt x="2580" y="3183"/>
                </a:lnTo>
                <a:lnTo>
                  <a:pt x="2653" y="3141"/>
                </a:lnTo>
                <a:lnTo>
                  <a:pt x="2721" y="3099"/>
                </a:lnTo>
                <a:lnTo>
                  <a:pt x="2747" y="3109"/>
                </a:lnTo>
                <a:lnTo>
                  <a:pt x="2834" y="3058"/>
                </a:lnTo>
                <a:lnTo>
                  <a:pt x="2886" y="2997"/>
                </a:lnTo>
                <a:lnTo>
                  <a:pt x="2995" y="2936"/>
                </a:lnTo>
                <a:lnTo>
                  <a:pt x="3042" y="2875"/>
                </a:lnTo>
                <a:lnTo>
                  <a:pt x="3110" y="2843"/>
                </a:lnTo>
                <a:lnTo>
                  <a:pt x="3192" y="2782"/>
                </a:lnTo>
                <a:lnTo>
                  <a:pt x="3291" y="2698"/>
                </a:lnTo>
                <a:lnTo>
                  <a:pt x="3286" y="2637"/>
                </a:lnTo>
                <a:lnTo>
                  <a:pt x="3409" y="2544"/>
                </a:lnTo>
                <a:lnTo>
                  <a:pt x="3487" y="2464"/>
                </a:lnTo>
                <a:lnTo>
                  <a:pt x="3586" y="2390"/>
                </a:lnTo>
                <a:lnTo>
                  <a:pt x="3581" y="2422"/>
                </a:lnTo>
                <a:lnTo>
                  <a:pt x="3508" y="2464"/>
                </a:lnTo>
                <a:lnTo>
                  <a:pt x="3420" y="2586"/>
                </a:lnTo>
                <a:lnTo>
                  <a:pt x="3383" y="2657"/>
                </a:lnTo>
                <a:lnTo>
                  <a:pt x="3456" y="2637"/>
                </a:lnTo>
                <a:lnTo>
                  <a:pt x="3519" y="2586"/>
                </a:lnTo>
                <a:lnTo>
                  <a:pt x="3591" y="2567"/>
                </a:lnTo>
                <a:lnTo>
                  <a:pt x="3623" y="2554"/>
                </a:lnTo>
                <a:lnTo>
                  <a:pt x="3659" y="2474"/>
                </a:lnTo>
                <a:lnTo>
                  <a:pt x="3727" y="2442"/>
                </a:lnTo>
                <a:lnTo>
                  <a:pt x="3757" y="2493"/>
                </a:lnTo>
                <a:lnTo>
                  <a:pt x="3819" y="2554"/>
                </a:lnTo>
                <a:lnTo>
                  <a:pt x="3892" y="2544"/>
                </a:lnTo>
                <a:lnTo>
                  <a:pt x="3953" y="2586"/>
                </a:lnTo>
                <a:lnTo>
                  <a:pt x="3991" y="2605"/>
                </a:lnTo>
                <a:lnTo>
                  <a:pt x="4026" y="2740"/>
                </a:lnTo>
                <a:lnTo>
                  <a:pt x="4063" y="2782"/>
                </a:lnTo>
                <a:lnTo>
                  <a:pt x="4141" y="2782"/>
                </a:lnTo>
                <a:lnTo>
                  <a:pt x="4187" y="2791"/>
                </a:lnTo>
                <a:lnTo>
                  <a:pt x="4156" y="2904"/>
                </a:lnTo>
                <a:lnTo>
                  <a:pt x="4172" y="3006"/>
                </a:lnTo>
                <a:lnTo>
                  <a:pt x="4141" y="3119"/>
                </a:lnTo>
                <a:lnTo>
                  <a:pt x="4167" y="3160"/>
                </a:lnTo>
                <a:lnTo>
                  <a:pt x="4172" y="3212"/>
                </a:lnTo>
                <a:lnTo>
                  <a:pt x="4146" y="3273"/>
                </a:lnTo>
                <a:lnTo>
                  <a:pt x="4167" y="3375"/>
                </a:lnTo>
                <a:lnTo>
                  <a:pt x="4135" y="3478"/>
                </a:lnTo>
                <a:lnTo>
                  <a:pt x="4177" y="3529"/>
                </a:lnTo>
                <a:lnTo>
                  <a:pt x="4141" y="3613"/>
                </a:lnTo>
                <a:lnTo>
                  <a:pt x="4125" y="3725"/>
                </a:lnTo>
                <a:lnTo>
                  <a:pt x="4203" y="3786"/>
                </a:lnTo>
                <a:lnTo>
                  <a:pt x="4219" y="3837"/>
                </a:lnTo>
                <a:lnTo>
                  <a:pt x="4276" y="3972"/>
                </a:lnTo>
                <a:lnTo>
                  <a:pt x="4285" y="3972"/>
                </a:lnTo>
                <a:lnTo>
                  <a:pt x="4264" y="4075"/>
                </a:lnTo>
                <a:lnTo>
                  <a:pt x="4238" y="4187"/>
                </a:lnTo>
                <a:lnTo>
                  <a:pt x="4219" y="4219"/>
                </a:lnTo>
                <a:lnTo>
                  <a:pt x="4229" y="4094"/>
                </a:lnTo>
                <a:lnTo>
                  <a:pt x="4167" y="4056"/>
                </a:lnTo>
                <a:lnTo>
                  <a:pt x="4151" y="4075"/>
                </a:lnTo>
                <a:lnTo>
                  <a:pt x="4146" y="4136"/>
                </a:lnTo>
                <a:lnTo>
                  <a:pt x="4125" y="4248"/>
                </a:lnTo>
                <a:lnTo>
                  <a:pt x="4078" y="4434"/>
                </a:lnTo>
                <a:lnTo>
                  <a:pt x="3995" y="4681"/>
                </a:lnTo>
                <a:lnTo>
                  <a:pt x="3934" y="4803"/>
                </a:lnTo>
                <a:lnTo>
                  <a:pt x="3923" y="4906"/>
                </a:lnTo>
                <a:lnTo>
                  <a:pt x="3892" y="5018"/>
                </a:lnTo>
                <a:lnTo>
                  <a:pt x="3850" y="5134"/>
                </a:lnTo>
                <a:lnTo>
                  <a:pt x="3861" y="5204"/>
                </a:lnTo>
                <a:lnTo>
                  <a:pt x="3845" y="5317"/>
                </a:lnTo>
                <a:lnTo>
                  <a:pt x="3861" y="5429"/>
                </a:lnTo>
                <a:lnTo>
                  <a:pt x="3871" y="5471"/>
                </a:lnTo>
                <a:lnTo>
                  <a:pt x="3866" y="5512"/>
                </a:lnTo>
                <a:lnTo>
                  <a:pt x="3871" y="5698"/>
                </a:lnTo>
                <a:lnTo>
                  <a:pt x="3897" y="5830"/>
                </a:lnTo>
                <a:lnTo>
                  <a:pt x="3887" y="5904"/>
                </a:lnTo>
                <a:lnTo>
                  <a:pt x="3897" y="5933"/>
                </a:lnTo>
                <a:lnTo>
                  <a:pt x="3948" y="5942"/>
                </a:lnTo>
                <a:lnTo>
                  <a:pt x="3960" y="5984"/>
                </a:lnTo>
                <a:lnTo>
                  <a:pt x="3991" y="5984"/>
                </a:lnTo>
                <a:lnTo>
                  <a:pt x="3991" y="6026"/>
                </a:lnTo>
                <a:lnTo>
                  <a:pt x="4012" y="6045"/>
                </a:lnTo>
                <a:lnTo>
                  <a:pt x="4038" y="6119"/>
                </a:lnTo>
                <a:lnTo>
                  <a:pt x="4031" y="6189"/>
                </a:lnTo>
                <a:lnTo>
                  <a:pt x="4038" y="6314"/>
                </a:lnTo>
                <a:lnTo>
                  <a:pt x="4042" y="6417"/>
                </a:lnTo>
                <a:lnTo>
                  <a:pt x="4052" y="6507"/>
                </a:lnTo>
                <a:lnTo>
                  <a:pt x="4057" y="6590"/>
                </a:lnTo>
                <a:lnTo>
                  <a:pt x="4089" y="6632"/>
                </a:lnTo>
                <a:lnTo>
                  <a:pt x="4120" y="6735"/>
                </a:lnTo>
                <a:lnTo>
                  <a:pt x="4109" y="6796"/>
                </a:lnTo>
                <a:lnTo>
                  <a:pt x="4078" y="6847"/>
                </a:lnTo>
                <a:lnTo>
                  <a:pt x="4057" y="6837"/>
                </a:lnTo>
                <a:lnTo>
                  <a:pt x="4052" y="6847"/>
                </a:lnTo>
                <a:lnTo>
                  <a:pt x="4073" y="6918"/>
                </a:lnTo>
                <a:lnTo>
                  <a:pt x="4104" y="6959"/>
                </a:lnTo>
                <a:lnTo>
                  <a:pt x="4115" y="6991"/>
                </a:lnTo>
                <a:lnTo>
                  <a:pt x="4125" y="6969"/>
                </a:lnTo>
                <a:lnTo>
                  <a:pt x="4161" y="7033"/>
                </a:lnTo>
                <a:lnTo>
                  <a:pt x="4182" y="7072"/>
                </a:lnTo>
                <a:lnTo>
                  <a:pt x="4182" y="7155"/>
                </a:lnTo>
                <a:lnTo>
                  <a:pt x="4172" y="7248"/>
                </a:lnTo>
                <a:lnTo>
                  <a:pt x="4198" y="7290"/>
                </a:lnTo>
                <a:lnTo>
                  <a:pt x="4234" y="7351"/>
                </a:lnTo>
                <a:lnTo>
                  <a:pt x="4264" y="7431"/>
                </a:lnTo>
                <a:lnTo>
                  <a:pt x="4276" y="7514"/>
                </a:lnTo>
                <a:lnTo>
                  <a:pt x="4285" y="7514"/>
                </a:lnTo>
                <a:lnTo>
                  <a:pt x="4311" y="7463"/>
                </a:lnTo>
                <a:lnTo>
                  <a:pt x="4316" y="7444"/>
                </a:lnTo>
                <a:lnTo>
                  <a:pt x="4302" y="7380"/>
                </a:lnTo>
                <a:lnTo>
                  <a:pt x="4285" y="7319"/>
                </a:lnTo>
                <a:lnTo>
                  <a:pt x="4255" y="7309"/>
                </a:lnTo>
                <a:lnTo>
                  <a:pt x="4259" y="7239"/>
                </a:lnTo>
                <a:lnTo>
                  <a:pt x="4250" y="7174"/>
                </a:lnTo>
                <a:lnTo>
                  <a:pt x="4238" y="7113"/>
                </a:lnTo>
                <a:lnTo>
                  <a:pt x="4234" y="6991"/>
                </a:lnTo>
                <a:lnTo>
                  <a:pt x="4208" y="6918"/>
                </a:lnTo>
                <a:lnTo>
                  <a:pt x="4198" y="6866"/>
                </a:lnTo>
                <a:lnTo>
                  <a:pt x="4187" y="6837"/>
                </a:lnTo>
                <a:lnTo>
                  <a:pt x="4187" y="6744"/>
                </a:lnTo>
                <a:lnTo>
                  <a:pt x="4177" y="6754"/>
                </a:lnTo>
                <a:lnTo>
                  <a:pt x="4177" y="6703"/>
                </a:lnTo>
                <a:lnTo>
                  <a:pt x="4167" y="6693"/>
                </a:lnTo>
                <a:lnTo>
                  <a:pt x="4161" y="6661"/>
                </a:lnTo>
                <a:lnTo>
                  <a:pt x="4130" y="6571"/>
                </a:lnTo>
                <a:lnTo>
                  <a:pt x="4120" y="6507"/>
                </a:lnTo>
                <a:lnTo>
                  <a:pt x="4130" y="6404"/>
                </a:lnTo>
                <a:lnTo>
                  <a:pt x="4130" y="6343"/>
                </a:lnTo>
                <a:lnTo>
                  <a:pt x="4151" y="6292"/>
                </a:lnTo>
                <a:lnTo>
                  <a:pt x="4177" y="6324"/>
                </a:lnTo>
                <a:lnTo>
                  <a:pt x="4198" y="6324"/>
                </a:lnTo>
                <a:lnTo>
                  <a:pt x="4234" y="6375"/>
                </a:lnTo>
                <a:lnTo>
                  <a:pt x="4224" y="6427"/>
                </a:lnTo>
                <a:lnTo>
                  <a:pt x="4229" y="6529"/>
                </a:lnTo>
                <a:lnTo>
                  <a:pt x="4245" y="6632"/>
                </a:lnTo>
                <a:lnTo>
                  <a:pt x="4238" y="6674"/>
                </a:lnTo>
                <a:lnTo>
                  <a:pt x="4259" y="6744"/>
                </a:lnTo>
                <a:lnTo>
                  <a:pt x="4280" y="6815"/>
                </a:lnTo>
                <a:lnTo>
                  <a:pt x="4311" y="6828"/>
                </a:lnTo>
                <a:lnTo>
                  <a:pt x="4316" y="6918"/>
                </a:lnTo>
                <a:lnTo>
                  <a:pt x="4342" y="6991"/>
                </a:lnTo>
                <a:lnTo>
                  <a:pt x="4368" y="7020"/>
                </a:lnTo>
                <a:lnTo>
                  <a:pt x="4349" y="7104"/>
                </a:lnTo>
                <a:lnTo>
                  <a:pt x="4353" y="7136"/>
                </a:lnTo>
                <a:lnTo>
                  <a:pt x="4400" y="7197"/>
                </a:lnTo>
                <a:lnTo>
                  <a:pt x="4420" y="7277"/>
                </a:lnTo>
                <a:lnTo>
                  <a:pt x="4472" y="7380"/>
                </a:lnTo>
                <a:lnTo>
                  <a:pt x="4509" y="7514"/>
                </a:lnTo>
                <a:lnTo>
                  <a:pt x="4523" y="7585"/>
                </a:lnTo>
                <a:lnTo>
                  <a:pt x="4523" y="7636"/>
                </a:lnTo>
                <a:lnTo>
                  <a:pt x="4540" y="7701"/>
                </a:lnTo>
                <a:lnTo>
                  <a:pt x="4535" y="7752"/>
                </a:lnTo>
                <a:lnTo>
                  <a:pt x="4519" y="7781"/>
                </a:lnTo>
                <a:lnTo>
                  <a:pt x="4523" y="7822"/>
                </a:lnTo>
                <a:lnTo>
                  <a:pt x="4504" y="7832"/>
                </a:lnTo>
                <a:lnTo>
                  <a:pt x="4509" y="7906"/>
                </a:lnTo>
                <a:lnTo>
                  <a:pt x="4535" y="7986"/>
                </a:lnTo>
                <a:lnTo>
                  <a:pt x="4591" y="8070"/>
                </a:lnTo>
                <a:lnTo>
                  <a:pt x="4612" y="8130"/>
                </a:lnTo>
                <a:lnTo>
                  <a:pt x="4669" y="8172"/>
                </a:lnTo>
                <a:lnTo>
                  <a:pt x="4700" y="8182"/>
                </a:lnTo>
                <a:lnTo>
                  <a:pt x="4716" y="8214"/>
                </a:lnTo>
                <a:lnTo>
                  <a:pt x="4757" y="8284"/>
                </a:lnTo>
                <a:lnTo>
                  <a:pt x="4825" y="8345"/>
                </a:lnTo>
                <a:lnTo>
                  <a:pt x="4867" y="8368"/>
                </a:lnTo>
                <a:lnTo>
                  <a:pt x="4919" y="8429"/>
                </a:lnTo>
                <a:lnTo>
                  <a:pt x="4964" y="8448"/>
                </a:lnTo>
                <a:lnTo>
                  <a:pt x="5001" y="8490"/>
                </a:lnTo>
                <a:lnTo>
                  <a:pt x="5032" y="8480"/>
                </a:lnTo>
                <a:lnTo>
                  <a:pt x="5084" y="8429"/>
                </a:lnTo>
                <a:lnTo>
                  <a:pt x="5119" y="8419"/>
                </a:lnTo>
                <a:lnTo>
                  <a:pt x="5166" y="8448"/>
                </a:lnTo>
                <a:lnTo>
                  <a:pt x="5192" y="8490"/>
                </a:lnTo>
                <a:lnTo>
                  <a:pt x="5255" y="8644"/>
                </a:lnTo>
                <a:lnTo>
                  <a:pt x="5286" y="8695"/>
                </a:lnTo>
                <a:lnTo>
                  <a:pt x="5312" y="8727"/>
                </a:lnTo>
                <a:lnTo>
                  <a:pt x="5348" y="8727"/>
                </a:lnTo>
                <a:lnTo>
                  <a:pt x="5379" y="8747"/>
                </a:lnTo>
                <a:lnTo>
                  <a:pt x="5395" y="8779"/>
                </a:lnTo>
                <a:lnTo>
                  <a:pt x="5426" y="8788"/>
                </a:lnTo>
                <a:lnTo>
                  <a:pt x="5451" y="8817"/>
                </a:lnTo>
                <a:lnTo>
                  <a:pt x="5472" y="8830"/>
                </a:lnTo>
                <a:lnTo>
                  <a:pt x="5503" y="8830"/>
                </a:lnTo>
                <a:lnTo>
                  <a:pt x="5515" y="8798"/>
                </a:lnTo>
                <a:lnTo>
                  <a:pt x="5529" y="8807"/>
                </a:lnTo>
                <a:lnTo>
                  <a:pt x="5540" y="8849"/>
                </a:lnTo>
                <a:lnTo>
                  <a:pt x="5534" y="8859"/>
                </a:lnTo>
                <a:lnTo>
                  <a:pt x="5524" y="8840"/>
                </a:lnTo>
                <a:lnTo>
                  <a:pt x="5519" y="8859"/>
                </a:lnTo>
                <a:lnTo>
                  <a:pt x="5545" y="8920"/>
                </a:lnTo>
                <a:lnTo>
                  <a:pt x="5571" y="8961"/>
                </a:lnTo>
                <a:lnTo>
                  <a:pt x="5581" y="9013"/>
                </a:lnTo>
                <a:lnTo>
                  <a:pt x="5607" y="9064"/>
                </a:lnTo>
                <a:lnTo>
                  <a:pt x="5628" y="9106"/>
                </a:lnTo>
                <a:lnTo>
                  <a:pt x="5612" y="9138"/>
                </a:lnTo>
                <a:lnTo>
                  <a:pt x="5628" y="9157"/>
                </a:lnTo>
                <a:lnTo>
                  <a:pt x="5618" y="9199"/>
                </a:lnTo>
                <a:lnTo>
                  <a:pt x="5618" y="9241"/>
                </a:lnTo>
                <a:lnTo>
                  <a:pt x="5623" y="9270"/>
                </a:lnTo>
                <a:lnTo>
                  <a:pt x="5644" y="9279"/>
                </a:lnTo>
                <a:lnTo>
                  <a:pt x="5654" y="9321"/>
                </a:lnTo>
                <a:lnTo>
                  <a:pt x="5670" y="9279"/>
                </a:lnTo>
                <a:lnTo>
                  <a:pt x="5664" y="9250"/>
                </a:lnTo>
                <a:lnTo>
                  <a:pt x="5680" y="9270"/>
                </a:lnTo>
                <a:lnTo>
                  <a:pt x="5685" y="9311"/>
                </a:lnTo>
                <a:lnTo>
                  <a:pt x="5706" y="9330"/>
                </a:lnTo>
                <a:lnTo>
                  <a:pt x="5727" y="9353"/>
                </a:lnTo>
                <a:lnTo>
                  <a:pt x="5741" y="9382"/>
                </a:lnTo>
                <a:lnTo>
                  <a:pt x="5741" y="9414"/>
                </a:lnTo>
                <a:lnTo>
                  <a:pt x="5736" y="9446"/>
                </a:lnTo>
                <a:lnTo>
                  <a:pt x="5748" y="9465"/>
                </a:lnTo>
                <a:lnTo>
                  <a:pt x="5779" y="9497"/>
                </a:lnTo>
                <a:lnTo>
                  <a:pt x="5788" y="9517"/>
                </a:lnTo>
                <a:lnTo>
                  <a:pt x="5788" y="9484"/>
                </a:lnTo>
                <a:lnTo>
                  <a:pt x="5814" y="9484"/>
                </a:lnTo>
                <a:lnTo>
                  <a:pt x="5830" y="9507"/>
                </a:lnTo>
                <a:lnTo>
                  <a:pt x="5856" y="9517"/>
                </a:lnTo>
                <a:lnTo>
                  <a:pt x="5866" y="9568"/>
                </a:lnTo>
                <a:lnTo>
                  <a:pt x="5887" y="9578"/>
                </a:lnTo>
                <a:lnTo>
                  <a:pt x="5892" y="9558"/>
                </a:lnTo>
                <a:lnTo>
                  <a:pt x="5903" y="9639"/>
                </a:lnTo>
                <a:lnTo>
                  <a:pt x="5929" y="9629"/>
                </a:lnTo>
                <a:lnTo>
                  <a:pt x="5939" y="9610"/>
                </a:lnTo>
                <a:lnTo>
                  <a:pt x="5960" y="9587"/>
                </a:lnTo>
                <a:lnTo>
                  <a:pt x="5929" y="9517"/>
                </a:lnTo>
                <a:lnTo>
                  <a:pt x="5939" y="9484"/>
                </a:lnTo>
                <a:lnTo>
                  <a:pt x="5949" y="9484"/>
                </a:lnTo>
                <a:lnTo>
                  <a:pt x="5975" y="9456"/>
                </a:lnTo>
                <a:lnTo>
                  <a:pt x="5991" y="9404"/>
                </a:lnTo>
                <a:lnTo>
                  <a:pt x="6017" y="9395"/>
                </a:lnTo>
                <a:lnTo>
                  <a:pt x="6043" y="9433"/>
                </a:lnTo>
                <a:lnTo>
                  <a:pt x="6052" y="9475"/>
                </a:lnTo>
                <a:lnTo>
                  <a:pt x="6068" y="9484"/>
                </a:lnTo>
                <a:lnTo>
                  <a:pt x="6052" y="9526"/>
                </a:lnTo>
                <a:lnTo>
                  <a:pt x="6064" y="9600"/>
                </a:lnTo>
                <a:lnTo>
                  <a:pt x="6085" y="9639"/>
                </a:lnTo>
                <a:lnTo>
                  <a:pt x="6111" y="9712"/>
                </a:lnTo>
                <a:lnTo>
                  <a:pt x="6115" y="9825"/>
                </a:lnTo>
                <a:lnTo>
                  <a:pt x="6099" y="9857"/>
                </a:lnTo>
                <a:lnTo>
                  <a:pt x="6115" y="9979"/>
                </a:lnTo>
                <a:lnTo>
                  <a:pt x="6099" y="10062"/>
                </a:lnTo>
                <a:lnTo>
                  <a:pt x="6120" y="10091"/>
                </a:lnTo>
                <a:lnTo>
                  <a:pt x="6099" y="10165"/>
                </a:lnTo>
                <a:lnTo>
                  <a:pt x="6073" y="10255"/>
                </a:lnTo>
                <a:lnTo>
                  <a:pt x="6043" y="10267"/>
                </a:lnTo>
                <a:lnTo>
                  <a:pt x="6026" y="10306"/>
                </a:lnTo>
                <a:lnTo>
                  <a:pt x="6026" y="10380"/>
                </a:lnTo>
                <a:lnTo>
                  <a:pt x="6007" y="10389"/>
                </a:lnTo>
                <a:lnTo>
                  <a:pt x="6012" y="10431"/>
                </a:lnTo>
                <a:lnTo>
                  <a:pt x="5970" y="10482"/>
                </a:lnTo>
                <a:lnTo>
                  <a:pt x="5939" y="10511"/>
                </a:lnTo>
                <a:lnTo>
                  <a:pt x="5944" y="10575"/>
                </a:lnTo>
                <a:lnTo>
                  <a:pt x="5918" y="10656"/>
                </a:lnTo>
                <a:lnTo>
                  <a:pt x="5908" y="10739"/>
                </a:lnTo>
                <a:lnTo>
                  <a:pt x="5887" y="10758"/>
                </a:lnTo>
                <a:lnTo>
                  <a:pt x="5897" y="10883"/>
                </a:lnTo>
                <a:lnTo>
                  <a:pt x="5887" y="10922"/>
                </a:lnTo>
                <a:lnTo>
                  <a:pt x="5923" y="10986"/>
                </a:lnTo>
                <a:lnTo>
                  <a:pt x="5944" y="10922"/>
                </a:lnTo>
                <a:lnTo>
                  <a:pt x="5960" y="10986"/>
                </a:lnTo>
                <a:lnTo>
                  <a:pt x="5929" y="11089"/>
                </a:lnTo>
                <a:lnTo>
                  <a:pt x="5882" y="11169"/>
                </a:lnTo>
                <a:lnTo>
                  <a:pt x="5866" y="11262"/>
                </a:lnTo>
                <a:lnTo>
                  <a:pt x="5897" y="11397"/>
                </a:lnTo>
                <a:lnTo>
                  <a:pt x="5877" y="11458"/>
                </a:lnTo>
                <a:lnTo>
                  <a:pt x="5923" y="11509"/>
                </a:lnTo>
                <a:lnTo>
                  <a:pt x="5970" y="11602"/>
                </a:lnTo>
                <a:lnTo>
                  <a:pt x="5991" y="11705"/>
                </a:lnTo>
                <a:lnTo>
                  <a:pt x="6017" y="11766"/>
                </a:lnTo>
                <a:lnTo>
                  <a:pt x="6085" y="12032"/>
                </a:lnTo>
                <a:lnTo>
                  <a:pt x="6151" y="12279"/>
                </a:lnTo>
                <a:lnTo>
                  <a:pt x="6208" y="12462"/>
                </a:lnTo>
                <a:lnTo>
                  <a:pt x="6198" y="12504"/>
                </a:lnTo>
                <a:lnTo>
                  <a:pt x="6229" y="12616"/>
                </a:lnTo>
                <a:lnTo>
                  <a:pt x="6281" y="12699"/>
                </a:lnTo>
                <a:lnTo>
                  <a:pt x="6396" y="12844"/>
                </a:lnTo>
                <a:lnTo>
                  <a:pt x="6519" y="12988"/>
                </a:lnTo>
                <a:lnTo>
                  <a:pt x="6530" y="13040"/>
                </a:lnTo>
                <a:lnTo>
                  <a:pt x="6592" y="13120"/>
                </a:lnTo>
                <a:lnTo>
                  <a:pt x="6613" y="13306"/>
                </a:lnTo>
                <a:lnTo>
                  <a:pt x="6634" y="13530"/>
                </a:lnTo>
                <a:lnTo>
                  <a:pt x="6629" y="13839"/>
                </a:lnTo>
                <a:lnTo>
                  <a:pt x="6629" y="14118"/>
                </a:lnTo>
                <a:lnTo>
                  <a:pt x="6639" y="14384"/>
                </a:lnTo>
                <a:lnTo>
                  <a:pt x="6618" y="14548"/>
                </a:lnTo>
                <a:lnTo>
                  <a:pt x="6643" y="14711"/>
                </a:lnTo>
                <a:lnTo>
                  <a:pt x="6639" y="14824"/>
                </a:lnTo>
                <a:lnTo>
                  <a:pt x="6669" y="15029"/>
                </a:lnTo>
                <a:lnTo>
                  <a:pt x="6669" y="15234"/>
                </a:lnTo>
                <a:lnTo>
                  <a:pt x="6660" y="15452"/>
                </a:lnTo>
                <a:lnTo>
                  <a:pt x="6648" y="15677"/>
                </a:lnTo>
                <a:lnTo>
                  <a:pt x="6629" y="15677"/>
                </a:lnTo>
                <a:lnTo>
                  <a:pt x="6655" y="15831"/>
                </a:lnTo>
                <a:lnTo>
                  <a:pt x="6690" y="15966"/>
                </a:lnTo>
                <a:lnTo>
                  <a:pt x="6674" y="16056"/>
                </a:lnTo>
                <a:lnTo>
                  <a:pt x="6695" y="16303"/>
                </a:lnTo>
                <a:lnTo>
                  <a:pt x="6711" y="16498"/>
                </a:lnTo>
                <a:lnTo>
                  <a:pt x="6752" y="16518"/>
                </a:lnTo>
                <a:lnTo>
                  <a:pt x="6742" y="16344"/>
                </a:lnTo>
                <a:lnTo>
                  <a:pt x="6784" y="16386"/>
                </a:lnTo>
                <a:lnTo>
                  <a:pt x="6804" y="16662"/>
                </a:lnTo>
                <a:lnTo>
                  <a:pt x="6732" y="16611"/>
                </a:lnTo>
                <a:lnTo>
                  <a:pt x="6758" y="16839"/>
                </a:lnTo>
                <a:lnTo>
                  <a:pt x="6726" y="16960"/>
                </a:lnTo>
                <a:lnTo>
                  <a:pt x="6815" y="16993"/>
                </a:lnTo>
                <a:lnTo>
                  <a:pt x="6778" y="17095"/>
                </a:lnTo>
                <a:lnTo>
                  <a:pt x="6778" y="17227"/>
                </a:lnTo>
                <a:lnTo>
                  <a:pt x="6836" y="17455"/>
                </a:lnTo>
                <a:lnTo>
                  <a:pt x="6877" y="17535"/>
                </a:lnTo>
                <a:lnTo>
                  <a:pt x="6881" y="17618"/>
                </a:lnTo>
                <a:lnTo>
                  <a:pt x="6919" y="17698"/>
                </a:lnTo>
                <a:lnTo>
                  <a:pt x="6996" y="17772"/>
                </a:lnTo>
                <a:lnTo>
                  <a:pt x="7079" y="17865"/>
                </a:lnTo>
                <a:lnTo>
                  <a:pt x="7147" y="17904"/>
                </a:lnTo>
                <a:lnTo>
                  <a:pt x="7167" y="17904"/>
                </a:lnTo>
                <a:lnTo>
                  <a:pt x="7147" y="17782"/>
                </a:lnTo>
                <a:lnTo>
                  <a:pt x="7183" y="17730"/>
                </a:lnTo>
                <a:lnTo>
                  <a:pt x="7204" y="17698"/>
                </a:lnTo>
                <a:lnTo>
                  <a:pt x="7251" y="17698"/>
                </a:lnTo>
                <a:lnTo>
                  <a:pt x="7270" y="17711"/>
                </a:lnTo>
                <a:lnTo>
                  <a:pt x="7218" y="17628"/>
                </a:lnTo>
                <a:lnTo>
                  <a:pt x="7178" y="17493"/>
                </a:lnTo>
                <a:lnTo>
                  <a:pt x="7188" y="17432"/>
                </a:lnTo>
                <a:lnTo>
                  <a:pt x="7225" y="17381"/>
                </a:lnTo>
                <a:lnTo>
                  <a:pt x="7230" y="17227"/>
                </a:lnTo>
                <a:lnTo>
                  <a:pt x="7282" y="17156"/>
                </a:lnTo>
                <a:lnTo>
                  <a:pt x="7277" y="17031"/>
                </a:lnTo>
                <a:lnTo>
                  <a:pt x="7225" y="17012"/>
                </a:lnTo>
                <a:lnTo>
                  <a:pt x="7152" y="16909"/>
                </a:lnTo>
                <a:lnTo>
                  <a:pt x="7152" y="16806"/>
                </a:lnTo>
                <a:lnTo>
                  <a:pt x="7183" y="16745"/>
                </a:lnTo>
                <a:lnTo>
                  <a:pt x="7235" y="16745"/>
                </a:lnTo>
                <a:lnTo>
                  <a:pt x="7235" y="16672"/>
                </a:lnTo>
                <a:lnTo>
                  <a:pt x="7225" y="16530"/>
                </a:lnTo>
                <a:lnTo>
                  <a:pt x="7256" y="16447"/>
                </a:lnTo>
                <a:lnTo>
                  <a:pt x="7296" y="16405"/>
                </a:lnTo>
                <a:lnTo>
                  <a:pt x="7270" y="16335"/>
                </a:lnTo>
                <a:lnTo>
                  <a:pt x="7244" y="16386"/>
                </a:lnTo>
                <a:lnTo>
                  <a:pt x="7204" y="16344"/>
                </a:lnTo>
                <a:lnTo>
                  <a:pt x="7178" y="16210"/>
                </a:lnTo>
                <a:lnTo>
                  <a:pt x="7192" y="16171"/>
                </a:lnTo>
                <a:lnTo>
                  <a:pt x="7256" y="16222"/>
                </a:lnTo>
                <a:lnTo>
                  <a:pt x="7307" y="16200"/>
                </a:lnTo>
                <a:lnTo>
                  <a:pt x="7333" y="16149"/>
                </a:lnTo>
                <a:lnTo>
                  <a:pt x="7317" y="16088"/>
                </a:lnTo>
                <a:lnTo>
                  <a:pt x="7312" y="15985"/>
                </a:lnTo>
                <a:lnTo>
                  <a:pt x="7291" y="15902"/>
                </a:lnTo>
                <a:lnTo>
                  <a:pt x="7354" y="15914"/>
                </a:lnTo>
                <a:lnTo>
                  <a:pt x="7468" y="15892"/>
                </a:lnTo>
                <a:lnTo>
                  <a:pt x="7541" y="15821"/>
                </a:lnTo>
                <a:lnTo>
                  <a:pt x="7576" y="15645"/>
                </a:lnTo>
                <a:lnTo>
                  <a:pt x="7571" y="15574"/>
                </a:lnTo>
                <a:lnTo>
                  <a:pt x="7529" y="15513"/>
                </a:lnTo>
                <a:lnTo>
                  <a:pt x="7529" y="15420"/>
                </a:lnTo>
                <a:lnTo>
                  <a:pt x="7447" y="15308"/>
                </a:lnTo>
                <a:lnTo>
                  <a:pt x="7442" y="15234"/>
                </a:lnTo>
                <a:lnTo>
                  <a:pt x="7484" y="15308"/>
                </a:lnTo>
                <a:lnTo>
                  <a:pt x="7524" y="15308"/>
                </a:lnTo>
                <a:lnTo>
                  <a:pt x="7581" y="15369"/>
                </a:lnTo>
                <a:lnTo>
                  <a:pt x="7614" y="15350"/>
                </a:lnTo>
                <a:lnTo>
                  <a:pt x="7654" y="15379"/>
                </a:lnTo>
                <a:lnTo>
                  <a:pt x="7711" y="15298"/>
                </a:lnTo>
                <a:lnTo>
                  <a:pt x="7732" y="15215"/>
                </a:lnTo>
                <a:lnTo>
                  <a:pt x="7763" y="15144"/>
                </a:lnTo>
                <a:lnTo>
                  <a:pt x="7779" y="15010"/>
                </a:lnTo>
                <a:lnTo>
                  <a:pt x="7809" y="14949"/>
                </a:lnTo>
                <a:lnTo>
                  <a:pt x="7856" y="14836"/>
                </a:lnTo>
                <a:lnTo>
                  <a:pt x="7903" y="14599"/>
                </a:lnTo>
                <a:lnTo>
                  <a:pt x="7939" y="14528"/>
                </a:lnTo>
                <a:lnTo>
                  <a:pt x="7950" y="14455"/>
                </a:lnTo>
                <a:lnTo>
                  <a:pt x="7950" y="14323"/>
                </a:lnTo>
                <a:lnTo>
                  <a:pt x="7939" y="14240"/>
                </a:lnTo>
                <a:lnTo>
                  <a:pt x="7939" y="14147"/>
                </a:lnTo>
                <a:lnTo>
                  <a:pt x="7986" y="14002"/>
                </a:lnTo>
                <a:lnTo>
                  <a:pt x="8048" y="13899"/>
                </a:lnTo>
                <a:lnTo>
                  <a:pt x="8116" y="13861"/>
                </a:lnTo>
                <a:lnTo>
                  <a:pt x="8151" y="13797"/>
                </a:lnTo>
                <a:lnTo>
                  <a:pt x="8245" y="13745"/>
                </a:lnTo>
                <a:lnTo>
                  <a:pt x="8313" y="13745"/>
                </a:lnTo>
                <a:lnTo>
                  <a:pt x="8323" y="13665"/>
                </a:lnTo>
                <a:lnTo>
                  <a:pt x="8370" y="13604"/>
                </a:lnTo>
                <a:lnTo>
                  <a:pt x="8375" y="13470"/>
                </a:lnTo>
                <a:lnTo>
                  <a:pt x="8427" y="13283"/>
                </a:lnTo>
                <a:lnTo>
                  <a:pt x="8431" y="13110"/>
                </a:lnTo>
                <a:lnTo>
                  <a:pt x="8452" y="13049"/>
                </a:lnTo>
                <a:lnTo>
                  <a:pt x="8452" y="12966"/>
                </a:lnTo>
                <a:lnTo>
                  <a:pt x="8469" y="12751"/>
                </a:lnTo>
                <a:lnTo>
                  <a:pt x="8457" y="12494"/>
                </a:lnTo>
                <a:lnTo>
                  <a:pt x="8469" y="12401"/>
                </a:lnTo>
                <a:lnTo>
                  <a:pt x="8483" y="12391"/>
                </a:lnTo>
                <a:lnTo>
                  <a:pt x="8530" y="12279"/>
                </a:lnTo>
                <a:lnTo>
                  <a:pt x="8561" y="12125"/>
                </a:lnTo>
                <a:lnTo>
                  <a:pt x="8644" y="11929"/>
                </a:lnTo>
                <a:lnTo>
                  <a:pt x="8676" y="11846"/>
                </a:lnTo>
                <a:lnTo>
                  <a:pt x="8695" y="11621"/>
                </a:lnTo>
                <a:lnTo>
                  <a:pt x="8686" y="11538"/>
                </a:lnTo>
                <a:lnTo>
                  <a:pt x="8665" y="11365"/>
                </a:lnTo>
                <a:lnTo>
                  <a:pt x="8644" y="11323"/>
                </a:lnTo>
                <a:lnTo>
                  <a:pt x="8592" y="11313"/>
                </a:lnTo>
                <a:lnTo>
                  <a:pt x="8546" y="11272"/>
                </a:lnTo>
                <a:lnTo>
                  <a:pt x="8462" y="11118"/>
                </a:lnTo>
                <a:lnTo>
                  <a:pt x="8375" y="11005"/>
                </a:lnTo>
                <a:lnTo>
                  <a:pt x="8281" y="11015"/>
                </a:lnTo>
                <a:lnTo>
                  <a:pt x="8167" y="10944"/>
                </a:lnTo>
                <a:lnTo>
                  <a:pt x="8095" y="10986"/>
                </a:lnTo>
                <a:lnTo>
                  <a:pt x="8106" y="10912"/>
                </a:lnTo>
                <a:lnTo>
                  <a:pt x="8073" y="10832"/>
                </a:lnTo>
                <a:lnTo>
                  <a:pt x="7976" y="10749"/>
                </a:lnTo>
                <a:lnTo>
                  <a:pt x="7899" y="10697"/>
                </a:lnTo>
                <a:lnTo>
                  <a:pt x="7852" y="10790"/>
                </a:lnTo>
                <a:lnTo>
                  <a:pt x="7852" y="10656"/>
                </a:lnTo>
                <a:lnTo>
                  <a:pt x="7743" y="10627"/>
                </a:lnTo>
                <a:lnTo>
                  <a:pt x="7722" y="10585"/>
                </a:lnTo>
                <a:lnTo>
                  <a:pt x="7769" y="10482"/>
                </a:lnTo>
                <a:lnTo>
                  <a:pt x="7769" y="10380"/>
                </a:lnTo>
                <a:lnTo>
                  <a:pt x="7737" y="10357"/>
                </a:lnTo>
                <a:lnTo>
                  <a:pt x="7701" y="10123"/>
                </a:lnTo>
                <a:lnTo>
                  <a:pt x="7691" y="10049"/>
                </a:lnTo>
                <a:lnTo>
                  <a:pt x="7670" y="10049"/>
                </a:lnTo>
                <a:lnTo>
                  <a:pt x="7659" y="9998"/>
                </a:lnTo>
                <a:lnTo>
                  <a:pt x="7597" y="9886"/>
                </a:lnTo>
                <a:lnTo>
                  <a:pt x="7550" y="9857"/>
                </a:lnTo>
                <a:lnTo>
                  <a:pt x="7529" y="9834"/>
                </a:lnTo>
                <a:lnTo>
                  <a:pt x="7468" y="9793"/>
                </a:lnTo>
                <a:lnTo>
                  <a:pt x="7416" y="9805"/>
                </a:lnTo>
                <a:lnTo>
                  <a:pt x="7411" y="9834"/>
                </a:lnTo>
                <a:lnTo>
                  <a:pt x="7338" y="9805"/>
                </a:lnTo>
                <a:lnTo>
                  <a:pt x="7312" y="9764"/>
                </a:lnTo>
                <a:lnTo>
                  <a:pt x="7282" y="9690"/>
                </a:lnTo>
                <a:lnTo>
                  <a:pt x="7260" y="9690"/>
                </a:lnTo>
                <a:lnTo>
                  <a:pt x="7260" y="9619"/>
                </a:lnTo>
                <a:lnTo>
                  <a:pt x="7225" y="9526"/>
                </a:lnTo>
                <a:lnTo>
                  <a:pt x="7183" y="9475"/>
                </a:lnTo>
                <a:lnTo>
                  <a:pt x="7162" y="9446"/>
                </a:lnTo>
                <a:lnTo>
                  <a:pt x="7131" y="9456"/>
                </a:lnTo>
                <a:lnTo>
                  <a:pt x="7121" y="9343"/>
                </a:lnTo>
                <a:lnTo>
                  <a:pt x="7079" y="9270"/>
                </a:lnTo>
                <a:lnTo>
                  <a:pt x="7032" y="9260"/>
                </a:lnTo>
                <a:lnTo>
                  <a:pt x="7011" y="9199"/>
                </a:lnTo>
                <a:lnTo>
                  <a:pt x="7063" y="9157"/>
                </a:lnTo>
                <a:lnTo>
                  <a:pt x="6992" y="9157"/>
                </a:lnTo>
                <a:lnTo>
                  <a:pt x="6919" y="9167"/>
                </a:lnTo>
                <a:lnTo>
                  <a:pt x="6914" y="9209"/>
                </a:lnTo>
                <a:lnTo>
                  <a:pt x="6877" y="9250"/>
                </a:lnTo>
                <a:lnTo>
                  <a:pt x="6836" y="9228"/>
                </a:lnTo>
                <a:lnTo>
                  <a:pt x="6799" y="9167"/>
                </a:lnTo>
                <a:lnTo>
                  <a:pt x="6737" y="9189"/>
                </a:lnTo>
                <a:lnTo>
                  <a:pt x="6681" y="9176"/>
                </a:lnTo>
                <a:lnTo>
                  <a:pt x="6681" y="9138"/>
                </a:lnTo>
                <a:lnTo>
                  <a:pt x="6643" y="9064"/>
                </a:lnTo>
                <a:lnTo>
                  <a:pt x="6603" y="9055"/>
                </a:lnTo>
                <a:lnTo>
                  <a:pt x="6582" y="8961"/>
                </a:lnTo>
                <a:lnTo>
                  <a:pt x="6561" y="9003"/>
                </a:lnTo>
                <a:lnTo>
                  <a:pt x="6566" y="9074"/>
                </a:lnTo>
                <a:lnTo>
                  <a:pt x="6488" y="9125"/>
                </a:lnTo>
                <a:lnTo>
                  <a:pt x="6488" y="9228"/>
                </a:lnTo>
                <a:lnTo>
                  <a:pt x="6509" y="9279"/>
                </a:lnTo>
                <a:lnTo>
                  <a:pt x="6493" y="9372"/>
                </a:lnTo>
                <a:lnTo>
                  <a:pt x="6462" y="9382"/>
                </a:lnTo>
                <a:lnTo>
                  <a:pt x="6447" y="9279"/>
                </a:lnTo>
                <a:lnTo>
                  <a:pt x="6473" y="9199"/>
                </a:lnTo>
                <a:lnTo>
                  <a:pt x="6478" y="9125"/>
                </a:lnTo>
                <a:lnTo>
                  <a:pt x="6457" y="9064"/>
                </a:lnTo>
                <a:lnTo>
                  <a:pt x="6493" y="9045"/>
                </a:lnTo>
                <a:lnTo>
                  <a:pt x="6499" y="9013"/>
                </a:lnTo>
                <a:lnTo>
                  <a:pt x="6509" y="8971"/>
                </a:lnTo>
                <a:lnTo>
                  <a:pt x="6493" y="8933"/>
                </a:lnTo>
                <a:lnTo>
                  <a:pt x="6473" y="8920"/>
                </a:lnTo>
                <a:lnTo>
                  <a:pt x="6441" y="8994"/>
                </a:lnTo>
                <a:lnTo>
                  <a:pt x="6422" y="9022"/>
                </a:lnTo>
                <a:lnTo>
                  <a:pt x="6370" y="9096"/>
                </a:lnTo>
                <a:lnTo>
                  <a:pt x="6323" y="9074"/>
                </a:lnTo>
                <a:lnTo>
                  <a:pt x="6318" y="9106"/>
                </a:lnTo>
                <a:lnTo>
                  <a:pt x="6281" y="9106"/>
                </a:lnTo>
                <a:lnTo>
                  <a:pt x="6240" y="9176"/>
                </a:lnTo>
                <a:lnTo>
                  <a:pt x="6229" y="9292"/>
                </a:lnTo>
                <a:lnTo>
                  <a:pt x="6224" y="9330"/>
                </a:lnTo>
                <a:lnTo>
                  <a:pt x="6198" y="9353"/>
                </a:lnTo>
                <a:lnTo>
                  <a:pt x="6151" y="9446"/>
                </a:lnTo>
                <a:lnTo>
                  <a:pt x="6120" y="9433"/>
                </a:lnTo>
                <a:lnTo>
                  <a:pt x="6099" y="9404"/>
                </a:lnTo>
                <a:lnTo>
                  <a:pt x="6078" y="9363"/>
                </a:lnTo>
                <a:lnTo>
                  <a:pt x="6052" y="9330"/>
                </a:lnTo>
                <a:lnTo>
                  <a:pt x="6022" y="9330"/>
                </a:lnTo>
                <a:lnTo>
                  <a:pt x="6022" y="9321"/>
                </a:lnTo>
                <a:lnTo>
                  <a:pt x="5991" y="9311"/>
                </a:lnTo>
                <a:lnTo>
                  <a:pt x="5970" y="9353"/>
                </a:lnTo>
                <a:lnTo>
                  <a:pt x="5934" y="9382"/>
                </a:lnTo>
                <a:lnTo>
                  <a:pt x="5903" y="9414"/>
                </a:lnTo>
                <a:lnTo>
                  <a:pt x="5877" y="9424"/>
                </a:lnTo>
                <a:lnTo>
                  <a:pt x="5861" y="9395"/>
                </a:lnTo>
                <a:lnTo>
                  <a:pt x="5851" y="9404"/>
                </a:lnTo>
                <a:lnTo>
                  <a:pt x="5830" y="9395"/>
                </a:lnTo>
                <a:lnTo>
                  <a:pt x="5830" y="9363"/>
                </a:lnTo>
                <a:lnTo>
                  <a:pt x="5809" y="9321"/>
                </a:lnTo>
                <a:lnTo>
                  <a:pt x="5783" y="9260"/>
                </a:lnTo>
                <a:lnTo>
                  <a:pt x="5762" y="9209"/>
                </a:lnTo>
                <a:lnTo>
                  <a:pt x="5748" y="9125"/>
                </a:lnTo>
                <a:lnTo>
                  <a:pt x="5741" y="9106"/>
                </a:lnTo>
                <a:lnTo>
                  <a:pt x="5741" y="9074"/>
                </a:lnTo>
                <a:lnTo>
                  <a:pt x="5753" y="9035"/>
                </a:lnTo>
                <a:lnTo>
                  <a:pt x="5753" y="9003"/>
                </a:lnTo>
                <a:lnTo>
                  <a:pt x="5758" y="8942"/>
                </a:lnTo>
                <a:lnTo>
                  <a:pt x="5767" y="8933"/>
                </a:lnTo>
                <a:lnTo>
                  <a:pt x="5767" y="8868"/>
                </a:lnTo>
                <a:lnTo>
                  <a:pt x="5767" y="8830"/>
                </a:lnTo>
                <a:lnTo>
                  <a:pt x="5774" y="8766"/>
                </a:lnTo>
                <a:lnTo>
                  <a:pt x="5779" y="8714"/>
                </a:lnTo>
                <a:lnTo>
                  <a:pt x="5800" y="8676"/>
                </a:lnTo>
                <a:lnTo>
                  <a:pt x="5793" y="8625"/>
                </a:lnTo>
                <a:lnTo>
                  <a:pt x="5800" y="8593"/>
                </a:lnTo>
                <a:lnTo>
                  <a:pt x="5804" y="8583"/>
                </a:lnTo>
                <a:lnTo>
                  <a:pt x="5788" y="8541"/>
                </a:lnTo>
                <a:lnTo>
                  <a:pt x="5767" y="8522"/>
                </a:lnTo>
                <a:lnTo>
                  <a:pt x="5753" y="8490"/>
                </a:lnTo>
                <a:lnTo>
                  <a:pt x="5736" y="8458"/>
                </a:lnTo>
                <a:lnTo>
                  <a:pt x="5727" y="8458"/>
                </a:lnTo>
                <a:lnTo>
                  <a:pt x="5701" y="8439"/>
                </a:lnTo>
                <a:lnTo>
                  <a:pt x="5685" y="8448"/>
                </a:lnTo>
                <a:lnTo>
                  <a:pt x="5670" y="8458"/>
                </a:lnTo>
                <a:lnTo>
                  <a:pt x="5659" y="8448"/>
                </a:lnTo>
                <a:lnTo>
                  <a:pt x="5638" y="8439"/>
                </a:lnTo>
                <a:lnTo>
                  <a:pt x="5633" y="8458"/>
                </a:lnTo>
                <a:lnTo>
                  <a:pt x="5612" y="8471"/>
                </a:lnTo>
                <a:lnTo>
                  <a:pt x="5581" y="8471"/>
                </a:lnTo>
                <a:lnTo>
                  <a:pt x="5555" y="8458"/>
                </a:lnTo>
                <a:lnTo>
                  <a:pt x="5545" y="8471"/>
                </a:lnTo>
                <a:lnTo>
                  <a:pt x="5540" y="8458"/>
                </a:lnTo>
                <a:lnTo>
                  <a:pt x="5524" y="8458"/>
                </a:lnTo>
                <a:lnTo>
                  <a:pt x="5508" y="8480"/>
                </a:lnTo>
                <a:lnTo>
                  <a:pt x="5503" y="8480"/>
                </a:lnTo>
                <a:lnTo>
                  <a:pt x="5489" y="8458"/>
                </a:lnTo>
                <a:lnTo>
                  <a:pt x="5482" y="8480"/>
                </a:lnTo>
                <a:lnTo>
                  <a:pt x="5463" y="8458"/>
                </a:lnTo>
                <a:lnTo>
                  <a:pt x="5477" y="8406"/>
                </a:lnTo>
                <a:lnTo>
                  <a:pt x="5489" y="8406"/>
                </a:lnTo>
                <a:lnTo>
                  <a:pt x="5503" y="8368"/>
                </a:lnTo>
                <a:lnTo>
                  <a:pt x="5515" y="8294"/>
                </a:lnTo>
                <a:lnTo>
                  <a:pt x="5508" y="8284"/>
                </a:lnTo>
                <a:lnTo>
                  <a:pt x="5519" y="8233"/>
                </a:lnTo>
                <a:lnTo>
                  <a:pt x="5515" y="8214"/>
                </a:lnTo>
                <a:lnTo>
                  <a:pt x="5529" y="8163"/>
                </a:lnTo>
                <a:lnTo>
                  <a:pt x="5529" y="8121"/>
                </a:lnTo>
                <a:lnTo>
                  <a:pt x="5519" y="8121"/>
                </a:lnTo>
                <a:lnTo>
                  <a:pt x="5519" y="8098"/>
                </a:lnTo>
                <a:lnTo>
                  <a:pt x="5534" y="8098"/>
                </a:lnTo>
                <a:lnTo>
                  <a:pt x="5545" y="8130"/>
                </a:lnTo>
                <a:lnTo>
                  <a:pt x="5571" y="8028"/>
                </a:lnTo>
                <a:lnTo>
                  <a:pt x="5581" y="7967"/>
                </a:lnTo>
                <a:lnTo>
                  <a:pt x="5571" y="7944"/>
                </a:lnTo>
                <a:lnTo>
                  <a:pt x="5592" y="7864"/>
                </a:lnTo>
                <a:lnTo>
                  <a:pt x="5628" y="7781"/>
                </a:lnTo>
                <a:lnTo>
                  <a:pt x="5638" y="7720"/>
                </a:lnTo>
                <a:lnTo>
                  <a:pt x="5623" y="7688"/>
                </a:lnTo>
                <a:lnTo>
                  <a:pt x="5586" y="7701"/>
                </a:lnTo>
                <a:lnTo>
                  <a:pt x="5534" y="7688"/>
                </a:lnTo>
                <a:lnTo>
                  <a:pt x="5468" y="7720"/>
                </a:lnTo>
                <a:lnTo>
                  <a:pt x="5426" y="7761"/>
                </a:lnTo>
                <a:lnTo>
                  <a:pt x="5416" y="7803"/>
                </a:lnTo>
                <a:lnTo>
                  <a:pt x="5400" y="7916"/>
                </a:lnTo>
                <a:lnTo>
                  <a:pt x="5379" y="7996"/>
                </a:lnTo>
                <a:lnTo>
                  <a:pt x="5338" y="8047"/>
                </a:lnTo>
                <a:lnTo>
                  <a:pt x="5301" y="8070"/>
                </a:lnTo>
                <a:lnTo>
                  <a:pt x="5255" y="8098"/>
                </a:lnTo>
                <a:lnTo>
                  <a:pt x="5208" y="8111"/>
                </a:lnTo>
                <a:lnTo>
                  <a:pt x="5152" y="8150"/>
                </a:lnTo>
                <a:lnTo>
                  <a:pt x="5131" y="8089"/>
                </a:lnTo>
                <a:lnTo>
                  <a:pt x="5068" y="8060"/>
                </a:lnTo>
                <a:lnTo>
                  <a:pt x="5053" y="7986"/>
                </a:lnTo>
                <a:lnTo>
                  <a:pt x="5042" y="7916"/>
                </a:lnTo>
                <a:lnTo>
                  <a:pt x="5011" y="7813"/>
                </a:lnTo>
                <a:lnTo>
                  <a:pt x="5006" y="7701"/>
                </a:lnTo>
                <a:lnTo>
                  <a:pt x="4996" y="7636"/>
                </a:lnTo>
                <a:lnTo>
                  <a:pt x="4990" y="7566"/>
                </a:lnTo>
                <a:lnTo>
                  <a:pt x="5001" y="7495"/>
                </a:lnTo>
                <a:lnTo>
                  <a:pt x="5022" y="7319"/>
                </a:lnTo>
                <a:lnTo>
                  <a:pt x="5037" y="7216"/>
                </a:lnTo>
                <a:lnTo>
                  <a:pt x="5074" y="7094"/>
                </a:lnTo>
                <a:lnTo>
                  <a:pt x="5068" y="7052"/>
                </a:lnTo>
                <a:lnTo>
                  <a:pt x="5074" y="6982"/>
                </a:lnTo>
                <a:lnTo>
                  <a:pt x="5084" y="6889"/>
                </a:lnTo>
                <a:lnTo>
                  <a:pt x="5105" y="6828"/>
                </a:lnTo>
                <a:lnTo>
                  <a:pt x="5140" y="6764"/>
                </a:lnTo>
                <a:lnTo>
                  <a:pt x="5208" y="6703"/>
                </a:lnTo>
                <a:lnTo>
                  <a:pt x="5275" y="6600"/>
                </a:lnTo>
                <a:lnTo>
                  <a:pt x="5327" y="6571"/>
                </a:lnTo>
                <a:lnTo>
                  <a:pt x="5364" y="6558"/>
                </a:lnTo>
                <a:lnTo>
                  <a:pt x="5400" y="6600"/>
                </a:lnTo>
                <a:lnTo>
                  <a:pt x="5456" y="6581"/>
                </a:lnTo>
                <a:lnTo>
                  <a:pt x="5489" y="6651"/>
                </a:lnTo>
                <a:lnTo>
                  <a:pt x="5534" y="6651"/>
                </a:lnTo>
                <a:lnTo>
                  <a:pt x="5555" y="6632"/>
                </a:lnTo>
                <a:lnTo>
                  <a:pt x="5576" y="6651"/>
                </a:lnTo>
                <a:lnTo>
                  <a:pt x="5592" y="6632"/>
                </a:lnTo>
                <a:lnTo>
                  <a:pt x="5581" y="6600"/>
                </a:lnTo>
                <a:lnTo>
                  <a:pt x="5586" y="6549"/>
                </a:lnTo>
                <a:lnTo>
                  <a:pt x="5581" y="6507"/>
                </a:lnTo>
                <a:lnTo>
                  <a:pt x="5607" y="6488"/>
                </a:lnTo>
                <a:lnTo>
                  <a:pt x="5654" y="6478"/>
                </a:lnTo>
                <a:lnTo>
                  <a:pt x="5706" y="6497"/>
                </a:lnTo>
                <a:lnTo>
                  <a:pt x="5774" y="6478"/>
                </a:lnTo>
                <a:lnTo>
                  <a:pt x="5804" y="6520"/>
                </a:lnTo>
                <a:lnTo>
                  <a:pt x="5826" y="6581"/>
                </a:lnTo>
                <a:lnTo>
                  <a:pt x="5835" y="6581"/>
                </a:lnTo>
                <a:lnTo>
                  <a:pt x="5903" y="6520"/>
                </a:lnTo>
                <a:lnTo>
                  <a:pt x="5923" y="6539"/>
                </a:lnTo>
                <a:lnTo>
                  <a:pt x="5955" y="6661"/>
                </a:lnTo>
                <a:lnTo>
                  <a:pt x="5965" y="6735"/>
                </a:lnTo>
                <a:lnTo>
                  <a:pt x="5944" y="6828"/>
                </a:lnTo>
                <a:lnTo>
                  <a:pt x="5944" y="6879"/>
                </a:lnTo>
                <a:lnTo>
                  <a:pt x="5965" y="6982"/>
                </a:lnTo>
                <a:lnTo>
                  <a:pt x="5986" y="7094"/>
                </a:lnTo>
                <a:lnTo>
                  <a:pt x="6000" y="7123"/>
                </a:lnTo>
                <a:lnTo>
                  <a:pt x="6007" y="7187"/>
                </a:lnTo>
                <a:lnTo>
                  <a:pt x="6038" y="7206"/>
                </a:lnTo>
                <a:lnTo>
                  <a:pt x="6052" y="7187"/>
                </a:lnTo>
                <a:lnTo>
                  <a:pt x="6073" y="7104"/>
                </a:lnTo>
                <a:lnTo>
                  <a:pt x="6085" y="7052"/>
                </a:lnTo>
                <a:lnTo>
                  <a:pt x="6094" y="6959"/>
                </a:lnTo>
                <a:lnTo>
                  <a:pt x="6078" y="6805"/>
                </a:lnTo>
                <a:lnTo>
                  <a:pt x="6085" y="6744"/>
                </a:lnTo>
                <a:lnTo>
                  <a:pt x="6068" y="6642"/>
                </a:lnTo>
                <a:lnTo>
                  <a:pt x="6064" y="6529"/>
                </a:lnTo>
                <a:lnTo>
                  <a:pt x="6064" y="6436"/>
                </a:lnTo>
                <a:lnTo>
                  <a:pt x="6085" y="6334"/>
                </a:lnTo>
                <a:lnTo>
                  <a:pt x="6120" y="6263"/>
                </a:lnTo>
                <a:lnTo>
                  <a:pt x="6162" y="6189"/>
                </a:lnTo>
                <a:lnTo>
                  <a:pt x="6234" y="6109"/>
                </a:lnTo>
                <a:lnTo>
                  <a:pt x="6250" y="6058"/>
                </a:lnTo>
                <a:lnTo>
                  <a:pt x="6285" y="6006"/>
                </a:lnTo>
                <a:lnTo>
                  <a:pt x="6311" y="6006"/>
                </a:lnTo>
                <a:lnTo>
                  <a:pt x="6363" y="5923"/>
                </a:lnTo>
                <a:lnTo>
                  <a:pt x="6426" y="5881"/>
                </a:lnTo>
                <a:lnTo>
                  <a:pt x="6478" y="5779"/>
                </a:lnTo>
                <a:lnTo>
                  <a:pt x="6488" y="5647"/>
                </a:lnTo>
                <a:lnTo>
                  <a:pt x="6488" y="5596"/>
                </a:lnTo>
                <a:lnTo>
                  <a:pt x="6473" y="5583"/>
                </a:lnTo>
                <a:lnTo>
                  <a:pt x="6488" y="5461"/>
                </a:lnTo>
                <a:lnTo>
                  <a:pt x="6457" y="5419"/>
                </a:lnTo>
                <a:lnTo>
                  <a:pt x="6488" y="5429"/>
                </a:lnTo>
                <a:lnTo>
                  <a:pt x="6493" y="5349"/>
                </a:lnTo>
                <a:lnTo>
                  <a:pt x="6509" y="5288"/>
                </a:lnTo>
                <a:lnTo>
                  <a:pt x="6499" y="5400"/>
                </a:lnTo>
                <a:lnTo>
                  <a:pt x="6519" y="5451"/>
                </a:lnTo>
                <a:lnTo>
                  <a:pt x="6493" y="5544"/>
                </a:lnTo>
                <a:lnTo>
                  <a:pt x="6493" y="5554"/>
                </a:lnTo>
                <a:lnTo>
                  <a:pt x="6545" y="5442"/>
                </a:lnTo>
                <a:lnTo>
                  <a:pt x="6566" y="5390"/>
                </a:lnTo>
                <a:lnTo>
                  <a:pt x="6577" y="5339"/>
                </a:lnTo>
                <a:lnTo>
                  <a:pt x="6566" y="5317"/>
                </a:lnTo>
                <a:lnTo>
                  <a:pt x="6566" y="5246"/>
                </a:lnTo>
                <a:lnTo>
                  <a:pt x="6577" y="5275"/>
                </a:lnTo>
                <a:lnTo>
                  <a:pt x="6587" y="5288"/>
                </a:lnTo>
                <a:lnTo>
                  <a:pt x="6587" y="5317"/>
                </a:lnTo>
                <a:lnTo>
                  <a:pt x="6643" y="5214"/>
                </a:lnTo>
                <a:lnTo>
                  <a:pt x="6669" y="5121"/>
                </a:lnTo>
                <a:lnTo>
                  <a:pt x="6655" y="5111"/>
                </a:lnTo>
                <a:lnTo>
                  <a:pt x="6681" y="5070"/>
                </a:lnTo>
                <a:lnTo>
                  <a:pt x="6674" y="5092"/>
                </a:lnTo>
                <a:lnTo>
                  <a:pt x="6711" y="5092"/>
                </a:lnTo>
                <a:lnTo>
                  <a:pt x="6794" y="5050"/>
                </a:lnTo>
                <a:lnTo>
                  <a:pt x="6784" y="5018"/>
                </a:lnTo>
                <a:lnTo>
                  <a:pt x="6695" y="5050"/>
                </a:lnTo>
                <a:lnTo>
                  <a:pt x="6747" y="5009"/>
                </a:lnTo>
                <a:lnTo>
                  <a:pt x="6784" y="4999"/>
                </a:lnTo>
                <a:lnTo>
                  <a:pt x="6810" y="4999"/>
                </a:lnTo>
                <a:lnTo>
                  <a:pt x="6851" y="4980"/>
                </a:lnTo>
                <a:lnTo>
                  <a:pt x="6877" y="4980"/>
                </a:lnTo>
                <a:lnTo>
                  <a:pt x="6919" y="4957"/>
                </a:lnTo>
                <a:lnTo>
                  <a:pt x="6928" y="4916"/>
                </a:lnTo>
                <a:lnTo>
                  <a:pt x="6919" y="4887"/>
                </a:lnTo>
                <a:lnTo>
                  <a:pt x="6919" y="4938"/>
                </a:lnTo>
                <a:lnTo>
                  <a:pt x="6893" y="4928"/>
                </a:lnTo>
                <a:lnTo>
                  <a:pt x="6888" y="4864"/>
                </a:lnTo>
                <a:lnTo>
                  <a:pt x="6898" y="4794"/>
                </a:lnTo>
                <a:lnTo>
                  <a:pt x="6907" y="4761"/>
                </a:lnTo>
                <a:lnTo>
                  <a:pt x="6954" y="4681"/>
                </a:lnTo>
                <a:lnTo>
                  <a:pt x="7022" y="4640"/>
                </a:lnTo>
                <a:lnTo>
                  <a:pt x="7084" y="4588"/>
                </a:lnTo>
                <a:lnTo>
                  <a:pt x="7152" y="4527"/>
                </a:lnTo>
                <a:lnTo>
                  <a:pt x="7152" y="4486"/>
                </a:lnTo>
                <a:lnTo>
                  <a:pt x="7213" y="4466"/>
                </a:lnTo>
                <a:lnTo>
                  <a:pt x="7303" y="4466"/>
                </a:lnTo>
                <a:lnTo>
                  <a:pt x="7188" y="4579"/>
                </a:lnTo>
                <a:lnTo>
                  <a:pt x="7173" y="4691"/>
                </a:lnTo>
                <a:lnTo>
                  <a:pt x="7213" y="4701"/>
                </a:lnTo>
                <a:lnTo>
                  <a:pt x="7291" y="4598"/>
                </a:lnTo>
                <a:lnTo>
                  <a:pt x="7354" y="4547"/>
                </a:lnTo>
                <a:lnTo>
                  <a:pt x="7484" y="4466"/>
                </a:lnTo>
                <a:lnTo>
                  <a:pt x="7567" y="4383"/>
                </a:lnTo>
                <a:lnTo>
                  <a:pt x="7536" y="4332"/>
                </a:lnTo>
                <a:lnTo>
                  <a:pt x="7550" y="4239"/>
                </a:lnTo>
                <a:lnTo>
                  <a:pt x="7473" y="4383"/>
                </a:lnTo>
                <a:lnTo>
                  <a:pt x="7380" y="4402"/>
                </a:lnTo>
                <a:lnTo>
                  <a:pt x="7317" y="4341"/>
                </a:lnTo>
                <a:lnTo>
                  <a:pt x="7317" y="4239"/>
                </a:lnTo>
                <a:lnTo>
                  <a:pt x="7322" y="4094"/>
                </a:lnTo>
                <a:lnTo>
                  <a:pt x="7390" y="4004"/>
                </a:lnTo>
                <a:lnTo>
                  <a:pt x="7354" y="3940"/>
                </a:lnTo>
                <a:lnTo>
                  <a:pt x="7270" y="3953"/>
                </a:lnTo>
                <a:lnTo>
                  <a:pt x="7141" y="4065"/>
                </a:lnTo>
                <a:lnTo>
                  <a:pt x="7022" y="4239"/>
                </a:lnTo>
                <a:lnTo>
                  <a:pt x="6975" y="4261"/>
                </a:lnTo>
                <a:lnTo>
                  <a:pt x="7058" y="4136"/>
                </a:lnTo>
                <a:lnTo>
                  <a:pt x="7167" y="3963"/>
                </a:lnTo>
                <a:lnTo>
                  <a:pt x="7244" y="3902"/>
                </a:lnTo>
                <a:lnTo>
                  <a:pt x="7307" y="3809"/>
                </a:lnTo>
                <a:lnTo>
                  <a:pt x="7364" y="3799"/>
                </a:lnTo>
                <a:lnTo>
                  <a:pt x="7442" y="3799"/>
                </a:lnTo>
                <a:lnTo>
                  <a:pt x="7550" y="3828"/>
                </a:lnTo>
                <a:lnTo>
                  <a:pt x="7644" y="3809"/>
                </a:lnTo>
                <a:lnTo>
                  <a:pt x="7727" y="3696"/>
                </a:lnTo>
                <a:lnTo>
                  <a:pt x="7821" y="3655"/>
                </a:lnTo>
                <a:lnTo>
                  <a:pt x="7866" y="3603"/>
                </a:lnTo>
                <a:lnTo>
                  <a:pt x="7913" y="3561"/>
                </a:lnTo>
                <a:lnTo>
                  <a:pt x="7934" y="3407"/>
                </a:lnTo>
                <a:lnTo>
                  <a:pt x="7924" y="3366"/>
                </a:lnTo>
                <a:lnTo>
                  <a:pt x="7882" y="3347"/>
                </a:lnTo>
                <a:lnTo>
                  <a:pt x="7882" y="3234"/>
                </a:lnTo>
                <a:lnTo>
                  <a:pt x="7861" y="3193"/>
                </a:lnTo>
                <a:lnTo>
                  <a:pt x="7784" y="3160"/>
                </a:lnTo>
                <a:lnTo>
                  <a:pt x="7753" y="3090"/>
                </a:lnTo>
                <a:lnTo>
                  <a:pt x="7701" y="3016"/>
                </a:lnTo>
                <a:lnTo>
                  <a:pt x="7743" y="2936"/>
                </a:lnTo>
                <a:lnTo>
                  <a:pt x="7717" y="2782"/>
                </a:lnTo>
                <a:lnTo>
                  <a:pt x="7691" y="2628"/>
                </a:lnTo>
                <a:lnTo>
                  <a:pt x="7680" y="2516"/>
                </a:lnTo>
                <a:lnTo>
                  <a:pt x="7633" y="2567"/>
                </a:lnTo>
                <a:lnTo>
                  <a:pt x="7555" y="2708"/>
                </a:lnTo>
                <a:lnTo>
                  <a:pt x="7468" y="2782"/>
                </a:lnTo>
                <a:lnTo>
                  <a:pt x="7447" y="2698"/>
                </a:lnTo>
                <a:lnTo>
                  <a:pt x="7406" y="2689"/>
                </a:lnTo>
                <a:lnTo>
                  <a:pt x="7432" y="2525"/>
                </a:lnTo>
                <a:lnTo>
                  <a:pt x="7463" y="2422"/>
                </a:lnTo>
                <a:lnTo>
                  <a:pt x="7380" y="2413"/>
                </a:lnTo>
                <a:lnTo>
                  <a:pt x="7374" y="2361"/>
                </a:lnTo>
                <a:lnTo>
                  <a:pt x="7338" y="2288"/>
                </a:lnTo>
                <a:lnTo>
                  <a:pt x="7303" y="2246"/>
                </a:lnTo>
                <a:lnTo>
                  <a:pt x="7256" y="2288"/>
                </a:lnTo>
                <a:lnTo>
                  <a:pt x="7209" y="2268"/>
                </a:lnTo>
                <a:lnTo>
                  <a:pt x="7141" y="2236"/>
                </a:lnTo>
                <a:lnTo>
                  <a:pt x="7100" y="2268"/>
                </a:lnTo>
                <a:lnTo>
                  <a:pt x="7058" y="2464"/>
                </a:lnTo>
                <a:lnTo>
                  <a:pt x="7048" y="2576"/>
                </a:lnTo>
                <a:lnTo>
                  <a:pt x="6950" y="2698"/>
                </a:lnTo>
                <a:lnTo>
                  <a:pt x="6985" y="2801"/>
                </a:lnTo>
                <a:lnTo>
                  <a:pt x="6992" y="2904"/>
                </a:lnTo>
                <a:lnTo>
                  <a:pt x="6971" y="2987"/>
                </a:lnTo>
                <a:lnTo>
                  <a:pt x="6919" y="3080"/>
                </a:lnTo>
                <a:lnTo>
                  <a:pt x="6841" y="3170"/>
                </a:lnTo>
                <a:lnTo>
                  <a:pt x="6742" y="3234"/>
                </a:lnTo>
                <a:lnTo>
                  <a:pt x="6763" y="3295"/>
                </a:lnTo>
                <a:lnTo>
                  <a:pt x="6737" y="3501"/>
                </a:lnTo>
                <a:lnTo>
                  <a:pt x="6674" y="3632"/>
                </a:lnTo>
                <a:lnTo>
                  <a:pt x="6629" y="3674"/>
                </a:lnTo>
                <a:lnTo>
                  <a:pt x="6577" y="3552"/>
                </a:lnTo>
                <a:lnTo>
                  <a:pt x="6577" y="3407"/>
                </a:lnTo>
                <a:lnTo>
                  <a:pt x="6596" y="3286"/>
                </a:lnTo>
                <a:lnTo>
                  <a:pt x="6634" y="3170"/>
                </a:lnTo>
                <a:lnTo>
                  <a:pt x="6582" y="3151"/>
                </a:lnTo>
                <a:lnTo>
                  <a:pt x="6504" y="3151"/>
                </a:lnTo>
                <a:lnTo>
                  <a:pt x="6462" y="3090"/>
                </a:lnTo>
                <a:lnTo>
                  <a:pt x="6410" y="3058"/>
                </a:lnTo>
                <a:lnTo>
                  <a:pt x="6396" y="2997"/>
                </a:lnTo>
                <a:lnTo>
                  <a:pt x="6358" y="2945"/>
                </a:lnTo>
                <a:lnTo>
                  <a:pt x="6281" y="2894"/>
                </a:lnTo>
                <a:lnTo>
                  <a:pt x="6203" y="2926"/>
                </a:lnTo>
                <a:lnTo>
                  <a:pt x="6214" y="2824"/>
                </a:lnTo>
                <a:lnTo>
                  <a:pt x="6229" y="2708"/>
                </a:lnTo>
                <a:lnTo>
                  <a:pt x="6167" y="2689"/>
                </a:lnTo>
                <a:lnTo>
                  <a:pt x="6219" y="2535"/>
                </a:lnTo>
                <a:lnTo>
                  <a:pt x="6271" y="2442"/>
                </a:lnTo>
                <a:lnTo>
                  <a:pt x="6370" y="2297"/>
                </a:lnTo>
                <a:lnTo>
                  <a:pt x="6462" y="2207"/>
                </a:lnTo>
                <a:lnTo>
                  <a:pt x="6525" y="2185"/>
                </a:lnTo>
                <a:lnTo>
                  <a:pt x="6556" y="2114"/>
                </a:lnTo>
                <a:lnTo>
                  <a:pt x="6613" y="2063"/>
                </a:lnTo>
                <a:lnTo>
                  <a:pt x="6681" y="2053"/>
                </a:lnTo>
                <a:lnTo>
                  <a:pt x="6763" y="1970"/>
                </a:lnTo>
                <a:lnTo>
                  <a:pt x="6794" y="1919"/>
                </a:lnTo>
                <a:lnTo>
                  <a:pt x="6877" y="1816"/>
                </a:lnTo>
                <a:lnTo>
                  <a:pt x="6907" y="1755"/>
                </a:lnTo>
                <a:lnTo>
                  <a:pt x="6945" y="1797"/>
                </a:lnTo>
                <a:lnTo>
                  <a:pt x="7011" y="1774"/>
                </a:lnTo>
                <a:lnTo>
                  <a:pt x="7131" y="1694"/>
                </a:lnTo>
                <a:lnTo>
                  <a:pt x="7157" y="1630"/>
                </a:lnTo>
                <a:lnTo>
                  <a:pt x="7147" y="1569"/>
                </a:lnTo>
                <a:lnTo>
                  <a:pt x="7204" y="1508"/>
                </a:lnTo>
                <a:lnTo>
                  <a:pt x="7218" y="1457"/>
                </a:lnTo>
                <a:lnTo>
                  <a:pt x="7183" y="1396"/>
                </a:lnTo>
                <a:lnTo>
                  <a:pt x="7126" y="1386"/>
                </a:lnTo>
                <a:lnTo>
                  <a:pt x="7063" y="1373"/>
                </a:lnTo>
                <a:lnTo>
                  <a:pt x="7011" y="1498"/>
                </a:lnTo>
                <a:lnTo>
                  <a:pt x="6945" y="1601"/>
                </a:lnTo>
                <a:lnTo>
                  <a:pt x="6867" y="1681"/>
                </a:lnTo>
                <a:lnTo>
                  <a:pt x="6851" y="1601"/>
                </a:lnTo>
                <a:lnTo>
                  <a:pt x="6898" y="1518"/>
                </a:lnTo>
                <a:lnTo>
                  <a:pt x="6877" y="1447"/>
                </a:lnTo>
                <a:lnTo>
                  <a:pt x="6778" y="1527"/>
                </a:lnTo>
                <a:lnTo>
                  <a:pt x="6825" y="1415"/>
                </a:lnTo>
                <a:lnTo>
                  <a:pt x="6752" y="1396"/>
                </a:lnTo>
                <a:lnTo>
                  <a:pt x="6815" y="1335"/>
                </a:lnTo>
                <a:lnTo>
                  <a:pt x="6815" y="1210"/>
                </a:lnTo>
                <a:lnTo>
                  <a:pt x="6794" y="1158"/>
                </a:lnTo>
                <a:lnTo>
                  <a:pt x="6747" y="1139"/>
                </a:lnTo>
                <a:close/>
                <a:moveTo>
                  <a:pt x="3105" y="1181"/>
                </a:moveTo>
                <a:lnTo>
                  <a:pt x="3093" y="1190"/>
                </a:lnTo>
                <a:lnTo>
                  <a:pt x="3027" y="1261"/>
                </a:lnTo>
                <a:lnTo>
                  <a:pt x="3088" y="1261"/>
                </a:lnTo>
                <a:lnTo>
                  <a:pt x="3157" y="1232"/>
                </a:lnTo>
                <a:lnTo>
                  <a:pt x="3171" y="1210"/>
                </a:lnTo>
                <a:lnTo>
                  <a:pt x="3140" y="1181"/>
                </a:lnTo>
                <a:lnTo>
                  <a:pt x="3105" y="1181"/>
                </a:lnTo>
                <a:close/>
                <a:moveTo>
                  <a:pt x="18507" y="1190"/>
                </a:moveTo>
                <a:lnTo>
                  <a:pt x="18490" y="1232"/>
                </a:lnTo>
                <a:lnTo>
                  <a:pt x="18533" y="1271"/>
                </a:lnTo>
                <a:lnTo>
                  <a:pt x="18575" y="1261"/>
                </a:lnTo>
                <a:lnTo>
                  <a:pt x="18507" y="1190"/>
                </a:lnTo>
                <a:close/>
                <a:moveTo>
                  <a:pt x="6525" y="1344"/>
                </a:moveTo>
                <a:lnTo>
                  <a:pt x="6473" y="1396"/>
                </a:lnTo>
                <a:lnTo>
                  <a:pt x="6415" y="1425"/>
                </a:lnTo>
                <a:lnTo>
                  <a:pt x="6452" y="1476"/>
                </a:lnTo>
                <a:lnTo>
                  <a:pt x="6493" y="1466"/>
                </a:lnTo>
                <a:lnTo>
                  <a:pt x="6540" y="1498"/>
                </a:lnTo>
                <a:lnTo>
                  <a:pt x="6587" y="1457"/>
                </a:lnTo>
                <a:lnTo>
                  <a:pt x="6577" y="1415"/>
                </a:lnTo>
                <a:lnTo>
                  <a:pt x="6571" y="1396"/>
                </a:lnTo>
                <a:lnTo>
                  <a:pt x="6556" y="1373"/>
                </a:lnTo>
                <a:lnTo>
                  <a:pt x="6525" y="1344"/>
                </a:lnTo>
                <a:close/>
                <a:moveTo>
                  <a:pt x="2855" y="1476"/>
                </a:moveTo>
                <a:lnTo>
                  <a:pt x="2497" y="1938"/>
                </a:lnTo>
                <a:lnTo>
                  <a:pt x="2561" y="1899"/>
                </a:lnTo>
                <a:lnTo>
                  <a:pt x="2580" y="1835"/>
                </a:lnTo>
                <a:lnTo>
                  <a:pt x="2658" y="1806"/>
                </a:lnTo>
                <a:lnTo>
                  <a:pt x="2612" y="1858"/>
                </a:lnTo>
                <a:lnTo>
                  <a:pt x="2606" y="1899"/>
                </a:lnTo>
                <a:lnTo>
                  <a:pt x="2674" y="1877"/>
                </a:lnTo>
                <a:lnTo>
                  <a:pt x="2705" y="1899"/>
                </a:lnTo>
                <a:lnTo>
                  <a:pt x="2679" y="1951"/>
                </a:lnTo>
                <a:lnTo>
                  <a:pt x="2716" y="1989"/>
                </a:lnTo>
                <a:lnTo>
                  <a:pt x="2721" y="2031"/>
                </a:lnTo>
                <a:lnTo>
                  <a:pt x="2761" y="2031"/>
                </a:lnTo>
                <a:lnTo>
                  <a:pt x="2799" y="2012"/>
                </a:lnTo>
                <a:lnTo>
                  <a:pt x="2881" y="1887"/>
                </a:lnTo>
                <a:lnTo>
                  <a:pt x="2964" y="1877"/>
                </a:lnTo>
                <a:lnTo>
                  <a:pt x="3046" y="1826"/>
                </a:lnTo>
                <a:lnTo>
                  <a:pt x="3037" y="1713"/>
                </a:lnTo>
                <a:lnTo>
                  <a:pt x="2928" y="1694"/>
                </a:lnTo>
                <a:lnTo>
                  <a:pt x="2876" y="1784"/>
                </a:lnTo>
                <a:lnTo>
                  <a:pt x="2865" y="1755"/>
                </a:lnTo>
                <a:lnTo>
                  <a:pt x="2923" y="1681"/>
                </a:lnTo>
                <a:lnTo>
                  <a:pt x="2891" y="1569"/>
                </a:lnTo>
                <a:lnTo>
                  <a:pt x="2855" y="1476"/>
                </a:lnTo>
                <a:close/>
                <a:moveTo>
                  <a:pt x="7421" y="1559"/>
                </a:moveTo>
                <a:lnTo>
                  <a:pt x="7380" y="1569"/>
                </a:lnTo>
                <a:lnTo>
                  <a:pt x="7338" y="1630"/>
                </a:lnTo>
                <a:lnTo>
                  <a:pt x="7328" y="1694"/>
                </a:lnTo>
                <a:lnTo>
                  <a:pt x="7380" y="1681"/>
                </a:lnTo>
                <a:lnTo>
                  <a:pt x="7421" y="1652"/>
                </a:lnTo>
                <a:lnTo>
                  <a:pt x="7432" y="1643"/>
                </a:lnTo>
                <a:lnTo>
                  <a:pt x="7447" y="1591"/>
                </a:lnTo>
                <a:lnTo>
                  <a:pt x="7421" y="1559"/>
                </a:lnTo>
                <a:close/>
                <a:moveTo>
                  <a:pt x="10064" y="1765"/>
                </a:moveTo>
                <a:lnTo>
                  <a:pt x="9986" y="1826"/>
                </a:lnTo>
                <a:lnTo>
                  <a:pt x="9934" y="1784"/>
                </a:lnTo>
                <a:lnTo>
                  <a:pt x="9857" y="1858"/>
                </a:lnTo>
                <a:lnTo>
                  <a:pt x="9795" y="1774"/>
                </a:lnTo>
                <a:lnTo>
                  <a:pt x="9722" y="1797"/>
                </a:lnTo>
                <a:lnTo>
                  <a:pt x="9687" y="1867"/>
                </a:lnTo>
                <a:lnTo>
                  <a:pt x="9779" y="1899"/>
                </a:lnTo>
                <a:lnTo>
                  <a:pt x="9779" y="1928"/>
                </a:lnTo>
                <a:lnTo>
                  <a:pt x="9696" y="1960"/>
                </a:lnTo>
                <a:lnTo>
                  <a:pt x="9790" y="2012"/>
                </a:lnTo>
                <a:lnTo>
                  <a:pt x="9738" y="2063"/>
                </a:lnTo>
                <a:lnTo>
                  <a:pt x="9868" y="2105"/>
                </a:lnTo>
                <a:lnTo>
                  <a:pt x="9925" y="2124"/>
                </a:lnTo>
                <a:lnTo>
                  <a:pt x="9965" y="2105"/>
                </a:lnTo>
                <a:lnTo>
                  <a:pt x="10106" y="2021"/>
                </a:lnTo>
                <a:lnTo>
                  <a:pt x="10172" y="1928"/>
                </a:lnTo>
                <a:lnTo>
                  <a:pt x="10127" y="1848"/>
                </a:lnTo>
                <a:lnTo>
                  <a:pt x="10142" y="1765"/>
                </a:lnTo>
                <a:lnTo>
                  <a:pt x="10064" y="1765"/>
                </a:lnTo>
                <a:close/>
                <a:moveTo>
                  <a:pt x="6872" y="1858"/>
                </a:moveTo>
                <a:lnTo>
                  <a:pt x="6815" y="1960"/>
                </a:lnTo>
                <a:lnTo>
                  <a:pt x="6778" y="2063"/>
                </a:lnTo>
                <a:lnTo>
                  <a:pt x="6716" y="2114"/>
                </a:lnTo>
                <a:lnTo>
                  <a:pt x="6784" y="2105"/>
                </a:lnTo>
                <a:lnTo>
                  <a:pt x="6773" y="2175"/>
                </a:lnTo>
                <a:lnTo>
                  <a:pt x="6862" y="2114"/>
                </a:lnTo>
                <a:lnTo>
                  <a:pt x="6928" y="2053"/>
                </a:lnTo>
                <a:lnTo>
                  <a:pt x="6940" y="2105"/>
                </a:lnTo>
                <a:lnTo>
                  <a:pt x="7001" y="2134"/>
                </a:lnTo>
                <a:lnTo>
                  <a:pt x="7058" y="2092"/>
                </a:lnTo>
                <a:lnTo>
                  <a:pt x="7037" y="2053"/>
                </a:lnTo>
                <a:lnTo>
                  <a:pt x="7001" y="2063"/>
                </a:lnTo>
                <a:lnTo>
                  <a:pt x="7011" y="2012"/>
                </a:lnTo>
                <a:lnTo>
                  <a:pt x="6975" y="1970"/>
                </a:lnTo>
                <a:lnTo>
                  <a:pt x="6933" y="1928"/>
                </a:lnTo>
                <a:lnTo>
                  <a:pt x="6919" y="1899"/>
                </a:lnTo>
                <a:lnTo>
                  <a:pt x="6893" y="1919"/>
                </a:lnTo>
                <a:lnTo>
                  <a:pt x="6898" y="1867"/>
                </a:lnTo>
                <a:lnTo>
                  <a:pt x="6872" y="1858"/>
                </a:lnTo>
                <a:close/>
                <a:moveTo>
                  <a:pt x="2778" y="2092"/>
                </a:moveTo>
                <a:lnTo>
                  <a:pt x="2747" y="2134"/>
                </a:lnTo>
                <a:lnTo>
                  <a:pt x="2752" y="2143"/>
                </a:lnTo>
                <a:lnTo>
                  <a:pt x="2794" y="2134"/>
                </a:lnTo>
                <a:lnTo>
                  <a:pt x="2799" y="2166"/>
                </a:lnTo>
                <a:lnTo>
                  <a:pt x="2820" y="2185"/>
                </a:lnTo>
                <a:lnTo>
                  <a:pt x="2871" y="2166"/>
                </a:lnTo>
                <a:lnTo>
                  <a:pt x="2881" y="2143"/>
                </a:lnTo>
                <a:lnTo>
                  <a:pt x="2846" y="2134"/>
                </a:lnTo>
                <a:lnTo>
                  <a:pt x="2829" y="2105"/>
                </a:lnTo>
                <a:lnTo>
                  <a:pt x="2794" y="2114"/>
                </a:lnTo>
                <a:lnTo>
                  <a:pt x="2778" y="2092"/>
                </a:lnTo>
                <a:close/>
                <a:moveTo>
                  <a:pt x="6877" y="2195"/>
                </a:moveTo>
                <a:lnTo>
                  <a:pt x="6825" y="2246"/>
                </a:lnTo>
                <a:lnTo>
                  <a:pt x="6825" y="2288"/>
                </a:lnTo>
                <a:lnTo>
                  <a:pt x="6856" y="2288"/>
                </a:lnTo>
                <a:lnTo>
                  <a:pt x="6933" y="2217"/>
                </a:lnTo>
                <a:lnTo>
                  <a:pt x="6940" y="2195"/>
                </a:lnTo>
                <a:lnTo>
                  <a:pt x="6877" y="2195"/>
                </a:lnTo>
                <a:close/>
                <a:moveTo>
                  <a:pt x="7011" y="2259"/>
                </a:moveTo>
                <a:lnTo>
                  <a:pt x="6985" y="2297"/>
                </a:lnTo>
                <a:lnTo>
                  <a:pt x="6980" y="2310"/>
                </a:lnTo>
                <a:lnTo>
                  <a:pt x="6980" y="2339"/>
                </a:lnTo>
                <a:lnTo>
                  <a:pt x="6996" y="2349"/>
                </a:lnTo>
                <a:lnTo>
                  <a:pt x="7037" y="2288"/>
                </a:lnTo>
                <a:lnTo>
                  <a:pt x="7032" y="2259"/>
                </a:lnTo>
                <a:lnTo>
                  <a:pt x="7011" y="2259"/>
                </a:lnTo>
                <a:close/>
                <a:moveTo>
                  <a:pt x="2756" y="2503"/>
                </a:moveTo>
                <a:lnTo>
                  <a:pt x="2700" y="2525"/>
                </a:lnTo>
                <a:lnTo>
                  <a:pt x="2705" y="2567"/>
                </a:lnTo>
                <a:lnTo>
                  <a:pt x="2726" y="2586"/>
                </a:lnTo>
                <a:lnTo>
                  <a:pt x="2768" y="2567"/>
                </a:lnTo>
                <a:lnTo>
                  <a:pt x="2794" y="2516"/>
                </a:lnTo>
                <a:lnTo>
                  <a:pt x="2756" y="2503"/>
                </a:lnTo>
                <a:close/>
                <a:moveTo>
                  <a:pt x="10556" y="2730"/>
                </a:moveTo>
                <a:lnTo>
                  <a:pt x="10516" y="2833"/>
                </a:lnTo>
                <a:lnTo>
                  <a:pt x="10495" y="2955"/>
                </a:lnTo>
                <a:lnTo>
                  <a:pt x="10516" y="3029"/>
                </a:lnTo>
                <a:lnTo>
                  <a:pt x="10521" y="3151"/>
                </a:lnTo>
                <a:lnTo>
                  <a:pt x="10547" y="3090"/>
                </a:lnTo>
                <a:lnTo>
                  <a:pt x="10561" y="3119"/>
                </a:lnTo>
                <a:lnTo>
                  <a:pt x="10542" y="3183"/>
                </a:lnTo>
                <a:lnTo>
                  <a:pt x="10556" y="3212"/>
                </a:lnTo>
                <a:lnTo>
                  <a:pt x="10613" y="3234"/>
                </a:lnTo>
                <a:lnTo>
                  <a:pt x="10650" y="3314"/>
                </a:lnTo>
                <a:lnTo>
                  <a:pt x="10639" y="3398"/>
                </a:lnTo>
                <a:lnTo>
                  <a:pt x="10568" y="3375"/>
                </a:lnTo>
                <a:lnTo>
                  <a:pt x="10556" y="3468"/>
                </a:lnTo>
                <a:lnTo>
                  <a:pt x="10582" y="3542"/>
                </a:lnTo>
                <a:lnTo>
                  <a:pt x="10525" y="3581"/>
                </a:lnTo>
                <a:lnTo>
                  <a:pt x="10542" y="3632"/>
                </a:lnTo>
                <a:lnTo>
                  <a:pt x="10624" y="3655"/>
                </a:lnTo>
                <a:lnTo>
                  <a:pt x="10577" y="3674"/>
                </a:lnTo>
                <a:lnTo>
                  <a:pt x="10495" y="3818"/>
                </a:lnTo>
                <a:lnTo>
                  <a:pt x="10525" y="3837"/>
                </a:lnTo>
                <a:lnTo>
                  <a:pt x="10561" y="3799"/>
                </a:lnTo>
                <a:lnTo>
                  <a:pt x="10608" y="3809"/>
                </a:lnTo>
                <a:lnTo>
                  <a:pt x="10645" y="3748"/>
                </a:lnTo>
                <a:lnTo>
                  <a:pt x="10671" y="3776"/>
                </a:lnTo>
                <a:lnTo>
                  <a:pt x="10759" y="3735"/>
                </a:lnTo>
                <a:lnTo>
                  <a:pt x="10832" y="3735"/>
                </a:lnTo>
                <a:lnTo>
                  <a:pt x="10879" y="3664"/>
                </a:lnTo>
                <a:lnTo>
                  <a:pt x="10857" y="3603"/>
                </a:lnTo>
                <a:lnTo>
                  <a:pt x="10883" y="3561"/>
                </a:lnTo>
                <a:lnTo>
                  <a:pt x="10888" y="3478"/>
                </a:lnTo>
                <a:lnTo>
                  <a:pt x="10827" y="3459"/>
                </a:lnTo>
                <a:lnTo>
                  <a:pt x="10811" y="3407"/>
                </a:lnTo>
                <a:lnTo>
                  <a:pt x="10780" y="3253"/>
                </a:lnTo>
                <a:lnTo>
                  <a:pt x="10743" y="3234"/>
                </a:lnTo>
                <a:lnTo>
                  <a:pt x="10697" y="3067"/>
                </a:lnTo>
                <a:lnTo>
                  <a:pt x="10645" y="3058"/>
                </a:lnTo>
                <a:lnTo>
                  <a:pt x="10691" y="2945"/>
                </a:lnTo>
                <a:lnTo>
                  <a:pt x="10702" y="2843"/>
                </a:lnTo>
                <a:lnTo>
                  <a:pt x="10650" y="2843"/>
                </a:lnTo>
                <a:lnTo>
                  <a:pt x="10598" y="2862"/>
                </a:lnTo>
                <a:lnTo>
                  <a:pt x="10655" y="2730"/>
                </a:lnTo>
                <a:lnTo>
                  <a:pt x="10594" y="2740"/>
                </a:lnTo>
                <a:lnTo>
                  <a:pt x="10556" y="2730"/>
                </a:lnTo>
                <a:close/>
                <a:moveTo>
                  <a:pt x="3228" y="2811"/>
                </a:moveTo>
                <a:lnTo>
                  <a:pt x="3192" y="2833"/>
                </a:lnTo>
                <a:lnTo>
                  <a:pt x="3124" y="2875"/>
                </a:lnTo>
                <a:lnTo>
                  <a:pt x="3098" y="2936"/>
                </a:lnTo>
                <a:lnTo>
                  <a:pt x="3110" y="2965"/>
                </a:lnTo>
                <a:lnTo>
                  <a:pt x="3182" y="2913"/>
                </a:lnTo>
                <a:lnTo>
                  <a:pt x="3260" y="2852"/>
                </a:lnTo>
                <a:lnTo>
                  <a:pt x="3260" y="2824"/>
                </a:lnTo>
                <a:lnTo>
                  <a:pt x="3228" y="2811"/>
                </a:lnTo>
                <a:close/>
                <a:moveTo>
                  <a:pt x="10457" y="3160"/>
                </a:moveTo>
                <a:lnTo>
                  <a:pt x="10417" y="3170"/>
                </a:lnTo>
                <a:lnTo>
                  <a:pt x="10375" y="3234"/>
                </a:lnTo>
                <a:lnTo>
                  <a:pt x="10302" y="3337"/>
                </a:lnTo>
                <a:lnTo>
                  <a:pt x="10328" y="3459"/>
                </a:lnTo>
                <a:lnTo>
                  <a:pt x="10283" y="3603"/>
                </a:lnTo>
                <a:lnTo>
                  <a:pt x="10354" y="3622"/>
                </a:lnTo>
                <a:lnTo>
                  <a:pt x="10448" y="3542"/>
                </a:lnTo>
                <a:lnTo>
                  <a:pt x="10490" y="3427"/>
                </a:lnTo>
                <a:lnTo>
                  <a:pt x="10483" y="3337"/>
                </a:lnTo>
                <a:lnTo>
                  <a:pt x="10509" y="3244"/>
                </a:lnTo>
                <a:lnTo>
                  <a:pt x="10457" y="3160"/>
                </a:lnTo>
                <a:close/>
                <a:moveTo>
                  <a:pt x="4000" y="3295"/>
                </a:moveTo>
                <a:lnTo>
                  <a:pt x="3979" y="3337"/>
                </a:lnTo>
                <a:lnTo>
                  <a:pt x="3970" y="3398"/>
                </a:lnTo>
                <a:lnTo>
                  <a:pt x="3974" y="3427"/>
                </a:lnTo>
                <a:lnTo>
                  <a:pt x="3970" y="3491"/>
                </a:lnTo>
                <a:lnTo>
                  <a:pt x="3979" y="3552"/>
                </a:lnTo>
                <a:lnTo>
                  <a:pt x="4000" y="3552"/>
                </a:lnTo>
                <a:lnTo>
                  <a:pt x="3995" y="3449"/>
                </a:lnTo>
                <a:lnTo>
                  <a:pt x="4073" y="3305"/>
                </a:lnTo>
                <a:lnTo>
                  <a:pt x="4021" y="3314"/>
                </a:lnTo>
                <a:lnTo>
                  <a:pt x="4000" y="3295"/>
                </a:lnTo>
                <a:close/>
                <a:moveTo>
                  <a:pt x="7892" y="3622"/>
                </a:moveTo>
                <a:lnTo>
                  <a:pt x="7840" y="3664"/>
                </a:lnTo>
                <a:lnTo>
                  <a:pt x="7795" y="3748"/>
                </a:lnTo>
                <a:lnTo>
                  <a:pt x="7706" y="3953"/>
                </a:lnTo>
                <a:lnTo>
                  <a:pt x="7649" y="4033"/>
                </a:lnTo>
                <a:lnTo>
                  <a:pt x="7665" y="4065"/>
                </a:lnTo>
                <a:lnTo>
                  <a:pt x="7623" y="4117"/>
                </a:lnTo>
                <a:lnTo>
                  <a:pt x="7628" y="4158"/>
                </a:lnTo>
                <a:lnTo>
                  <a:pt x="7732" y="4158"/>
                </a:lnTo>
                <a:lnTo>
                  <a:pt x="7788" y="4145"/>
                </a:lnTo>
                <a:lnTo>
                  <a:pt x="7835" y="4187"/>
                </a:lnTo>
                <a:lnTo>
                  <a:pt x="7788" y="4248"/>
                </a:lnTo>
                <a:lnTo>
                  <a:pt x="7821" y="4248"/>
                </a:lnTo>
                <a:lnTo>
                  <a:pt x="7899" y="4136"/>
                </a:lnTo>
                <a:lnTo>
                  <a:pt x="7913" y="4158"/>
                </a:lnTo>
                <a:lnTo>
                  <a:pt x="7887" y="4261"/>
                </a:lnTo>
                <a:lnTo>
                  <a:pt x="7918" y="4290"/>
                </a:lnTo>
                <a:lnTo>
                  <a:pt x="7944" y="4280"/>
                </a:lnTo>
                <a:lnTo>
                  <a:pt x="7981" y="4168"/>
                </a:lnTo>
                <a:lnTo>
                  <a:pt x="7976" y="4084"/>
                </a:lnTo>
                <a:lnTo>
                  <a:pt x="7981" y="4014"/>
                </a:lnTo>
                <a:lnTo>
                  <a:pt x="7939" y="4033"/>
                </a:lnTo>
                <a:lnTo>
                  <a:pt x="7970" y="3940"/>
                </a:lnTo>
                <a:lnTo>
                  <a:pt x="7924" y="3902"/>
                </a:lnTo>
                <a:lnTo>
                  <a:pt x="7892" y="3930"/>
                </a:lnTo>
                <a:lnTo>
                  <a:pt x="7852" y="3889"/>
                </a:lnTo>
                <a:lnTo>
                  <a:pt x="7878" y="3850"/>
                </a:lnTo>
                <a:lnTo>
                  <a:pt x="7847" y="3818"/>
                </a:lnTo>
                <a:lnTo>
                  <a:pt x="7805" y="3860"/>
                </a:lnTo>
                <a:lnTo>
                  <a:pt x="7856" y="3748"/>
                </a:lnTo>
                <a:lnTo>
                  <a:pt x="7899" y="3664"/>
                </a:lnTo>
                <a:lnTo>
                  <a:pt x="7913" y="3632"/>
                </a:lnTo>
                <a:lnTo>
                  <a:pt x="7892" y="3622"/>
                </a:lnTo>
                <a:close/>
                <a:moveTo>
                  <a:pt x="4073" y="3735"/>
                </a:moveTo>
                <a:lnTo>
                  <a:pt x="4057" y="3767"/>
                </a:lnTo>
                <a:lnTo>
                  <a:pt x="4052" y="3837"/>
                </a:lnTo>
                <a:lnTo>
                  <a:pt x="4099" y="3860"/>
                </a:lnTo>
                <a:lnTo>
                  <a:pt x="4094" y="3902"/>
                </a:lnTo>
                <a:lnTo>
                  <a:pt x="4125" y="3940"/>
                </a:lnTo>
                <a:lnTo>
                  <a:pt x="4125" y="3991"/>
                </a:lnTo>
                <a:lnTo>
                  <a:pt x="4193" y="4056"/>
                </a:lnTo>
                <a:lnTo>
                  <a:pt x="4229" y="4033"/>
                </a:lnTo>
                <a:lnTo>
                  <a:pt x="4229" y="3963"/>
                </a:lnTo>
                <a:lnTo>
                  <a:pt x="4198" y="3911"/>
                </a:lnTo>
                <a:lnTo>
                  <a:pt x="4193" y="3850"/>
                </a:lnTo>
                <a:lnTo>
                  <a:pt x="4187" y="3799"/>
                </a:lnTo>
                <a:lnTo>
                  <a:pt x="4146" y="3786"/>
                </a:lnTo>
                <a:lnTo>
                  <a:pt x="4120" y="3767"/>
                </a:lnTo>
                <a:lnTo>
                  <a:pt x="4073" y="3735"/>
                </a:lnTo>
                <a:close/>
                <a:moveTo>
                  <a:pt x="7416" y="3837"/>
                </a:moveTo>
                <a:lnTo>
                  <a:pt x="7400" y="3860"/>
                </a:lnTo>
                <a:lnTo>
                  <a:pt x="7437" y="3921"/>
                </a:lnTo>
                <a:lnTo>
                  <a:pt x="7499" y="3963"/>
                </a:lnTo>
                <a:lnTo>
                  <a:pt x="7524" y="3953"/>
                </a:lnTo>
                <a:lnTo>
                  <a:pt x="7524" y="3930"/>
                </a:lnTo>
                <a:lnTo>
                  <a:pt x="7484" y="3879"/>
                </a:lnTo>
                <a:lnTo>
                  <a:pt x="7416" y="3837"/>
                </a:lnTo>
                <a:close/>
                <a:moveTo>
                  <a:pt x="7359" y="4229"/>
                </a:moveTo>
                <a:lnTo>
                  <a:pt x="7333" y="4271"/>
                </a:lnTo>
                <a:lnTo>
                  <a:pt x="7338" y="4322"/>
                </a:lnTo>
                <a:lnTo>
                  <a:pt x="7400" y="4373"/>
                </a:lnTo>
                <a:lnTo>
                  <a:pt x="7421" y="4364"/>
                </a:lnTo>
                <a:lnTo>
                  <a:pt x="7458" y="4312"/>
                </a:lnTo>
                <a:lnTo>
                  <a:pt x="7406" y="4312"/>
                </a:lnTo>
                <a:lnTo>
                  <a:pt x="7369" y="4290"/>
                </a:lnTo>
                <a:lnTo>
                  <a:pt x="7359" y="4229"/>
                </a:lnTo>
                <a:close/>
                <a:moveTo>
                  <a:pt x="13552" y="4248"/>
                </a:moveTo>
                <a:lnTo>
                  <a:pt x="13604" y="4280"/>
                </a:lnTo>
                <a:lnTo>
                  <a:pt x="13656" y="4271"/>
                </a:lnTo>
                <a:lnTo>
                  <a:pt x="13677" y="4351"/>
                </a:lnTo>
                <a:lnTo>
                  <a:pt x="13682" y="4486"/>
                </a:lnTo>
                <a:lnTo>
                  <a:pt x="13630" y="4466"/>
                </a:lnTo>
                <a:lnTo>
                  <a:pt x="13588" y="4486"/>
                </a:lnTo>
                <a:lnTo>
                  <a:pt x="13599" y="4588"/>
                </a:lnTo>
                <a:lnTo>
                  <a:pt x="13541" y="4579"/>
                </a:lnTo>
                <a:lnTo>
                  <a:pt x="13548" y="4620"/>
                </a:lnTo>
                <a:lnTo>
                  <a:pt x="13583" y="4649"/>
                </a:lnTo>
                <a:lnTo>
                  <a:pt x="13625" y="4774"/>
                </a:lnTo>
                <a:lnTo>
                  <a:pt x="13692" y="4813"/>
                </a:lnTo>
                <a:lnTo>
                  <a:pt x="13708" y="4864"/>
                </a:lnTo>
                <a:lnTo>
                  <a:pt x="13703" y="4916"/>
                </a:lnTo>
                <a:lnTo>
                  <a:pt x="13708" y="4948"/>
                </a:lnTo>
                <a:lnTo>
                  <a:pt x="13734" y="5041"/>
                </a:lnTo>
                <a:lnTo>
                  <a:pt x="13729" y="4938"/>
                </a:lnTo>
                <a:lnTo>
                  <a:pt x="13769" y="4906"/>
                </a:lnTo>
                <a:lnTo>
                  <a:pt x="13795" y="4989"/>
                </a:lnTo>
                <a:lnTo>
                  <a:pt x="13847" y="5070"/>
                </a:lnTo>
                <a:lnTo>
                  <a:pt x="13807" y="5111"/>
                </a:lnTo>
                <a:lnTo>
                  <a:pt x="13748" y="5082"/>
                </a:lnTo>
                <a:lnTo>
                  <a:pt x="13748" y="5195"/>
                </a:lnTo>
                <a:lnTo>
                  <a:pt x="13786" y="5204"/>
                </a:lnTo>
                <a:lnTo>
                  <a:pt x="13781" y="5297"/>
                </a:lnTo>
                <a:lnTo>
                  <a:pt x="13826" y="5339"/>
                </a:lnTo>
                <a:lnTo>
                  <a:pt x="13833" y="5480"/>
                </a:lnTo>
                <a:lnTo>
                  <a:pt x="13852" y="5573"/>
                </a:lnTo>
                <a:lnTo>
                  <a:pt x="13852" y="5605"/>
                </a:lnTo>
                <a:lnTo>
                  <a:pt x="13769" y="5634"/>
                </a:lnTo>
                <a:lnTo>
                  <a:pt x="13687" y="5615"/>
                </a:lnTo>
                <a:lnTo>
                  <a:pt x="13640" y="5544"/>
                </a:lnTo>
                <a:lnTo>
                  <a:pt x="13583" y="5512"/>
                </a:lnTo>
                <a:lnTo>
                  <a:pt x="13557" y="5410"/>
                </a:lnTo>
                <a:lnTo>
                  <a:pt x="13548" y="5339"/>
                </a:lnTo>
                <a:lnTo>
                  <a:pt x="13562" y="5307"/>
                </a:lnTo>
                <a:lnTo>
                  <a:pt x="13567" y="5256"/>
                </a:lnTo>
                <a:lnTo>
                  <a:pt x="13567" y="5153"/>
                </a:lnTo>
                <a:lnTo>
                  <a:pt x="13614" y="5143"/>
                </a:lnTo>
                <a:lnTo>
                  <a:pt x="13593" y="5102"/>
                </a:lnTo>
                <a:lnTo>
                  <a:pt x="13567" y="5092"/>
                </a:lnTo>
                <a:lnTo>
                  <a:pt x="13531" y="4999"/>
                </a:lnTo>
                <a:lnTo>
                  <a:pt x="13489" y="4948"/>
                </a:lnTo>
                <a:lnTo>
                  <a:pt x="13412" y="4794"/>
                </a:lnTo>
                <a:lnTo>
                  <a:pt x="13407" y="4701"/>
                </a:lnTo>
                <a:lnTo>
                  <a:pt x="13345" y="4579"/>
                </a:lnTo>
                <a:lnTo>
                  <a:pt x="13381" y="4444"/>
                </a:lnTo>
                <a:lnTo>
                  <a:pt x="13433" y="4425"/>
                </a:lnTo>
                <a:lnTo>
                  <a:pt x="13449" y="4341"/>
                </a:lnTo>
                <a:lnTo>
                  <a:pt x="13496" y="4312"/>
                </a:lnTo>
                <a:lnTo>
                  <a:pt x="13552" y="4248"/>
                </a:lnTo>
                <a:close/>
                <a:moveTo>
                  <a:pt x="12893" y="4261"/>
                </a:moveTo>
                <a:lnTo>
                  <a:pt x="12900" y="4290"/>
                </a:lnTo>
                <a:lnTo>
                  <a:pt x="12827" y="4341"/>
                </a:lnTo>
                <a:lnTo>
                  <a:pt x="12863" y="4393"/>
                </a:lnTo>
                <a:lnTo>
                  <a:pt x="12827" y="4505"/>
                </a:lnTo>
                <a:lnTo>
                  <a:pt x="12790" y="4527"/>
                </a:lnTo>
                <a:lnTo>
                  <a:pt x="12841" y="4607"/>
                </a:lnTo>
                <a:lnTo>
                  <a:pt x="12909" y="4659"/>
                </a:lnTo>
                <a:lnTo>
                  <a:pt x="12992" y="4774"/>
                </a:lnTo>
                <a:lnTo>
                  <a:pt x="13018" y="4813"/>
                </a:lnTo>
                <a:lnTo>
                  <a:pt x="13049" y="4835"/>
                </a:lnTo>
                <a:lnTo>
                  <a:pt x="13086" y="4887"/>
                </a:lnTo>
                <a:lnTo>
                  <a:pt x="13107" y="4980"/>
                </a:lnTo>
                <a:lnTo>
                  <a:pt x="13101" y="5041"/>
                </a:lnTo>
                <a:lnTo>
                  <a:pt x="13044" y="5111"/>
                </a:lnTo>
                <a:lnTo>
                  <a:pt x="12997" y="5102"/>
                </a:lnTo>
                <a:lnTo>
                  <a:pt x="12935" y="5121"/>
                </a:lnTo>
                <a:lnTo>
                  <a:pt x="12853" y="5070"/>
                </a:lnTo>
                <a:lnTo>
                  <a:pt x="12749" y="4980"/>
                </a:lnTo>
                <a:lnTo>
                  <a:pt x="12655" y="4980"/>
                </a:lnTo>
                <a:lnTo>
                  <a:pt x="12594" y="5018"/>
                </a:lnTo>
                <a:lnTo>
                  <a:pt x="12530" y="5111"/>
                </a:lnTo>
                <a:lnTo>
                  <a:pt x="12422" y="5092"/>
                </a:lnTo>
                <a:lnTo>
                  <a:pt x="12407" y="5195"/>
                </a:lnTo>
                <a:lnTo>
                  <a:pt x="12318" y="5204"/>
                </a:lnTo>
                <a:lnTo>
                  <a:pt x="12262" y="5339"/>
                </a:lnTo>
                <a:lnTo>
                  <a:pt x="12304" y="5400"/>
                </a:lnTo>
                <a:lnTo>
                  <a:pt x="12283" y="5503"/>
                </a:lnTo>
                <a:lnTo>
                  <a:pt x="12330" y="5573"/>
                </a:lnTo>
                <a:lnTo>
                  <a:pt x="12370" y="5708"/>
                </a:lnTo>
                <a:lnTo>
                  <a:pt x="12433" y="5708"/>
                </a:lnTo>
                <a:lnTo>
                  <a:pt x="12490" y="5779"/>
                </a:lnTo>
                <a:lnTo>
                  <a:pt x="12526" y="5759"/>
                </a:lnTo>
                <a:lnTo>
                  <a:pt x="12537" y="5708"/>
                </a:lnTo>
                <a:lnTo>
                  <a:pt x="12599" y="5708"/>
                </a:lnTo>
                <a:lnTo>
                  <a:pt x="12650" y="5779"/>
                </a:lnTo>
                <a:lnTo>
                  <a:pt x="12738" y="5769"/>
                </a:lnTo>
                <a:lnTo>
                  <a:pt x="12775" y="5686"/>
                </a:lnTo>
                <a:lnTo>
                  <a:pt x="12827" y="5718"/>
                </a:lnTo>
                <a:lnTo>
                  <a:pt x="12863" y="5708"/>
                </a:lnTo>
                <a:lnTo>
                  <a:pt x="12841" y="5759"/>
                </a:lnTo>
                <a:lnTo>
                  <a:pt x="12867" y="5820"/>
                </a:lnTo>
                <a:lnTo>
                  <a:pt x="12858" y="5872"/>
                </a:lnTo>
                <a:lnTo>
                  <a:pt x="12867" y="5974"/>
                </a:lnTo>
                <a:lnTo>
                  <a:pt x="12848" y="6067"/>
                </a:lnTo>
                <a:lnTo>
                  <a:pt x="12832" y="6180"/>
                </a:lnTo>
                <a:lnTo>
                  <a:pt x="12827" y="6212"/>
                </a:lnTo>
                <a:lnTo>
                  <a:pt x="12822" y="6314"/>
                </a:lnTo>
                <a:lnTo>
                  <a:pt x="12811" y="6375"/>
                </a:lnTo>
                <a:lnTo>
                  <a:pt x="12816" y="6385"/>
                </a:lnTo>
                <a:lnTo>
                  <a:pt x="12801" y="6427"/>
                </a:lnTo>
                <a:lnTo>
                  <a:pt x="12775" y="6456"/>
                </a:lnTo>
                <a:lnTo>
                  <a:pt x="12728" y="6446"/>
                </a:lnTo>
                <a:lnTo>
                  <a:pt x="12681" y="6417"/>
                </a:lnTo>
                <a:lnTo>
                  <a:pt x="12671" y="6456"/>
                </a:lnTo>
                <a:lnTo>
                  <a:pt x="12650" y="6385"/>
                </a:lnTo>
                <a:lnTo>
                  <a:pt x="12608" y="6366"/>
                </a:lnTo>
                <a:lnTo>
                  <a:pt x="12556" y="6375"/>
                </a:lnTo>
                <a:lnTo>
                  <a:pt x="12537" y="6417"/>
                </a:lnTo>
                <a:lnTo>
                  <a:pt x="12495" y="6456"/>
                </a:lnTo>
                <a:lnTo>
                  <a:pt x="12469" y="6436"/>
                </a:lnTo>
                <a:lnTo>
                  <a:pt x="12412" y="6395"/>
                </a:lnTo>
                <a:lnTo>
                  <a:pt x="12356" y="6353"/>
                </a:lnTo>
                <a:lnTo>
                  <a:pt x="12278" y="6353"/>
                </a:lnTo>
                <a:lnTo>
                  <a:pt x="12262" y="6314"/>
                </a:lnTo>
                <a:lnTo>
                  <a:pt x="12205" y="6292"/>
                </a:lnTo>
                <a:lnTo>
                  <a:pt x="12184" y="6273"/>
                </a:lnTo>
                <a:lnTo>
                  <a:pt x="12163" y="6273"/>
                </a:lnTo>
                <a:lnTo>
                  <a:pt x="12142" y="6212"/>
                </a:lnTo>
                <a:lnTo>
                  <a:pt x="12064" y="6180"/>
                </a:lnTo>
                <a:lnTo>
                  <a:pt x="12024" y="6199"/>
                </a:lnTo>
                <a:lnTo>
                  <a:pt x="11981" y="6263"/>
                </a:lnTo>
                <a:lnTo>
                  <a:pt x="11967" y="6324"/>
                </a:lnTo>
                <a:lnTo>
                  <a:pt x="11981" y="6427"/>
                </a:lnTo>
                <a:lnTo>
                  <a:pt x="11956" y="6488"/>
                </a:lnTo>
                <a:lnTo>
                  <a:pt x="11930" y="6520"/>
                </a:lnTo>
                <a:lnTo>
                  <a:pt x="11868" y="6446"/>
                </a:lnTo>
                <a:lnTo>
                  <a:pt x="11785" y="6385"/>
                </a:lnTo>
                <a:lnTo>
                  <a:pt x="11734" y="6353"/>
                </a:lnTo>
                <a:lnTo>
                  <a:pt x="11701" y="6231"/>
                </a:lnTo>
                <a:lnTo>
                  <a:pt x="11624" y="6170"/>
                </a:lnTo>
                <a:lnTo>
                  <a:pt x="11578" y="6148"/>
                </a:lnTo>
                <a:lnTo>
                  <a:pt x="11552" y="6160"/>
                </a:lnTo>
                <a:lnTo>
                  <a:pt x="11484" y="6109"/>
                </a:lnTo>
                <a:lnTo>
                  <a:pt x="11463" y="6087"/>
                </a:lnTo>
                <a:lnTo>
                  <a:pt x="11449" y="6026"/>
                </a:lnTo>
                <a:lnTo>
                  <a:pt x="11416" y="6026"/>
                </a:lnTo>
                <a:lnTo>
                  <a:pt x="11407" y="5955"/>
                </a:lnTo>
                <a:lnTo>
                  <a:pt x="11442" y="5881"/>
                </a:lnTo>
                <a:lnTo>
                  <a:pt x="11449" y="5769"/>
                </a:lnTo>
                <a:lnTo>
                  <a:pt x="11428" y="5737"/>
                </a:lnTo>
                <a:lnTo>
                  <a:pt x="11428" y="5676"/>
                </a:lnTo>
                <a:lnTo>
                  <a:pt x="11453" y="5615"/>
                </a:lnTo>
                <a:lnTo>
                  <a:pt x="11449" y="5583"/>
                </a:lnTo>
                <a:lnTo>
                  <a:pt x="11402" y="5634"/>
                </a:lnTo>
                <a:lnTo>
                  <a:pt x="11402" y="5564"/>
                </a:lnTo>
                <a:lnTo>
                  <a:pt x="11360" y="5544"/>
                </a:lnTo>
                <a:lnTo>
                  <a:pt x="11298" y="5596"/>
                </a:lnTo>
                <a:lnTo>
                  <a:pt x="11261" y="5605"/>
                </a:lnTo>
                <a:lnTo>
                  <a:pt x="11235" y="5573"/>
                </a:lnTo>
                <a:lnTo>
                  <a:pt x="11173" y="5573"/>
                </a:lnTo>
                <a:lnTo>
                  <a:pt x="11121" y="5625"/>
                </a:lnTo>
                <a:lnTo>
                  <a:pt x="11091" y="5605"/>
                </a:lnTo>
                <a:lnTo>
                  <a:pt x="10997" y="5615"/>
                </a:lnTo>
                <a:lnTo>
                  <a:pt x="10898" y="5634"/>
                </a:lnTo>
                <a:lnTo>
                  <a:pt x="10841" y="5676"/>
                </a:lnTo>
                <a:lnTo>
                  <a:pt x="10806" y="5727"/>
                </a:lnTo>
                <a:lnTo>
                  <a:pt x="10743" y="5750"/>
                </a:lnTo>
                <a:lnTo>
                  <a:pt x="10686" y="5820"/>
                </a:lnTo>
                <a:lnTo>
                  <a:pt x="10660" y="5820"/>
                </a:lnTo>
                <a:lnTo>
                  <a:pt x="10603" y="5788"/>
                </a:lnTo>
                <a:lnTo>
                  <a:pt x="10551" y="5801"/>
                </a:lnTo>
                <a:lnTo>
                  <a:pt x="10516" y="5737"/>
                </a:lnTo>
                <a:lnTo>
                  <a:pt x="10504" y="5737"/>
                </a:lnTo>
                <a:lnTo>
                  <a:pt x="10516" y="5708"/>
                </a:lnTo>
                <a:lnTo>
                  <a:pt x="10551" y="5657"/>
                </a:lnTo>
                <a:lnTo>
                  <a:pt x="10603" y="5657"/>
                </a:lnTo>
                <a:lnTo>
                  <a:pt x="10676" y="5657"/>
                </a:lnTo>
                <a:lnTo>
                  <a:pt x="10717" y="5554"/>
                </a:lnTo>
                <a:lnTo>
                  <a:pt x="10759" y="5522"/>
                </a:lnTo>
                <a:lnTo>
                  <a:pt x="10768" y="5429"/>
                </a:lnTo>
                <a:lnTo>
                  <a:pt x="10801" y="5368"/>
                </a:lnTo>
                <a:lnTo>
                  <a:pt x="10780" y="5288"/>
                </a:lnTo>
                <a:lnTo>
                  <a:pt x="10801" y="5172"/>
                </a:lnTo>
                <a:lnTo>
                  <a:pt x="10836" y="5102"/>
                </a:lnTo>
                <a:lnTo>
                  <a:pt x="10841" y="5060"/>
                </a:lnTo>
                <a:lnTo>
                  <a:pt x="10914" y="5031"/>
                </a:lnTo>
                <a:lnTo>
                  <a:pt x="10966" y="4938"/>
                </a:lnTo>
                <a:lnTo>
                  <a:pt x="10961" y="4855"/>
                </a:lnTo>
                <a:lnTo>
                  <a:pt x="10966" y="4774"/>
                </a:lnTo>
                <a:lnTo>
                  <a:pt x="11044" y="4733"/>
                </a:lnTo>
                <a:lnTo>
                  <a:pt x="11152" y="4774"/>
                </a:lnTo>
                <a:lnTo>
                  <a:pt x="11199" y="4701"/>
                </a:lnTo>
                <a:lnTo>
                  <a:pt x="11220" y="4691"/>
                </a:lnTo>
                <a:lnTo>
                  <a:pt x="11251" y="4630"/>
                </a:lnTo>
                <a:lnTo>
                  <a:pt x="11277" y="4607"/>
                </a:lnTo>
                <a:lnTo>
                  <a:pt x="11324" y="4649"/>
                </a:lnTo>
                <a:lnTo>
                  <a:pt x="11350" y="4672"/>
                </a:lnTo>
                <a:lnTo>
                  <a:pt x="11371" y="4803"/>
                </a:lnTo>
                <a:lnTo>
                  <a:pt x="11411" y="4887"/>
                </a:lnTo>
                <a:lnTo>
                  <a:pt x="11463" y="4980"/>
                </a:lnTo>
                <a:lnTo>
                  <a:pt x="11510" y="5041"/>
                </a:lnTo>
                <a:lnTo>
                  <a:pt x="11552" y="5050"/>
                </a:lnTo>
                <a:lnTo>
                  <a:pt x="11578" y="5102"/>
                </a:lnTo>
                <a:lnTo>
                  <a:pt x="11614" y="5121"/>
                </a:lnTo>
                <a:lnTo>
                  <a:pt x="11635" y="5185"/>
                </a:lnTo>
                <a:lnTo>
                  <a:pt x="11661" y="5204"/>
                </a:lnTo>
                <a:lnTo>
                  <a:pt x="11682" y="5275"/>
                </a:lnTo>
                <a:lnTo>
                  <a:pt x="11708" y="5358"/>
                </a:lnTo>
                <a:lnTo>
                  <a:pt x="11696" y="5390"/>
                </a:lnTo>
                <a:lnTo>
                  <a:pt x="11687" y="5461"/>
                </a:lnTo>
                <a:lnTo>
                  <a:pt x="11687" y="5503"/>
                </a:lnTo>
                <a:lnTo>
                  <a:pt x="11708" y="5493"/>
                </a:lnTo>
                <a:lnTo>
                  <a:pt x="11734" y="5378"/>
                </a:lnTo>
                <a:lnTo>
                  <a:pt x="11753" y="5368"/>
                </a:lnTo>
                <a:lnTo>
                  <a:pt x="11760" y="5297"/>
                </a:lnTo>
                <a:lnTo>
                  <a:pt x="11717" y="5246"/>
                </a:lnTo>
                <a:lnTo>
                  <a:pt x="11739" y="5153"/>
                </a:lnTo>
                <a:lnTo>
                  <a:pt x="11790" y="5172"/>
                </a:lnTo>
                <a:lnTo>
                  <a:pt x="11821" y="5236"/>
                </a:lnTo>
                <a:lnTo>
                  <a:pt x="11831" y="5185"/>
                </a:lnTo>
                <a:lnTo>
                  <a:pt x="11826" y="5163"/>
                </a:lnTo>
                <a:lnTo>
                  <a:pt x="11774" y="5092"/>
                </a:lnTo>
                <a:lnTo>
                  <a:pt x="11734" y="5050"/>
                </a:lnTo>
                <a:lnTo>
                  <a:pt x="11682" y="4999"/>
                </a:lnTo>
                <a:lnTo>
                  <a:pt x="11696" y="4967"/>
                </a:lnTo>
                <a:lnTo>
                  <a:pt x="11682" y="4938"/>
                </a:lnTo>
                <a:lnTo>
                  <a:pt x="11640" y="4938"/>
                </a:lnTo>
                <a:lnTo>
                  <a:pt x="11572" y="4826"/>
                </a:lnTo>
                <a:lnTo>
                  <a:pt x="11541" y="4710"/>
                </a:lnTo>
                <a:lnTo>
                  <a:pt x="11489" y="4640"/>
                </a:lnTo>
                <a:lnTo>
                  <a:pt x="11468" y="4569"/>
                </a:lnTo>
                <a:lnTo>
                  <a:pt x="11475" y="4527"/>
                </a:lnTo>
                <a:lnTo>
                  <a:pt x="11468" y="4466"/>
                </a:lnTo>
                <a:lnTo>
                  <a:pt x="11510" y="4415"/>
                </a:lnTo>
                <a:lnTo>
                  <a:pt x="11552" y="4434"/>
                </a:lnTo>
                <a:lnTo>
                  <a:pt x="11541" y="4444"/>
                </a:lnTo>
                <a:lnTo>
                  <a:pt x="11541" y="4495"/>
                </a:lnTo>
                <a:lnTo>
                  <a:pt x="11557" y="4537"/>
                </a:lnTo>
                <a:lnTo>
                  <a:pt x="11572" y="4476"/>
                </a:lnTo>
                <a:lnTo>
                  <a:pt x="11609" y="4495"/>
                </a:lnTo>
                <a:lnTo>
                  <a:pt x="11614" y="4537"/>
                </a:lnTo>
                <a:lnTo>
                  <a:pt x="11640" y="4588"/>
                </a:lnTo>
                <a:lnTo>
                  <a:pt x="11630" y="4598"/>
                </a:lnTo>
                <a:lnTo>
                  <a:pt x="11682" y="4701"/>
                </a:lnTo>
                <a:lnTo>
                  <a:pt x="11734" y="4742"/>
                </a:lnTo>
                <a:lnTo>
                  <a:pt x="11769" y="4794"/>
                </a:lnTo>
                <a:lnTo>
                  <a:pt x="11821" y="4845"/>
                </a:lnTo>
                <a:lnTo>
                  <a:pt x="11842" y="4906"/>
                </a:lnTo>
                <a:lnTo>
                  <a:pt x="11857" y="4948"/>
                </a:lnTo>
                <a:lnTo>
                  <a:pt x="11868" y="4957"/>
                </a:lnTo>
                <a:lnTo>
                  <a:pt x="11878" y="4980"/>
                </a:lnTo>
                <a:lnTo>
                  <a:pt x="11873" y="5018"/>
                </a:lnTo>
                <a:lnTo>
                  <a:pt x="11873" y="5111"/>
                </a:lnTo>
                <a:lnTo>
                  <a:pt x="11878" y="5172"/>
                </a:lnTo>
                <a:lnTo>
                  <a:pt x="11909" y="5214"/>
                </a:lnTo>
                <a:lnTo>
                  <a:pt x="11909" y="5246"/>
                </a:lnTo>
                <a:lnTo>
                  <a:pt x="11920" y="5256"/>
                </a:lnTo>
                <a:lnTo>
                  <a:pt x="11925" y="5297"/>
                </a:lnTo>
                <a:lnTo>
                  <a:pt x="11956" y="5378"/>
                </a:lnTo>
                <a:lnTo>
                  <a:pt x="11981" y="5442"/>
                </a:lnTo>
                <a:lnTo>
                  <a:pt x="11998" y="5532"/>
                </a:lnTo>
                <a:lnTo>
                  <a:pt x="12024" y="5647"/>
                </a:lnTo>
                <a:lnTo>
                  <a:pt x="12071" y="5708"/>
                </a:lnTo>
                <a:lnTo>
                  <a:pt x="12106" y="5708"/>
                </a:lnTo>
                <a:lnTo>
                  <a:pt x="12080" y="5583"/>
                </a:lnTo>
                <a:lnTo>
                  <a:pt x="12116" y="5573"/>
                </a:lnTo>
                <a:lnTo>
                  <a:pt x="12096" y="5503"/>
                </a:lnTo>
                <a:lnTo>
                  <a:pt x="12148" y="5544"/>
                </a:lnTo>
                <a:lnTo>
                  <a:pt x="12142" y="5471"/>
                </a:lnTo>
                <a:lnTo>
                  <a:pt x="12111" y="5429"/>
                </a:lnTo>
                <a:lnTo>
                  <a:pt x="12075" y="5368"/>
                </a:lnTo>
                <a:lnTo>
                  <a:pt x="12096" y="5339"/>
                </a:lnTo>
                <a:lnTo>
                  <a:pt x="12064" y="5275"/>
                </a:lnTo>
                <a:lnTo>
                  <a:pt x="12049" y="5195"/>
                </a:lnTo>
                <a:lnTo>
                  <a:pt x="12059" y="5163"/>
                </a:lnTo>
                <a:lnTo>
                  <a:pt x="12090" y="5236"/>
                </a:lnTo>
                <a:lnTo>
                  <a:pt x="12122" y="5236"/>
                </a:lnTo>
                <a:lnTo>
                  <a:pt x="12148" y="5214"/>
                </a:lnTo>
                <a:lnTo>
                  <a:pt x="12106" y="5143"/>
                </a:lnTo>
                <a:lnTo>
                  <a:pt x="12174" y="5111"/>
                </a:lnTo>
                <a:lnTo>
                  <a:pt x="12205" y="5121"/>
                </a:lnTo>
                <a:lnTo>
                  <a:pt x="12241" y="5121"/>
                </a:lnTo>
                <a:lnTo>
                  <a:pt x="12241" y="5153"/>
                </a:lnTo>
                <a:lnTo>
                  <a:pt x="12262" y="5214"/>
                </a:lnTo>
                <a:lnTo>
                  <a:pt x="12304" y="5143"/>
                </a:lnTo>
                <a:lnTo>
                  <a:pt x="12323" y="5102"/>
                </a:lnTo>
                <a:lnTo>
                  <a:pt x="12391" y="5092"/>
                </a:lnTo>
                <a:lnTo>
                  <a:pt x="12401" y="5060"/>
                </a:lnTo>
                <a:lnTo>
                  <a:pt x="12349" y="5018"/>
                </a:lnTo>
                <a:lnTo>
                  <a:pt x="12339" y="4967"/>
                </a:lnTo>
                <a:lnTo>
                  <a:pt x="12318" y="4896"/>
                </a:lnTo>
                <a:lnTo>
                  <a:pt x="12335" y="4803"/>
                </a:lnTo>
                <a:lnTo>
                  <a:pt x="12360" y="4752"/>
                </a:lnTo>
                <a:lnTo>
                  <a:pt x="12365" y="4588"/>
                </a:lnTo>
                <a:lnTo>
                  <a:pt x="12381" y="4598"/>
                </a:lnTo>
                <a:lnTo>
                  <a:pt x="12407" y="4569"/>
                </a:lnTo>
                <a:lnTo>
                  <a:pt x="12401" y="4537"/>
                </a:lnTo>
                <a:lnTo>
                  <a:pt x="12438" y="4434"/>
                </a:lnTo>
                <a:lnTo>
                  <a:pt x="12453" y="4364"/>
                </a:lnTo>
                <a:lnTo>
                  <a:pt x="12500" y="4341"/>
                </a:lnTo>
                <a:lnTo>
                  <a:pt x="12505" y="4393"/>
                </a:lnTo>
                <a:lnTo>
                  <a:pt x="12594" y="4425"/>
                </a:lnTo>
                <a:lnTo>
                  <a:pt x="12615" y="4453"/>
                </a:lnTo>
                <a:lnTo>
                  <a:pt x="12568" y="4495"/>
                </a:lnTo>
                <a:lnTo>
                  <a:pt x="12563" y="4518"/>
                </a:lnTo>
                <a:lnTo>
                  <a:pt x="12624" y="4556"/>
                </a:lnTo>
                <a:lnTo>
                  <a:pt x="12620" y="4620"/>
                </a:lnTo>
                <a:lnTo>
                  <a:pt x="12650" y="4649"/>
                </a:lnTo>
                <a:lnTo>
                  <a:pt x="12718" y="4569"/>
                </a:lnTo>
                <a:lnTo>
                  <a:pt x="12775" y="4547"/>
                </a:lnTo>
                <a:lnTo>
                  <a:pt x="12780" y="4495"/>
                </a:lnTo>
                <a:lnTo>
                  <a:pt x="12723" y="4505"/>
                </a:lnTo>
                <a:lnTo>
                  <a:pt x="12692" y="4476"/>
                </a:lnTo>
                <a:lnTo>
                  <a:pt x="12681" y="4393"/>
                </a:lnTo>
                <a:lnTo>
                  <a:pt x="12723" y="4341"/>
                </a:lnTo>
                <a:lnTo>
                  <a:pt x="12775" y="4332"/>
                </a:lnTo>
                <a:lnTo>
                  <a:pt x="12806" y="4290"/>
                </a:lnTo>
                <a:lnTo>
                  <a:pt x="12848" y="4280"/>
                </a:lnTo>
                <a:lnTo>
                  <a:pt x="12893" y="4261"/>
                </a:lnTo>
                <a:close/>
                <a:moveTo>
                  <a:pt x="18497" y="4425"/>
                </a:moveTo>
                <a:lnTo>
                  <a:pt x="18516" y="4537"/>
                </a:lnTo>
                <a:lnTo>
                  <a:pt x="18563" y="4723"/>
                </a:lnTo>
                <a:lnTo>
                  <a:pt x="18512" y="4723"/>
                </a:lnTo>
                <a:lnTo>
                  <a:pt x="18516" y="4835"/>
                </a:lnTo>
                <a:lnTo>
                  <a:pt x="18563" y="4967"/>
                </a:lnTo>
                <a:lnTo>
                  <a:pt x="18626" y="4957"/>
                </a:lnTo>
                <a:lnTo>
                  <a:pt x="18610" y="4813"/>
                </a:lnTo>
                <a:lnTo>
                  <a:pt x="18730" y="4906"/>
                </a:lnTo>
                <a:lnTo>
                  <a:pt x="18730" y="4774"/>
                </a:lnTo>
                <a:lnTo>
                  <a:pt x="18801" y="4733"/>
                </a:lnTo>
                <a:lnTo>
                  <a:pt x="18735" y="4588"/>
                </a:lnTo>
                <a:lnTo>
                  <a:pt x="18719" y="4640"/>
                </a:lnTo>
                <a:lnTo>
                  <a:pt x="18667" y="4607"/>
                </a:lnTo>
                <a:lnTo>
                  <a:pt x="18610" y="4569"/>
                </a:lnTo>
                <a:lnTo>
                  <a:pt x="18497" y="4425"/>
                </a:lnTo>
                <a:close/>
                <a:moveTo>
                  <a:pt x="11319" y="4774"/>
                </a:moveTo>
                <a:lnTo>
                  <a:pt x="11282" y="4826"/>
                </a:lnTo>
                <a:lnTo>
                  <a:pt x="11272" y="4877"/>
                </a:lnTo>
                <a:lnTo>
                  <a:pt x="11287" y="4957"/>
                </a:lnTo>
                <a:lnTo>
                  <a:pt x="11313" y="4989"/>
                </a:lnTo>
                <a:lnTo>
                  <a:pt x="11329" y="4887"/>
                </a:lnTo>
                <a:lnTo>
                  <a:pt x="11319" y="4774"/>
                </a:lnTo>
                <a:close/>
                <a:moveTo>
                  <a:pt x="18652" y="4989"/>
                </a:moveTo>
                <a:lnTo>
                  <a:pt x="18601" y="5009"/>
                </a:lnTo>
                <a:lnTo>
                  <a:pt x="18605" y="5102"/>
                </a:lnTo>
                <a:lnTo>
                  <a:pt x="18657" y="5256"/>
                </a:lnTo>
                <a:lnTo>
                  <a:pt x="18667" y="5419"/>
                </a:lnTo>
                <a:lnTo>
                  <a:pt x="18652" y="5471"/>
                </a:lnTo>
                <a:lnTo>
                  <a:pt x="18601" y="5605"/>
                </a:lnTo>
                <a:lnTo>
                  <a:pt x="18549" y="5544"/>
                </a:lnTo>
                <a:lnTo>
                  <a:pt x="18549" y="5779"/>
                </a:lnTo>
                <a:lnTo>
                  <a:pt x="18481" y="5759"/>
                </a:lnTo>
                <a:lnTo>
                  <a:pt x="18377" y="5801"/>
                </a:lnTo>
                <a:lnTo>
                  <a:pt x="18356" y="5891"/>
                </a:lnTo>
                <a:lnTo>
                  <a:pt x="18316" y="5955"/>
                </a:lnTo>
                <a:lnTo>
                  <a:pt x="18299" y="6045"/>
                </a:lnTo>
                <a:lnTo>
                  <a:pt x="18257" y="6087"/>
                </a:lnTo>
                <a:lnTo>
                  <a:pt x="18299" y="6180"/>
                </a:lnTo>
                <a:lnTo>
                  <a:pt x="18341" y="6221"/>
                </a:lnTo>
                <a:lnTo>
                  <a:pt x="18351" y="6343"/>
                </a:lnTo>
                <a:lnTo>
                  <a:pt x="18393" y="6395"/>
                </a:lnTo>
                <a:lnTo>
                  <a:pt x="18419" y="6334"/>
                </a:lnTo>
                <a:lnTo>
                  <a:pt x="18408" y="6109"/>
                </a:lnTo>
                <a:lnTo>
                  <a:pt x="18330" y="6006"/>
                </a:lnTo>
                <a:lnTo>
                  <a:pt x="18398" y="6006"/>
                </a:lnTo>
                <a:lnTo>
                  <a:pt x="18450" y="5942"/>
                </a:lnTo>
                <a:lnTo>
                  <a:pt x="18542" y="5913"/>
                </a:lnTo>
                <a:lnTo>
                  <a:pt x="18568" y="6016"/>
                </a:lnTo>
                <a:lnTo>
                  <a:pt x="18620" y="6067"/>
                </a:lnTo>
                <a:lnTo>
                  <a:pt x="18667" y="5904"/>
                </a:lnTo>
                <a:lnTo>
                  <a:pt x="18766" y="5904"/>
                </a:lnTo>
                <a:lnTo>
                  <a:pt x="18822" y="5830"/>
                </a:lnTo>
                <a:lnTo>
                  <a:pt x="18827" y="5737"/>
                </a:lnTo>
                <a:lnTo>
                  <a:pt x="18801" y="5666"/>
                </a:lnTo>
                <a:lnTo>
                  <a:pt x="18797" y="5564"/>
                </a:lnTo>
                <a:lnTo>
                  <a:pt x="18756" y="5419"/>
                </a:lnTo>
                <a:lnTo>
                  <a:pt x="18771" y="5288"/>
                </a:lnTo>
                <a:lnTo>
                  <a:pt x="18740" y="5172"/>
                </a:lnTo>
                <a:lnTo>
                  <a:pt x="18652" y="4989"/>
                </a:lnTo>
                <a:close/>
                <a:moveTo>
                  <a:pt x="11313" y="5009"/>
                </a:moveTo>
                <a:lnTo>
                  <a:pt x="11287" y="5050"/>
                </a:lnTo>
                <a:lnTo>
                  <a:pt x="11256" y="5050"/>
                </a:lnTo>
                <a:lnTo>
                  <a:pt x="11267" y="5121"/>
                </a:lnTo>
                <a:lnTo>
                  <a:pt x="11272" y="5288"/>
                </a:lnTo>
                <a:lnTo>
                  <a:pt x="11298" y="5326"/>
                </a:lnTo>
                <a:lnTo>
                  <a:pt x="11319" y="5275"/>
                </a:lnTo>
                <a:lnTo>
                  <a:pt x="11345" y="5288"/>
                </a:lnTo>
                <a:lnTo>
                  <a:pt x="11350" y="5111"/>
                </a:lnTo>
                <a:lnTo>
                  <a:pt x="11313" y="5009"/>
                </a:lnTo>
                <a:close/>
                <a:moveTo>
                  <a:pt x="11675" y="5419"/>
                </a:moveTo>
                <a:lnTo>
                  <a:pt x="11635" y="5429"/>
                </a:lnTo>
                <a:lnTo>
                  <a:pt x="11578" y="5442"/>
                </a:lnTo>
                <a:lnTo>
                  <a:pt x="11510" y="5429"/>
                </a:lnTo>
                <a:lnTo>
                  <a:pt x="11505" y="5503"/>
                </a:lnTo>
                <a:lnTo>
                  <a:pt x="11583" y="5564"/>
                </a:lnTo>
                <a:lnTo>
                  <a:pt x="11614" y="5583"/>
                </a:lnTo>
                <a:lnTo>
                  <a:pt x="11661" y="5634"/>
                </a:lnTo>
                <a:lnTo>
                  <a:pt x="11671" y="5564"/>
                </a:lnTo>
                <a:lnTo>
                  <a:pt x="11661" y="5522"/>
                </a:lnTo>
                <a:lnTo>
                  <a:pt x="11675" y="5419"/>
                </a:lnTo>
                <a:close/>
                <a:moveTo>
                  <a:pt x="12153" y="5759"/>
                </a:moveTo>
                <a:lnTo>
                  <a:pt x="12142" y="5820"/>
                </a:lnTo>
                <a:lnTo>
                  <a:pt x="12215" y="5840"/>
                </a:lnTo>
                <a:lnTo>
                  <a:pt x="12215" y="5862"/>
                </a:lnTo>
                <a:lnTo>
                  <a:pt x="12297" y="5852"/>
                </a:lnTo>
                <a:lnTo>
                  <a:pt x="12304" y="5811"/>
                </a:lnTo>
                <a:lnTo>
                  <a:pt x="12271" y="5830"/>
                </a:lnTo>
                <a:lnTo>
                  <a:pt x="12271" y="5811"/>
                </a:lnTo>
                <a:lnTo>
                  <a:pt x="12231" y="5801"/>
                </a:lnTo>
                <a:lnTo>
                  <a:pt x="12184" y="5801"/>
                </a:lnTo>
                <a:lnTo>
                  <a:pt x="12153" y="5759"/>
                </a:lnTo>
                <a:close/>
                <a:moveTo>
                  <a:pt x="12775" y="5759"/>
                </a:moveTo>
                <a:lnTo>
                  <a:pt x="12723" y="5801"/>
                </a:lnTo>
                <a:lnTo>
                  <a:pt x="12681" y="5801"/>
                </a:lnTo>
                <a:lnTo>
                  <a:pt x="12676" y="5830"/>
                </a:lnTo>
                <a:lnTo>
                  <a:pt x="12671" y="5830"/>
                </a:lnTo>
                <a:lnTo>
                  <a:pt x="12645" y="5840"/>
                </a:lnTo>
                <a:lnTo>
                  <a:pt x="12660" y="5891"/>
                </a:lnTo>
                <a:lnTo>
                  <a:pt x="12692" y="5913"/>
                </a:lnTo>
                <a:lnTo>
                  <a:pt x="12749" y="5862"/>
                </a:lnTo>
                <a:lnTo>
                  <a:pt x="12744" y="5852"/>
                </a:lnTo>
                <a:lnTo>
                  <a:pt x="12738" y="5820"/>
                </a:lnTo>
                <a:lnTo>
                  <a:pt x="12775" y="5759"/>
                </a:lnTo>
                <a:close/>
                <a:moveTo>
                  <a:pt x="18481" y="5942"/>
                </a:moveTo>
                <a:lnTo>
                  <a:pt x="18471" y="5994"/>
                </a:lnTo>
                <a:lnTo>
                  <a:pt x="18434" y="5984"/>
                </a:lnTo>
                <a:lnTo>
                  <a:pt x="18424" y="6067"/>
                </a:lnTo>
                <a:lnTo>
                  <a:pt x="18434" y="6128"/>
                </a:lnTo>
                <a:lnTo>
                  <a:pt x="18481" y="6170"/>
                </a:lnTo>
                <a:lnTo>
                  <a:pt x="18481" y="6087"/>
                </a:lnTo>
                <a:lnTo>
                  <a:pt x="18502" y="6058"/>
                </a:lnTo>
                <a:lnTo>
                  <a:pt x="18533" y="6096"/>
                </a:lnTo>
                <a:lnTo>
                  <a:pt x="18549" y="6016"/>
                </a:lnTo>
                <a:lnTo>
                  <a:pt x="18533" y="5974"/>
                </a:lnTo>
                <a:lnTo>
                  <a:pt x="18481" y="5942"/>
                </a:lnTo>
                <a:close/>
                <a:moveTo>
                  <a:pt x="6229" y="6940"/>
                </a:moveTo>
                <a:lnTo>
                  <a:pt x="6229" y="6950"/>
                </a:lnTo>
                <a:lnTo>
                  <a:pt x="6250" y="7011"/>
                </a:lnTo>
                <a:lnTo>
                  <a:pt x="6240" y="7084"/>
                </a:lnTo>
                <a:lnTo>
                  <a:pt x="6250" y="7094"/>
                </a:lnTo>
                <a:lnTo>
                  <a:pt x="6271" y="7001"/>
                </a:lnTo>
                <a:lnTo>
                  <a:pt x="6229" y="6940"/>
                </a:lnTo>
                <a:close/>
                <a:moveTo>
                  <a:pt x="6182" y="6959"/>
                </a:moveTo>
                <a:lnTo>
                  <a:pt x="6156" y="6969"/>
                </a:lnTo>
                <a:lnTo>
                  <a:pt x="6156" y="7020"/>
                </a:lnTo>
                <a:lnTo>
                  <a:pt x="6219" y="7001"/>
                </a:lnTo>
                <a:lnTo>
                  <a:pt x="6224" y="6959"/>
                </a:lnTo>
                <a:lnTo>
                  <a:pt x="6182" y="6959"/>
                </a:lnTo>
                <a:close/>
                <a:moveTo>
                  <a:pt x="17972" y="7174"/>
                </a:moveTo>
                <a:lnTo>
                  <a:pt x="17937" y="7277"/>
                </a:lnTo>
                <a:lnTo>
                  <a:pt x="17916" y="7412"/>
                </a:lnTo>
                <a:lnTo>
                  <a:pt x="17932" y="7514"/>
                </a:lnTo>
                <a:lnTo>
                  <a:pt x="17972" y="7627"/>
                </a:lnTo>
                <a:lnTo>
                  <a:pt x="17988" y="7514"/>
                </a:lnTo>
                <a:lnTo>
                  <a:pt x="18005" y="7299"/>
                </a:lnTo>
                <a:lnTo>
                  <a:pt x="18005" y="7216"/>
                </a:lnTo>
                <a:lnTo>
                  <a:pt x="17972" y="7174"/>
                </a:lnTo>
                <a:close/>
                <a:moveTo>
                  <a:pt x="6182" y="7187"/>
                </a:moveTo>
                <a:lnTo>
                  <a:pt x="6167" y="7277"/>
                </a:lnTo>
                <a:lnTo>
                  <a:pt x="6182" y="7309"/>
                </a:lnTo>
                <a:lnTo>
                  <a:pt x="6193" y="7393"/>
                </a:lnTo>
                <a:lnTo>
                  <a:pt x="6208" y="7380"/>
                </a:lnTo>
                <a:lnTo>
                  <a:pt x="6214" y="7309"/>
                </a:lnTo>
                <a:lnTo>
                  <a:pt x="6203" y="7197"/>
                </a:lnTo>
                <a:lnTo>
                  <a:pt x="6182" y="7187"/>
                </a:lnTo>
                <a:close/>
                <a:moveTo>
                  <a:pt x="5923" y="7463"/>
                </a:moveTo>
                <a:lnTo>
                  <a:pt x="5908" y="7473"/>
                </a:lnTo>
                <a:lnTo>
                  <a:pt x="5861" y="7495"/>
                </a:lnTo>
                <a:lnTo>
                  <a:pt x="5830" y="7514"/>
                </a:lnTo>
                <a:lnTo>
                  <a:pt x="5800" y="7547"/>
                </a:lnTo>
                <a:lnTo>
                  <a:pt x="5783" y="7598"/>
                </a:lnTo>
                <a:lnTo>
                  <a:pt x="5753" y="7636"/>
                </a:lnTo>
                <a:lnTo>
                  <a:pt x="5774" y="7649"/>
                </a:lnTo>
                <a:lnTo>
                  <a:pt x="5804" y="7636"/>
                </a:lnTo>
                <a:lnTo>
                  <a:pt x="5814" y="7607"/>
                </a:lnTo>
                <a:lnTo>
                  <a:pt x="5840" y="7598"/>
                </a:lnTo>
                <a:lnTo>
                  <a:pt x="5887" y="7534"/>
                </a:lnTo>
                <a:lnTo>
                  <a:pt x="5944" y="7534"/>
                </a:lnTo>
                <a:lnTo>
                  <a:pt x="5923" y="7575"/>
                </a:lnTo>
                <a:lnTo>
                  <a:pt x="5939" y="7598"/>
                </a:lnTo>
                <a:lnTo>
                  <a:pt x="6017" y="7617"/>
                </a:lnTo>
                <a:lnTo>
                  <a:pt x="6033" y="7649"/>
                </a:lnTo>
                <a:lnTo>
                  <a:pt x="6085" y="7688"/>
                </a:lnTo>
                <a:lnTo>
                  <a:pt x="6120" y="7678"/>
                </a:lnTo>
                <a:lnTo>
                  <a:pt x="6130" y="7761"/>
                </a:lnTo>
                <a:lnTo>
                  <a:pt x="6146" y="7790"/>
                </a:lnTo>
                <a:lnTo>
                  <a:pt x="6188" y="7803"/>
                </a:lnTo>
                <a:lnTo>
                  <a:pt x="6208" y="7842"/>
                </a:lnTo>
                <a:lnTo>
                  <a:pt x="6162" y="7916"/>
                </a:lnTo>
                <a:lnTo>
                  <a:pt x="6250" y="7906"/>
                </a:lnTo>
                <a:lnTo>
                  <a:pt x="6292" y="7916"/>
                </a:lnTo>
                <a:lnTo>
                  <a:pt x="6328" y="7906"/>
                </a:lnTo>
                <a:lnTo>
                  <a:pt x="6370" y="7893"/>
                </a:lnTo>
                <a:lnTo>
                  <a:pt x="6379" y="7855"/>
                </a:lnTo>
                <a:lnTo>
                  <a:pt x="6337" y="7803"/>
                </a:lnTo>
                <a:lnTo>
                  <a:pt x="6297" y="7790"/>
                </a:lnTo>
                <a:lnTo>
                  <a:pt x="6302" y="7761"/>
                </a:lnTo>
                <a:lnTo>
                  <a:pt x="6266" y="7729"/>
                </a:lnTo>
                <a:lnTo>
                  <a:pt x="6245" y="7729"/>
                </a:lnTo>
                <a:lnTo>
                  <a:pt x="6214" y="7668"/>
                </a:lnTo>
                <a:lnTo>
                  <a:pt x="6167" y="7585"/>
                </a:lnTo>
                <a:lnTo>
                  <a:pt x="6151" y="7556"/>
                </a:lnTo>
                <a:lnTo>
                  <a:pt x="6094" y="7566"/>
                </a:lnTo>
                <a:lnTo>
                  <a:pt x="6073" y="7524"/>
                </a:lnTo>
                <a:lnTo>
                  <a:pt x="6022" y="7473"/>
                </a:lnTo>
                <a:lnTo>
                  <a:pt x="5975" y="7473"/>
                </a:lnTo>
                <a:lnTo>
                  <a:pt x="5923" y="7463"/>
                </a:lnTo>
                <a:close/>
                <a:moveTo>
                  <a:pt x="1322" y="7598"/>
                </a:moveTo>
                <a:lnTo>
                  <a:pt x="1310" y="7607"/>
                </a:lnTo>
                <a:lnTo>
                  <a:pt x="1305" y="7617"/>
                </a:lnTo>
                <a:lnTo>
                  <a:pt x="1326" y="7636"/>
                </a:lnTo>
                <a:lnTo>
                  <a:pt x="1331" y="7627"/>
                </a:lnTo>
                <a:lnTo>
                  <a:pt x="1336" y="7598"/>
                </a:lnTo>
                <a:lnTo>
                  <a:pt x="1322" y="7598"/>
                </a:lnTo>
                <a:close/>
                <a:moveTo>
                  <a:pt x="1409" y="7659"/>
                </a:moveTo>
                <a:lnTo>
                  <a:pt x="1388" y="7678"/>
                </a:lnTo>
                <a:lnTo>
                  <a:pt x="1388" y="7688"/>
                </a:lnTo>
                <a:lnTo>
                  <a:pt x="1394" y="7720"/>
                </a:lnTo>
                <a:lnTo>
                  <a:pt x="1414" y="7720"/>
                </a:lnTo>
                <a:lnTo>
                  <a:pt x="1420" y="7720"/>
                </a:lnTo>
                <a:lnTo>
                  <a:pt x="1409" y="7668"/>
                </a:lnTo>
                <a:lnTo>
                  <a:pt x="1409" y="7659"/>
                </a:lnTo>
                <a:close/>
                <a:moveTo>
                  <a:pt x="1446" y="7729"/>
                </a:moveTo>
                <a:lnTo>
                  <a:pt x="1440" y="7752"/>
                </a:lnTo>
                <a:lnTo>
                  <a:pt x="1472" y="7752"/>
                </a:lnTo>
                <a:lnTo>
                  <a:pt x="1472" y="7739"/>
                </a:lnTo>
                <a:lnTo>
                  <a:pt x="1446" y="7729"/>
                </a:lnTo>
                <a:close/>
                <a:moveTo>
                  <a:pt x="1477" y="7761"/>
                </a:moveTo>
                <a:lnTo>
                  <a:pt x="1472" y="7771"/>
                </a:lnTo>
                <a:lnTo>
                  <a:pt x="1472" y="7781"/>
                </a:lnTo>
                <a:lnTo>
                  <a:pt x="1477" y="7790"/>
                </a:lnTo>
                <a:lnTo>
                  <a:pt x="1482" y="7822"/>
                </a:lnTo>
                <a:lnTo>
                  <a:pt x="1503" y="7813"/>
                </a:lnTo>
                <a:lnTo>
                  <a:pt x="1513" y="7790"/>
                </a:lnTo>
                <a:lnTo>
                  <a:pt x="1498" y="7771"/>
                </a:lnTo>
                <a:lnTo>
                  <a:pt x="1477" y="7761"/>
                </a:lnTo>
                <a:close/>
                <a:moveTo>
                  <a:pt x="1513" y="7864"/>
                </a:moveTo>
                <a:lnTo>
                  <a:pt x="1508" y="7874"/>
                </a:lnTo>
                <a:lnTo>
                  <a:pt x="1508" y="7893"/>
                </a:lnTo>
                <a:lnTo>
                  <a:pt x="1492" y="7925"/>
                </a:lnTo>
                <a:lnTo>
                  <a:pt x="1487" y="7935"/>
                </a:lnTo>
                <a:lnTo>
                  <a:pt x="1492" y="7986"/>
                </a:lnTo>
                <a:lnTo>
                  <a:pt x="1487" y="8028"/>
                </a:lnTo>
                <a:lnTo>
                  <a:pt x="1498" y="8047"/>
                </a:lnTo>
                <a:lnTo>
                  <a:pt x="1513" y="8018"/>
                </a:lnTo>
                <a:lnTo>
                  <a:pt x="1534" y="7996"/>
                </a:lnTo>
                <a:lnTo>
                  <a:pt x="1560" y="7967"/>
                </a:lnTo>
                <a:lnTo>
                  <a:pt x="1555" y="7916"/>
                </a:lnTo>
                <a:lnTo>
                  <a:pt x="1543" y="7893"/>
                </a:lnTo>
                <a:lnTo>
                  <a:pt x="1534" y="7883"/>
                </a:lnTo>
                <a:lnTo>
                  <a:pt x="1518" y="7864"/>
                </a:lnTo>
                <a:lnTo>
                  <a:pt x="1513" y="7864"/>
                </a:lnTo>
                <a:close/>
                <a:moveTo>
                  <a:pt x="17371" y="7883"/>
                </a:moveTo>
                <a:lnTo>
                  <a:pt x="17310" y="7925"/>
                </a:lnTo>
                <a:lnTo>
                  <a:pt x="17284" y="7986"/>
                </a:lnTo>
                <a:lnTo>
                  <a:pt x="17294" y="8098"/>
                </a:lnTo>
                <a:lnTo>
                  <a:pt x="17345" y="8140"/>
                </a:lnTo>
                <a:lnTo>
                  <a:pt x="17392" y="8079"/>
                </a:lnTo>
                <a:lnTo>
                  <a:pt x="17402" y="7996"/>
                </a:lnTo>
                <a:lnTo>
                  <a:pt x="17423" y="7935"/>
                </a:lnTo>
                <a:lnTo>
                  <a:pt x="17402" y="7883"/>
                </a:lnTo>
                <a:lnTo>
                  <a:pt x="17371" y="7883"/>
                </a:lnTo>
                <a:close/>
                <a:moveTo>
                  <a:pt x="6436" y="7906"/>
                </a:moveTo>
                <a:lnTo>
                  <a:pt x="6422" y="7944"/>
                </a:lnTo>
                <a:lnTo>
                  <a:pt x="6457" y="7967"/>
                </a:lnTo>
                <a:lnTo>
                  <a:pt x="6452" y="8018"/>
                </a:lnTo>
                <a:lnTo>
                  <a:pt x="6478" y="8079"/>
                </a:lnTo>
                <a:lnTo>
                  <a:pt x="6452" y="8111"/>
                </a:lnTo>
                <a:lnTo>
                  <a:pt x="6410" y="8098"/>
                </a:lnTo>
                <a:lnTo>
                  <a:pt x="6354" y="8079"/>
                </a:lnTo>
                <a:lnTo>
                  <a:pt x="6349" y="8121"/>
                </a:lnTo>
                <a:lnTo>
                  <a:pt x="6379" y="8163"/>
                </a:lnTo>
                <a:lnTo>
                  <a:pt x="6405" y="8140"/>
                </a:lnTo>
                <a:lnTo>
                  <a:pt x="6441" y="8150"/>
                </a:lnTo>
                <a:lnTo>
                  <a:pt x="6473" y="8140"/>
                </a:lnTo>
                <a:lnTo>
                  <a:pt x="6509" y="8163"/>
                </a:lnTo>
                <a:lnTo>
                  <a:pt x="6509" y="8201"/>
                </a:lnTo>
                <a:lnTo>
                  <a:pt x="6525" y="8224"/>
                </a:lnTo>
                <a:lnTo>
                  <a:pt x="6556" y="8130"/>
                </a:lnTo>
                <a:lnTo>
                  <a:pt x="6577" y="8111"/>
                </a:lnTo>
                <a:lnTo>
                  <a:pt x="6582" y="8140"/>
                </a:lnTo>
                <a:lnTo>
                  <a:pt x="6608" y="8130"/>
                </a:lnTo>
                <a:lnTo>
                  <a:pt x="6618" y="8111"/>
                </a:lnTo>
                <a:lnTo>
                  <a:pt x="6639" y="8121"/>
                </a:lnTo>
                <a:lnTo>
                  <a:pt x="6664" y="8111"/>
                </a:lnTo>
                <a:lnTo>
                  <a:pt x="6690" y="8140"/>
                </a:lnTo>
                <a:lnTo>
                  <a:pt x="6716" y="8089"/>
                </a:lnTo>
                <a:lnTo>
                  <a:pt x="6690" y="8037"/>
                </a:lnTo>
                <a:lnTo>
                  <a:pt x="6664" y="8028"/>
                </a:lnTo>
                <a:lnTo>
                  <a:pt x="6669" y="7986"/>
                </a:lnTo>
                <a:lnTo>
                  <a:pt x="6634" y="7996"/>
                </a:lnTo>
                <a:lnTo>
                  <a:pt x="6629" y="7944"/>
                </a:lnTo>
                <a:lnTo>
                  <a:pt x="6613" y="7944"/>
                </a:lnTo>
                <a:lnTo>
                  <a:pt x="6577" y="7916"/>
                </a:lnTo>
                <a:lnTo>
                  <a:pt x="6530" y="7916"/>
                </a:lnTo>
                <a:lnTo>
                  <a:pt x="6525" y="7935"/>
                </a:lnTo>
                <a:lnTo>
                  <a:pt x="6473" y="7916"/>
                </a:lnTo>
                <a:lnTo>
                  <a:pt x="6436" y="7906"/>
                </a:lnTo>
                <a:close/>
                <a:moveTo>
                  <a:pt x="6151" y="8098"/>
                </a:moveTo>
                <a:lnTo>
                  <a:pt x="6125" y="8111"/>
                </a:lnTo>
                <a:lnTo>
                  <a:pt x="6115" y="8140"/>
                </a:lnTo>
                <a:lnTo>
                  <a:pt x="6146" y="8191"/>
                </a:lnTo>
                <a:lnTo>
                  <a:pt x="6177" y="8214"/>
                </a:lnTo>
                <a:lnTo>
                  <a:pt x="6198" y="8182"/>
                </a:lnTo>
                <a:lnTo>
                  <a:pt x="6240" y="8182"/>
                </a:lnTo>
                <a:lnTo>
                  <a:pt x="6234" y="8150"/>
                </a:lnTo>
                <a:lnTo>
                  <a:pt x="6203" y="8111"/>
                </a:lnTo>
                <a:lnTo>
                  <a:pt x="6162" y="8098"/>
                </a:lnTo>
                <a:lnTo>
                  <a:pt x="6151" y="8098"/>
                </a:lnTo>
                <a:close/>
                <a:moveTo>
                  <a:pt x="6789" y="8098"/>
                </a:moveTo>
                <a:lnTo>
                  <a:pt x="6778" y="8121"/>
                </a:lnTo>
                <a:lnTo>
                  <a:pt x="6778" y="8172"/>
                </a:lnTo>
                <a:lnTo>
                  <a:pt x="6815" y="8172"/>
                </a:lnTo>
                <a:lnTo>
                  <a:pt x="6862" y="8172"/>
                </a:lnTo>
                <a:lnTo>
                  <a:pt x="6877" y="8140"/>
                </a:lnTo>
                <a:lnTo>
                  <a:pt x="6867" y="8111"/>
                </a:lnTo>
                <a:lnTo>
                  <a:pt x="6836" y="8098"/>
                </a:lnTo>
                <a:lnTo>
                  <a:pt x="6789" y="8098"/>
                </a:lnTo>
                <a:close/>
                <a:moveTo>
                  <a:pt x="18014" y="8098"/>
                </a:moveTo>
                <a:lnTo>
                  <a:pt x="18009" y="8224"/>
                </a:lnTo>
                <a:lnTo>
                  <a:pt x="18019" y="8439"/>
                </a:lnTo>
                <a:lnTo>
                  <a:pt x="17993" y="8387"/>
                </a:lnTo>
                <a:lnTo>
                  <a:pt x="18005" y="8522"/>
                </a:lnTo>
                <a:lnTo>
                  <a:pt x="18014" y="8583"/>
                </a:lnTo>
                <a:lnTo>
                  <a:pt x="18050" y="8653"/>
                </a:lnTo>
                <a:lnTo>
                  <a:pt x="18056" y="8612"/>
                </a:lnTo>
                <a:lnTo>
                  <a:pt x="18076" y="8644"/>
                </a:lnTo>
                <a:lnTo>
                  <a:pt x="18061" y="8676"/>
                </a:lnTo>
                <a:lnTo>
                  <a:pt x="18061" y="8737"/>
                </a:lnTo>
                <a:lnTo>
                  <a:pt x="18092" y="8766"/>
                </a:lnTo>
                <a:lnTo>
                  <a:pt x="18144" y="8747"/>
                </a:lnTo>
                <a:lnTo>
                  <a:pt x="18191" y="8830"/>
                </a:lnTo>
                <a:lnTo>
                  <a:pt x="18201" y="8779"/>
                </a:lnTo>
                <a:lnTo>
                  <a:pt x="18226" y="8849"/>
                </a:lnTo>
                <a:lnTo>
                  <a:pt x="18278" y="8910"/>
                </a:lnTo>
                <a:lnTo>
                  <a:pt x="18283" y="8849"/>
                </a:lnTo>
                <a:lnTo>
                  <a:pt x="18257" y="8817"/>
                </a:lnTo>
                <a:lnTo>
                  <a:pt x="18264" y="8747"/>
                </a:lnTo>
                <a:lnTo>
                  <a:pt x="18180" y="8663"/>
                </a:lnTo>
                <a:lnTo>
                  <a:pt x="18154" y="8686"/>
                </a:lnTo>
                <a:lnTo>
                  <a:pt x="18123" y="8663"/>
                </a:lnTo>
                <a:lnTo>
                  <a:pt x="18102" y="8560"/>
                </a:lnTo>
                <a:lnTo>
                  <a:pt x="18102" y="8448"/>
                </a:lnTo>
                <a:lnTo>
                  <a:pt x="18134" y="8406"/>
                </a:lnTo>
                <a:lnTo>
                  <a:pt x="18139" y="8294"/>
                </a:lnTo>
                <a:lnTo>
                  <a:pt x="18113" y="8191"/>
                </a:lnTo>
                <a:lnTo>
                  <a:pt x="18118" y="8140"/>
                </a:lnTo>
                <a:lnTo>
                  <a:pt x="18108" y="8098"/>
                </a:lnTo>
                <a:lnTo>
                  <a:pt x="18092" y="8140"/>
                </a:lnTo>
                <a:lnTo>
                  <a:pt x="18050" y="8098"/>
                </a:lnTo>
                <a:lnTo>
                  <a:pt x="18014" y="8098"/>
                </a:lnTo>
                <a:close/>
                <a:moveTo>
                  <a:pt x="18045" y="8788"/>
                </a:moveTo>
                <a:lnTo>
                  <a:pt x="18082" y="8891"/>
                </a:lnTo>
                <a:lnTo>
                  <a:pt x="18113" y="8961"/>
                </a:lnTo>
                <a:lnTo>
                  <a:pt x="18123" y="8840"/>
                </a:lnTo>
                <a:lnTo>
                  <a:pt x="18097" y="8788"/>
                </a:lnTo>
                <a:lnTo>
                  <a:pt x="18045" y="8788"/>
                </a:lnTo>
                <a:close/>
                <a:moveTo>
                  <a:pt x="18290" y="8910"/>
                </a:moveTo>
                <a:lnTo>
                  <a:pt x="18335" y="9013"/>
                </a:lnTo>
                <a:lnTo>
                  <a:pt x="18335" y="9064"/>
                </a:lnTo>
                <a:lnTo>
                  <a:pt x="18299" y="9055"/>
                </a:lnTo>
                <a:lnTo>
                  <a:pt x="18316" y="9138"/>
                </a:lnTo>
                <a:lnTo>
                  <a:pt x="18335" y="9148"/>
                </a:lnTo>
                <a:lnTo>
                  <a:pt x="18341" y="9241"/>
                </a:lnTo>
                <a:lnTo>
                  <a:pt x="18367" y="9209"/>
                </a:lnTo>
                <a:lnTo>
                  <a:pt x="18351" y="9125"/>
                </a:lnTo>
                <a:lnTo>
                  <a:pt x="18346" y="9074"/>
                </a:lnTo>
                <a:lnTo>
                  <a:pt x="18393" y="9116"/>
                </a:lnTo>
                <a:lnTo>
                  <a:pt x="18367" y="8961"/>
                </a:lnTo>
                <a:lnTo>
                  <a:pt x="18346" y="8910"/>
                </a:lnTo>
                <a:lnTo>
                  <a:pt x="18290" y="8910"/>
                </a:lnTo>
                <a:close/>
                <a:moveTo>
                  <a:pt x="18154" y="9003"/>
                </a:moveTo>
                <a:lnTo>
                  <a:pt x="18165" y="9064"/>
                </a:lnTo>
                <a:lnTo>
                  <a:pt x="18165" y="9138"/>
                </a:lnTo>
                <a:lnTo>
                  <a:pt x="18170" y="9199"/>
                </a:lnTo>
                <a:lnTo>
                  <a:pt x="18205" y="9157"/>
                </a:lnTo>
                <a:lnTo>
                  <a:pt x="18231" y="9096"/>
                </a:lnTo>
                <a:lnTo>
                  <a:pt x="18226" y="9045"/>
                </a:lnTo>
                <a:lnTo>
                  <a:pt x="18191" y="9045"/>
                </a:lnTo>
                <a:lnTo>
                  <a:pt x="18154" y="9003"/>
                </a:lnTo>
                <a:close/>
                <a:moveTo>
                  <a:pt x="18014" y="9074"/>
                </a:moveTo>
                <a:lnTo>
                  <a:pt x="17988" y="9209"/>
                </a:lnTo>
                <a:lnTo>
                  <a:pt x="17958" y="9302"/>
                </a:lnTo>
                <a:lnTo>
                  <a:pt x="17916" y="9382"/>
                </a:lnTo>
                <a:lnTo>
                  <a:pt x="17890" y="9475"/>
                </a:lnTo>
                <a:lnTo>
                  <a:pt x="17962" y="9353"/>
                </a:lnTo>
                <a:lnTo>
                  <a:pt x="17993" y="9260"/>
                </a:lnTo>
                <a:lnTo>
                  <a:pt x="18031" y="9176"/>
                </a:lnTo>
                <a:lnTo>
                  <a:pt x="18014" y="9074"/>
                </a:lnTo>
                <a:close/>
                <a:moveTo>
                  <a:pt x="18290" y="9087"/>
                </a:moveTo>
                <a:lnTo>
                  <a:pt x="18252" y="9218"/>
                </a:lnTo>
                <a:lnTo>
                  <a:pt x="18257" y="9125"/>
                </a:lnTo>
                <a:lnTo>
                  <a:pt x="18222" y="9138"/>
                </a:lnTo>
                <a:lnTo>
                  <a:pt x="18222" y="9218"/>
                </a:lnTo>
                <a:lnTo>
                  <a:pt x="18205" y="9260"/>
                </a:lnTo>
                <a:lnTo>
                  <a:pt x="18196" y="9302"/>
                </a:lnTo>
                <a:lnTo>
                  <a:pt x="18238" y="9395"/>
                </a:lnTo>
                <a:lnTo>
                  <a:pt x="18257" y="9353"/>
                </a:lnTo>
                <a:lnTo>
                  <a:pt x="18269" y="9260"/>
                </a:lnTo>
                <a:lnTo>
                  <a:pt x="18290" y="9218"/>
                </a:lnTo>
                <a:lnTo>
                  <a:pt x="18290" y="9087"/>
                </a:lnTo>
                <a:close/>
                <a:moveTo>
                  <a:pt x="7110" y="9138"/>
                </a:moveTo>
                <a:lnTo>
                  <a:pt x="7074" y="9157"/>
                </a:lnTo>
                <a:lnTo>
                  <a:pt x="7074" y="9209"/>
                </a:lnTo>
                <a:lnTo>
                  <a:pt x="7058" y="9250"/>
                </a:lnTo>
                <a:lnTo>
                  <a:pt x="7069" y="9260"/>
                </a:lnTo>
                <a:lnTo>
                  <a:pt x="7121" y="9241"/>
                </a:lnTo>
                <a:lnTo>
                  <a:pt x="7126" y="9138"/>
                </a:lnTo>
                <a:lnTo>
                  <a:pt x="7110" y="9138"/>
                </a:lnTo>
                <a:close/>
                <a:moveTo>
                  <a:pt x="15647" y="9279"/>
                </a:moveTo>
                <a:lnTo>
                  <a:pt x="15621" y="9507"/>
                </a:lnTo>
                <a:lnTo>
                  <a:pt x="15635" y="9703"/>
                </a:lnTo>
                <a:lnTo>
                  <a:pt x="15666" y="9805"/>
                </a:lnTo>
                <a:lnTo>
                  <a:pt x="15718" y="9773"/>
                </a:lnTo>
                <a:lnTo>
                  <a:pt x="15744" y="9732"/>
                </a:lnTo>
                <a:lnTo>
                  <a:pt x="15750" y="9600"/>
                </a:lnTo>
                <a:lnTo>
                  <a:pt x="15718" y="9456"/>
                </a:lnTo>
                <a:lnTo>
                  <a:pt x="15687" y="9353"/>
                </a:lnTo>
                <a:lnTo>
                  <a:pt x="15647" y="9279"/>
                </a:lnTo>
                <a:close/>
                <a:moveTo>
                  <a:pt x="18382" y="9292"/>
                </a:moveTo>
                <a:lnTo>
                  <a:pt x="18387" y="9395"/>
                </a:lnTo>
                <a:lnTo>
                  <a:pt x="18346" y="9404"/>
                </a:lnTo>
                <a:lnTo>
                  <a:pt x="18335" y="9456"/>
                </a:lnTo>
                <a:lnTo>
                  <a:pt x="18294" y="9497"/>
                </a:lnTo>
                <a:lnTo>
                  <a:pt x="18269" y="9433"/>
                </a:lnTo>
                <a:lnTo>
                  <a:pt x="18238" y="9484"/>
                </a:lnTo>
                <a:lnTo>
                  <a:pt x="18201" y="9526"/>
                </a:lnTo>
                <a:lnTo>
                  <a:pt x="18180" y="9639"/>
                </a:lnTo>
                <a:lnTo>
                  <a:pt x="18196" y="9680"/>
                </a:lnTo>
                <a:lnTo>
                  <a:pt x="18238" y="9600"/>
                </a:lnTo>
                <a:lnTo>
                  <a:pt x="18264" y="9610"/>
                </a:lnTo>
                <a:lnTo>
                  <a:pt x="18283" y="9558"/>
                </a:lnTo>
                <a:lnTo>
                  <a:pt x="18320" y="9619"/>
                </a:lnTo>
                <a:lnTo>
                  <a:pt x="18304" y="9680"/>
                </a:lnTo>
                <a:lnTo>
                  <a:pt x="18325" y="9783"/>
                </a:lnTo>
                <a:lnTo>
                  <a:pt x="18398" y="9857"/>
                </a:lnTo>
                <a:lnTo>
                  <a:pt x="18413" y="9793"/>
                </a:lnTo>
                <a:lnTo>
                  <a:pt x="18393" y="9690"/>
                </a:lnTo>
                <a:lnTo>
                  <a:pt x="18419" y="9629"/>
                </a:lnTo>
                <a:lnTo>
                  <a:pt x="18445" y="9764"/>
                </a:lnTo>
                <a:lnTo>
                  <a:pt x="18460" y="9639"/>
                </a:lnTo>
                <a:lnTo>
                  <a:pt x="18455" y="9568"/>
                </a:lnTo>
                <a:lnTo>
                  <a:pt x="18445" y="9475"/>
                </a:lnTo>
                <a:lnTo>
                  <a:pt x="18439" y="9424"/>
                </a:lnTo>
                <a:lnTo>
                  <a:pt x="18434" y="9353"/>
                </a:lnTo>
                <a:lnTo>
                  <a:pt x="18382" y="9292"/>
                </a:lnTo>
                <a:close/>
                <a:moveTo>
                  <a:pt x="17869" y="9680"/>
                </a:moveTo>
                <a:lnTo>
                  <a:pt x="17843" y="9783"/>
                </a:lnTo>
                <a:lnTo>
                  <a:pt x="17797" y="9876"/>
                </a:lnTo>
                <a:lnTo>
                  <a:pt x="17750" y="9947"/>
                </a:lnTo>
                <a:lnTo>
                  <a:pt x="17724" y="9998"/>
                </a:lnTo>
                <a:lnTo>
                  <a:pt x="17698" y="10091"/>
                </a:lnTo>
                <a:lnTo>
                  <a:pt x="17656" y="10194"/>
                </a:lnTo>
                <a:lnTo>
                  <a:pt x="17584" y="10226"/>
                </a:lnTo>
                <a:lnTo>
                  <a:pt x="17558" y="10255"/>
                </a:lnTo>
                <a:lnTo>
                  <a:pt x="17548" y="10370"/>
                </a:lnTo>
                <a:lnTo>
                  <a:pt x="17501" y="10389"/>
                </a:lnTo>
                <a:lnTo>
                  <a:pt x="17454" y="10348"/>
                </a:lnTo>
                <a:lnTo>
                  <a:pt x="17418" y="10441"/>
                </a:lnTo>
                <a:lnTo>
                  <a:pt x="17413" y="10563"/>
                </a:lnTo>
                <a:lnTo>
                  <a:pt x="17423" y="10678"/>
                </a:lnTo>
                <a:lnTo>
                  <a:pt x="17449" y="10800"/>
                </a:lnTo>
                <a:lnTo>
                  <a:pt x="17480" y="10842"/>
                </a:lnTo>
                <a:lnTo>
                  <a:pt x="17486" y="11015"/>
                </a:lnTo>
                <a:lnTo>
                  <a:pt x="17538" y="11037"/>
                </a:lnTo>
                <a:lnTo>
                  <a:pt x="17579" y="11025"/>
                </a:lnTo>
                <a:lnTo>
                  <a:pt x="17600" y="11098"/>
                </a:lnTo>
                <a:lnTo>
                  <a:pt x="17673" y="11047"/>
                </a:lnTo>
                <a:lnTo>
                  <a:pt x="17703" y="11089"/>
                </a:lnTo>
                <a:lnTo>
                  <a:pt x="17745" y="11098"/>
                </a:lnTo>
                <a:lnTo>
                  <a:pt x="17765" y="11179"/>
                </a:lnTo>
                <a:lnTo>
                  <a:pt x="17838" y="11118"/>
                </a:lnTo>
                <a:lnTo>
                  <a:pt x="17843" y="11169"/>
                </a:lnTo>
                <a:lnTo>
                  <a:pt x="17875" y="10954"/>
                </a:lnTo>
                <a:lnTo>
                  <a:pt x="17875" y="10819"/>
                </a:lnTo>
                <a:lnTo>
                  <a:pt x="17937" y="10729"/>
                </a:lnTo>
                <a:lnTo>
                  <a:pt x="17932" y="10604"/>
                </a:lnTo>
                <a:lnTo>
                  <a:pt x="17953" y="10511"/>
                </a:lnTo>
                <a:lnTo>
                  <a:pt x="18024" y="10492"/>
                </a:lnTo>
                <a:lnTo>
                  <a:pt x="17953" y="10370"/>
                </a:lnTo>
                <a:lnTo>
                  <a:pt x="17962" y="10306"/>
                </a:lnTo>
                <a:lnTo>
                  <a:pt x="17916" y="10174"/>
                </a:lnTo>
                <a:lnTo>
                  <a:pt x="17946" y="10062"/>
                </a:lnTo>
                <a:lnTo>
                  <a:pt x="17993" y="10011"/>
                </a:lnTo>
                <a:lnTo>
                  <a:pt x="17979" y="9947"/>
                </a:lnTo>
                <a:lnTo>
                  <a:pt x="18019" y="9937"/>
                </a:lnTo>
                <a:lnTo>
                  <a:pt x="18024" y="9886"/>
                </a:lnTo>
                <a:lnTo>
                  <a:pt x="17972" y="9844"/>
                </a:lnTo>
                <a:lnTo>
                  <a:pt x="17932" y="9805"/>
                </a:lnTo>
                <a:lnTo>
                  <a:pt x="17927" y="9741"/>
                </a:lnTo>
                <a:lnTo>
                  <a:pt x="17894" y="9680"/>
                </a:lnTo>
                <a:lnTo>
                  <a:pt x="17869" y="9680"/>
                </a:lnTo>
                <a:close/>
                <a:moveTo>
                  <a:pt x="16573" y="9876"/>
                </a:moveTo>
                <a:lnTo>
                  <a:pt x="16584" y="9937"/>
                </a:lnTo>
                <a:lnTo>
                  <a:pt x="16646" y="10091"/>
                </a:lnTo>
                <a:lnTo>
                  <a:pt x="16698" y="10174"/>
                </a:lnTo>
                <a:lnTo>
                  <a:pt x="16728" y="10287"/>
                </a:lnTo>
                <a:lnTo>
                  <a:pt x="16787" y="10370"/>
                </a:lnTo>
                <a:lnTo>
                  <a:pt x="16806" y="10482"/>
                </a:lnTo>
                <a:lnTo>
                  <a:pt x="16827" y="10595"/>
                </a:lnTo>
                <a:lnTo>
                  <a:pt x="16879" y="10707"/>
                </a:lnTo>
                <a:lnTo>
                  <a:pt x="16926" y="10903"/>
                </a:lnTo>
                <a:lnTo>
                  <a:pt x="16952" y="11005"/>
                </a:lnTo>
                <a:lnTo>
                  <a:pt x="16999" y="11108"/>
                </a:lnTo>
                <a:lnTo>
                  <a:pt x="17020" y="11191"/>
                </a:lnTo>
                <a:lnTo>
                  <a:pt x="17098" y="11304"/>
                </a:lnTo>
                <a:lnTo>
                  <a:pt x="17143" y="11416"/>
                </a:lnTo>
                <a:lnTo>
                  <a:pt x="17211" y="11416"/>
                </a:lnTo>
                <a:lnTo>
                  <a:pt x="17221" y="11201"/>
                </a:lnTo>
                <a:lnTo>
                  <a:pt x="17237" y="11037"/>
                </a:lnTo>
                <a:lnTo>
                  <a:pt x="17211" y="10954"/>
                </a:lnTo>
                <a:lnTo>
                  <a:pt x="17164" y="10935"/>
                </a:lnTo>
                <a:lnTo>
                  <a:pt x="17143" y="10861"/>
                </a:lnTo>
                <a:lnTo>
                  <a:pt x="17133" y="10768"/>
                </a:lnTo>
                <a:lnTo>
                  <a:pt x="17112" y="10758"/>
                </a:lnTo>
                <a:lnTo>
                  <a:pt x="17081" y="10717"/>
                </a:lnTo>
                <a:lnTo>
                  <a:pt x="17102" y="10604"/>
                </a:lnTo>
                <a:lnTo>
                  <a:pt x="17056" y="10543"/>
                </a:lnTo>
                <a:lnTo>
                  <a:pt x="17020" y="10431"/>
                </a:lnTo>
                <a:lnTo>
                  <a:pt x="16968" y="10338"/>
                </a:lnTo>
                <a:lnTo>
                  <a:pt x="16910" y="10338"/>
                </a:lnTo>
                <a:lnTo>
                  <a:pt x="16848" y="10184"/>
                </a:lnTo>
                <a:lnTo>
                  <a:pt x="16813" y="10133"/>
                </a:lnTo>
                <a:lnTo>
                  <a:pt x="16766" y="10040"/>
                </a:lnTo>
                <a:lnTo>
                  <a:pt x="16709" y="9908"/>
                </a:lnTo>
                <a:lnTo>
                  <a:pt x="16615" y="9876"/>
                </a:lnTo>
                <a:lnTo>
                  <a:pt x="16573" y="9876"/>
                </a:lnTo>
                <a:close/>
                <a:moveTo>
                  <a:pt x="18563" y="10328"/>
                </a:moveTo>
                <a:lnTo>
                  <a:pt x="18542" y="10370"/>
                </a:lnTo>
                <a:lnTo>
                  <a:pt x="18533" y="10482"/>
                </a:lnTo>
                <a:lnTo>
                  <a:pt x="18554" y="10656"/>
                </a:lnTo>
                <a:lnTo>
                  <a:pt x="18575" y="10739"/>
                </a:lnTo>
                <a:lnTo>
                  <a:pt x="18594" y="10729"/>
                </a:lnTo>
                <a:lnTo>
                  <a:pt x="18568" y="10656"/>
                </a:lnTo>
                <a:lnTo>
                  <a:pt x="18580" y="10575"/>
                </a:lnTo>
                <a:lnTo>
                  <a:pt x="18610" y="10585"/>
                </a:lnTo>
                <a:lnTo>
                  <a:pt x="18610" y="10460"/>
                </a:lnTo>
                <a:lnTo>
                  <a:pt x="18605" y="10409"/>
                </a:lnTo>
                <a:lnTo>
                  <a:pt x="18568" y="10399"/>
                </a:lnTo>
                <a:lnTo>
                  <a:pt x="18563" y="10328"/>
                </a:lnTo>
                <a:close/>
                <a:moveTo>
                  <a:pt x="18393" y="10399"/>
                </a:moveTo>
                <a:lnTo>
                  <a:pt x="18330" y="10492"/>
                </a:lnTo>
                <a:lnTo>
                  <a:pt x="18264" y="10502"/>
                </a:lnTo>
                <a:lnTo>
                  <a:pt x="18186" y="10482"/>
                </a:lnTo>
                <a:lnTo>
                  <a:pt x="18139" y="10441"/>
                </a:lnTo>
                <a:lnTo>
                  <a:pt x="18087" y="10543"/>
                </a:lnTo>
                <a:lnTo>
                  <a:pt x="18076" y="10595"/>
                </a:lnTo>
                <a:lnTo>
                  <a:pt x="18045" y="10800"/>
                </a:lnTo>
                <a:lnTo>
                  <a:pt x="18035" y="10912"/>
                </a:lnTo>
                <a:lnTo>
                  <a:pt x="18009" y="11005"/>
                </a:lnTo>
                <a:lnTo>
                  <a:pt x="18024" y="11098"/>
                </a:lnTo>
                <a:lnTo>
                  <a:pt x="18050" y="11098"/>
                </a:lnTo>
                <a:lnTo>
                  <a:pt x="18056" y="11230"/>
                </a:lnTo>
                <a:lnTo>
                  <a:pt x="18035" y="11355"/>
                </a:lnTo>
                <a:lnTo>
                  <a:pt x="18061" y="11397"/>
                </a:lnTo>
                <a:lnTo>
                  <a:pt x="18097" y="11374"/>
                </a:lnTo>
                <a:lnTo>
                  <a:pt x="18102" y="11179"/>
                </a:lnTo>
                <a:lnTo>
                  <a:pt x="18097" y="11015"/>
                </a:lnTo>
                <a:lnTo>
                  <a:pt x="18139" y="10973"/>
                </a:lnTo>
                <a:lnTo>
                  <a:pt x="18134" y="11108"/>
                </a:lnTo>
                <a:lnTo>
                  <a:pt x="18175" y="11191"/>
                </a:lnTo>
                <a:lnTo>
                  <a:pt x="18165" y="11243"/>
                </a:lnTo>
                <a:lnTo>
                  <a:pt x="18180" y="11281"/>
                </a:lnTo>
                <a:lnTo>
                  <a:pt x="18243" y="11230"/>
                </a:lnTo>
                <a:lnTo>
                  <a:pt x="18212" y="11333"/>
                </a:lnTo>
                <a:lnTo>
                  <a:pt x="18231" y="11384"/>
                </a:lnTo>
                <a:lnTo>
                  <a:pt x="18264" y="11345"/>
                </a:lnTo>
                <a:lnTo>
                  <a:pt x="18269" y="11252"/>
                </a:lnTo>
                <a:lnTo>
                  <a:pt x="18217" y="11098"/>
                </a:lnTo>
                <a:lnTo>
                  <a:pt x="18231" y="11057"/>
                </a:lnTo>
                <a:lnTo>
                  <a:pt x="18175" y="10883"/>
                </a:lnTo>
                <a:lnTo>
                  <a:pt x="18226" y="10819"/>
                </a:lnTo>
                <a:lnTo>
                  <a:pt x="18257" y="10749"/>
                </a:lnTo>
                <a:lnTo>
                  <a:pt x="18283" y="10768"/>
                </a:lnTo>
                <a:lnTo>
                  <a:pt x="18290" y="10707"/>
                </a:lnTo>
                <a:lnTo>
                  <a:pt x="18175" y="10749"/>
                </a:lnTo>
                <a:lnTo>
                  <a:pt x="18139" y="10810"/>
                </a:lnTo>
                <a:lnTo>
                  <a:pt x="18087" y="10688"/>
                </a:lnTo>
                <a:lnTo>
                  <a:pt x="18097" y="10585"/>
                </a:lnTo>
                <a:lnTo>
                  <a:pt x="18149" y="10563"/>
                </a:lnTo>
                <a:lnTo>
                  <a:pt x="18248" y="10563"/>
                </a:lnTo>
                <a:lnTo>
                  <a:pt x="18309" y="10585"/>
                </a:lnTo>
                <a:lnTo>
                  <a:pt x="18356" y="10563"/>
                </a:lnTo>
                <a:lnTo>
                  <a:pt x="18403" y="10431"/>
                </a:lnTo>
                <a:lnTo>
                  <a:pt x="18393" y="10399"/>
                </a:lnTo>
                <a:close/>
                <a:moveTo>
                  <a:pt x="18839" y="10665"/>
                </a:moveTo>
                <a:lnTo>
                  <a:pt x="18808" y="10717"/>
                </a:lnTo>
                <a:lnTo>
                  <a:pt x="18724" y="10749"/>
                </a:lnTo>
                <a:lnTo>
                  <a:pt x="18750" y="10810"/>
                </a:lnTo>
                <a:lnTo>
                  <a:pt x="18801" y="10842"/>
                </a:lnTo>
                <a:lnTo>
                  <a:pt x="18822" y="10922"/>
                </a:lnTo>
                <a:lnTo>
                  <a:pt x="18916" y="10922"/>
                </a:lnTo>
                <a:lnTo>
                  <a:pt x="18916" y="10954"/>
                </a:lnTo>
                <a:lnTo>
                  <a:pt x="18874" y="10954"/>
                </a:lnTo>
                <a:lnTo>
                  <a:pt x="18808" y="11005"/>
                </a:lnTo>
                <a:lnTo>
                  <a:pt x="18853" y="11066"/>
                </a:lnTo>
                <a:lnTo>
                  <a:pt x="18853" y="11127"/>
                </a:lnTo>
                <a:lnTo>
                  <a:pt x="18865" y="11179"/>
                </a:lnTo>
                <a:lnTo>
                  <a:pt x="18890" y="11169"/>
                </a:lnTo>
                <a:lnTo>
                  <a:pt x="18912" y="11098"/>
                </a:lnTo>
                <a:lnTo>
                  <a:pt x="18994" y="11230"/>
                </a:lnTo>
                <a:lnTo>
                  <a:pt x="19046" y="11243"/>
                </a:lnTo>
                <a:lnTo>
                  <a:pt x="19159" y="11355"/>
                </a:lnTo>
                <a:lnTo>
                  <a:pt x="19185" y="11467"/>
                </a:lnTo>
                <a:lnTo>
                  <a:pt x="19197" y="11612"/>
                </a:lnTo>
                <a:lnTo>
                  <a:pt x="19154" y="11653"/>
                </a:lnTo>
                <a:lnTo>
                  <a:pt x="19124" y="11766"/>
                </a:lnTo>
                <a:lnTo>
                  <a:pt x="19201" y="11766"/>
                </a:lnTo>
                <a:lnTo>
                  <a:pt x="19216" y="11724"/>
                </a:lnTo>
                <a:lnTo>
                  <a:pt x="19279" y="11743"/>
                </a:lnTo>
                <a:lnTo>
                  <a:pt x="19331" y="11859"/>
                </a:lnTo>
                <a:lnTo>
                  <a:pt x="19393" y="11868"/>
                </a:lnTo>
                <a:lnTo>
                  <a:pt x="19423" y="11888"/>
                </a:lnTo>
                <a:lnTo>
                  <a:pt x="19470" y="11846"/>
                </a:lnTo>
                <a:lnTo>
                  <a:pt x="19470" y="11743"/>
                </a:lnTo>
                <a:lnTo>
                  <a:pt x="19508" y="11692"/>
                </a:lnTo>
                <a:lnTo>
                  <a:pt x="19564" y="11663"/>
                </a:lnTo>
                <a:lnTo>
                  <a:pt x="19637" y="11714"/>
                </a:lnTo>
                <a:lnTo>
                  <a:pt x="19663" y="11836"/>
                </a:lnTo>
                <a:lnTo>
                  <a:pt x="19694" y="11910"/>
                </a:lnTo>
                <a:lnTo>
                  <a:pt x="19734" y="12000"/>
                </a:lnTo>
                <a:lnTo>
                  <a:pt x="19797" y="12022"/>
                </a:lnTo>
                <a:lnTo>
                  <a:pt x="19849" y="12032"/>
                </a:lnTo>
                <a:lnTo>
                  <a:pt x="19859" y="12074"/>
                </a:lnTo>
                <a:lnTo>
                  <a:pt x="19901" y="12064"/>
                </a:lnTo>
                <a:lnTo>
                  <a:pt x="19911" y="12022"/>
                </a:lnTo>
                <a:lnTo>
                  <a:pt x="19849" y="11961"/>
                </a:lnTo>
                <a:lnTo>
                  <a:pt x="19870" y="11939"/>
                </a:lnTo>
                <a:lnTo>
                  <a:pt x="19823" y="11920"/>
                </a:lnTo>
                <a:lnTo>
                  <a:pt x="19828" y="11859"/>
                </a:lnTo>
                <a:lnTo>
                  <a:pt x="19793" y="11859"/>
                </a:lnTo>
                <a:lnTo>
                  <a:pt x="19760" y="11714"/>
                </a:lnTo>
                <a:lnTo>
                  <a:pt x="19708" y="11621"/>
                </a:lnTo>
                <a:lnTo>
                  <a:pt x="19704" y="11538"/>
                </a:lnTo>
                <a:lnTo>
                  <a:pt x="19755" y="11519"/>
                </a:lnTo>
                <a:lnTo>
                  <a:pt x="19746" y="11448"/>
                </a:lnTo>
                <a:lnTo>
                  <a:pt x="19647" y="11365"/>
                </a:lnTo>
                <a:lnTo>
                  <a:pt x="19642" y="11281"/>
                </a:lnTo>
                <a:lnTo>
                  <a:pt x="19611" y="11211"/>
                </a:lnTo>
                <a:lnTo>
                  <a:pt x="19569" y="11150"/>
                </a:lnTo>
                <a:lnTo>
                  <a:pt x="19461" y="11066"/>
                </a:lnTo>
                <a:lnTo>
                  <a:pt x="19357" y="10973"/>
                </a:lnTo>
                <a:lnTo>
                  <a:pt x="19289" y="10944"/>
                </a:lnTo>
                <a:lnTo>
                  <a:pt x="19248" y="10903"/>
                </a:lnTo>
                <a:lnTo>
                  <a:pt x="19197" y="10851"/>
                </a:lnTo>
                <a:lnTo>
                  <a:pt x="19145" y="10851"/>
                </a:lnTo>
                <a:lnTo>
                  <a:pt x="19072" y="10935"/>
                </a:lnTo>
                <a:lnTo>
                  <a:pt x="19020" y="11076"/>
                </a:lnTo>
                <a:lnTo>
                  <a:pt x="18957" y="10996"/>
                </a:lnTo>
                <a:lnTo>
                  <a:pt x="18942" y="10781"/>
                </a:lnTo>
                <a:lnTo>
                  <a:pt x="18931" y="10729"/>
                </a:lnTo>
                <a:lnTo>
                  <a:pt x="18839" y="10665"/>
                </a:lnTo>
                <a:close/>
                <a:moveTo>
                  <a:pt x="19958" y="10964"/>
                </a:moveTo>
                <a:lnTo>
                  <a:pt x="19942" y="10996"/>
                </a:lnTo>
                <a:lnTo>
                  <a:pt x="19984" y="11037"/>
                </a:lnTo>
                <a:lnTo>
                  <a:pt x="20019" y="11089"/>
                </a:lnTo>
                <a:lnTo>
                  <a:pt x="20045" y="11140"/>
                </a:lnTo>
                <a:lnTo>
                  <a:pt x="20057" y="11191"/>
                </a:lnTo>
                <a:lnTo>
                  <a:pt x="20066" y="11272"/>
                </a:lnTo>
                <a:lnTo>
                  <a:pt x="20087" y="11230"/>
                </a:lnTo>
                <a:lnTo>
                  <a:pt x="20082" y="11159"/>
                </a:lnTo>
                <a:lnTo>
                  <a:pt x="20061" y="11118"/>
                </a:lnTo>
                <a:lnTo>
                  <a:pt x="20036" y="11057"/>
                </a:lnTo>
                <a:lnTo>
                  <a:pt x="20010" y="11025"/>
                </a:lnTo>
                <a:lnTo>
                  <a:pt x="19993" y="10996"/>
                </a:lnTo>
                <a:lnTo>
                  <a:pt x="19958" y="10964"/>
                </a:lnTo>
                <a:close/>
                <a:moveTo>
                  <a:pt x="18575" y="11005"/>
                </a:moveTo>
                <a:lnTo>
                  <a:pt x="18558" y="11076"/>
                </a:lnTo>
                <a:lnTo>
                  <a:pt x="18601" y="11089"/>
                </a:lnTo>
                <a:lnTo>
                  <a:pt x="18636" y="11076"/>
                </a:lnTo>
                <a:lnTo>
                  <a:pt x="18688" y="11089"/>
                </a:lnTo>
                <a:lnTo>
                  <a:pt x="18735" y="11150"/>
                </a:lnTo>
                <a:lnTo>
                  <a:pt x="18714" y="11037"/>
                </a:lnTo>
                <a:lnTo>
                  <a:pt x="18652" y="11005"/>
                </a:lnTo>
                <a:lnTo>
                  <a:pt x="18575" y="11005"/>
                </a:lnTo>
                <a:close/>
                <a:moveTo>
                  <a:pt x="18507" y="11047"/>
                </a:moveTo>
                <a:lnTo>
                  <a:pt x="18445" y="11057"/>
                </a:lnTo>
                <a:lnTo>
                  <a:pt x="18455" y="11108"/>
                </a:lnTo>
                <a:lnTo>
                  <a:pt x="18497" y="11140"/>
                </a:lnTo>
                <a:lnTo>
                  <a:pt x="18523" y="11089"/>
                </a:lnTo>
                <a:lnTo>
                  <a:pt x="18507" y="11047"/>
                </a:lnTo>
                <a:close/>
                <a:moveTo>
                  <a:pt x="20026" y="11179"/>
                </a:moveTo>
                <a:lnTo>
                  <a:pt x="19989" y="11191"/>
                </a:lnTo>
                <a:lnTo>
                  <a:pt x="19993" y="11262"/>
                </a:lnTo>
                <a:lnTo>
                  <a:pt x="19958" y="11313"/>
                </a:lnTo>
                <a:lnTo>
                  <a:pt x="19942" y="11365"/>
                </a:lnTo>
                <a:lnTo>
                  <a:pt x="19906" y="11374"/>
                </a:lnTo>
                <a:lnTo>
                  <a:pt x="19901" y="11304"/>
                </a:lnTo>
                <a:lnTo>
                  <a:pt x="19890" y="11304"/>
                </a:lnTo>
                <a:lnTo>
                  <a:pt x="19880" y="11365"/>
                </a:lnTo>
                <a:lnTo>
                  <a:pt x="19849" y="11374"/>
                </a:lnTo>
                <a:lnTo>
                  <a:pt x="19793" y="11355"/>
                </a:lnTo>
                <a:lnTo>
                  <a:pt x="19786" y="11406"/>
                </a:lnTo>
                <a:lnTo>
                  <a:pt x="19823" y="11435"/>
                </a:lnTo>
                <a:lnTo>
                  <a:pt x="19870" y="11477"/>
                </a:lnTo>
                <a:lnTo>
                  <a:pt x="19901" y="11477"/>
                </a:lnTo>
                <a:lnTo>
                  <a:pt x="19932" y="11448"/>
                </a:lnTo>
                <a:lnTo>
                  <a:pt x="19967" y="11416"/>
                </a:lnTo>
                <a:lnTo>
                  <a:pt x="19979" y="11374"/>
                </a:lnTo>
                <a:lnTo>
                  <a:pt x="20010" y="11365"/>
                </a:lnTo>
                <a:lnTo>
                  <a:pt x="20036" y="11281"/>
                </a:lnTo>
                <a:lnTo>
                  <a:pt x="20040" y="11211"/>
                </a:lnTo>
                <a:lnTo>
                  <a:pt x="20026" y="11179"/>
                </a:lnTo>
                <a:close/>
                <a:moveTo>
                  <a:pt x="20175" y="11304"/>
                </a:moveTo>
                <a:lnTo>
                  <a:pt x="20165" y="11323"/>
                </a:lnTo>
                <a:lnTo>
                  <a:pt x="20175" y="11426"/>
                </a:lnTo>
                <a:lnTo>
                  <a:pt x="20201" y="11509"/>
                </a:lnTo>
                <a:lnTo>
                  <a:pt x="20222" y="11560"/>
                </a:lnTo>
                <a:lnTo>
                  <a:pt x="20243" y="11551"/>
                </a:lnTo>
                <a:lnTo>
                  <a:pt x="20248" y="11509"/>
                </a:lnTo>
                <a:lnTo>
                  <a:pt x="20222" y="11467"/>
                </a:lnTo>
                <a:lnTo>
                  <a:pt x="20196" y="11374"/>
                </a:lnTo>
                <a:lnTo>
                  <a:pt x="20181" y="11345"/>
                </a:lnTo>
                <a:lnTo>
                  <a:pt x="20175" y="11304"/>
                </a:lnTo>
                <a:close/>
                <a:moveTo>
                  <a:pt x="18952" y="11365"/>
                </a:moveTo>
                <a:lnTo>
                  <a:pt x="18937" y="11406"/>
                </a:lnTo>
                <a:lnTo>
                  <a:pt x="18926" y="11458"/>
                </a:lnTo>
                <a:lnTo>
                  <a:pt x="18926" y="11560"/>
                </a:lnTo>
                <a:lnTo>
                  <a:pt x="18963" y="11467"/>
                </a:lnTo>
                <a:lnTo>
                  <a:pt x="18963" y="11397"/>
                </a:lnTo>
                <a:lnTo>
                  <a:pt x="18952" y="11365"/>
                </a:lnTo>
                <a:close/>
                <a:moveTo>
                  <a:pt x="17227" y="11426"/>
                </a:moveTo>
                <a:lnTo>
                  <a:pt x="17180" y="11551"/>
                </a:lnTo>
                <a:lnTo>
                  <a:pt x="17237" y="11560"/>
                </a:lnTo>
                <a:lnTo>
                  <a:pt x="17247" y="11621"/>
                </a:lnTo>
                <a:lnTo>
                  <a:pt x="17357" y="11673"/>
                </a:lnTo>
                <a:lnTo>
                  <a:pt x="17383" y="11663"/>
                </a:lnTo>
                <a:lnTo>
                  <a:pt x="17423" y="11673"/>
                </a:lnTo>
                <a:lnTo>
                  <a:pt x="17491" y="11724"/>
                </a:lnTo>
                <a:lnTo>
                  <a:pt x="17548" y="11743"/>
                </a:lnTo>
                <a:lnTo>
                  <a:pt x="17609" y="11756"/>
                </a:lnTo>
                <a:lnTo>
                  <a:pt x="17668" y="11756"/>
                </a:lnTo>
                <a:lnTo>
                  <a:pt x="17729" y="11807"/>
                </a:lnTo>
                <a:lnTo>
                  <a:pt x="17802" y="11756"/>
                </a:lnTo>
                <a:lnTo>
                  <a:pt x="17729" y="11682"/>
                </a:lnTo>
                <a:lnTo>
                  <a:pt x="17642" y="11653"/>
                </a:lnTo>
                <a:lnTo>
                  <a:pt x="17621" y="11560"/>
                </a:lnTo>
                <a:lnTo>
                  <a:pt x="17512" y="11499"/>
                </a:lnTo>
                <a:lnTo>
                  <a:pt x="17496" y="11560"/>
                </a:lnTo>
                <a:lnTo>
                  <a:pt x="17376" y="11538"/>
                </a:lnTo>
                <a:lnTo>
                  <a:pt x="17371" y="11499"/>
                </a:lnTo>
                <a:lnTo>
                  <a:pt x="17345" y="11487"/>
                </a:lnTo>
                <a:lnTo>
                  <a:pt x="17298" y="11426"/>
                </a:lnTo>
                <a:lnTo>
                  <a:pt x="17227" y="11426"/>
                </a:lnTo>
                <a:close/>
                <a:moveTo>
                  <a:pt x="20285" y="11519"/>
                </a:moveTo>
                <a:lnTo>
                  <a:pt x="20278" y="11538"/>
                </a:lnTo>
                <a:lnTo>
                  <a:pt x="20299" y="11602"/>
                </a:lnTo>
                <a:lnTo>
                  <a:pt x="20325" y="11631"/>
                </a:lnTo>
                <a:lnTo>
                  <a:pt x="20337" y="11621"/>
                </a:lnTo>
                <a:lnTo>
                  <a:pt x="20316" y="11570"/>
                </a:lnTo>
                <a:lnTo>
                  <a:pt x="20285" y="11519"/>
                </a:lnTo>
                <a:close/>
                <a:moveTo>
                  <a:pt x="20389" y="11612"/>
                </a:moveTo>
                <a:lnTo>
                  <a:pt x="20377" y="11631"/>
                </a:lnTo>
                <a:lnTo>
                  <a:pt x="20398" y="11673"/>
                </a:lnTo>
                <a:lnTo>
                  <a:pt x="20429" y="11724"/>
                </a:lnTo>
                <a:lnTo>
                  <a:pt x="20476" y="11785"/>
                </a:lnTo>
                <a:lnTo>
                  <a:pt x="20471" y="11756"/>
                </a:lnTo>
                <a:lnTo>
                  <a:pt x="20460" y="11714"/>
                </a:lnTo>
                <a:lnTo>
                  <a:pt x="20414" y="11653"/>
                </a:lnTo>
                <a:lnTo>
                  <a:pt x="20389" y="11612"/>
                </a:lnTo>
                <a:close/>
                <a:moveTo>
                  <a:pt x="17937" y="11724"/>
                </a:moveTo>
                <a:lnTo>
                  <a:pt x="17916" y="11766"/>
                </a:lnTo>
                <a:lnTo>
                  <a:pt x="17885" y="11775"/>
                </a:lnTo>
                <a:lnTo>
                  <a:pt x="17859" y="11846"/>
                </a:lnTo>
                <a:lnTo>
                  <a:pt x="17890" y="11846"/>
                </a:lnTo>
                <a:lnTo>
                  <a:pt x="17937" y="11827"/>
                </a:lnTo>
                <a:lnTo>
                  <a:pt x="18005" y="11807"/>
                </a:lnTo>
                <a:lnTo>
                  <a:pt x="17993" y="11743"/>
                </a:lnTo>
                <a:lnTo>
                  <a:pt x="17958" y="11756"/>
                </a:lnTo>
                <a:lnTo>
                  <a:pt x="17937" y="11724"/>
                </a:lnTo>
                <a:close/>
                <a:moveTo>
                  <a:pt x="18238" y="11724"/>
                </a:moveTo>
                <a:lnTo>
                  <a:pt x="18180" y="11775"/>
                </a:lnTo>
                <a:lnTo>
                  <a:pt x="18139" y="11785"/>
                </a:lnTo>
                <a:lnTo>
                  <a:pt x="18102" y="11743"/>
                </a:lnTo>
                <a:lnTo>
                  <a:pt x="18056" y="11766"/>
                </a:lnTo>
                <a:lnTo>
                  <a:pt x="18056" y="11817"/>
                </a:lnTo>
                <a:lnTo>
                  <a:pt x="18134" y="11836"/>
                </a:lnTo>
                <a:lnTo>
                  <a:pt x="18226" y="11795"/>
                </a:lnTo>
                <a:lnTo>
                  <a:pt x="18238" y="11724"/>
                </a:lnTo>
                <a:close/>
                <a:moveTo>
                  <a:pt x="18481" y="11743"/>
                </a:moveTo>
                <a:lnTo>
                  <a:pt x="18460" y="11766"/>
                </a:lnTo>
                <a:lnTo>
                  <a:pt x="18419" y="11766"/>
                </a:lnTo>
                <a:lnTo>
                  <a:pt x="18367" y="11795"/>
                </a:lnTo>
                <a:lnTo>
                  <a:pt x="18356" y="11827"/>
                </a:lnTo>
                <a:lnTo>
                  <a:pt x="18294" y="11888"/>
                </a:lnTo>
                <a:lnTo>
                  <a:pt x="18269" y="11971"/>
                </a:lnTo>
                <a:lnTo>
                  <a:pt x="18257" y="12013"/>
                </a:lnTo>
                <a:lnTo>
                  <a:pt x="18264" y="12032"/>
                </a:lnTo>
                <a:lnTo>
                  <a:pt x="18320" y="12000"/>
                </a:lnTo>
                <a:lnTo>
                  <a:pt x="18361" y="11897"/>
                </a:lnTo>
                <a:lnTo>
                  <a:pt x="18413" y="11859"/>
                </a:lnTo>
                <a:lnTo>
                  <a:pt x="18481" y="11795"/>
                </a:lnTo>
                <a:lnTo>
                  <a:pt x="18502" y="11766"/>
                </a:lnTo>
                <a:lnTo>
                  <a:pt x="18481" y="11743"/>
                </a:lnTo>
                <a:close/>
                <a:moveTo>
                  <a:pt x="20518" y="11756"/>
                </a:moveTo>
                <a:lnTo>
                  <a:pt x="20523" y="11836"/>
                </a:lnTo>
                <a:lnTo>
                  <a:pt x="20563" y="11949"/>
                </a:lnTo>
                <a:lnTo>
                  <a:pt x="20575" y="11929"/>
                </a:lnTo>
                <a:lnTo>
                  <a:pt x="20554" y="11859"/>
                </a:lnTo>
                <a:lnTo>
                  <a:pt x="20538" y="11756"/>
                </a:lnTo>
                <a:lnTo>
                  <a:pt x="20518" y="11756"/>
                </a:lnTo>
                <a:close/>
                <a:moveTo>
                  <a:pt x="20455" y="11878"/>
                </a:moveTo>
                <a:lnTo>
                  <a:pt x="20450" y="11929"/>
                </a:lnTo>
                <a:lnTo>
                  <a:pt x="20460" y="11949"/>
                </a:lnTo>
                <a:lnTo>
                  <a:pt x="20497" y="11971"/>
                </a:lnTo>
                <a:lnTo>
                  <a:pt x="20523" y="11961"/>
                </a:lnTo>
                <a:lnTo>
                  <a:pt x="20512" y="11929"/>
                </a:lnTo>
                <a:lnTo>
                  <a:pt x="20497" y="11897"/>
                </a:lnTo>
                <a:lnTo>
                  <a:pt x="20455" y="11878"/>
                </a:lnTo>
                <a:close/>
                <a:moveTo>
                  <a:pt x="18050" y="11897"/>
                </a:moveTo>
                <a:lnTo>
                  <a:pt x="17993" y="11920"/>
                </a:lnTo>
                <a:lnTo>
                  <a:pt x="18066" y="12013"/>
                </a:lnTo>
                <a:lnTo>
                  <a:pt x="18092" y="12013"/>
                </a:lnTo>
                <a:lnTo>
                  <a:pt x="18097" y="11981"/>
                </a:lnTo>
                <a:lnTo>
                  <a:pt x="18076" y="11939"/>
                </a:lnTo>
                <a:lnTo>
                  <a:pt x="18050" y="11897"/>
                </a:lnTo>
                <a:close/>
                <a:moveTo>
                  <a:pt x="20549" y="12013"/>
                </a:moveTo>
                <a:lnTo>
                  <a:pt x="20563" y="12093"/>
                </a:lnTo>
                <a:lnTo>
                  <a:pt x="20606" y="12093"/>
                </a:lnTo>
                <a:lnTo>
                  <a:pt x="20589" y="12042"/>
                </a:lnTo>
                <a:lnTo>
                  <a:pt x="20580" y="12042"/>
                </a:lnTo>
                <a:lnTo>
                  <a:pt x="20549" y="12013"/>
                </a:lnTo>
                <a:close/>
                <a:moveTo>
                  <a:pt x="19409" y="12074"/>
                </a:moveTo>
                <a:lnTo>
                  <a:pt x="19383" y="12125"/>
                </a:lnTo>
                <a:lnTo>
                  <a:pt x="19378" y="12167"/>
                </a:lnTo>
                <a:lnTo>
                  <a:pt x="19362" y="12237"/>
                </a:lnTo>
                <a:lnTo>
                  <a:pt x="19341" y="12308"/>
                </a:lnTo>
                <a:lnTo>
                  <a:pt x="19346" y="12350"/>
                </a:lnTo>
                <a:lnTo>
                  <a:pt x="19336" y="12382"/>
                </a:lnTo>
                <a:lnTo>
                  <a:pt x="19320" y="12484"/>
                </a:lnTo>
                <a:lnTo>
                  <a:pt x="19320" y="12565"/>
                </a:lnTo>
                <a:lnTo>
                  <a:pt x="19315" y="12597"/>
                </a:lnTo>
                <a:lnTo>
                  <a:pt x="19315" y="12667"/>
                </a:lnTo>
                <a:lnTo>
                  <a:pt x="19289" y="12770"/>
                </a:lnTo>
                <a:lnTo>
                  <a:pt x="19274" y="12853"/>
                </a:lnTo>
                <a:lnTo>
                  <a:pt x="19258" y="12914"/>
                </a:lnTo>
                <a:lnTo>
                  <a:pt x="19237" y="12988"/>
                </a:lnTo>
                <a:lnTo>
                  <a:pt x="19190" y="13027"/>
                </a:lnTo>
                <a:lnTo>
                  <a:pt x="19138" y="12988"/>
                </a:lnTo>
                <a:lnTo>
                  <a:pt x="19133" y="12947"/>
                </a:lnTo>
                <a:lnTo>
                  <a:pt x="19108" y="12905"/>
                </a:lnTo>
                <a:lnTo>
                  <a:pt x="19093" y="12905"/>
                </a:lnTo>
                <a:lnTo>
                  <a:pt x="19056" y="12821"/>
                </a:lnTo>
                <a:lnTo>
                  <a:pt x="19030" y="12783"/>
                </a:lnTo>
                <a:lnTo>
                  <a:pt x="18983" y="12741"/>
                </a:lnTo>
                <a:lnTo>
                  <a:pt x="18942" y="12658"/>
                </a:lnTo>
                <a:lnTo>
                  <a:pt x="18942" y="12629"/>
                </a:lnTo>
                <a:lnTo>
                  <a:pt x="18968" y="12555"/>
                </a:lnTo>
                <a:lnTo>
                  <a:pt x="18994" y="12484"/>
                </a:lnTo>
                <a:lnTo>
                  <a:pt x="18989" y="12433"/>
                </a:lnTo>
                <a:lnTo>
                  <a:pt x="19009" y="12433"/>
                </a:lnTo>
                <a:lnTo>
                  <a:pt x="19035" y="12372"/>
                </a:lnTo>
                <a:lnTo>
                  <a:pt x="19056" y="12298"/>
                </a:lnTo>
                <a:lnTo>
                  <a:pt x="19035" y="12237"/>
                </a:lnTo>
                <a:lnTo>
                  <a:pt x="19020" y="12257"/>
                </a:lnTo>
                <a:lnTo>
                  <a:pt x="18994" y="12247"/>
                </a:lnTo>
                <a:lnTo>
                  <a:pt x="18957" y="12289"/>
                </a:lnTo>
                <a:lnTo>
                  <a:pt x="18921" y="12247"/>
                </a:lnTo>
                <a:lnTo>
                  <a:pt x="18905" y="12257"/>
                </a:lnTo>
                <a:lnTo>
                  <a:pt x="18853" y="12228"/>
                </a:lnTo>
                <a:lnTo>
                  <a:pt x="18827" y="12167"/>
                </a:lnTo>
                <a:lnTo>
                  <a:pt x="18792" y="12135"/>
                </a:lnTo>
                <a:lnTo>
                  <a:pt x="18756" y="12154"/>
                </a:lnTo>
                <a:lnTo>
                  <a:pt x="18797" y="12196"/>
                </a:lnTo>
                <a:lnTo>
                  <a:pt x="18797" y="12270"/>
                </a:lnTo>
                <a:lnTo>
                  <a:pt x="18745" y="12298"/>
                </a:lnTo>
                <a:lnTo>
                  <a:pt x="18714" y="12279"/>
                </a:lnTo>
                <a:lnTo>
                  <a:pt x="18672" y="12330"/>
                </a:lnTo>
                <a:lnTo>
                  <a:pt x="18641" y="12401"/>
                </a:lnTo>
                <a:lnTo>
                  <a:pt x="18652" y="12443"/>
                </a:lnTo>
                <a:lnTo>
                  <a:pt x="18620" y="12475"/>
                </a:lnTo>
                <a:lnTo>
                  <a:pt x="18584" y="12587"/>
                </a:lnTo>
                <a:lnTo>
                  <a:pt x="18589" y="12658"/>
                </a:lnTo>
                <a:lnTo>
                  <a:pt x="18554" y="12648"/>
                </a:lnTo>
                <a:lnTo>
                  <a:pt x="18516" y="12648"/>
                </a:lnTo>
                <a:lnTo>
                  <a:pt x="18486" y="12565"/>
                </a:lnTo>
                <a:lnTo>
                  <a:pt x="18450" y="12504"/>
                </a:lnTo>
                <a:lnTo>
                  <a:pt x="18419" y="12513"/>
                </a:lnTo>
                <a:lnTo>
                  <a:pt x="18387" y="12536"/>
                </a:lnTo>
                <a:lnTo>
                  <a:pt x="18387" y="12578"/>
                </a:lnTo>
                <a:lnTo>
                  <a:pt x="18361" y="12555"/>
                </a:lnTo>
                <a:lnTo>
                  <a:pt x="18356" y="12597"/>
                </a:lnTo>
                <a:lnTo>
                  <a:pt x="18325" y="12616"/>
                </a:lnTo>
                <a:lnTo>
                  <a:pt x="18309" y="12667"/>
                </a:lnTo>
                <a:lnTo>
                  <a:pt x="18269" y="12741"/>
                </a:lnTo>
                <a:lnTo>
                  <a:pt x="18252" y="12844"/>
                </a:lnTo>
                <a:lnTo>
                  <a:pt x="18231" y="12812"/>
                </a:lnTo>
                <a:lnTo>
                  <a:pt x="18205" y="12873"/>
                </a:lnTo>
                <a:lnTo>
                  <a:pt x="18222" y="12947"/>
                </a:lnTo>
                <a:lnTo>
                  <a:pt x="18196" y="12966"/>
                </a:lnTo>
                <a:lnTo>
                  <a:pt x="18180" y="12853"/>
                </a:lnTo>
                <a:lnTo>
                  <a:pt x="18128" y="12966"/>
                </a:lnTo>
                <a:lnTo>
                  <a:pt x="18118" y="13040"/>
                </a:lnTo>
                <a:lnTo>
                  <a:pt x="18113" y="13101"/>
                </a:lnTo>
                <a:lnTo>
                  <a:pt x="18071" y="13161"/>
                </a:lnTo>
                <a:lnTo>
                  <a:pt x="18050" y="13245"/>
                </a:lnTo>
                <a:lnTo>
                  <a:pt x="18009" y="13296"/>
                </a:lnTo>
                <a:lnTo>
                  <a:pt x="17941" y="13335"/>
                </a:lnTo>
                <a:lnTo>
                  <a:pt x="17911" y="13335"/>
                </a:lnTo>
                <a:lnTo>
                  <a:pt x="17894" y="13348"/>
                </a:lnTo>
                <a:lnTo>
                  <a:pt x="17885" y="13376"/>
                </a:lnTo>
                <a:lnTo>
                  <a:pt x="17843" y="13399"/>
                </a:lnTo>
                <a:lnTo>
                  <a:pt x="17791" y="13437"/>
                </a:lnTo>
                <a:lnTo>
                  <a:pt x="17781" y="13428"/>
                </a:lnTo>
                <a:lnTo>
                  <a:pt x="17750" y="13437"/>
                </a:lnTo>
                <a:lnTo>
                  <a:pt x="17698" y="13489"/>
                </a:lnTo>
                <a:lnTo>
                  <a:pt x="17668" y="13540"/>
                </a:lnTo>
                <a:lnTo>
                  <a:pt x="17616" y="13591"/>
                </a:lnTo>
                <a:lnTo>
                  <a:pt x="17579" y="13684"/>
                </a:lnTo>
                <a:lnTo>
                  <a:pt x="17584" y="13582"/>
                </a:lnTo>
                <a:lnTo>
                  <a:pt x="17553" y="13675"/>
                </a:lnTo>
                <a:lnTo>
                  <a:pt x="17548" y="13758"/>
                </a:lnTo>
                <a:lnTo>
                  <a:pt x="17538" y="13829"/>
                </a:lnTo>
                <a:lnTo>
                  <a:pt x="17522" y="13861"/>
                </a:lnTo>
                <a:lnTo>
                  <a:pt x="17506" y="13941"/>
                </a:lnTo>
                <a:lnTo>
                  <a:pt x="17517" y="13983"/>
                </a:lnTo>
                <a:lnTo>
                  <a:pt x="17517" y="14025"/>
                </a:lnTo>
                <a:lnTo>
                  <a:pt x="17532" y="14127"/>
                </a:lnTo>
                <a:lnTo>
                  <a:pt x="17527" y="14198"/>
                </a:lnTo>
                <a:lnTo>
                  <a:pt x="17517" y="14147"/>
                </a:lnTo>
                <a:lnTo>
                  <a:pt x="17491" y="14105"/>
                </a:lnTo>
                <a:lnTo>
                  <a:pt x="17496" y="14230"/>
                </a:lnTo>
                <a:lnTo>
                  <a:pt x="17475" y="14179"/>
                </a:lnTo>
                <a:lnTo>
                  <a:pt x="17480" y="14230"/>
                </a:lnTo>
                <a:lnTo>
                  <a:pt x="17496" y="14342"/>
                </a:lnTo>
                <a:lnTo>
                  <a:pt x="17491" y="14445"/>
                </a:lnTo>
                <a:lnTo>
                  <a:pt x="17512" y="14506"/>
                </a:lnTo>
                <a:lnTo>
                  <a:pt x="17506" y="14538"/>
                </a:lnTo>
                <a:lnTo>
                  <a:pt x="17517" y="14631"/>
                </a:lnTo>
                <a:lnTo>
                  <a:pt x="17501" y="14711"/>
                </a:lnTo>
                <a:lnTo>
                  <a:pt x="17496" y="14785"/>
                </a:lnTo>
                <a:lnTo>
                  <a:pt x="17506" y="14926"/>
                </a:lnTo>
                <a:lnTo>
                  <a:pt x="17501" y="15000"/>
                </a:lnTo>
                <a:lnTo>
                  <a:pt x="17475" y="15103"/>
                </a:lnTo>
                <a:lnTo>
                  <a:pt x="17470" y="15144"/>
                </a:lnTo>
                <a:lnTo>
                  <a:pt x="17454" y="15173"/>
                </a:lnTo>
                <a:lnTo>
                  <a:pt x="17418" y="15196"/>
                </a:lnTo>
                <a:lnTo>
                  <a:pt x="17402" y="15276"/>
                </a:lnTo>
                <a:lnTo>
                  <a:pt x="17428" y="15298"/>
                </a:lnTo>
                <a:lnTo>
                  <a:pt x="17475" y="15388"/>
                </a:lnTo>
                <a:lnTo>
                  <a:pt x="17512" y="15388"/>
                </a:lnTo>
                <a:lnTo>
                  <a:pt x="17553" y="15388"/>
                </a:lnTo>
                <a:lnTo>
                  <a:pt x="17590" y="15350"/>
                </a:lnTo>
                <a:lnTo>
                  <a:pt x="17626" y="15308"/>
                </a:lnTo>
                <a:lnTo>
                  <a:pt x="17642" y="15318"/>
                </a:lnTo>
                <a:lnTo>
                  <a:pt x="17687" y="15247"/>
                </a:lnTo>
                <a:lnTo>
                  <a:pt x="17729" y="15234"/>
                </a:lnTo>
                <a:lnTo>
                  <a:pt x="17776" y="15225"/>
                </a:lnTo>
                <a:lnTo>
                  <a:pt x="17823" y="15247"/>
                </a:lnTo>
                <a:lnTo>
                  <a:pt x="17859" y="15234"/>
                </a:lnTo>
                <a:lnTo>
                  <a:pt x="17911" y="15234"/>
                </a:lnTo>
                <a:lnTo>
                  <a:pt x="17941" y="15173"/>
                </a:lnTo>
                <a:lnTo>
                  <a:pt x="17967" y="15103"/>
                </a:lnTo>
                <a:lnTo>
                  <a:pt x="18024" y="15071"/>
                </a:lnTo>
                <a:lnTo>
                  <a:pt x="18097" y="15010"/>
                </a:lnTo>
                <a:lnTo>
                  <a:pt x="18149" y="15010"/>
                </a:lnTo>
                <a:lnTo>
                  <a:pt x="18226" y="14968"/>
                </a:lnTo>
                <a:lnTo>
                  <a:pt x="18309" y="14917"/>
                </a:lnTo>
                <a:lnTo>
                  <a:pt x="18413" y="14907"/>
                </a:lnTo>
                <a:lnTo>
                  <a:pt x="18460" y="14968"/>
                </a:lnTo>
                <a:lnTo>
                  <a:pt x="18497" y="14978"/>
                </a:lnTo>
                <a:lnTo>
                  <a:pt x="18554" y="15061"/>
                </a:lnTo>
                <a:lnTo>
                  <a:pt x="18537" y="15093"/>
                </a:lnTo>
                <a:lnTo>
                  <a:pt x="18558" y="15144"/>
                </a:lnTo>
                <a:lnTo>
                  <a:pt x="18575" y="15247"/>
                </a:lnTo>
                <a:lnTo>
                  <a:pt x="18554" y="15318"/>
                </a:lnTo>
                <a:lnTo>
                  <a:pt x="18584" y="15369"/>
                </a:lnTo>
                <a:lnTo>
                  <a:pt x="18631" y="15257"/>
                </a:lnTo>
                <a:lnTo>
                  <a:pt x="18678" y="15215"/>
                </a:lnTo>
                <a:lnTo>
                  <a:pt x="18750" y="15103"/>
                </a:lnTo>
                <a:lnTo>
                  <a:pt x="18735" y="15196"/>
                </a:lnTo>
                <a:lnTo>
                  <a:pt x="18698" y="15266"/>
                </a:lnTo>
                <a:lnTo>
                  <a:pt x="18667" y="15350"/>
                </a:lnTo>
                <a:lnTo>
                  <a:pt x="18620" y="15420"/>
                </a:lnTo>
                <a:lnTo>
                  <a:pt x="18678" y="15401"/>
                </a:lnTo>
                <a:lnTo>
                  <a:pt x="18730" y="15298"/>
                </a:lnTo>
                <a:lnTo>
                  <a:pt x="18719" y="15401"/>
                </a:lnTo>
                <a:lnTo>
                  <a:pt x="18683" y="15472"/>
                </a:lnTo>
                <a:lnTo>
                  <a:pt x="18735" y="15481"/>
                </a:lnTo>
                <a:lnTo>
                  <a:pt x="18750" y="15542"/>
                </a:lnTo>
                <a:lnTo>
                  <a:pt x="18745" y="15606"/>
                </a:lnTo>
                <a:lnTo>
                  <a:pt x="18730" y="15709"/>
                </a:lnTo>
                <a:lnTo>
                  <a:pt x="18745" y="15789"/>
                </a:lnTo>
                <a:lnTo>
                  <a:pt x="18787" y="15831"/>
                </a:lnTo>
                <a:lnTo>
                  <a:pt x="18818" y="15841"/>
                </a:lnTo>
                <a:lnTo>
                  <a:pt x="18844" y="15863"/>
                </a:lnTo>
                <a:lnTo>
                  <a:pt x="18879" y="15902"/>
                </a:lnTo>
                <a:lnTo>
                  <a:pt x="18957" y="15799"/>
                </a:lnTo>
                <a:lnTo>
                  <a:pt x="18994" y="15780"/>
                </a:lnTo>
                <a:lnTo>
                  <a:pt x="18968" y="15850"/>
                </a:lnTo>
                <a:lnTo>
                  <a:pt x="18994" y="15873"/>
                </a:lnTo>
                <a:lnTo>
                  <a:pt x="19025" y="15934"/>
                </a:lnTo>
                <a:lnTo>
                  <a:pt x="19077" y="15873"/>
                </a:lnTo>
                <a:lnTo>
                  <a:pt x="19119" y="15821"/>
                </a:lnTo>
                <a:lnTo>
                  <a:pt x="19185" y="15770"/>
                </a:lnTo>
                <a:lnTo>
                  <a:pt x="19248" y="15760"/>
                </a:lnTo>
                <a:lnTo>
                  <a:pt x="19294" y="15719"/>
                </a:lnTo>
                <a:lnTo>
                  <a:pt x="19305" y="15667"/>
                </a:lnTo>
                <a:lnTo>
                  <a:pt x="19336" y="15574"/>
                </a:lnTo>
                <a:lnTo>
                  <a:pt x="19378" y="15472"/>
                </a:lnTo>
                <a:lnTo>
                  <a:pt x="19418" y="15411"/>
                </a:lnTo>
                <a:lnTo>
                  <a:pt x="19465" y="15286"/>
                </a:lnTo>
                <a:lnTo>
                  <a:pt x="19501" y="15225"/>
                </a:lnTo>
                <a:lnTo>
                  <a:pt x="19548" y="15122"/>
                </a:lnTo>
                <a:lnTo>
                  <a:pt x="19605" y="15051"/>
                </a:lnTo>
                <a:lnTo>
                  <a:pt x="19663" y="14926"/>
                </a:lnTo>
                <a:lnTo>
                  <a:pt x="19694" y="14824"/>
                </a:lnTo>
                <a:lnTo>
                  <a:pt x="19708" y="14753"/>
                </a:lnTo>
                <a:lnTo>
                  <a:pt x="19750" y="14631"/>
                </a:lnTo>
                <a:lnTo>
                  <a:pt x="19772" y="14567"/>
                </a:lnTo>
                <a:lnTo>
                  <a:pt x="19797" y="14445"/>
                </a:lnTo>
                <a:lnTo>
                  <a:pt x="19793" y="14333"/>
                </a:lnTo>
                <a:lnTo>
                  <a:pt x="19812" y="14249"/>
                </a:lnTo>
                <a:lnTo>
                  <a:pt x="19823" y="14169"/>
                </a:lnTo>
                <a:lnTo>
                  <a:pt x="19823" y="14053"/>
                </a:lnTo>
                <a:lnTo>
                  <a:pt x="19793" y="13951"/>
                </a:lnTo>
                <a:lnTo>
                  <a:pt x="19772" y="13899"/>
                </a:lnTo>
                <a:lnTo>
                  <a:pt x="19741" y="13810"/>
                </a:lnTo>
                <a:lnTo>
                  <a:pt x="19750" y="13665"/>
                </a:lnTo>
                <a:lnTo>
                  <a:pt x="19729" y="13684"/>
                </a:lnTo>
                <a:lnTo>
                  <a:pt x="19715" y="13633"/>
                </a:lnTo>
                <a:lnTo>
                  <a:pt x="19689" y="13665"/>
                </a:lnTo>
                <a:lnTo>
                  <a:pt x="19682" y="13511"/>
                </a:lnTo>
                <a:lnTo>
                  <a:pt x="19657" y="13428"/>
                </a:lnTo>
                <a:lnTo>
                  <a:pt x="19668" y="13399"/>
                </a:lnTo>
                <a:lnTo>
                  <a:pt x="19637" y="13335"/>
                </a:lnTo>
                <a:lnTo>
                  <a:pt x="19600" y="13274"/>
                </a:lnTo>
                <a:lnTo>
                  <a:pt x="19543" y="13203"/>
                </a:lnTo>
                <a:lnTo>
                  <a:pt x="19533" y="13110"/>
                </a:lnTo>
                <a:lnTo>
                  <a:pt x="19548" y="13040"/>
                </a:lnTo>
                <a:lnTo>
                  <a:pt x="19543" y="12924"/>
                </a:lnTo>
                <a:lnTo>
                  <a:pt x="19533" y="12905"/>
                </a:lnTo>
                <a:lnTo>
                  <a:pt x="19527" y="12834"/>
                </a:lnTo>
                <a:lnTo>
                  <a:pt x="19527" y="12719"/>
                </a:lnTo>
                <a:lnTo>
                  <a:pt x="19538" y="12658"/>
                </a:lnTo>
                <a:lnTo>
                  <a:pt x="19512" y="12606"/>
                </a:lnTo>
                <a:lnTo>
                  <a:pt x="19496" y="12545"/>
                </a:lnTo>
                <a:lnTo>
                  <a:pt x="19456" y="12597"/>
                </a:lnTo>
                <a:lnTo>
                  <a:pt x="19440" y="12494"/>
                </a:lnTo>
                <a:lnTo>
                  <a:pt x="19444" y="12443"/>
                </a:lnTo>
                <a:lnTo>
                  <a:pt x="19449" y="12372"/>
                </a:lnTo>
                <a:lnTo>
                  <a:pt x="19430" y="12298"/>
                </a:lnTo>
                <a:lnTo>
                  <a:pt x="19435" y="12237"/>
                </a:lnTo>
                <a:lnTo>
                  <a:pt x="19418" y="12228"/>
                </a:lnTo>
                <a:lnTo>
                  <a:pt x="19418" y="12135"/>
                </a:lnTo>
                <a:lnTo>
                  <a:pt x="19409" y="12074"/>
                </a:lnTo>
                <a:close/>
                <a:moveTo>
                  <a:pt x="13765" y="12257"/>
                </a:moveTo>
                <a:lnTo>
                  <a:pt x="13744" y="12321"/>
                </a:lnTo>
                <a:lnTo>
                  <a:pt x="13744" y="12401"/>
                </a:lnTo>
                <a:lnTo>
                  <a:pt x="13708" y="12494"/>
                </a:lnTo>
                <a:lnTo>
                  <a:pt x="13682" y="12484"/>
                </a:lnTo>
                <a:lnTo>
                  <a:pt x="13687" y="12536"/>
                </a:lnTo>
                <a:lnTo>
                  <a:pt x="13666" y="12606"/>
                </a:lnTo>
                <a:lnTo>
                  <a:pt x="13619" y="12690"/>
                </a:lnTo>
                <a:lnTo>
                  <a:pt x="13578" y="12770"/>
                </a:lnTo>
                <a:lnTo>
                  <a:pt x="13552" y="12770"/>
                </a:lnTo>
                <a:lnTo>
                  <a:pt x="13531" y="12793"/>
                </a:lnTo>
                <a:lnTo>
                  <a:pt x="13496" y="12821"/>
                </a:lnTo>
                <a:lnTo>
                  <a:pt x="13470" y="12821"/>
                </a:lnTo>
                <a:lnTo>
                  <a:pt x="13458" y="12914"/>
                </a:lnTo>
                <a:lnTo>
                  <a:pt x="13433" y="12988"/>
                </a:lnTo>
                <a:lnTo>
                  <a:pt x="13433" y="13110"/>
                </a:lnTo>
                <a:lnTo>
                  <a:pt x="13444" y="13203"/>
                </a:lnTo>
                <a:lnTo>
                  <a:pt x="13454" y="13264"/>
                </a:lnTo>
                <a:lnTo>
                  <a:pt x="13444" y="13357"/>
                </a:lnTo>
                <a:lnTo>
                  <a:pt x="13412" y="13460"/>
                </a:lnTo>
                <a:lnTo>
                  <a:pt x="13412" y="13502"/>
                </a:lnTo>
                <a:lnTo>
                  <a:pt x="13386" y="13521"/>
                </a:lnTo>
                <a:lnTo>
                  <a:pt x="13371" y="13624"/>
                </a:lnTo>
                <a:lnTo>
                  <a:pt x="13371" y="13717"/>
                </a:lnTo>
                <a:lnTo>
                  <a:pt x="13386" y="13829"/>
                </a:lnTo>
                <a:lnTo>
                  <a:pt x="13386" y="13951"/>
                </a:lnTo>
                <a:lnTo>
                  <a:pt x="13402" y="14025"/>
                </a:lnTo>
                <a:lnTo>
                  <a:pt x="13449" y="14066"/>
                </a:lnTo>
                <a:lnTo>
                  <a:pt x="13480" y="14105"/>
                </a:lnTo>
                <a:lnTo>
                  <a:pt x="13531" y="14044"/>
                </a:lnTo>
                <a:lnTo>
                  <a:pt x="13583" y="14015"/>
                </a:lnTo>
                <a:lnTo>
                  <a:pt x="13614" y="13861"/>
                </a:lnTo>
                <a:lnTo>
                  <a:pt x="13645" y="13665"/>
                </a:lnTo>
                <a:lnTo>
                  <a:pt x="13692" y="13409"/>
                </a:lnTo>
                <a:lnTo>
                  <a:pt x="13729" y="13222"/>
                </a:lnTo>
                <a:lnTo>
                  <a:pt x="13760" y="13059"/>
                </a:lnTo>
                <a:lnTo>
                  <a:pt x="13765" y="12947"/>
                </a:lnTo>
                <a:lnTo>
                  <a:pt x="13786" y="12914"/>
                </a:lnTo>
                <a:lnTo>
                  <a:pt x="13791" y="12863"/>
                </a:lnTo>
                <a:lnTo>
                  <a:pt x="13781" y="12760"/>
                </a:lnTo>
                <a:lnTo>
                  <a:pt x="13795" y="12719"/>
                </a:lnTo>
                <a:lnTo>
                  <a:pt x="13812" y="12802"/>
                </a:lnTo>
                <a:lnTo>
                  <a:pt x="13826" y="12760"/>
                </a:lnTo>
                <a:lnTo>
                  <a:pt x="13833" y="12690"/>
                </a:lnTo>
                <a:lnTo>
                  <a:pt x="13821" y="12629"/>
                </a:lnTo>
                <a:lnTo>
                  <a:pt x="13816" y="12462"/>
                </a:lnTo>
                <a:lnTo>
                  <a:pt x="13800" y="12372"/>
                </a:lnTo>
                <a:lnTo>
                  <a:pt x="13786" y="12321"/>
                </a:lnTo>
                <a:lnTo>
                  <a:pt x="13765" y="12257"/>
                </a:lnTo>
                <a:close/>
                <a:moveTo>
                  <a:pt x="20818" y="12606"/>
                </a:moveTo>
                <a:lnTo>
                  <a:pt x="20808" y="12709"/>
                </a:lnTo>
                <a:lnTo>
                  <a:pt x="20813" y="12751"/>
                </a:lnTo>
                <a:lnTo>
                  <a:pt x="20829" y="12741"/>
                </a:lnTo>
                <a:lnTo>
                  <a:pt x="20844" y="12760"/>
                </a:lnTo>
                <a:lnTo>
                  <a:pt x="20844" y="12648"/>
                </a:lnTo>
                <a:lnTo>
                  <a:pt x="20818" y="12606"/>
                </a:lnTo>
                <a:close/>
                <a:moveTo>
                  <a:pt x="20839" y="12783"/>
                </a:moveTo>
                <a:lnTo>
                  <a:pt x="20834" y="12821"/>
                </a:lnTo>
                <a:lnTo>
                  <a:pt x="20844" y="12873"/>
                </a:lnTo>
                <a:lnTo>
                  <a:pt x="20865" y="12863"/>
                </a:lnTo>
                <a:lnTo>
                  <a:pt x="20839" y="12783"/>
                </a:lnTo>
                <a:close/>
                <a:moveTo>
                  <a:pt x="0" y="12802"/>
                </a:moveTo>
                <a:lnTo>
                  <a:pt x="5" y="12873"/>
                </a:lnTo>
                <a:lnTo>
                  <a:pt x="10" y="12863"/>
                </a:lnTo>
                <a:lnTo>
                  <a:pt x="10" y="12802"/>
                </a:lnTo>
                <a:lnTo>
                  <a:pt x="0" y="12802"/>
                </a:lnTo>
                <a:close/>
                <a:moveTo>
                  <a:pt x="21600" y="12802"/>
                </a:moveTo>
                <a:lnTo>
                  <a:pt x="21560" y="12853"/>
                </a:lnTo>
                <a:lnTo>
                  <a:pt x="21543" y="12853"/>
                </a:lnTo>
                <a:lnTo>
                  <a:pt x="21508" y="12886"/>
                </a:lnTo>
                <a:lnTo>
                  <a:pt x="21513" y="12937"/>
                </a:lnTo>
                <a:lnTo>
                  <a:pt x="21555" y="12905"/>
                </a:lnTo>
                <a:lnTo>
                  <a:pt x="21595" y="12873"/>
                </a:lnTo>
                <a:lnTo>
                  <a:pt x="21600" y="12802"/>
                </a:lnTo>
                <a:close/>
                <a:moveTo>
                  <a:pt x="21482" y="12975"/>
                </a:moveTo>
                <a:lnTo>
                  <a:pt x="21466" y="13007"/>
                </a:lnTo>
                <a:lnTo>
                  <a:pt x="21440" y="12988"/>
                </a:lnTo>
                <a:lnTo>
                  <a:pt x="21414" y="13027"/>
                </a:lnTo>
                <a:lnTo>
                  <a:pt x="21409" y="13091"/>
                </a:lnTo>
                <a:lnTo>
                  <a:pt x="21440" y="13110"/>
                </a:lnTo>
                <a:lnTo>
                  <a:pt x="21482" y="13091"/>
                </a:lnTo>
                <a:lnTo>
                  <a:pt x="21496" y="13017"/>
                </a:lnTo>
                <a:lnTo>
                  <a:pt x="21482" y="12975"/>
                </a:lnTo>
                <a:close/>
                <a:moveTo>
                  <a:pt x="20580" y="13357"/>
                </a:moveTo>
                <a:lnTo>
                  <a:pt x="20580" y="13399"/>
                </a:lnTo>
                <a:lnTo>
                  <a:pt x="20606" y="13502"/>
                </a:lnTo>
                <a:lnTo>
                  <a:pt x="20636" y="13572"/>
                </a:lnTo>
                <a:lnTo>
                  <a:pt x="20674" y="13633"/>
                </a:lnTo>
                <a:lnTo>
                  <a:pt x="20700" y="13665"/>
                </a:lnTo>
                <a:lnTo>
                  <a:pt x="20725" y="13633"/>
                </a:lnTo>
                <a:lnTo>
                  <a:pt x="20704" y="13572"/>
                </a:lnTo>
                <a:lnTo>
                  <a:pt x="20667" y="13489"/>
                </a:lnTo>
                <a:lnTo>
                  <a:pt x="20653" y="13450"/>
                </a:lnTo>
                <a:lnTo>
                  <a:pt x="20632" y="13409"/>
                </a:lnTo>
                <a:lnTo>
                  <a:pt x="20606" y="13357"/>
                </a:lnTo>
                <a:lnTo>
                  <a:pt x="20580" y="13357"/>
                </a:lnTo>
                <a:close/>
                <a:moveTo>
                  <a:pt x="20725" y="15308"/>
                </a:moveTo>
                <a:lnTo>
                  <a:pt x="20700" y="15318"/>
                </a:lnTo>
                <a:lnTo>
                  <a:pt x="20693" y="15420"/>
                </a:lnTo>
                <a:lnTo>
                  <a:pt x="20704" y="15533"/>
                </a:lnTo>
                <a:lnTo>
                  <a:pt x="20709" y="15594"/>
                </a:lnTo>
                <a:lnTo>
                  <a:pt x="20704" y="15616"/>
                </a:lnTo>
                <a:lnTo>
                  <a:pt x="20693" y="15709"/>
                </a:lnTo>
                <a:lnTo>
                  <a:pt x="20667" y="15799"/>
                </a:lnTo>
                <a:lnTo>
                  <a:pt x="20627" y="15902"/>
                </a:lnTo>
                <a:lnTo>
                  <a:pt x="20570" y="15943"/>
                </a:lnTo>
                <a:lnTo>
                  <a:pt x="20549" y="15995"/>
                </a:lnTo>
                <a:lnTo>
                  <a:pt x="20589" y="16046"/>
                </a:lnTo>
                <a:lnTo>
                  <a:pt x="20580" y="16129"/>
                </a:lnTo>
                <a:lnTo>
                  <a:pt x="20507" y="16232"/>
                </a:lnTo>
                <a:lnTo>
                  <a:pt x="20523" y="16251"/>
                </a:lnTo>
                <a:lnTo>
                  <a:pt x="20518" y="16293"/>
                </a:lnTo>
                <a:lnTo>
                  <a:pt x="20580" y="16242"/>
                </a:lnTo>
                <a:lnTo>
                  <a:pt x="20648" y="16149"/>
                </a:lnTo>
                <a:lnTo>
                  <a:pt x="20693" y="16068"/>
                </a:lnTo>
                <a:lnTo>
                  <a:pt x="20709" y="16046"/>
                </a:lnTo>
                <a:lnTo>
                  <a:pt x="20725" y="15985"/>
                </a:lnTo>
                <a:lnTo>
                  <a:pt x="20756" y="15943"/>
                </a:lnTo>
                <a:lnTo>
                  <a:pt x="20797" y="15953"/>
                </a:lnTo>
                <a:lnTo>
                  <a:pt x="20844" y="15873"/>
                </a:lnTo>
                <a:lnTo>
                  <a:pt x="20895" y="15748"/>
                </a:lnTo>
                <a:lnTo>
                  <a:pt x="20874" y="15738"/>
                </a:lnTo>
                <a:lnTo>
                  <a:pt x="20823" y="15789"/>
                </a:lnTo>
                <a:lnTo>
                  <a:pt x="20792" y="15780"/>
                </a:lnTo>
                <a:lnTo>
                  <a:pt x="20761" y="15728"/>
                </a:lnTo>
                <a:lnTo>
                  <a:pt x="20787" y="15626"/>
                </a:lnTo>
                <a:lnTo>
                  <a:pt x="20771" y="15594"/>
                </a:lnTo>
                <a:lnTo>
                  <a:pt x="20740" y="15687"/>
                </a:lnTo>
                <a:lnTo>
                  <a:pt x="20745" y="15542"/>
                </a:lnTo>
                <a:lnTo>
                  <a:pt x="20766" y="15420"/>
                </a:lnTo>
                <a:lnTo>
                  <a:pt x="20730" y="15388"/>
                </a:lnTo>
                <a:lnTo>
                  <a:pt x="20725" y="15308"/>
                </a:lnTo>
                <a:close/>
                <a:moveTo>
                  <a:pt x="20445" y="16129"/>
                </a:moveTo>
                <a:lnTo>
                  <a:pt x="20382" y="16190"/>
                </a:lnTo>
                <a:lnTo>
                  <a:pt x="20346" y="16261"/>
                </a:lnTo>
                <a:lnTo>
                  <a:pt x="20311" y="16303"/>
                </a:lnTo>
                <a:lnTo>
                  <a:pt x="20248" y="16405"/>
                </a:lnTo>
                <a:lnTo>
                  <a:pt x="20186" y="16466"/>
                </a:lnTo>
                <a:lnTo>
                  <a:pt x="20113" y="16540"/>
                </a:lnTo>
                <a:lnTo>
                  <a:pt x="20052" y="16591"/>
                </a:lnTo>
                <a:lnTo>
                  <a:pt x="20005" y="16620"/>
                </a:lnTo>
                <a:lnTo>
                  <a:pt x="19880" y="16755"/>
                </a:lnTo>
                <a:lnTo>
                  <a:pt x="19812" y="16848"/>
                </a:lnTo>
                <a:lnTo>
                  <a:pt x="19802" y="16899"/>
                </a:lnTo>
                <a:lnTo>
                  <a:pt x="19854" y="16909"/>
                </a:lnTo>
                <a:lnTo>
                  <a:pt x="19870" y="16951"/>
                </a:lnTo>
                <a:lnTo>
                  <a:pt x="19922" y="16951"/>
                </a:lnTo>
                <a:lnTo>
                  <a:pt x="19963" y="16919"/>
                </a:lnTo>
                <a:lnTo>
                  <a:pt x="20031" y="16858"/>
                </a:lnTo>
                <a:lnTo>
                  <a:pt x="20118" y="16723"/>
                </a:lnTo>
                <a:lnTo>
                  <a:pt x="20170" y="16633"/>
                </a:lnTo>
                <a:lnTo>
                  <a:pt x="20238" y="16582"/>
                </a:lnTo>
                <a:lnTo>
                  <a:pt x="20278" y="16582"/>
                </a:lnTo>
                <a:lnTo>
                  <a:pt x="20290" y="16518"/>
                </a:lnTo>
                <a:lnTo>
                  <a:pt x="20337" y="16466"/>
                </a:lnTo>
                <a:lnTo>
                  <a:pt x="20414" y="16364"/>
                </a:lnTo>
                <a:lnTo>
                  <a:pt x="20460" y="16303"/>
                </a:lnTo>
                <a:lnTo>
                  <a:pt x="20481" y="16242"/>
                </a:lnTo>
                <a:lnTo>
                  <a:pt x="20486" y="16190"/>
                </a:lnTo>
                <a:lnTo>
                  <a:pt x="20424" y="16242"/>
                </a:lnTo>
                <a:lnTo>
                  <a:pt x="20434" y="16190"/>
                </a:lnTo>
                <a:lnTo>
                  <a:pt x="20445" y="16129"/>
                </a:lnTo>
                <a:close/>
                <a:moveTo>
                  <a:pt x="18869" y="16158"/>
                </a:moveTo>
                <a:lnTo>
                  <a:pt x="18848" y="16222"/>
                </a:lnTo>
                <a:lnTo>
                  <a:pt x="18844" y="16335"/>
                </a:lnTo>
                <a:lnTo>
                  <a:pt x="18822" y="16428"/>
                </a:lnTo>
                <a:lnTo>
                  <a:pt x="18813" y="16540"/>
                </a:lnTo>
                <a:lnTo>
                  <a:pt x="18848" y="16550"/>
                </a:lnTo>
                <a:lnTo>
                  <a:pt x="18853" y="16550"/>
                </a:lnTo>
                <a:lnTo>
                  <a:pt x="18926" y="16457"/>
                </a:lnTo>
                <a:lnTo>
                  <a:pt x="18931" y="16498"/>
                </a:lnTo>
                <a:lnTo>
                  <a:pt x="18978" y="16386"/>
                </a:lnTo>
                <a:lnTo>
                  <a:pt x="19009" y="16344"/>
                </a:lnTo>
                <a:lnTo>
                  <a:pt x="19061" y="16181"/>
                </a:lnTo>
                <a:lnTo>
                  <a:pt x="19030" y="16171"/>
                </a:lnTo>
                <a:lnTo>
                  <a:pt x="18978" y="16200"/>
                </a:lnTo>
                <a:lnTo>
                  <a:pt x="18942" y="16222"/>
                </a:lnTo>
                <a:lnTo>
                  <a:pt x="18900" y="16171"/>
                </a:lnTo>
                <a:lnTo>
                  <a:pt x="18869" y="16158"/>
                </a:lnTo>
                <a:close/>
                <a:moveTo>
                  <a:pt x="14464" y="17217"/>
                </a:moveTo>
                <a:lnTo>
                  <a:pt x="14459" y="17249"/>
                </a:lnTo>
                <a:lnTo>
                  <a:pt x="14438" y="17301"/>
                </a:lnTo>
                <a:lnTo>
                  <a:pt x="14429" y="17371"/>
                </a:lnTo>
                <a:lnTo>
                  <a:pt x="14511" y="17361"/>
                </a:lnTo>
                <a:lnTo>
                  <a:pt x="14537" y="17301"/>
                </a:lnTo>
                <a:lnTo>
                  <a:pt x="14542" y="17278"/>
                </a:lnTo>
                <a:lnTo>
                  <a:pt x="14490" y="17259"/>
                </a:lnTo>
                <a:lnTo>
                  <a:pt x="14464" y="17217"/>
                </a:lnTo>
                <a:close/>
                <a:moveTo>
                  <a:pt x="7737" y="17544"/>
                </a:moveTo>
                <a:lnTo>
                  <a:pt x="7717" y="17596"/>
                </a:lnTo>
                <a:lnTo>
                  <a:pt x="7670" y="17567"/>
                </a:lnTo>
                <a:lnTo>
                  <a:pt x="7618" y="17637"/>
                </a:lnTo>
                <a:lnTo>
                  <a:pt x="7654" y="17698"/>
                </a:lnTo>
                <a:lnTo>
                  <a:pt x="7691" y="17637"/>
                </a:lnTo>
                <a:lnTo>
                  <a:pt x="7722" y="17689"/>
                </a:lnTo>
                <a:lnTo>
                  <a:pt x="7784" y="17647"/>
                </a:lnTo>
                <a:lnTo>
                  <a:pt x="7788" y="17609"/>
                </a:lnTo>
                <a:lnTo>
                  <a:pt x="7737" y="17544"/>
                </a:lnTo>
                <a:close/>
                <a:moveTo>
                  <a:pt x="7213" y="17730"/>
                </a:moveTo>
                <a:lnTo>
                  <a:pt x="7178" y="17782"/>
                </a:lnTo>
                <a:lnTo>
                  <a:pt x="7183" y="17875"/>
                </a:lnTo>
                <a:lnTo>
                  <a:pt x="7167" y="17936"/>
                </a:lnTo>
                <a:lnTo>
                  <a:pt x="7089" y="17884"/>
                </a:lnTo>
                <a:lnTo>
                  <a:pt x="6996" y="17801"/>
                </a:lnTo>
                <a:lnTo>
                  <a:pt x="6950" y="17772"/>
                </a:lnTo>
                <a:lnTo>
                  <a:pt x="7053" y="17917"/>
                </a:lnTo>
                <a:lnTo>
                  <a:pt x="7121" y="17987"/>
                </a:lnTo>
                <a:lnTo>
                  <a:pt x="7204" y="18058"/>
                </a:lnTo>
                <a:lnTo>
                  <a:pt x="7260" y="18080"/>
                </a:lnTo>
                <a:lnTo>
                  <a:pt x="7307" y="18109"/>
                </a:lnTo>
                <a:lnTo>
                  <a:pt x="7364" y="18132"/>
                </a:lnTo>
                <a:lnTo>
                  <a:pt x="7400" y="18090"/>
                </a:lnTo>
                <a:lnTo>
                  <a:pt x="7406" y="18039"/>
                </a:lnTo>
                <a:lnTo>
                  <a:pt x="7437" y="18080"/>
                </a:lnTo>
                <a:lnTo>
                  <a:pt x="7484" y="18080"/>
                </a:lnTo>
                <a:lnTo>
                  <a:pt x="7494" y="18006"/>
                </a:lnTo>
                <a:lnTo>
                  <a:pt x="7416" y="17978"/>
                </a:lnTo>
                <a:lnTo>
                  <a:pt x="7333" y="17904"/>
                </a:lnTo>
                <a:lnTo>
                  <a:pt x="7286" y="17801"/>
                </a:lnTo>
                <a:lnTo>
                  <a:pt x="7256" y="17740"/>
                </a:lnTo>
                <a:lnTo>
                  <a:pt x="7213" y="17730"/>
                </a:lnTo>
                <a:close/>
                <a:moveTo>
                  <a:pt x="8085" y="19084"/>
                </a:moveTo>
                <a:lnTo>
                  <a:pt x="8054" y="19107"/>
                </a:lnTo>
                <a:lnTo>
                  <a:pt x="8033" y="19136"/>
                </a:lnTo>
                <a:lnTo>
                  <a:pt x="8007" y="19168"/>
                </a:lnTo>
                <a:lnTo>
                  <a:pt x="7976" y="19187"/>
                </a:lnTo>
                <a:lnTo>
                  <a:pt x="7944" y="19210"/>
                </a:lnTo>
                <a:lnTo>
                  <a:pt x="7929" y="19251"/>
                </a:lnTo>
                <a:lnTo>
                  <a:pt x="7882" y="19251"/>
                </a:lnTo>
                <a:lnTo>
                  <a:pt x="7861" y="19280"/>
                </a:lnTo>
                <a:lnTo>
                  <a:pt x="7847" y="19322"/>
                </a:lnTo>
                <a:lnTo>
                  <a:pt x="7840" y="19373"/>
                </a:lnTo>
                <a:lnTo>
                  <a:pt x="7814" y="19405"/>
                </a:lnTo>
                <a:lnTo>
                  <a:pt x="7795" y="19444"/>
                </a:lnTo>
                <a:lnTo>
                  <a:pt x="7774" y="19486"/>
                </a:lnTo>
                <a:lnTo>
                  <a:pt x="7763" y="19518"/>
                </a:lnTo>
                <a:lnTo>
                  <a:pt x="7753" y="19569"/>
                </a:lnTo>
                <a:lnTo>
                  <a:pt x="7774" y="19620"/>
                </a:lnTo>
                <a:lnTo>
                  <a:pt x="7795" y="19672"/>
                </a:lnTo>
                <a:lnTo>
                  <a:pt x="7800" y="19713"/>
                </a:lnTo>
                <a:lnTo>
                  <a:pt x="7800" y="19765"/>
                </a:lnTo>
                <a:lnTo>
                  <a:pt x="7788" y="19803"/>
                </a:lnTo>
                <a:lnTo>
                  <a:pt x="7800" y="19845"/>
                </a:lnTo>
                <a:lnTo>
                  <a:pt x="7814" y="19896"/>
                </a:lnTo>
                <a:lnTo>
                  <a:pt x="7840" y="19928"/>
                </a:lnTo>
                <a:lnTo>
                  <a:pt x="7866" y="19980"/>
                </a:lnTo>
                <a:lnTo>
                  <a:pt x="7899" y="20021"/>
                </a:lnTo>
                <a:lnTo>
                  <a:pt x="7924" y="20060"/>
                </a:lnTo>
                <a:lnTo>
                  <a:pt x="7944" y="20111"/>
                </a:lnTo>
                <a:lnTo>
                  <a:pt x="7950" y="20153"/>
                </a:lnTo>
                <a:lnTo>
                  <a:pt x="7939" y="20195"/>
                </a:lnTo>
                <a:lnTo>
                  <a:pt x="7903" y="20214"/>
                </a:lnTo>
                <a:lnTo>
                  <a:pt x="7856" y="20236"/>
                </a:lnTo>
                <a:lnTo>
                  <a:pt x="7805" y="20246"/>
                </a:lnTo>
                <a:lnTo>
                  <a:pt x="7758" y="20256"/>
                </a:lnTo>
                <a:lnTo>
                  <a:pt x="7727" y="20288"/>
                </a:lnTo>
                <a:lnTo>
                  <a:pt x="7691" y="20307"/>
                </a:lnTo>
                <a:lnTo>
                  <a:pt x="7639" y="20317"/>
                </a:lnTo>
                <a:lnTo>
                  <a:pt x="7597" y="20288"/>
                </a:lnTo>
                <a:lnTo>
                  <a:pt x="7546" y="20256"/>
                </a:lnTo>
                <a:lnTo>
                  <a:pt x="7494" y="20265"/>
                </a:lnTo>
                <a:lnTo>
                  <a:pt x="7432" y="20227"/>
                </a:lnTo>
                <a:lnTo>
                  <a:pt x="7432" y="20265"/>
                </a:lnTo>
                <a:lnTo>
                  <a:pt x="7416" y="20307"/>
                </a:lnTo>
                <a:lnTo>
                  <a:pt x="7359" y="20288"/>
                </a:lnTo>
                <a:lnTo>
                  <a:pt x="7303" y="20265"/>
                </a:lnTo>
                <a:lnTo>
                  <a:pt x="7244" y="20265"/>
                </a:lnTo>
                <a:lnTo>
                  <a:pt x="7192" y="20227"/>
                </a:lnTo>
                <a:lnTo>
                  <a:pt x="7147" y="20236"/>
                </a:lnTo>
                <a:lnTo>
                  <a:pt x="7084" y="20214"/>
                </a:lnTo>
                <a:lnTo>
                  <a:pt x="7032" y="20163"/>
                </a:lnTo>
                <a:lnTo>
                  <a:pt x="7032" y="20246"/>
                </a:lnTo>
                <a:lnTo>
                  <a:pt x="6980" y="20256"/>
                </a:lnTo>
                <a:lnTo>
                  <a:pt x="6928" y="20236"/>
                </a:lnTo>
                <a:lnTo>
                  <a:pt x="6881" y="20246"/>
                </a:lnTo>
                <a:lnTo>
                  <a:pt x="6836" y="20265"/>
                </a:lnTo>
                <a:lnTo>
                  <a:pt x="6789" y="20278"/>
                </a:lnTo>
                <a:lnTo>
                  <a:pt x="6726" y="20278"/>
                </a:lnTo>
                <a:lnTo>
                  <a:pt x="6690" y="20236"/>
                </a:lnTo>
                <a:lnTo>
                  <a:pt x="6634" y="20204"/>
                </a:lnTo>
                <a:lnTo>
                  <a:pt x="6571" y="20185"/>
                </a:lnTo>
                <a:lnTo>
                  <a:pt x="6525" y="20195"/>
                </a:lnTo>
                <a:lnTo>
                  <a:pt x="6462" y="20185"/>
                </a:lnTo>
                <a:lnTo>
                  <a:pt x="6426" y="20175"/>
                </a:lnTo>
                <a:lnTo>
                  <a:pt x="6483" y="20256"/>
                </a:lnTo>
                <a:lnTo>
                  <a:pt x="6514" y="20297"/>
                </a:lnTo>
                <a:lnTo>
                  <a:pt x="6556" y="20339"/>
                </a:lnTo>
                <a:lnTo>
                  <a:pt x="6613" y="20339"/>
                </a:lnTo>
                <a:lnTo>
                  <a:pt x="6655" y="20381"/>
                </a:lnTo>
                <a:lnTo>
                  <a:pt x="6700" y="20419"/>
                </a:lnTo>
                <a:lnTo>
                  <a:pt x="6707" y="20461"/>
                </a:lnTo>
                <a:lnTo>
                  <a:pt x="6639" y="20442"/>
                </a:lnTo>
                <a:lnTo>
                  <a:pt x="6577" y="20432"/>
                </a:lnTo>
                <a:lnTo>
                  <a:pt x="6509" y="20419"/>
                </a:lnTo>
                <a:lnTo>
                  <a:pt x="6473" y="20442"/>
                </a:lnTo>
                <a:lnTo>
                  <a:pt x="6415" y="20451"/>
                </a:lnTo>
                <a:lnTo>
                  <a:pt x="6354" y="20419"/>
                </a:lnTo>
                <a:lnTo>
                  <a:pt x="6292" y="20410"/>
                </a:lnTo>
                <a:lnTo>
                  <a:pt x="6219" y="20368"/>
                </a:lnTo>
                <a:lnTo>
                  <a:pt x="6193" y="20400"/>
                </a:lnTo>
                <a:lnTo>
                  <a:pt x="6146" y="20368"/>
                </a:lnTo>
                <a:lnTo>
                  <a:pt x="6104" y="20329"/>
                </a:lnTo>
                <a:lnTo>
                  <a:pt x="6059" y="20297"/>
                </a:lnTo>
                <a:lnTo>
                  <a:pt x="6038" y="20329"/>
                </a:lnTo>
                <a:lnTo>
                  <a:pt x="6000" y="20349"/>
                </a:lnTo>
                <a:lnTo>
                  <a:pt x="5934" y="20329"/>
                </a:lnTo>
                <a:lnTo>
                  <a:pt x="5892" y="20339"/>
                </a:lnTo>
                <a:lnTo>
                  <a:pt x="5871" y="20381"/>
                </a:lnTo>
                <a:lnTo>
                  <a:pt x="5819" y="20381"/>
                </a:lnTo>
                <a:lnTo>
                  <a:pt x="5758" y="20381"/>
                </a:lnTo>
                <a:lnTo>
                  <a:pt x="5696" y="20381"/>
                </a:lnTo>
                <a:lnTo>
                  <a:pt x="5638" y="20381"/>
                </a:lnTo>
                <a:lnTo>
                  <a:pt x="5571" y="20368"/>
                </a:lnTo>
                <a:lnTo>
                  <a:pt x="5508" y="20358"/>
                </a:lnTo>
                <a:lnTo>
                  <a:pt x="5468" y="20368"/>
                </a:lnTo>
                <a:lnTo>
                  <a:pt x="5411" y="20381"/>
                </a:lnTo>
                <a:lnTo>
                  <a:pt x="5343" y="20358"/>
                </a:lnTo>
                <a:lnTo>
                  <a:pt x="5291" y="20368"/>
                </a:lnTo>
                <a:lnTo>
                  <a:pt x="5255" y="20358"/>
                </a:lnTo>
                <a:lnTo>
                  <a:pt x="5218" y="20358"/>
                </a:lnTo>
                <a:lnTo>
                  <a:pt x="5187" y="20381"/>
                </a:lnTo>
                <a:lnTo>
                  <a:pt x="5162" y="20400"/>
                </a:lnTo>
                <a:lnTo>
                  <a:pt x="5126" y="20432"/>
                </a:lnTo>
                <a:lnTo>
                  <a:pt x="5074" y="20442"/>
                </a:lnTo>
                <a:lnTo>
                  <a:pt x="5022" y="20442"/>
                </a:lnTo>
                <a:lnTo>
                  <a:pt x="4996" y="20461"/>
                </a:lnTo>
                <a:lnTo>
                  <a:pt x="4949" y="20483"/>
                </a:lnTo>
                <a:lnTo>
                  <a:pt x="4898" y="20451"/>
                </a:lnTo>
                <a:lnTo>
                  <a:pt x="4860" y="20471"/>
                </a:lnTo>
                <a:lnTo>
                  <a:pt x="4876" y="20503"/>
                </a:lnTo>
                <a:lnTo>
                  <a:pt x="4923" y="20544"/>
                </a:lnTo>
                <a:lnTo>
                  <a:pt x="4959" y="20586"/>
                </a:lnTo>
                <a:lnTo>
                  <a:pt x="4907" y="20596"/>
                </a:lnTo>
                <a:lnTo>
                  <a:pt x="4893" y="20625"/>
                </a:lnTo>
                <a:lnTo>
                  <a:pt x="4872" y="20657"/>
                </a:lnTo>
                <a:lnTo>
                  <a:pt x="4834" y="20676"/>
                </a:lnTo>
                <a:lnTo>
                  <a:pt x="4783" y="20689"/>
                </a:lnTo>
                <a:lnTo>
                  <a:pt x="4711" y="20647"/>
                </a:lnTo>
                <a:lnTo>
                  <a:pt x="4659" y="20657"/>
                </a:lnTo>
                <a:lnTo>
                  <a:pt x="4608" y="20666"/>
                </a:lnTo>
                <a:lnTo>
                  <a:pt x="4540" y="20637"/>
                </a:lnTo>
                <a:lnTo>
                  <a:pt x="4509" y="20625"/>
                </a:lnTo>
                <a:lnTo>
                  <a:pt x="4634" y="20740"/>
                </a:lnTo>
                <a:lnTo>
                  <a:pt x="4700" y="20779"/>
                </a:lnTo>
                <a:lnTo>
                  <a:pt x="4783" y="20811"/>
                </a:lnTo>
                <a:lnTo>
                  <a:pt x="4846" y="20843"/>
                </a:lnTo>
                <a:lnTo>
                  <a:pt x="4928" y="20852"/>
                </a:lnTo>
                <a:lnTo>
                  <a:pt x="5011" y="20862"/>
                </a:lnTo>
                <a:lnTo>
                  <a:pt x="5093" y="20872"/>
                </a:lnTo>
                <a:lnTo>
                  <a:pt x="5183" y="20904"/>
                </a:lnTo>
                <a:lnTo>
                  <a:pt x="5260" y="20923"/>
                </a:lnTo>
                <a:lnTo>
                  <a:pt x="5307" y="20965"/>
                </a:lnTo>
                <a:lnTo>
                  <a:pt x="5307" y="20997"/>
                </a:lnTo>
                <a:lnTo>
                  <a:pt x="5281" y="21026"/>
                </a:lnTo>
                <a:lnTo>
                  <a:pt x="5239" y="21048"/>
                </a:lnTo>
                <a:lnTo>
                  <a:pt x="5157" y="21026"/>
                </a:lnTo>
                <a:lnTo>
                  <a:pt x="5084" y="21035"/>
                </a:lnTo>
                <a:lnTo>
                  <a:pt x="4990" y="21026"/>
                </a:lnTo>
                <a:lnTo>
                  <a:pt x="5079" y="21058"/>
                </a:lnTo>
                <a:lnTo>
                  <a:pt x="5136" y="21087"/>
                </a:lnTo>
                <a:lnTo>
                  <a:pt x="5223" y="21109"/>
                </a:lnTo>
                <a:lnTo>
                  <a:pt x="5270" y="21138"/>
                </a:lnTo>
                <a:lnTo>
                  <a:pt x="5291" y="21170"/>
                </a:lnTo>
                <a:lnTo>
                  <a:pt x="5312" y="21202"/>
                </a:lnTo>
                <a:lnTo>
                  <a:pt x="5348" y="21241"/>
                </a:lnTo>
                <a:lnTo>
                  <a:pt x="5463" y="21253"/>
                </a:lnTo>
                <a:lnTo>
                  <a:pt x="5524" y="21282"/>
                </a:lnTo>
                <a:lnTo>
                  <a:pt x="5659" y="21305"/>
                </a:lnTo>
                <a:lnTo>
                  <a:pt x="5800" y="21305"/>
                </a:lnTo>
                <a:lnTo>
                  <a:pt x="5830" y="21334"/>
                </a:lnTo>
                <a:lnTo>
                  <a:pt x="5758" y="21356"/>
                </a:lnTo>
                <a:lnTo>
                  <a:pt x="5689" y="21375"/>
                </a:lnTo>
                <a:lnTo>
                  <a:pt x="5581" y="21356"/>
                </a:lnTo>
                <a:lnTo>
                  <a:pt x="5416" y="21343"/>
                </a:lnTo>
                <a:lnTo>
                  <a:pt x="5343" y="21366"/>
                </a:lnTo>
                <a:lnTo>
                  <a:pt x="5187" y="21343"/>
                </a:lnTo>
                <a:lnTo>
                  <a:pt x="5079" y="21324"/>
                </a:lnTo>
                <a:lnTo>
                  <a:pt x="4959" y="21305"/>
                </a:lnTo>
                <a:lnTo>
                  <a:pt x="4872" y="21282"/>
                </a:lnTo>
                <a:lnTo>
                  <a:pt x="4846" y="21273"/>
                </a:lnTo>
                <a:lnTo>
                  <a:pt x="4789" y="21253"/>
                </a:lnTo>
                <a:lnTo>
                  <a:pt x="4700" y="21273"/>
                </a:lnTo>
                <a:lnTo>
                  <a:pt x="4695" y="21305"/>
                </a:lnTo>
                <a:lnTo>
                  <a:pt x="4601" y="21273"/>
                </a:lnTo>
                <a:lnTo>
                  <a:pt x="4596" y="21273"/>
                </a:lnTo>
                <a:lnTo>
                  <a:pt x="4591" y="21273"/>
                </a:lnTo>
                <a:lnTo>
                  <a:pt x="4591" y="21282"/>
                </a:lnTo>
                <a:lnTo>
                  <a:pt x="4587" y="21292"/>
                </a:lnTo>
                <a:lnTo>
                  <a:pt x="4493" y="21273"/>
                </a:lnTo>
                <a:lnTo>
                  <a:pt x="4519" y="21314"/>
                </a:lnTo>
                <a:lnTo>
                  <a:pt x="4985" y="21600"/>
                </a:lnTo>
                <a:lnTo>
                  <a:pt x="16615" y="21600"/>
                </a:lnTo>
                <a:lnTo>
                  <a:pt x="17081" y="21314"/>
                </a:lnTo>
                <a:lnTo>
                  <a:pt x="17046" y="21305"/>
                </a:lnTo>
                <a:lnTo>
                  <a:pt x="16999" y="21273"/>
                </a:lnTo>
                <a:lnTo>
                  <a:pt x="16874" y="21292"/>
                </a:lnTo>
                <a:lnTo>
                  <a:pt x="16879" y="21273"/>
                </a:lnTo>
                <a:lnTo>
                  <a:pt x="16879" y="21263"/>
                </a:lnTo>
                <a:lnTo>
                  <a:pt x="16801" y="21253"/>
                </a:lnTo>
                <a:lnTo>
                  <a:pt x="16832" y="21212"/>
                </a:lnTo>
                <a:lnTo>
                  <a:pt x="16780" y="21189"/>
                </a:lnTo>
                <a:lnTo>
                  <a:pt x="16754" y="21160"/>
                </a:lnTo>
                <a:lnTo>
                  <a:pt x="16740" y="21138"/>
                </a:lnTo>
                <a:lnTo>
                  <a:pt x="16724" y="21109"/>
                </a:lnTo>
                <a:lnTo>
                  <a:pt x="16728" y="21077"/>
                </a:lnTo>
                <a:lnTo>
                  <a:pt x="16749" y="21048"/>
                </a:lnTo>
                <a:lnTo>
                  <a:pt x="16735" y="21016"/>
                </a:lnTo>
                <a:lnTo>
                  <a:pt x="16792" y="20984"/>
                </a:lnTo>
                <a:lnTo>
                  <a:pt x="16843" y="20955"/>
                </a:lnTo>
                <a:lnTo>
                  <a:pt x="16900" y="20904"/>
                </a:lnTo>
                <a:lnTo>
                  <a:pt x="16994" y="20852"/>
                </a:lnTo>
                <a:lnTo>
                  <a:pt x="17065" y="20852"/>
                </a:lnTo>
                <a:lnTo>
                  <a:pt x="17149" y="20830"/>
                </a:lnTo>
                <a:lnTo>
                  <a:pt x="17237" y="20811"/>
                </a:lnTo>
                <a:lnTo>
                  <a:pt x="17268" y="20769"/>
                </a:lnTo>
                <a:lnTo>
                  <a:pt x="17211" y="20759"/>
                </a:lnTo>
                <a:lnTo>
                  <a:pt x="17227" y="20718"/>
                </a:lnTo>
                <a:lnTo>
                  <a:pt x="17258" y="20689"/>
                </a:lnTo>
                <a:lnTo>
                  <a:pt x="17279" y="20647"/>
                </a:lnTo>
                <a:lnTo>
                  <a:pt x="17315" y="20605"/>
                </a:lnTo>
                <a:lnTo>
                  <a:pt x="17362" y="20564"/>
                </a:lnTo>
                <a:lnTo>
                  <a:pt x="17409" y="20522"/>
                </a:lnTo>
                <a:lnTo>
                  <a:pt x="17465" y="20483"/>
                </a:lnTo>
                <a:lnTo>
                  <a:pt x="17527" y="20442"/>
                </a:lnTo>
                <a:lnTo>
                  <a:pt x="17590" y="20410"/>
                </a:lnTo>
                <a:lnTo>
                  <a:pt x="17647" y="20368"/>
                </a:lnTo>
                <a:lnTo>
                  <a:pt x="17720" y="20339"/>
                </a:lnTo>
                <a:lnTo>
                  <a:pt x="17781" y="20307"/>
                </a:lnTo>
                <a:lnTo>
                  <a:pt x="17849" y="20288"/>
                </a:lnTo>
                <a:lnTo>
                  <a:pt x="17906" y="20246"/>
                </a:lnTo>
                <a:lnTo>
                  <a:pt x="17958" y="20204"/>
                </a:lnTo>
                <a:lnTo>
                  <a:pt x="18014" y="20153"/>
                </a:lnTo>
                <a:lnTo>
                  <a:pt x="18071" y="20111"/>
                </a:lnTo>
                <a:lnTo>
                  <a:pt x="18113" y="20073"/>
                </a:lnTo>
                <a:lnTo>
                  <a:pt x="18113" y="20041"/>
                </a:lnTo>
                <a:lnTo>
                  <a:pt x="18082" y="20021"/>
                </a:lnTo>
                <a:lnTo>
                  <a:pt x="18061" y="19989"/>
                </a:lnTo>
                <a:lnTo>
                  <a:pt x="18024" y="19980"/>
                </a:lnTo>
                <a:lnTo>
                  <a:pt x="17979" y="19970"/>
                </a:lnTo>
                <a:lnTo>
                  <a:pt x="17927" y="19970"/>
                </a:lnTo>
                <a:lnTo>
                  <a:pt x="17885" y="19957"/>
                </a:lnTo>
                <a:lnTo>
                  <a:pt x="17833" y="19957"/>
                </a:lnTo>
                <a:lnTo>
                  <a:pt x="17797" y="19948"/>
                </a:lnTo>
                <a:lnTo>
                  <a:pt x="17797" y="19906"/>
                </a:lnTo>
                <a:lnTo>
                  <a:pt x="17765" y="19877"/>
                </a:lnTo>
                <a:lnTo>
                  <a:pt x="17776" y="19835"/>
                </a:lnTo>
                <a:lnTo>
                  <a:pt x="17734" y="19826"/>
                </a:lnTo>
                <a:lnTo>
                  <a:pt x="17687" y="19816"/>
                </a:lnTo>
                <a:lnTo>
                  <a:pt x="17673" y="19784"/>
                </a:lnTo>
                <a:lnTo>
                  <a:pt x="17661" y="19742"/>
                </a:lnTo>
                <a:lnTo>
                  <a:pt x="17642" y="19713"/>
                </a:lnTo>
                <a:lnTo>
                  <a:pt x="17590" y="19752"/>
                </a:lnTo>
                <a:lnTo>
                  <a:pt x="17538" y="19752"/>
                </a:lnTo>
                <a:lnTo>
                  <a:pt x="17506" y="19733"/>
                </a:lnTo>
                <a:lnTo>
                  <a:pt x="17460" y="19713"/>
                </a:lnTo>
                <a:lnTo>
                  <a:pt x="17413" y="19691"/>
                </a:lnTo>
                <a:lnTo>
                  <a:pt x="17383" y="19662"/>
                </a:lnTo>
                <a:lnTo>
                  <a:pt x="17357" y="19640"/>
                </a:lnTo>
                <a:lnTo>
                  <a:pt x="17345" y="19598"/>
                </a:lnTo>
                <a:lnTo>
                  <a:pt x="17383" y="19559"/>
                </a:lnTo>
                <a:lnTo>
                  <a:pt x="17371" y="19527"/>
                </a:lnTo>
                <a:lnTo>
                  <a:pt x="17331" y="19518"/>
                </a:lnTo>
                <a:lnTo>
                  <a:pt x="17273" y="19508"/>
                </a:lnTo>
                <a:lnTo>
                  <a:pt x="17227" y="19508"/>
                </a:lnTo>
                <a:lnTo>
                  <a:pt x="17169" y="19508"/>
                </a:lnTo>
                <a:lnTo>
                  <a:pt x="17124" y="19518"/>
                </a:lnTo>
                <a:lnTo>
                  <a:pt x="17060" y="19518"/>
                </a:lnTo>
                <a:lnTo>
                  <a:pt x="17009" y="19527"/>
                </a:lnTo>
                <a:lnTo>
                  <a:pt x="16983" y="19508"/>
                </a:lnTo>
                <a:lnTo>
                  <a:pt x="16983" y="19466"/>
                </a:lnTo>
                <a:lnTo>
                  <a:pt x="16999" y="19415"/>
                </a:lnTo>
                <a:lnTo>
                  <a:pt x="17020" y="19364"/>
                </a:lnTo>
                <a:lnTo>
                  <a:pt x="17009" y="19332"/>
                </a:lnTo>
                <a:lnTo>
                  <a:pt x="16978" y="19383"/>
                </a:lnTo>
                <a:lnTo>
                  <a:pt x="16936" y="19444"/>
                </a:lnTo>
                <a:lnTo>
                  <a:pt x="16890" y="19444"/>
                </a:lnTo>
                <a:lnTo>
                  <a:pt x="16843" y="19466"/>
                </a:lnTo>
                <a:lnTo>
                  <a:pt x="16792" y="19466"/>
                </a:lnTo>
                <a:lnTo>
                  <a:pt x="16740" y="19466"/>
                </a:lnTo>
                <a:lnTo>
                  <a:pt x="16683" y="19486"/>
                </a:lnTo>
                <a:lnTo>
                  <a:pt x="16631" y="19508"/>
                </a:lnTo>
                <a:lnTo>
                  <a:pt x="16594" y="19495"/>
                </a:lnTo>
                <a:lnTo>
                  <a:pt x="16558" y="19486"/>
                </a:lnTo>
                <a:lnTo>
                  <a:pt x="16516" y="19486"/>
                </a:lnTo>
                <a:lnTo>
                  <a:pt x="16464" y="19495"/>
                </a:lnTo>
                <a:lnTo>
                  <a:pt x="16424" y="19486"/>
                </a:lnTo>
                <a:lnTo>
                  <a:pt x="16392" y="19476"/>
                </a:lnTo>
                <a:lnTo>
                  <a:pt x="16346" y="19486"/>
                </a:lnTo>
                <a:lnTo>
                  <a:pt x="16299" y="19518"/>
                </a:lnTo>
                <a:lnTo>
                  <a:pt x="16243" y="19559"/>
                </a:lnTo>
                <a:lnTo>
                  <a:pt x="16196" y="19569"/>
                </a:lnTo>
                <a:lnTo>
                  <a:pt x="16144" y="19559"/>
                </a:lnTo>
                <a:lnTo>
                  <a:pt x="16102" y="19527"/>
                </a:lnTo>
                <a:lnTo>
                  <a:pt x="16087" y="19495"/>
                </a:lnTo>
                <a:lnTo>
                  <a:pt x="16035" y="19495"/>
                </a:lnTo>
                <a:lnTo>
                  <a:pt x="16019" y="19466"/>
                </a:lnTo>
                <a:lnTo>
                  <a:pt x="16014" y="19425"/>
                </a:lnTo>
                <a:lnTo>
                  <a:pt x="15993" y="19405"/>
                </a:lnTo>
                <a:lnTo>
                  <a:pt x="15946" y="19425"/>
                </a:lnTo>
                <a:lnTo>
                  <a:pt x="15889" y="19434"/>
                </a:lnTo>
                <a:lnTo>
                  <a:pt x="15842" y="19466"/>
                </a:lnTo>
                <a:lnTo>
                  <a:pt x="15791" y="19495"/>
                </a:lnTo>
                <a:lnTo>
                  <a:pt x="15734" y="19518"/>
                </a:lnTo>
                <a:lnTo>
                  <a:pt x="15682" y="19527"/>
                </a:lnTo>
                <a:lnTo>
                  <a:pt x="15640" y="19527"/>
                </a:lnTo>
                <a:lnTo>
                  <a:pt x="15595" y="19527"/>
                </a:lnTo>
                <a:lnTo>
                  <a:pt x="15569" y="19457"/>
                </a:lnTo>
                <a:lnTo>
                  <a:pt x="15557" y="19415"/>
                </a:lnTo>
                <a:lnTo>
                  <a:pt x="15536" y="19383"/>
                </a:lnTo>
                <a:lnTo>
                  <a:pt x="15517" y="19364"/>
                </a:lnTo>
                <a:lnTo>
                  <a:pt x="15418" y="19457"/>
                </a:lnTo>
                <a:lnTo>
                  <a:pt x="15376" y="19486"/>
                </a:lnTo>
                <a:lnTo>
                  <a:pt x="15336" y="19527"/>
                </a:lnTo>
                <a:lnTo>
                  <a:pt x="15289" y="19559"/>
                </a:lnTo>
                <a:lnTo>
                  <a:pt x="15246" y="19547"/>
                </a:lnTo>
                <a:lnTo>
                  <a:pt x="15200" y="19559"/>
                </a:lnTo>
                <a:lnTo>
                  <a:pt x="15154" y="19559"/>
                </a:lnTo>
                <a:lnTo>
                  <a:pt x="15107" y="19579"/>
                </a:lnTo>
                <a:lnTo>
                  <a:pt x="15081" y="19559"/>
                </a:lnTo>
                <a:lnTo>
                  <a:pt x="15044" y="19547"/>
                </a:lnTo>
                <a:lnTo>
                  <a:pt x="15013" y="19559"/>
                </a:lnTo>
                <a:lnTo>
                  <a:pt x="14973" y="19559"/>
                </a:lnTo>
                <a:lnTo>
                  <a:pt x="14931" y="19547"/>
                </a:lnTo>
                <a:lnTo>
                  <a:pt x="14879" y="19559"/>
                </a:lnTo>
                <a:lnTo>
                  <a:pt x="14843" y="19547"/>
                </a:lnTo>
                <a:lnTo>
                  <a:pt x="14811" y="19527"/>
                </a:lnTo>
                <a:lnTo>
                  <a:pt x="14811" y="19476"/>
                </a:lnTo>
                <a:lnTo>
                  <a:pt x="14806" y="19444"/>
                </a:lnTo>
                <a:lnTo>
                  <a:pt x="14754" y="19518"/>
                </a:lnTo>
                <a:lnTo>
                  <a:pt x="14707" y="19547"/>
                </a:lnTo>
                <a:lnTo>
                  <a:pt x="14662" y="19547"/>
                </a:lnTo>
                <a:lnTo>
                  <a:pt x="14615" y="19559"/>
                </a:lnTo>
                <a:lnTo>
                  <a:pt x="14568" y="19569"/>
                </a:lnTo>
                <a:lnTo>
                  <a:pt x="14526" y="19559"/>
                </a:lnTo>
                <a:lnTo>
                  <a:pt x="14490" y="19579"/>
                </a:lnTo>
                <a:lnTo>
                  <a:pt x="14455" y="19598"/>
                </a:lnTo>
                <a:lnTo>
                  <a:pt x="14417" y="19640"/>
                </a:lnTo>
                <a:lnTo>
                  <a:pt x="14370" y="19662"/>
                </a:lnTo>
                <a:lnTo>
                  <a:pt x="14318" y="19691"/>
                </a:lnTo>
                <a:lnTo>
                  <a:pt x="14273" y="19733"/>
                </a:lnTo>
                <a:lnTo>
                  <a:pt x="14247" y="19774"/>
                </a:lnTo>
                <a:lnTo>
                  <a:pt x="14210" y="19816"/>
                </a:lnTo>
                <a:lnTo>
                  <a:pt x="14158" y="19835"/>
                </a:lnTo>
                <a:lnTo>
                  <a:pt x="14111" y="19845"/>
                </a:lnTo>
                <a:lnTo>
                  <a:pt x="14059" y="19855"/>
                </a:lnTo>
                <a:lnTo>
                  <a:pt x="14029" y="19867"/>
                </a:lnTo>
                <a:lnTo>
                  <a:pt x="13988" y="19919"/>
                </a:lnTo>
                <a:lnTo>
                  <a:pt x="13962" y="19957"/>
                </a:lnTo>
                <a:lnTo>
                  <a:pt x="13920" y="19989"/>
                </a:lnTo>
                <a:lnTo>
                  <a:pt x="13884" y="20031"/>
                </a:lnTo>
                <a:lnTo>
                  <a:pt x="13859" y="20073"/>
                </a:lnTo>
                <a:lnTo>
                  <a:pt x="13816" y="20111"/>
                </a:lnTo>
                <a:lnTo>
                  <a:pt x="13765" y="20134"/>
                </a:lnTo>
                <a:lnTo>
                  <a:pt x="13718" y="20124"/>
                </a:lnTo>
                <a:lnTo>
                  <a:pt x="13697" y="20092"/>
                </a:lnTo>
                <a:lnTo>
                  <a:pt x="13734" y="20041"/>
                </a:lnTo>
                <a:lnTo>
                  <a:pt x="13769" y="19999"/>
                </a:lnTo>
                <a:lnTo>
                  <a:pt x="13791" y="19957"/>
                </a:lnTo>
                <a:lnTo>
                  <a:pt x="13739" y="19957"/>
                </a:lnTo>
                <a:lnTo>
                  <a:pt x="13748" y="19919"/>
                </a:lnTo>
                <a:lnTo>
                  <a:pt x="13795" y="19877"/>
                </a:lnTo>
                <a:lnTo>
                  <a:pt x="13847" y="19845"/>
                </a:lnTo>
                <a:lnTo>
                  <a:pt x="13868" y="19794"/>
                </a:lnTo>
                <a:lnTo>
                  <a:pt x="13878" y="19765"/>
                </a:lnTo>
                <a:lnTo>
                  <a:pt x="13878" y="19640"/>
                </a:lnTo>
                <a:lnTo>
                  <a:pt x="13833" y="19640"/>
                </a:lnTo>
                <a:lnTo>
                  <a:pt x="13791" y="19630"/>
                </a:lnTo>
                <a:lnTo>
                  <a:pt x="13755" y="19620"/>
                </a:lnTo>
                <a:lnTo>
                  <a:pt x="13713" y="19611"/>
                </a:lnTo>
                <a:lnTo>
                  <a:pt x="13677" y="19579"/>
                </a:lnTo>
                <a:lnTo>
                  <a:pt x="13625" y="19630"/>
                </a:lnTo>
                <a:lnTo>
                  <a:pt x="13583" y="19649"/>
                </a:lnTo>
                <a:lnTo>
                  <a:pt x="13541" y="19640"/>
                </a:lnTo>
                <a:lnTo>
                  <a:pt x="13515" y="19611"/>
                </a:lnTo>
                <a:lnTo>
                  <a:pt x="13496" y="19579"/>
                </a:lnTo>
                <a:lnTo>
                  <a:pt x="13444" y="19569"/>
                </a:lnTo>
                <a:lnTo>
                  <a:pt x="13423" y="19537"/>
                </a:lnTo>
                <a:lnTo>
                  <a:pt x="13392" y="19495"/>
                </a:lnTo>
                <a:lnTo>
                  <a:pt x="13402" y="19444"/>
                </a:lnTo>
                <a:lnTo>
                  <a:pt x="13371" y="19415"/>
                </a:lnTo>
                <a:lnTo>
                  <a:pt x="13334" y="19405"/>
                </a:lnTo>
                <a:lnTo>
                  <a:pt x="13293" y="19393"/>
                </a:lnTo>
                <a:lnTo>
                  <a:pt x="13251" y="19405"/>
                </a:lnTo>
                <a:lnTo>
                  <a:pt x="13199" y="19425"/>
                </a:lnTo>
                <a:lnTo>
                  <a:pt x="13159" y="19444"/>
                </a:lnTo>
                <a:lnTo>
                  <a:pt x="13112" y="19476"/>
                </a:lnTo>
                <a:lnTo>
                  <a:pt x="13096" y="19518"/>
                </a:lnTo>
                <a:lnTo>
                  <a:pt x="13049" y="19547"/>
                </a:lnTo>
                <a:lnTo>
                  <a:pt x="13008" y="19547"/>
                </a:lnTo>
                <a:lnTo>
                  <a:pt x="12971" y="19579"/>
                </a:lnTo>
                <a:lnTo>
                  <a:pt x="12926" y="19620"/>
                </a:lnTo>
                <a:lnTo>
                  <a:pt x="12884" y="19598"/>
                </a:lnTo>
                <a:lnTo>
                  <a:pt x="12848" y="19630"/>
                </a:lnTo>
                <a:lnTo>
                  <a:pt x="12801" y="19662"/>
                </a:lnTo>
                <a:lnTo>
                  <a:pt x="12764" y="19681"/>
                </a:lnTo>
                <a:lnTo>
                  <a:pt x="12707" y="19701"/>
                </a:lnTo>
                <a:lnTo>
                  <a:pt x="12660" y="19723"/>
                </a:lnTo>
                <a:lnTo>
                  <a:pt x="12608" y="19752"/>
                </a:lnTo>
                <a:lnTo>
                  <a:pt x="12563" y="19774"/>
                </a:lnTo>
                <a:lnTo>
                  <a:pt x="12542" y="19826"/>
                </a:lnTo>
                <a:lnTo>
                  <a:pt x="12490" y="19855"/>
                </a:lnTo>
                <a:lnTo>
                  <a:pt x="12464" y="19826"/>
                </a:lnTo>
                <a:lnTo>
                  <a:pt x="12438" y="19784"/>
                </a:lnTo>
                <a:lnTo>
                  <a:pt x="12391" y="19794"/>
                </a:lnTo>
                <a:lnTo>
                  <a:pt x="12360" y="19765"/>
                </a:lnTo>
                <a:lnTo>
                  <a:pt x="12344" y="19723"/>
                </a:lnTo>
                <a:lnTo>
                  <a:pt x="12304" y="19713"/>
                </a:lnTo>
                <a:lnTo>
                  <a:pt x="12271" y="19742"/>
                </a:lnTo>
                <a:lnTo>
                  <a:pt x="12241" y="19816"/>
                </a:lnTo>
                <a:lnTo>
                  <a:pt x="12200" y="19845"/>
                </a:lnTo>
                <a:lnTo>
                  <a:pt x="12153" y="19855"/>
                </a:lnTo>
                <a:lnTo>
                  <a:pt x="12111" y="19877"/>
                </a:lnTo>
                <a:lnTo>
                  <a:pt x="12071" y="19906"/>
                </a:lnTo>
                <a:lnTo>
                  <a:pt x="12024" y="19919"/>
                </a:lnTo>
                <a:lnTo>
                  <a:pt x="11977" y="19928"/>
                </a:lnTo>
                <a:lnTo>
                  <a:pt x="11925" y="19938"/>
                </a:lnTo>
                <a:lnTo>
                  <a:pt x="11878" y="19938"/>
                </a:lnTo>
                <a:lnTo>
                  <a:pt x="11826" y="19938"/>
                </a:lnTo>
                <a:lnTo>
                  <a:pt x="11774" y="19957"/>
                </a:lnTo>
                <a:lnTo>
                  <a:pt x="11753" y="19928"/>
                </a:lnTo>
                <a:lnTo>
                  <a:pt x="11734" y="19887"/>
                </a:lnTo>
                <a:lnTo>
                  <a:pt x="11687" y="19887"/>
                </a:lnTo>
                <a:lnTo>
                  <a:pt x="11640" y="19867"/>
                </a:lnTo>
                <a:lnTo>
                  <a:pt x="11593" y="19867"/>
                </a:lnTo>
                <a:lnTo>
                  <a:pt x="11541" y="19867"/>
                </a:lnTo>
                <a:lnTo>
                  <a:pt x="11494" y="19887"/>
                </a:lnTo>
                <a:lnTo>
                  <a:pt x="11458" y="19928"/>
                </a:lnTo>
                <a:lnTo>
                  <a:pt x="11442" y="19887"/>
                </a:lnTo>
                <a:lnTo>
                  <a:pt x="11385" y="19877"/>
                </a:lnTo>
                <a:lnTo>
                  <a:pt x="11339" y="19906"/>
                </a:lnTo>
                <a:lnTo>
                  <a:pt x="11319" y="19948"/>
                </a:lnTo>
                <a:lnTo>
                  <a:pt x="11267" y="19980"/>
                </a:lnTo>
                <a:lnTo>
                  <a:pt x="11246" y="19938"/>
                </a:lnTo>
                <a:lnTo>
                  <a:pt x="11215" y="19887"/>
                </a:lnTo>
                <a:lnTo>
                  <a:pt x="11168" y="19896"/>
                </a:lnTo>
                <a:lnTo>
                  <a:pt x="11138" y="19867"/>
                </a:lnTo>
                <a:lnTo>
                  <a:pt x="11112" y="19906"/>
                </a:lnTo>
                <a:lnTo>
                  <a:pt x="11075" y="19928"/>
                </a:lnTo>
                <a:lnTo>
                  <a:pt x="11023" y="19948"/>
                </a:lnTo>
                <a:lnTo>
                  <a:pt x="10976" y="19980"/>
                </a:lnTo>
                <a:lnTo>
                  <a:pt x="10930" y="19989"/>
                </a:lnTo>
                <a:lnTo>
                  <a:pt x="10883" y="20009"/>
                </a:lnTo>
                <a:lnTo>
                  <a:pt x="10836" y="20031"/>
                </a:lnTo>
                <a:lnTo>
                  <a:pt x="10789" y="20060"/>
                </a:lnTo>
                <a:lnTo>
                  <a:pt x="10775" y="20021"/>
                </a:lnTo>
                <a:lnTo>
                  <a:pt x="10723" y="20009"/>
                </a:lnTo>
                <a:lnTo>
                  <a:pt x="10671" y="20021"/>
                </a:lnTo>
                <a:lnTo>
                  <a:pt x="10613" y="20041"/>
                </a:lnTo>
                <a:lnTo>
                  <a:pt x="10561" y="20041"/>
                </a:lnTo>
                <a:lnTo>
                  <a:pt x="10551" y="19999"/>
                </a:lnTo>
                <a:lnTo>
                  <a:pt x="10504" y="19989"/>
                </a:lnTo>
                <a:lnTo>
                  <a:pt x="10483" y="20031"/>
                </a:lnTo>
                <a:lnTo>
                  <a:pt x="10483" y="20073"/>
                </a:lnTo>
                <a:lnTo>
                  <a:pt x="10432" y="20073"/>
                </a:lnTo>
                <a:lnTo>
                  <a:pt x="10412" y="20031"/>
                </a:lnTo>
                <a:lnTo>
                  <a:pt x="10360" y="20021"/>
                </a:lnTo>
                <a:lnTo>
                  <a:pt x="10328" y="20050"/>
                </a:lnTo>
                <a:lnTo>
                  <a:pt x="10313" y="20102"/>
                </a:lnTo>
                <a:lnTo>
                  <a:pt x="10283" y="20153"/>
                </a:lnTo>
                <a:lnTo>
                  <a:pt x="10240" y="20185"/>
                </a:lnTo>
                <a:lnTo>
                  <a:pt x="10193" y="20204"/>
                </a:lnTo>
                <a:lnTo>
                  <a:pt x="10153" y="20236"/>
                </a:lnTo>
                <a:lnTo>
                  <a:pt x="10127" y="20265"/>
                </a:lnTo>
                <a:lnTo>
                  <a:pt x="10116" y="20307"/>
                </a:lnTo>
                <a:lnTo>
                  <a:pt x="10163" y="20339"/>
                </a:lnTo>
                <a:lnTo>
                  <a:pt x="10153" y="20381"/>
                </a:lnTo>
                <a:lnTo>
                  <a:pt x="10116" y="20410"/>
                </a:lnTo>
                <a:lnTo>
                  <a:pt x="10085" y="20442"/>
                </a:lnTo>
                <a:lnTo>
                  <a:pt x="10033" y="20471"/>
                </a:lnTo>
                <a:lnTo>
                  <a:pt x="9991" y="20503"/>
                </a:lnTo>
                <a:lnTo>
                  <a:pt x="9946" y="20522"/>
                </a:lnTo>
                <a:lnTo>
                  <a:pt x="9899" y="20544"/>
                </a:lnTo>
                <a:lnTo>
                  <a:pt x="9842" y="20564"/>
                </a:lnTo>
                <a:lnTo>
                  <a:pt x="9779" y="20564"/>
                </a:lnTo>
                <a:lnTo>
                  <a:pt x="9753" y="20573"/>
                </a:lnTo>
                <a:lnTo>
                  <a:pt x="9701" y="20586"/>
                </a:lnTo>
                <a:lnTo>
                  <a:pt x="9649" y="20605"/>
                </a:lnTo>
                <a:lnTo>
                  <a:pt x="9619" y="20647"/>
                </a:lnTo>
                <a:lnTo>
                  <a:pt x="9576" y="20676"/>
                </a:lnTo>
                <a:lnTo>
                  <a:pt x="9536" y="20708"/>
                </a:lnTo>
                <a:lnTo>
                  <a:pt x="9473" y="20727"/>
                </a:lnTo>
                <a:lnTo>
                  <a:pt x="9427" y="20750"/>
                </a:lnTo>
                <a:lnTo>
                  <a:pt x="9411" y="20769"/>
                </a:lnTo>
                <a:lnTo>
                  <a:pt x="9421" y="20843"/>
                </a:lnTo>
                <a:lnTo>
                  <a:pt x="9442" y="20881"/>
                </a:lnTo>
                <a:lnTo>
                  <a:pt x="9520" y="20881"/>
                </a:lnTo>
                <a:lnTo>
                  <a:pt x="9593" y="20862"/>
                </a:lnTo>
                <a:lnTo>
                  <a:pt x="9666" y="20862"/>
                </a:lnTo>
                <a:lnTo>
                  <a:pt x="9675" y="20904"/>
                </a:lnTo>
                <a:lnTo>
                  <a:pt x="9696" y="20933"/>
                </a:lnTo>
                <a:lnTo>
                  <a:pt x="9727" y="20965"/>
                </a:lnTo>
                <a:lnTo>
                  <a:pt x="9675" y="20984"/>
                </a:lnTo>
                <a:lnTo>
                  <a:pt x="9597" y="21006"/>
                </a:lnTo>
                <a:lnTo>
                  <a:pt x="9520" y="21016"/>
                </a:lnTo>
                <a:lnTo>
                  <a:pt x="9458" y="21035"/>
                </a:lnTo>
                <a:lnTo>
                  <a:pt x="9390" y="21048"/>
                </a:lnTo>
                <a:lnTo>
                  <a:pt x="9298" y="21058"/>
                </a:lnTo>
                <a:lnTo>
                  <a:pt x="9251" y="21077"/>
                </a:lnTo>
                <a:lnTo>
                  <a:pt x="9240" y="21109"/>
                </a:lnTo>
                <a:lnTo>
                  <a:pt x="9157" y="21099"/>
                </a:lnTo>
                <a:lnTo>
                  <a:pt x="9065" y="21077"/>
                </a:lnTo>
                <a:lnTo>
                  <a:pt x="8976" y="21087"/>
                </a:lnTo>
                <a:lnTo>
                  <a:pt x="8919" y="21109"/>
                </a:lnTo>
                <a:lnTo>
                  <a:pt x="8851" y="21128"/>
                </a:lnTo>
                <a:lnTo>
                  <a:pt x="8799" y="21151"/>
                </a:lnTo>
                <a:lnTo>
                  <a:pt x="8747" y="21180"/>
                </a:lnTo>
                <a:lnTo>
                  <a:pt x="8716" y="21202"/>
                </a:lnTo>
                <a:lnTo>
                  <a:pt x="8686" y="21170"/>
                </a:lnTo>
                <a:lnTo>
                  <a:pt x="8634" y="21138"/>
                </a:lnTo>
                <a:lnTo>
                  <a:pt x="8556" y="21109"/>
                </a:lnTo>
                <a:lnTo>
                  <a:pt x="8483" y="21087"/>
                </a:lnTo>
                <a:lnTo>
                  <a:pt x="8380" y="21067"/>
                </a:lnTo>
                <a:lnTo>
                  <a:pt x="8281" y="21048"/>
                </a:lnTo>
                <a:lnTo>
                  <a:pt x="8203" y="21026"/>
                </a:lnTo>
                <a:lnTo>
                  <a:pt x="8137" y="20997"/>
                </a:lnTo>
                <a:lnTo>
                  <a:pt x="8059" y="20974"/>
                </a:lnTo>
                <a:lnTo>
                  <a:pt x="7970" y="20955"/>
                </a:lnTo>
                <a:lnTo>
                  <a:pt x="7903" y="20923"/>
                </a:lnTo>
                <a:lnTo>
                  <a:pt x="7878" y="20881"/>
                </a:lnTo>
                <a:lnTo>
                  <a:pt x="7814" y="20852"/>
                </a:lnTo>
                <a:lnTo>
                  <a:pt x="7795" y="20820"/>
                </a:lnTo>
                <a:lnTo>
                  <a:pt x="7779" y="20779"/>
                </a:lnTo>
                <a:lnTo>
                  <a:pt x="7821" y="20750"/>
                </a:lnTo>
                <a:lnTo>
                  <a:pt x="7892" y="20759"/>
                </a:lnTo>
                <a:lnTo>
                  <a:pt x="7924" y="20727"/>
                </a:lnTo>
                <a:lnTo>
                  <a:pt x="7882" y="20698"/>
                </a:lnTo>
                <a:lnTo>
                  <a:pt x="7826" y="20666"/>
                </a:lnTo>
                <a:lnTo>
                  <a:pt x="7753" y="20647"/>
                </a:lnTo>
                <a:lnTo>
                  <a:pt x="7722" y="20605"/>
                </a:lnTo>
                <a:lnTo>
                  <a:pt x="7788" y="20605"/>
                </a:lnTo>
                <a:lnTo>
                  <a:pt x="7852" y="20596"/>
                </a:lnTo>
                <a:lnTo>
                  <a:pt x="7924" y="20605"/>
                </a:lnTo>
                <a:lnTo>
                  <a:pt x="7986" y="20596"/>
                </a:lnTo>
                <a:lnTo>
                  <a:pt x="8002" y="20554"/>
                </a:lnTo>
                <a:lnTo>
                  <a:pt x="8043" y="20535"/>
                </a:lnTo>
                <a:lnTo>
                  <a:pt x="8085" y="20512"/>
                </a:lnTo>
                <a:lnTo>
                  <a:pt x="8132" y="20493"/>
                </a:lnTo>
                <a:lnTo>
                  <a:pt x="8177" y="20461"/>
                </a:lnTo>
                <a:lnTo>
                  <a:pt x="8193" y="20419"/>
                </a:lnTo>
                <a:lnTo>
                  <a:pt x="8198" y="20390"/>
                </a:lnTo>
                <a:lnTo>
                  <a:pt x="8250" y="20368"/>
                </a:lnTo>
                <a:lnTo>
                  <a:pt x="8261" y="20339"/>
                </a:lnTo>
                <a:lnTo>
                  <a:pt x="8271" y="20288"/>
                </a:lnTo>
                <a:lnTo>
                  <a:pt x="8255" y="20236"/>
                </a:lnTo>
                <a:lnTo>
                  <a:pt x="8229" y="20195"/>
                </a:lnTo>
                <a:lnTo>
                  <a:pt x="8214" y="20143"/>
                </a:lnTo>
                <a:lnTo>
                  <a:pt x="8188" y="20102"/>
                </a:lnTo>
                <a:lnTo>
                  <a:pt x="8151" y="19999"/>
                </a:lnTo>
                <a:lnTo>
                  <a:pt x="8125" y="19957"/>
                </a:lnTo>
                <a:lnTo>
                  <a:pt x="8095" y="19928"/>
                </a:lnTo>
                <a:lnTo>
                  <a:pt x="8069" y="19877"/>
                </a:lnTo>
                <a:lnTo>
                  <a:pt x="8048" y="19835"/>
                </a:lnTo>
                <a:lnTo>
                  <a:pt x="8017" y="19794"/>
                </a:lnTo>
                <a:lnTo>
                  <a:pt x="7976" y="19752"/>
                </a:lnTo>
                <a:lnTo>
                  <a:pt x="7929" y="19733"/>
                </a:lnTo>
                <a:lnTo>
                  <a:pt x="7899" y="19691"/>
                </a:lnTo>
                <a:lnTo>
                  <a:pt x="7866" y="19640"/>
                </a:lnTo>
                <a:lnTo>
                  <a:pt x="7861" y="19598"/>
                </a:lnTo>
                <a:lnTo>
                  <a:pt x="7878" y="19547"/>
                </a:lnTo>
                <a:lnTo>
                  <a:pt x="7892" y="19518"/>
                </a:lnTo>
                <a:lnTo>
                  <a:pt x="7908" y="19476"/>
                </a:lnTo>
                <a:lnTo>
                  <a:pt x="7950" y="19466"/>
                </a:lnTo>
                <a:lnTo>
                  <a:pt x="7970" y="19434"/>
                </a:lnTo>
                <a:lnTo>
                  <a:pt x="7939" y="19393"/>
                </a:lnTo>
                <a:lnTo>
                  <a:pt x="7924" y="19354"/>
                </a:lnTo>
                <a:lnTo>
                  <a:pt x="7918" y="19312"/>
                </a:lnTo>
                <a:lnTo>
                  <a:pt x="7934" y="19271"/>
                </a:lnTo>
                <a:lnTo>
                  <a:pt x="7960" y="19239"/>
                </a:lnTo>
                <a:lnTo>
                  <a:pt x="7986" y="19210"/>
                </a:lnTo>
                <a:lnTo>
                  <a:pt x="8022" y="19200"/>
                </a:lnTo>
                <a:lnTo>
                  <a:pt x="8059" y="19219"/>
                </a:lnTo>
                <a:lnTo>
                  <a:pt x="8073" y="19200"/>
                </a:lnTo>
                <a:lnTo>
                  <a:pt x="8111" y="19158"/>
                </a:lnTo>
                <a:lnTo>
                  <a:pt x="8120" y="19117"/>
                </a:lnTo>
                <a:lnTo>
                  <a:pt x="8085" y="19084"/>
                </a:lnTo>
                <a:close/>
                <a:moveTo>
                  <a:pt x="7696" y="19752"/>
                </a:moveTo>
                <a:lnTo>
                  <a:pt x="7659" y="19774"/>
                </a:lnTo>
                <a:lnTo>
                  <a:pt x="7654" y="19826"/>
                </a:lnTo>
                <a:lnTo>
                  <a:pt x="7685" y="19919"/>
                </a:lnTo>
                <a:lnTo>
                  <a:pt x="7696" y="19957"/>
                </a:lnTo>
                <a:lnTo>
                  <a:pt x="7701" y="20009"/>
                </a:lnTo>
                <a:lnTo>
                  <a:pt x="7649" y="20009"/>
                </a:lnTo>
                <a:lnTo>
                  <a:pt x="7623" y="20021"/>
                </a:lnTo>
                <a:lnTo>
                  <a:pt x="7592" y="20073"/>
                </a:lnTo>
                <a:lnTo>
                  <a:pt x="7614" y="20111"/>
                </a:lnTo>
                <a:lnTo>
                  <a:pt x="7659" y="20143"/>
                </a:lnTo>
                <a:lnTo>
                  <a:pt x="7701" y="20134"/>
                </a:lnTo>
                <a:lnTo>
                  <a:pt x="7743" y="20111"/>
                </a:lnTo>
                <a:lnTo>
                  <a:pt x="7737" y="20153"/>
                </a:lnTo>
                <a:lnTo>
                  <a:pt x="7795" y="20163"/>
                </a:lnTo>
                <a:lnTo>
                  <a:pt x="7835" y="20143"/>
                </a:lnTo>
                <a:lnTo>
                  <a:pt x="7878" y="20124"/>
                </a:lnTo>
                <a:lnTo>
                  <a:pt x="7878" y="20082"/>
                </a:lnTo>
                <a:lnTo>
                  <a:pt x="7873" y="20041"/>
                </a:lnTo>
                <a:lnTo>
                  <a:pt x="7852" y="19989"/>
                </a:lnTo>
                <a:lnTo>
                  <a:pt x="7821" y="19938"/>
                </a:lnTo>
                <a:lnTo>
                  <a:pt x="7788" y="19887"/>
                </a:lnTo>
                <a:lnTo>
                  <a:pt x="7758" y="19835"/>
                </a:lnTo>
                <a:lnTo>
                  <a:pt x="7732" y="19794"/>
                </a:lnTo>
                <a:lnTo>
                  <a:pt x="7696" y="19752"/>
                </a:lnTo>
                <a:close/>
                <a:moveTo>
                  <a:pt x="6457" y="20073"/>
                </a:moveTo>
                <a:lnTo>
                  <a:pt x="6441" y="20092"/>
                </a:lnTo>
                <a:lnTo>
                  <a:pt x="6483" y="20143"/>
                </a:lnTo>
                <a:lnTo>
                  <a:pt x="6540" y="20163"/>
                </a:lnTo>
                <a:lnTo>
                  <a:pt x="6592" y="20153"/>
                </a:lnTo>
                <a:lnTo>
                  <a:pt x="6648" y="20153"/>
                </a:lnTo>
                <a:lnTo>
                  <a:pt x="6695" y="20153"/>
                </a:lnTo>
                <a:lnTo>
                  <a:pt x="6732" y="20163"/>
                </a:lnTo>
                <a:lnTo>
                  <a:pt x="6681" y="20102"/>
                </a:lnTo>
                <a:lnTo>
                  <a:pt x="6639" y="20111"/>
                </a:lnTo>
                <a:lnTo>
                  <a:pt x="6587" y="20102"/>
                </a:lnTo>
                <a:lnTo>
                  <a:pt x="6519" y="20092"/>
                </a:lnTo>
                <a:lnTo>
                  <a:pt x="6457" y="20073"/>
                </a:lnTo>
                <a:close/>
                <a:moveTo>
                  <a:pt x="5503" y="20246"/>
                </a:moveTo>
                <a:lnTo>
                  <a:pt x="5489" y="20265"/>
                </a:lnTo>
                <a:lnTo>
                  <a:pt x="5566" y="20297"/>
                </a:lnTo>
                <a:lnTo>
                  <a:pt x="5623" y="20307"/>
                </a:lnTo>
                <a:lnTo>
                  <a:pt x="5654" y="20307"/>
                </a:lnTo>
                <a:lnTo>
                  <a:pt x="5560" y="20265"/>
                </a:lnTo>
                <a:lnTo>
                  <a:pt x="5503" y="20246"/>
                </a:lnTo>
                <a:close/>
                <a:moveTo>
                  <a:pt x="5680" y="20246"/>
                </a:moveTo>
                <a:lnTo>
                  <a:pt x="5696" y="20288"/>
                </a:lnTo>
                <a:lnTo>
                  <a:pt x="5762" y="20329"/>
                </a:lnTo>
                <a:lnTo>
                  <a:pt x="5826" y="20329"/>
                </a:lnTo>
                <a:lnTo>
                  <a:pt x="5845" y="20307"/>
                </a:lnTo>
                <a:lnTo>
                  <a:pt x="5845" y="20265"/>
                </a:lnTo>
                <a:lnTo>
                  <a:pt x="5809" y="20288"/>
                </a:lnTo>
                <a:lnTo>
                  <a:pt x="5741" y="20265"/>
                </a:lnTo>
                <a:lnTo>
                  <a:pt x="5680" y="20246"/>
                </a:lnTo>
                <a:close/>
                <a:moveTo>
                  <a:pt x="8976" y="20718"/>
                </a:moveTo>
                <a:lnTo>
                  <a:pt x="8924" y="20740"/>
                </a:lnTo>
                <a:lnTo>
                  <a:pt x="8903" y="20740"/>
                </a:lnTo>
                <a:lnTo>
                  <a:pt x="8893" y="20779"/>
                </a:lnTo>
                <a:lnTo>
                  <a:pt x="8877" y="20820"/>
                </a:lnTo>
                <a:lnTo>
                  <a:pt x="8872" y="20852"/>
                </a:lnTo>
                <a:lnTo>
                  <a:pt x="8862" y="20894"/>
                </a:lnTo>
                <a:lnTo>
                  <a:pt x="8841" y="20923"/>
                </a:lnTo>
                <a:lnTo>
                  <a:pt x="8773" y="20955"/>
                </a:lnTo>
                <a:lnTo>
                  <a:pt x="8780" y="20984"/>
                </a:lnTo>
                <a:lnTo>
                  <a:pt x="8836" y="21016"/>
                </a:lnTo>
                <a:lnTo>
                  <a:pt x="8929" y="21026"/>
                </a:lnTo>
                <a:lnTo>
                  <a:pt x="9001" y="21006"/>
                </a:lnTo>
                <a:lnTo>
                  <a:pt x="9065" y="20984"/>
                </a:lnTo>
                <a:lnTo>
                  <a:pt x="9116" y="20965"/>
                </a:lnTo>
                <a:lnTo>
                  <a:pt x="9168" y="20933"/>
                </a:lnTo>
                <a:lnTo>
                  <a:pt x="9152" y="20881"/>
                </a:lnTo>
                <a:lnTo>
                  <a:pt x="9131" y="20843"/>
                </a:lnTo>
                <a:lnTo>
                  <a:pt x="9100" y="20791"/>
                </a:lnTo>
                <a:lnTo>
                  <a:pt x="9039" y="20740"/>
                </a:lnTo>
                <a:lnTo>
                  <a:pt x="8976" y="20718"/>
                </a:lnTo>
                <a:close/>
                <a:moveTo>
                  <a:pt x="4457" y="20759"/>
                </a:moveTo>
                <a:lnTo>
                  <a:pt x="4472" y="20801"/>
                </a:lnTo>
                <a:lnTo>
                  <a:pt x="4530" y="20820"/>
                </a:lnTo>
                <a:lnTo>
                  <a:pt x="4535" y="20830"/>
                </a:lnTo>
                <a:lnTo>
                  <a:pt x="4596" y="20862"/>
                </a:lnTo>
                <a:lnTo>
                  <a:pt x="4685" y="20904"/>
                </a:lnTo>
                <a:lnTo>
                  <a:pt x="4742" y="20881"/>
                </a:lnTo>
                <a:lnTo>
                  <a:pt x="4685" y="20843"/>
                </a:lnTo>
                <a:lnTo>
                  <a:pt x="4617" y="20811"/>
                </a:lnTo>
                <a:lnTo>
                  <a:pt x="4544" y="20779"/>
                </a:lnTo>
                <a:lnTo>
                  <a:pt x="4457" y="20759"/>
                </a:lnTo>
                <a:close/>
                <a:moveTo>
                  <a:pt x="8499" y="20894"/>
                </a:moveTo>
                <a:lnTo>
                  <a:pt x="8495" y="20933"/>
                </a:lnTo>
                <a:lnTo>
                  <a:pt x="8483" y="20965"/>
                </a:lnTo>
                <a:lnTo>
                  <a:pt x="8396" y="20965"/>
                </a:lnTo>
                <a:lnTo>
                  <a:pt x="8313" y="20955"/>
                </a:lnTo>
                <a:lnTo>
                  <a:pt x="8344" y="20984"/>
                </a:lnTo>
                <a:lnTo>
                  <a:pt x="8405" y="21016"/>
                </a:lnTo>
                <a:lnTo>
                  <a:pt x="8483" y="21006"/>
                </a:lnTo>
                <a:lnTo>
                  <a:pt x="8566" y="21026"/>
                </a:lnTo>
                <a:lnTo>
                  <a:pt x="8561" y="20984"/>
                </a:lnTo>
                <a:lnTo>
                  <a:pt x="8556" y="20933"/>
                </a:lnTo>
                <a:lnTo>
                  <a:pt x="8499" y="20894"/>
                </a:lnTo>
                <a:close/>
              </a:path>
            </a:pathLst>
          </a:custGeom>
          <a:solidFill>
            <a:schemeClr val="accent5">
              <a:lumMod val="75000"/>
              <a:alpha val="31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rtl="1" hangingPunct="0"/>
            <a:endParaRPr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مطار"/>
          <p:cNvSpPr/>
          <p:nvPr/>
        </p:nvSpPr>
        <p:spPr>
          <a:xfrm rot="2700000">
            <a:off x="1984565" y="5372310"/>
            <a:ext cx="897429" cy="9381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0160" y="0"/>
                  <a:pt x="9641" y="496"/>
                  <a:pt x="9641" y="1109"/>
                </a:cubicBezTo>
                <a:lnTo>
                  <a:pt x="9641" y="7950"/>
                </a:lnTo>
                <a:lnTo>
                  <a:pt x="9500" y="7950"/>
                </a:lnTo>
                <a:lnTo>
                  <a:pt x="0" y="13589"/>
                </a:lnTo>
                <a:lnTo>
                  <a:pt x="0" y="15962"/>
                </a:lnTo>
                <a:lnTo>
                  <a:pt x="9505" y="13058"/>
                </a:lnTo>
                <a:lnTo>
                  <a:pt x="9539" y="18193"/>
                </a:lnTo>
                <a:lnTo>
                  <a:pt x="7450" y="19708"/>
                </a:lnTo>
                <a:lnTo>
                  <a:pt x="7450" y="21600"/>
                </a:lnTo>
                <a:lnTo>
                  <a:pt x="10800" y="20603"/>
                </a:lnTo>
                <a:lnTo>
                  <a:pt x="14150" y="21600"/>
                </a:lnTo>
                <a:lnTo>
                  <a:pt x="14150" y="19708"/>
                </a:lnTo>
                <a:lnTo>
                  <a:pt x="12061" y="18193"/>
                </a:lnTo>
                <a:lnTo>
                  <a:pt x="12095" y="13058"/>
                </a:lnTo>
                <a:lnTo>
                  <a:pt x="21600" y="15962"/>
                </a:lnTo>
                <a:lnTo>
                  <a:pt x="21600" y="13589"/>
                </a:lnTo>
                <a:lnTo>
                  <a:pt x="12102" y="7950"/>
                </a:lnTo>
                <a:lnTo>
                  <a:pt x="11959" y="7950"/>
                </a:lnTo>
                <a:lnTo>
                  <a:pt x="11959" y="1109"/>
                </a:lnTo>
                <a:cubicBezTo>
                  <a:pt x="11959" y="496"/>
                  <a:pt x="11440" y="0"/>
                  <a:pt x="10800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rtl="1"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دبوس موقع"/>
          <p:cNvSpPr/>
          <p:nvPr/>
        </p:nvSpPr>
        <p:spPr>
          <a:xfrm>
            <a:off x="7545516" y="1879251"/>
            <a:ext cx="189143" cy="304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8" y="0"/>
                  <a:pt x="0" y="2997"/>
                  <a:pt x="0" y="6701"/>
                </a:cubicBezTo>
                <a:cubicBezTo>
                  <a:pt x="0" y="12819"/>
                  <a:pt x="10800" y="21600"/>
                  <a:pt x="10800" y="21600"/>
                </a:cubicBezTo>
                <a:cubicBezTo>
                  <a:pt x="10800" y="21600"/>
                  <a:pt x="21600" y="12814"/>
                  <a:pt x="21600" y="6701"/>
                </a:cubicBezTo>
                <a:cubicBezTo>
                  <a:pt x="21600" y="2997"/>
                  <a:pt x="16762" y="0"/>
                  <a:pt x="10800" y="0"/>
                </a:cubicBezTo>
                <a:close/>
                <a:moveTo>
                  <a:pt x="10800" y="2683"/>
                </a:moveTo>
                <a:cubicBezTo>
                  <a:pt x="14368" y="2683"/>
                  <a:pt x="17267" y="4482"/>
                  <a:pt x="17267" y="6696"/>
                </a:cubicBezTo>
                <a:cubicBezTo>
                  <a:pt x="17267" y="8910"/>
                  <a:pt x="14368" y="10709"/>
                  <a:pt x="10800" y="10709"/>
                </a:cubicBezTo>
                <a:cubicBezTo>
                  <a:pt x="7232" y="10709"/>
                  <a:pt x="4335" y="8910"/>
                  <a:pt x="4335" y="6696"/>
                </a:cubicBezTo>
                <a:cubicBezTo>
                  <a:pt x="4335" y="4482"/>
                  <a:pt x="7232" y="2683"/>
                  <a:pt x="10800" y="2683"/>
                </a:cubicBezTo>
                <a:close/>
                <a:moveTo>
                  <a:pt x="10800" y="4769"/>
                </a:moveTo>
                <a:cubicBezTo>
                  <a:pt x="9085" y="4769"/>
                  <a:pt x="7686" y="5632"/>
                  <a:pt x="7686" y="6701"/>
                </a:cubicBezTo>
                <a:cubicBezTo>
                  <a:pt x="7686" y="7770"/>
                  <a:pt x="9077" y="8635"/>
                  <a:pt x="10800" y="8635"/>
                </a:cubicBezTo>
                <a:cubicBezTo>
                  <a:pt x="12523" y="8635"/>
                  <a:pt x="13917" y="7770"/>
                  <a:pt x="13917" y="6701"/>
                </a:cubicBezTo>
                <a:cubicBezTo>
                  <a:pt x="13917" y="5632"/>
                  <a:pt x="12515" y="4769"/>
                  <a:pt x="10800" y="4769"/>
                </a:cubicBezTo>
                <a:close/>
              </a:path>
            </a:pathLst>
          </a:cu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rtl="1"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دبوس موقع"/>
          <p:cNvSpPr/>
          <p:nvPr/>
        </p:nvSpPr>
        <p:spPr>
          <a:xfrm>
            <a:off x="3207021" y="1672671"/>
            <a:ext cx="189143" cy="304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8" y="0"/>
                  <a:pt x="0" y="2997"/>
                  <a:pt x="0" y="6701"/>
                </a:cubicBezTo>
                <a:cubicBezTo>
                  <a:pt x="0" y="12819"/>
                  <a:pt x="10800" y="21600"/>
                  <a:pt x="10800" y="21600"/>
                </a:cubicBezTo>
                <a:cubicBezTo>
                  <a:pt x="10800" y="21600"/>
                  <a:pt x="21600" y="12814"/>
                  <a:pt x="21600" y="6701"/>
                </a:cubicBezTo>
                <a:cubicBezTo>
                  <a:pt x="21600" y="2997"/>
                  <a:pt x="16762" y="0"/>
                  <a:pt x="10800" y="0"/>
                </a:cubicBezTo>
                <a:close/>
                <a:moveTo>
                  <a:pt x="10800" y="2683"/>
                </a:moveTo>
                <a:cubicBezTo>
                  <a:pt x="14368" y="2683"/>
                  <a:pt x="17267" y="4482"/>
                  <a:pt x="17267" y="6696"/>
                </a:cubicBezTo>
                <a:cubicBezTo>
                  <a:pt x="17267" y="8910"/>
                  <a:pt x="14368" y="10709"/>
                  <a:pt x="10800" y="10709"/>
                </a:cubicBezTo>
                <a:cubicBezTo>
                  <a:pt x="7232" y="10709"/>
                  <a:pt x="4335" y="8910"/>
                  <a:pt x="4335" y="6696"/>
                </a:cubicBezTo>
                <a:cubicBezTo>
                  <a:pt x="4335" y="4482"/>
                  <a:pt x="7232" y="2683"/>
                  <a:pt x="10800" y="2683"/>
                </a:cubicBezTo>
                <a:close/>
                <a:moveTo>
                  <a:pt x="10800" y="4769"/>
                </a:moveTo>
                <a:cubicBezTo>
                  <a:pt x="9085" y="4769"/>
                  <a:pt x="7686" y="5632"/>
                  <a:pt x="7686" y="6701"/>
                </a:cubicBezTo>
                <a:cubicBezTo>
                  <a:pt x="7686" y="7770"/>
                  <a:pt x="9077" y="8635"/>
                  <a:pt x="10800" y="8635"/>
                </a:cubicBezTo>
                <a:cubicBezTo>
                  <a:pt x="12523" y="8635"/>
                  <a:pt x="13917" y="7770"/>
                  <a:pt x="13917" y="6701"/>
                </a:cubicBezTo>
                <a:cubicBezTo>
                  <a:pt x="13917" y="5632"/>
                  <a:pt x="12515" y="4769"/>
                  <a:pt x="10800" y="476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rtl="1"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دبوس موقع"/>
          <p:cNvSpPr/>
          <p:nvPr/>
        </p:nvSpPr>
        <p:spPr>
          <a:xfrm>
            <a:off x="5906856" y="2808566"/>
            <a:ext cx="189143" cy="304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8" y="0"/>
                  <a:pt x="0" y="2997"/>
                  <a:pt x="0" y="6701"/>
                </a:cubicBezTo>
                <a:cubicBezTo>
                  <a:pt x="0" y="12819"/>
                  <a:pt x="10800" y="21600"/>
                  <a:pt x="10800" y="21600"/>
                </a:cubicBezTo>
                <a:cubicBezTo>
                  <a:pt x="10800" y="21600"/>
                  <a:pt x="21600" y="12814"/>
                  <a:pt x="21600" y="6701"/>
                </a:cubicBezTo>
                <a:cubicBezTo>
                  <a:pt x="21600" y="2997"/>
                  <a:pt x="16762" y="0"/>
                  <a:pt x="10800" y="0"/>
                </a:cubicBezTo>
                <a:close/>
                <a:moveTo>
                  <a:pt x="10800" y="2683"/>
                </a:moveTo>
                <a:cubicBezTo>
                  <a:pt x="14368" y="2683"/>
                  <a:pt x="17267" y="4482"/>
                  <a:pt x="17267" y="6696"/>
                </a:cubicBezTo>
                <a:cubicBezTo>
                  <a:pt x="17267" y="8910"/>
                  <a:pt x="14368" y="10709"/>
                  <a:pt x="10800" y="10709"/>
                </a:cubicBezTo>
                <a:cubicBezTo>
                  <a:pt x="7232" y="10709"/>
                  <a:pt x="4335" y="8910"/>
                  <a:pt x="4335" y="6696"/>
                </a:cubicBezTo>
                <a:cubicBezTo>
                  <a:pt x="4335" y="4482"/>
                  <a:pt x="7232" y="2683"/>
                  <a:pt x="10800" y="2683"/>
                </a:cubicBezTo>
                <a:close/>
                <a:moveTo>
                  <a:pt x="10800" y="4769"/>
                </a:moveTo>
                <a:cubicBezTo>
                  <a:pt x="9085" y="4769"/>
                  <a:pt x="7686" y="5632"/>
                  <a:pt x="7686" y="6701"/>
                </a:cubicBezTo>
                <a:cubicBezTo>
                  <a:pt x="7686" y="7770"/>
                  <a:pt x="9077" y="8635"/>
                  <a:pt x="10800" y="8635"/>
                </a:cubicBezTo>
                <a:cubicBezTo>
                  <a:pt x="12523" y="8635"/>
                  <a:pt x="13917" y="7770"/>
                  <a:pt x="13917" y="6701"/>
                </a:cubicBezTo>
                <a:cubicBezTo>
                  <a:pt x="13917" y="5632"/>
                  <a:pt x="12515" y="4769"/>
                  <a:pt x="10800" y="476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rtl="1"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دبوس موقع"/>
          <p:cNvSpPr/>
          <p:nvPr/>
        </p:nvSpPr>
        <p:spPr>
          <a:xfrm>
            <a:off x="6700391" y="4305695"/>
            <a:ext cx="189143" cy="304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8" y="0"/>
                  <a:pt x="0" y="2997"/>
                  <a:pt x="0" y="6701"/>
                </a:cubicBezTo>
                <a:cubicBezTo>
                  <a:pt x="0" y="12819"/>
                  <a:pt x="10800" y="21600"/>
                  <a:pt x="10800" y="21600"/>
                </a:cubicBezTo>
                <a:cubicBezTo>
                  <a:pt x="10800" y="21600"/>
                  <a:pt x="21600" y="12814"/>
                  <a:pt x="21600" y="6701"/>
                </a:cubicBezTo>
                <a:cubicBezTo>
                  <a:pt x="21600" y="2997"/>
                  <a:pt x="16762" y="0"/>
                  <a:pt x="10800" y="0"/>
                </a:cubicBezTo>
                <a:close/>
                <a:moveTo>
                  <a:pt x="10800" y="2683"/>
                </a:moveTo>
                <a:cubicBezTo>
                  <a:pt x="14368" y="2683"/>
                  <a:pt x="17267" y="4482"/>
                  <a:pt x="17267" y="6696"/>
                </a:cubicBezTo>
                <a:cubicBezTo>
                  <a:pt x="17267" y="8910"/>
                  <a:pt x="14368" y="10709"/>
                  <a:pt x="10800" y="10709"/>
                </a:cubicBezTo>
                <a:cubicBezTo>
                  <a:pt x="7232" y="10709"/>
                  <a:pt x="4335" y="8910"/>
                  <a:pt x="4335" y="6696"/>
                </a:cubicBezTo>
                <a:cubicBezTo>
                  <a:pt x="4335" y="4482"/>
                  <a:pt x="7232" y="2683"/>
                  <a:pt x="10800" y="2683"/>
                </a:cubicBezTo>
                <a:close/>
                <a:moveTo>
                  <a:pt x="10800" y="4769"/>
                </a:moveTo>
                <a:cubicBezTo>
                  <a:pt x="9085" y="4769"/>
                  <a:pt x="7686" y="5632"/>
                  <a:pt x="7686" y="6701"/>
                </a:cubicBezTo>
                <a:cubicBezTo>
                  <a:pt x="7686" y="7770"/>
                  <a:pt x="9077" y="8635"/>
                  <a:pt x="10800" y="8635"/>
                </a:cubicBezTo>
                <a:cubicBezTo>
                  <a:pt x="12523" y="8635"/>
                  <a:pt x="13917" y="7770"/>
                  <a:pt x="13917" y="6701"/>
                </a:cubicBezTo>
                <a:cubicBezTo>
                  <a:pt x="13917" y="5632"/>
                  <a:pt x="12515" y="4769"/>
                  <a:pt x="10800" y="476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rtl="1"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دبوس موقع"/>
          <p:cNvSpPr/>
          <p:nvPr/>
        </p:nvSpPr>
        <p:spPr>
          <a:xfrm>
            <a:off x="10240921" y="4047908"/>
            <a:ext cx="189143" cy="304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8" y="0"/>
                  <a:pt x="0" y="2997"/>
                  <a:pt x="0" y="6701"/>
                </a:cubicBezTo>
                <a:cubicBezTo>
                  <a:pt x="0" y="12819"/>
                  <a:pt x="10800" y="21600"/>
                  <a:pt x="10800" y="21600"/>
                </a:cubicBezTo>
                <a:cubicBezTo>
                  <a:pt x="10800" y="21600"/>
                  <a:pt x="21600" y="12814"/>
                  <a:pt x="21600" y="6701"/>
                </a:cubicBezTo>
                <a:cubicBezTo>
                  <a:pt x="21600" y="2997"/>
                  <a:pt x="16762" y="0"/>
                  <a:pt x="10800" y="0"/>
                </a:cubicBezTo>
                <a:close/>
                <a:moveTo>
                  <a:pt x="10800" y="2683"/>
                </a:moveTo>
                <a:cubicBezTo>
                  <a:pt x="14368" y="2683"/>
                  <a:pt x="17267" y="4482"/>
                  <a:pt x="17267" y="6696"/>
                </a:cubicBezTo>
                <a:cubicBezTo>
                  <a:pt x="17267" y="8910"/>
                  <a:pt x="14368" y="10709"/>
                  <a:pt x="10800" y="10709"/>
                </a:cubicBezTo>
                <a:cubicBezTo>
                  <a:pt x="7232" y="10709"/>
                  <a:pt x="4335" y="8910"/>
                  <a:pt x="4335" y="6696"/>
                </a:cubicBezTo>
                <a:cubicBezTo>
                  <a:pt x="4335" y="4482"/>
                  <a:pt x="7232" y="2683"/>
                  <a:pt x="10800" y="2683"/>
                </a:cubicBezTo>
                <a:close/>
                <a:moveTo>
                  <a:pt x="10800" y="4769"/>
                </a:moveTo>
                <a:cubicBezTo>
                  <a:pt x="9085" y="4769"/>
                  <a:pt x="7686" y="5632"/>
                  <a:pt x="7686" y="6701"/>
                </a:cubicBezTo>
                <a:cubicBezTo>
                  <a:pt x="7686" y="7770"/>
                  <a:pt x="9077" y="8635"/>
                  <a:pt x="10800" y="8635"/>
                </a:cubicBezTo>
                <a:cubicBezTo>
                  <a:pt x="12523" y="8635"/>
                  <a:pt x="13917" y="7770"/>
                  <a:pt x="13917" y="6701"/>
                </a:cubicBezTo>
                <a:cubicBezTo>
                  <a:pt x="13917" y="5632"/>
                  <a:pt x="12515" y="4769"/>
                  <a:pt x="10800" y="476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rtl="1"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شكل بيضاوي 8"/>
          <p:cNvSpPr/>
          <p:nvPr/>
        </p:nvSpPr>
        <p:spPr>
          <a:xfrm rot="19287770">
            <a:off x="1555260" y="5312275"/>
            <a:ext cx="1756036" cy="1058252"/>
          </a:xfrm>
          <a:prstGeom prst="ellips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hangingPunct="0"/>
            <a:endParaRPr lang="ar-KW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95400" y="2079811"/>
            <a:ext cx="9601200" cy="2883127"/>
          </a:xfrm>
        </p:spPr>
        <p:txBody>
          <a:bodyPr anchor="ctr">
            <a:normAutofit/>
          </a:bodyPr>
          <a:lstStyle/>
          <a:p>
            <a:r>
              <a:rPr lang="ar-KW" sz="16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التمهيد</a:t>
            </a:r>
            <a:endParaRPr lang="en-US" sz="16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801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مسقط روبنسن للعالم"/>
          <p:cNvSpPr/>
          <p:nvPr/>
        </p:nvSpPr>
        <p:spPr>
          <a:xfrm>
            <a:off x="1" y="0"/>
            <a:ext cx="12192000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51" y="0"/>
                </a:moveTo>
                <a:lnTo>
                  <a:pt x="9427" y="10"/>
                </a:lnTo>
                <a:lnTo>
                  <a:pt x="9369" y="39"/>
                </a:lnTo>
                <a:lnTo>
                  <a:pt x="9246" y="29"/>
                </a:lnTo>
                <a:lnTo>
                  <a:pt x="9110" y="80"/>
                </a:lnTo>
                <a:lnTo>
                  <a:pt x="9095" y="112"/>
                </a:lnTo>
                <a:lnTo>
                  <a:pt x="9168" y="164"/>
                </a:lnTo>
                <a:lnTo>
                  <a:pt x="9100" y="132"/>
                </a:lnTo>
                <a:lnTo>
                  <a:pt x="9048" y="122"/>
                </a:lnTo>
                <a:lnTo>
                  <a:pt x="8976" y="90"/>
                </a:lnTo>
                <a:lnTo>
                  <a:pt x="8862" y="141"/>
                </a:lnTo>
                <a:lnTo>
                  <a:pt x="8831" y="112"/>
                </a:lnTo>
                <a:lnTo>
                  <a:pt x="8716" y="112"/>
                </a:lnTo>
                <a:lnTo>
                  <a:pt x="8603" y="132"/>
                </a:lnTo>
                <a:lnTo>
                  <a:pt x="8504" y="154"/>
                </a:lnTo>
                <a:lnTo>
                  <a:pt x="8504" y="193"/>
                </a:lnTo>
                <a:lnTo>
                  <a:pt x="8448" y="193"/>
                </a:lnTo>
                <a:lnTo>
                  <a:pt x="8287" y="257"/>
                </a:lnTo>
                <a:lnTo>
                  <a:pt x="8240" y="295"/>
                </a:lnTo>
                <a:lnTo>
                  <a:pt x="8328" y="327"/>
                </a:lnTo>
                <a:lnTo>
                  <a:pt x="8297" y="369"/>
                </a:lnTo>
                <a:lnTo>
                  <a:pt x="8137" y="411"/>
                </a:lnTo>
                <a:lnTo>
                  <a:pt x="7965" y="462"/>
                </a:lnTo>
                <a:lnTo>
                  <a:pt x="7939" y="491"/>
                </a:lnTo>
                <a:lnTo>
                  <a:pt x="8012" y="533"/>
                </a:lnTo>
                <a:lnTo>
                  <a:pt x="8167" y="565"/>
                </a:lnTo>
                <a:lnTo>
                  <a:pt x="8085" y="565"/>
                </a:lnTo>
                <a:lnTo>
                  <a:pt x="7970" y="603"/>
                </a:lnTo>
                <a:lnTo>
                  <a:pt x="8012" y="667"/>
                </a:lnTo>
                <a:lnTo>
                  <a:pt x="8043" y="696"/>
                </a:lnTo>
                <a:lnTo>
                  <a:pt x="8146" y="687"/>
                </a:lnTo>
                <a:lnTo>
                  <a:pt x="8255" y="687"/>
                </a:lnTo>
                <a:lnTo>
                  <a:pt x="8339" y="696"/>
                </a:lnTo>
                <a:lnTo>
                  <a:pt x="8427" y="757"/>
                </a:lnTo>
                <a:lnTo>
                  <a:pt x="8410" y="799"/>
                </a:lnTo>
                <a:lnTo>
                  <a:pt x="8448" y="841"/>
                </a:lnTo>
                <a:lnTo>
                  <a:pt x="8462" y="953"/>
                </a:lnTo>
                <a:lnTo>
                  <a:pt x="8474" y="1027"/>
                </a:lnTo>
                <a:lnTo>
                  <a:pt x="8488" y="1065"/>
                </a:lnTo>
                <a:lnTo>
                  <a:pt x="8417" y="1168"/>
                </a:lnTo>
                <a:lnTo>
                  <a:pt x="8443" y="1200"/>
                </a:lnTo>
                <a:lnTo>
                  <a:pt x="8488" y="1181"/>
                </a:lnTo>
                <a:lnTo>
                  <a:pt x="8520" y="1219"/>
                </a:lnTo>
                <a:lnTo>
                  <a:pt x="8572" y="1293"/>
                </a:lnTo>
                <a:lnTo>
                  <a:pt x="8495" y="1261"/>
                </a:lnTo>
                <a:lnTo>
                  <a:pt x="8452" y="1261"/>
                </a:lnTo>
                <a:lnTo>
                  <a:pt x="8422" y="1322"/>
                </a:lnTo>
                <a:lnTo>
                  <a:pt x="8405" y="1405"/>
                </a:lnTo>
                <a:lnTo>
                  <a:pt x="8448" y="1437"/>
                </a:lnTo>
                <a:lnTo>
                  <a:pt x="8495" y="1425"/>
                </a:lnTo>
                <a:lnTo>
                  <a:pt x="8520" y="1405"/>
                </a:lnTo>
                <a:lnTo>
                  <a:pt x="8577" y="1364"/>
                </a:lnTo>
                <a:lnTo>
                  <a:pt x="8551" y="1457"/>
                </a:lnTo>
                <a:lnTo>
                  <a:pt x="8520" y="1508"/>
                </a:lnTo>
                <a:lnTo>
                  <a:pt x="8448" y="1550"/>
                </a:lnTo>
                <a:lnTo>
                  <a:pt x="8370" y="1681"/>
                </a:lnTo>
                <a:lnTo>
                  <a:pt x="8391" y="1723"/>
                </a:lnTo>
                <a:lnTo>
                  <a:pt x="8354" y="1816"/>
                </a:lnTo>
                <a:lnTo>
                  <a:pt x="8396" y="1919"/>
                </a:lnTo>
                <a:lnTo>
                  <a:pt x="8380" y="2031"/>
                </a:lnTo>
                <a:lnTo>
                  <a:pt x="8384" y="2105"/>
                </a:lnTo>
                <a:lnTo>
                  <a:pt x="8436" y="2259"/>
                </a:lnTo>
                <a:lnTo>
                  <a:pt x="8448" y="2381"/>
                </a:lnTo>
                <a:lnTo>
                  <a:pt x="8478" y="2442"/>
                </a:lnTo>
                <a:lnTo>
                  <a:pt x="8577" y="2451"/>
                </a:lnTo>
                <a:lnTo>
                  <a:pt x="8629" y="2544"/>
                </a:lnTo>
                <a:lnTo>
                  <a:pt x="8702" y="2544"/>
                </a:lnTo>
                <a:lnTo>
                  <a:pt x="8742" y="2422"/>
                </a:lnTo>
                <a:lnTo>
                  <a:pt x="8780" y="2320"/>
                </a:lnTo>
                <a:lnTo>
                  <a:pt x="8780" y="2227"/>
                </a:lnTo>
                <a:lnTo>
                  <a:pt x="8872" y="2124"/>
                </a:lnTo>
                <a:lnTo>
                  <a:pt x="8909" y="2041"/>
                </a:lnTo>
                <a:lnTo>
                  <a:pt x="8919" y="1960"/>
                </a:lnTo>
                <a:lnTo>
                  <a:pt x="8971" y="1887"/>
                </a:lnTo>
                <a:lnTo>
                  <a:pt x="9044" y="1858"/>
                </a:lnTo>
                <a:lnTo>
                  <a:pt x="9110" y="1826"/>
                </a:lnTo>
                <a:lnTo>
                  <a:pt x="9142" y="1826"/>
                </a:lnTo>
                <a:lnTo>
                  <a:pt x="9251" y="1745"/>
                </a:lnTo>
                <a:lnTo>
                  <a:pt x="9333" y="1620"/>
                </a:lnTo>
                <a:lnTo>
                  <a:pt x="9385" y="1569"/>
                </a:lnTo>
                <a:lnTo>
                  <a:pt x="9432" y="1569"/>
                </a:lnTo>
                <a:lnTo>
                  <a:pt x="9567" y="1527"/>
                </a:lnTo>
                <a:lnTo>
                  <a:pt x="9701" y="1447"/>
                </a:lnTo>
                <a:lnTo>
                  <a:pt x="9826" y="1344"/>
                </a:lnTo>
                <a:lnTo>
                  <a:pt x="9769" y="1335"/>
                </a:lnTo>
                <a:lnTo>
                  <a:pt x="9654" y="1335"/>
                </a:lnTo>
                <a:lnTo>
                  <a:pt x="9712" y="1271"/>
                </a:lnTo>
                <a:lnTo>
                  <a:pt x="9706" y="1200"/>
                </a:lnTo>
                <a:lnTo>
                  <a:pt x="9753" y="1261"/>
                </a:lnTo>
                <a:lnTo>
                  <a:pt x="9779" y="1303"/>
                </a:lnTo>
                <a:lnTo>
                  <a:pt x="9857" y="1283"/>
                </a:lnTo>
                <a:lnTo>
                  <a:pt x="9852" y="1190"/>
                </a:lnTo>
                <a:lnTo>
                  <a:pt x="9805" y="1129"/>
                </a:lnTo>
                <a:lnTo>
                  <a:pt x="9748" y="1097"/>
                </a:lnTo>
                <a:lnTo>
                  <a:pt x="9774" y="1065"/>
                </a:lnTo>
                <a:lnTo>
                  <a:pt x="9852" y="1117"/>
                </a:lnTo>
                <a:lnTo>
                  <a:pt x="9857" y="1065"/>
                </a:lnTo>
                <a:lnTo>
                  <a:pt x="9816" y="995"/>
                </a:lnTo>
                <a:lnTo>
                  <a:pt x="9873" y="995"/>
                </a:lnTo>
                <a:lnTo>
                  <a:pt x="9934" y="975"/>
                </a:lnTo>
                <a:lnTo>
                  <a:pt x="9951" y="934"/>
                </a:lnTo>
                <a:lnTo>
                  <a:pt x="9908" y="892"/>
                </a:lnTo>
                <a:lnTo>
                  <a:pt x="10002" y="882"/>
                </a:lnTo>
                <a:lnTo>
                  <a:pt x="9955" y="789"/>
                </a:lnTo>
                <a:lnTo>
                  <a:pt x="10002" y="780"/>
                </a:lnTo>
                <a:lnTo>
                  <a:pt x="10002" y="696"/>
                </a:lnTo>
                <a:lnTo>
                  <a:pt x="9934" y="635"/>
                </a:lnTo>
                <a:lnTo>
                  <a:pt x="10007" y="603"/>
                </a:lnTo>
                <a:lnTo>
                  <a:pt x="10069" y="603"/>
                </a:lnTo>
                <a:lnTo>
                  <a:pt x="10028" y="533"/>
                </a:lnTo>
                <a:lnTo>
                  <a:pt x="10038" y="430"/>
                </a:lnTo>
                <a:lnTo>
                  <a:pt x="10080" y="359"/>
                </a:lnTo>
                <a:lnTo>
                  <a:pt x="10132" y="295"/>
                </a:lnTo>
                <a:lnTo>
                  <a:pt x="10049" y="286"/>
                </a:lnTo>
                <a:lnTo>
                  <a:pt x="10168" y="276"/>
                </a:lnTo>
                <a:lnTo>
                  <a:pt x="10193" y="257"/>
                </a:lnTo>
                <a:lnTo>
                  <a:pt x="10349" y="193"/>
                </a:lnTo>
                <a:lnTo>
                  <a:pt x="10334" y="154"/>
                </a:lnTo>
                <a:lnTo>
                  <a:pt x="10224" y="141"/>
                </a:lnTo>
                <a:lnTo>
                  <a:pt x="10043" y="173"/>
                </a:lnTo>
                <a:lnTo>
                  <a:pt x="9946" y="205"/>
                </a:lnTo>
                <a:lnTo>
                  <a:pt x="9991" y="154"/>
                </a:lnTo>
                <a:lnTo>
                  <a:pt x="9965" y="122"/>
                </a:lnTo>
                <a:lnTo>
                  <a:pt x="9887" y="154"/>
                </a:lnTo>
                <a:lnTo>
                  <a:pt x="9784" y="122"/>
                </a:lnTo>
                <a:lnTo>
                  <a:pt x="9654" y="132"/>
                </a:lnTo>
                <a:lnTo>
                  <a:pt x="9640" y="112"/>
                </a:lnTo>
                <a:lnTo>
                  <a:pt x="9836" y="112"/>
                </a:lnTo>
                <a:lnTo>
                  <a:pt x="9976" y="103"/>
                </a:lnTo>
                <a:lnTo>
                  <a:pt x="10049" y="71"/>
                </a:lnTo>
                <a:lnTo>
                  <a:pt x="9836" y="10"/>
                </a:lnTo>
                <a:lnTo>
                  <a:pt x="9551" y="0"/>
                </a:lnTo>
                <a:close/>
                <a:moveTo>
                  <a:pt x="8193" y="29"/>
                </a:moveTo>
                <a:lnTo>
                  <a:pt x="8085" y="51"/>
                </a:lnTo>
                <a:lnTo>
                  <a:pt x="8069" y="39"/>
                </a:lnTo>
                <a:lnTo>
                  <a:pt x="7960" y="39"/>
                </a:lnTo>
                <a:lnTo>
                  <a:pt x="7887" y="51"/>
                </a:lnTo>
                <a:lnTo>
                  <a:pt x="7835" y="61"/>
                </a:lnTo>
                <a:lnTo>
                  <a:pt x="7779" y="103"/>
                </a:lnTo>
                <a:lnTo>
                  <a:pt x="7753" y="80"/>
                </a:lnTo>
                <a:lnTo>
                  <a:pt x="7711" y="80"/>
                </a:lnTo>
                <a:lnTo>
                  <a:pt x="7639" y="112"/>
                </a:lnTo>
                <a:lnTo>
                  <a:pt x="7562" y="122"/>
                </a:lnTo>
                <a:lnTo>
                  <a:pt x="7515" y="122"/>
                </a:lnTo>
                <a:lnTo>
                  <a:pt x="7452" y="141"/>
                </a:lnTo>
                <a:lnTo>
                  <a:pt x="7442" y="173"/>
                </a:lnTo>
                <a:lnTo>
                  <a:pt x="7468" y="193"/>
                </a:lnTo>
                <a:lnTo>
                  <a:pt x="7477" y="225"/>
                </a:lnTo>
                <a:lnTo>
                  <a:pt x="7524" y="257"/>
                </a:lnTo>
                <a:lnTo>
                  <a:pt x="7659" y="257"/>
                </a:lnTo>
                <a:lnTo>
                  <a:pt x="7737" y="266"/>
                </a:lnTo>
                <a:lnTo>
                  <a:pt x="7659" y="295"/>
                </a:lnTo>
                <a:lnTo>
                  <a:pt x="7633" y="286"/>
                </a:lnTo>
                <a:lnTo>
                  <a:pt x="7536" y="286"/>
                </a:lnTo>
                <a:lnTo>
                  <a:pt x="7524" y="327"/>
                </a:lnTo>
                <a:lnTo>
                  <a:pt x="7555" y="369"/>
                </a:lnTo>
                <a:lnTo>
                  <a:pt x="7524" y="398"/>
                </a:lnTo>
                <a:lnTo>
                  <a:pt x="7442" y="430"/>
                </a:lnTo>
                <a:lnTo>
                  <a:pt x="7390" y="462"/>
                </a:lnTo>
                <a:lnTo>
                  <a:pt x="7442" y="481"/>
                </a:lnTo>
                <a:lnTo>
                  <a:pt x="7458" y="542"/>
                </a:lnTo>
                <a:lnTo>
                  <a:pt x="7380" y="501"/>
                </a:lnTo>
                <a:lnTo>
                  <a:pt x="7348" y="513"/>
                </a:lnTo>
                <a:lnTo>
                  <a:pt x="7328" y="584"/>
                </a:lnTo>
                <a:lnTo>
                  <a:pt x="7244" y="603"/>
                </a:lnTo>
                <a:lnTo>
                  <a:pt x="7225" y="655"/>
                </a:lnTo>
                <a:lnTo>
                  <a:pt x="7296" y="655"/>
                </a:lnTo>
                <a:lnTo>
                  <a:pt x="7348" y="677"/>
                </a:lnTo>
                <a:lnTo>
                  <a:pt x="7473" y="655"/>
                </a:lnTo>
                <a:lnTo>
                  <a:pt x="7567" y="687"/>
                </a:lnTo>
                <a:lnTo>
                  <a:pt x="7701" y="626"/>
                </a:lnTo>
                <a:lnTo>
                  <a:pt x="7711" y="594"/>
                </a:lnTo>
                <a:lnTo>
                  <a:pt x="7644" y="603"/>
                </a:lnTo>
                <a:lnTo>
                  <a:pt x="7649" y="584"/>
                </a:lnTo>
                <a:lnTo>
                  <a:pt x="7717" y="552"/>
                </a:lnTo>
                <a:lnTo>
                  <a:pt x="7758" y="513"/>
                </a:lnTo>
                <a:lnTo>
                  <a:pt x="7831" y="481"/>
                </a:lnTo>
                <a:lnTo>
                  <a:pt x="7882" y="449"/>
                </a:lnTo>
                <a:lnTo>
                  <a:pt x="7878" y="398"/>
                </a:lnTo>
                <a:lnTo>
                  <a:pt x="7913" y="379"/>
                </a:lnTo>
                <a:lnTo>
                  <a:pt x="7866" y="369"/>
                </a:lnTo>
                <a:lnTo>
                  <a:pt x="7986" y="359"/>
                </a:lnTo>
                <a:lnTo>
                  <a:pt x="8022" y="337"/>
                </a:lnTo>
                <a:lnTo>
                  <a:pt x="8106" y="327"/>
                </a:lnTo>
                <a:lnTo>
                  <a:pt x="8203" y="244"/>
                </a:lnTo>
                <a:lnTo>
                  <a:pt x="8276" y="225"/>
                </a:lnTo>
                <a:lnTo>
                  <a:pt x="8391" y="173"/>
                </a:lnTo>
                <a:lnTo>
                  <a:pt x="8313" y="173"/>
                </a:lnTo>
                <a:lnTo>
                  <a:pt x="8354" y="154"/>
                </a:lnTo>
                <a:lnTo>
                  <a:pt x="8448" y="141"/>
                </a:lnTo>
                <a:lnTo>
                  <a:pt x="8556" y="103"/>
                </a:lnTo>
                <a:lnTo>
                  <a:pt x="8566" y="80"/>
                </a:lnTo>
                <a:lnTo>
                  <a:pt x="8509" y="61"/>
                </a:lnTo>
                <a:lnTo>
                  <a:pt x="8436" y="51"/>
                </a:lnTo>
                <a:lnTo>
                  <a:pt x="8344" y="39"/>
                </a:lnTo>
                <a:lnTo>
                  <a:pt x="8271" y="39"/>
                </a:lnTo>
                <a:lnTo>
                  <a:pt x="8193" y="29"/>
                </a:lnTo>
                <a:close/>
                <a:moveTo>
                  <a:pt x="7296" y="193"/>
                </a:moveTo>
                <a:lnTo>
                  <a:pt x="7303" y="215"/>
                </a:lnTo>
                <a:lnTo>
                  <a:pt x="7256" y="225"/>
                </a:lnTo>
                <a:lnTo>
                  <a:pt x="7213" y="257"/>
                </a:lnTo>
                <a:lnTo>
                  <a:pt x="7162" y="286"/>
                </a:lnTo>
                <a:lnTo>
                  <a:pt x="7157" y="337"/>
                </a:lnTo>
                <a:lnTo>
                  <a:pt x="7178" y="369"/>
                </a:lnTo>
                <a:lnTo>
                  <a:pt x="7251" y="369"/>
                </a:lnTo>
                <a:lnTo>
                  <a:pt x="7204" y="388"/>
                </a:lnTo>
                <a:lnTo>
                  <a:pt x="7178" y="430"/>
                </a:lnTo>
                <a:lnTo>
                  <a:pt x="7199" y="472"/>
                </a:lnTo>
                <a:lnTo>
                  <a:pt x="7270" y="481"/>
                </a:lnTo>
                <a:lnTo>
                  <a:pt x="7343" y="472"/>
                </a:lnTo>
                <a:lnTo>
                  <a:pt x="7458" y="398"/>
                </a:lnTo>
                <a:lnTo>
                  <a:pt x="7524" y="369"/>
                </a:lnTo>
                <a:lnTo>
                  <a:pt x="7499" y="337"/>
                </a:lnTo>
                <a:lnTo>
                  <a:pt x="7503" y="276"/>
                </a:lnTo>
                <a:lnTo>
                  <a:pt x="7452" y="257"/>
                </a:lnTo>
                <a:lnTo>
                  <a:pt x="7406" y="244"/>
                </a:lnTo>
                <a:lnTo>
                  <a:pt x="7385" y="193"/>
                </a:lnTo>
                <a:lnTo>
                  <a:pt x="7296" y="193"/>
                </a:lnTo>
                <a:close/>
                <a:moveTo>
                  <a:pt x="14344" y="193"/>
                </a:moveTo>
                <a:lnTo>
                  <a:pt x="14278" y="215"/>
                </a:lnTo>
                <a:lnTo>
                  <a:pt x="14221" y="276"/>
                </a:lnTo>
                <a:lnTo>
                  <a:pt x="14283" y="295"/>
                </a:lnTo>
                <a:lnTo>
                  <a:pt x="14356" y="359"/>
                </a:lnTo>
                <a:lnTo>
                  <a:pt x="14443" y="398"/>
                </a:lnTo>
                <a:lnTo>
                  <a:pt x="14568" y="430"/>
                </a:lnTo>
                <a:lnTo>
                  <a:pt x="14646" y="411"/>
                </a:lnTo>
                <a:lnTo>
                  <a:pt x="14594" y="327"/>
                </a:lnTo>
                <a:lnTo>
                  <a:pt x="14448" y="234"/>
                </a:lnTo>
                <a:lnTo>
                  <a:pt x="14344" y="193"/>
                </a:lnTo>
                <a:close/>
                <a:moveTo>
                  <a:pt x="12660" y="225"/>
                </a:moveTo>
                <a:lnTo>
                  <a:pt x="12629" y="234"/>
                </a:lnTo>
                <a:lnTo>
                  <a:pt x="12615" y="257"/>
                </a:lnTo>
                <a:lnTo>
                  <a:pt x="12599" y="234"/>
                </a:lnTo>
                <a:lnTo>
                  <a:pt x="12542" y="234"/>
                </a:lnTo>
                <a:lnTo>
                  <a:pt x="12474" y="257"/>
                </a:lnTo>
                <a:lnTo>
                  <a:pt x="12556" y="257"/>
                </a:lnTo>
                <a:lnTo>
                  <a:pt x="12547" y="286"/>
                </a:lnTo>
                <a:lnTo>
                  <a:pt x="12594" y="308"/>
                </a:lnTo>
                <a:lnTo>
                  <a:pt x="12634" y="286"/>
                </a:lnTo>
                <a:lnTo>
                  <a:pt x="12634" y="276"/>
                </a:lnTo>
                <a:lnTo>
                  <a:pt x="12667" y="266"/>
                </a:lnTo>
                <a:lnTo>
                  <a:pt x="12712" y="257"/>
                </a:lnTo>
                <a:lnTo>
                  <a:pt x="12723" y="244"/>
                </a:lnTo>
                <a:lnTo>
                  <a:pt x="12660" y="225"/>
                </a:lnTo>
                <a:close/>
                <a:moveTo>
                  <a:pt x="11656" y="244"/>
                </a:moveTo>
                <a:lnTo>
                  <a:pt x="11624" y="276"/>
                </a:lnTo>
                <a:lnTo>
                  <a:pt x="11562" y="257"/>
                </a:lnTo>
                <a:lnTo>
                  <a:pt x="11453" y="276"/>
                </a:lnTo>
                <a:lnTo>
                  <a:pt x="11500" y="318"/>
                </a:lnTo>
                <a:lnTo>
                  <a:pt x="11552" y="318"/>
                </a:lnTo>
                <a:lnTo>
                  <a:pt x="11562" y="347"/>
                </a:lnTo>
                <a:lnTo>
                  <a:pt x="11675" y="359"/>
                </a:lnTo>
                <a:lnTo>
                  <a:pt x="11785" y="347"/>
                </a:lnTo>
                <a:lnTo>
                  <a:pt x="11831" y="295"/>
                </a:lnTo>
                <a:lnTo>
                  <a:pt x="11753" y="266"/>
                </a:lnTo>
                <a:lnTo>
                  <a:pt x="11656" y="244"/>
                </a:lnTo>
                <a:close/>
                <a:moveTo>
                  <a:pt x="11442" y="295"/>
                </a:moveTo>
                <a:lnTo>
                  <a:pt x="11385" y="308"/>
                </a:lnTo>
                <a:lnTo>
                  <a:pt x="11376" y="337"/>
                </a:lnTo>
                <a:lnTo>
                  <a:pt x="11319" y="337"/>
                </a:lnTo>
                <a:lnTo>
                  <a:pt x="11298" y="308"/>
                </a:lnTo>
                <a:lnTo>
                  <a:pt x="11194" y="337"/>
                </a:lnTo>
                <a:lnTo>
                  <a:pt x="11230" y="411"/>
                </a:lnTo>
                <a:lnTo>
                  <a:pt x="11313" y="501"/>
                </a:lnTo>
                <a:lnTo>
                  <a:pt x="11376" y="523"/>
                </a:lnTo>
                <a:lnTo>
                  <a:pt x="11345" y="565"/>
                </a:lnTo>
                <a:lnTo>
                  <a:pt x="11432" y="626"/>
                </a:lnTo>
                <a:lnTo>
                  <a:pt x="11479" y="626"/>
                </a:lnTo>
                <a:lnTo>
                  <a:pt x="11489" y="533"/>
                </a:lnTo>
                <a:lnTo>
                  <a:pt x="11520" y="523"/>
                </a:lnTo>
                <a:lnTo>
                  <a:pt x="11536" y="440"/>
                </a:lnTo>
                <a:lnTo>
                  <a:pt x="11630" y="411"/>
                </a:lnTo>
                <a:lnTo>
                  <a:pt x="11494" y="337"/>
                </a:lnTo>
                <a:lnTo>
                  <a:pt x="11442" y="295"/>
                </a:lnTo>
                <a:close/>
                <a:moveTo>
                  <a:pt x="6773" y="369"/>
                </a:moveTo>
                <a:lnTo>
                  <a:pt x="6747" y="411"/>
                </a:lnTo>
                <a:lnTo>
                  <a:pt x="6778" y="430"/>
                </a:lnTo>
                <a:lnTo>
                  <a:pt x="6721" y="462"/>
                </a:lnTo>
                <a:lnTo>
                  <a:pt x="6804" y="472"/>
                </a:lnTo>
                <a:lnTo>
                  <a:pt x="6846" y="501"/>
                </a:lnTo>
                <a:lnTo>
                  <a:pt x="6903" y="513"/>
                </a:lnTo>
                <a:lnTo>
                  <a:pt x="6919" y="472"/>
                </a:lnTo>
                <a:lnTo>
                  <a:pt x="6919" y="420"/>
                </a:lnTo>
                <a:lnTo>
                  <a:pt x="6841" y="388"/>
                </a:lnTo>
                <a:lnTo>
                  <a:pt x="6773" y="369"/>
                </a:lnTo>
                <a:close/>
                <a:moveTo>
                  <a:pt x="14693" y="369"/>
                </a:moveTo>
                <a:lnTo>
                  <a:pt x="14672" y="379"/>
                </a:lnTo>
                <a:lnTo>
                  <a:pt x="14688" y="513"/>
                </a:lnTo>
                <a:lnTo>
                  <a:pt x="14879" y="472"/>
                </a:lnTo>
                <a:lnTo>
                  <a:pt x="14863" y="430"/>
                </a:lnTo>
                <a:lnTo>
                  <a:pt x="14728" y="379"/>
                </a:lnTo>
                <a:lnTo>
                  <a:pt x="14693" y="369"/>
                </a:lnTo>
                <a:close/>
                <a:moveTo>
                  <a:pt x="7006" y="411"/>
                </a:moveTo>
                <a:lnTo>
                  <a:pt x="6985" y="449"/>
                </a:lnTo>
                <a:lnTo>
                  <a:pt x="6975" y="491"/>
                </a:lnTo>
                <a:lnTo>
                  <a:pt x="6996" y="513"/>
                </a:lnTo>
                <a:lnTo>
                  <a:pt x="7063" y="491"/>
                </a:lnTo>
                <a:lnTo>
                  <a:pt x="7095" y="462"/>
                </a:lnTo>
                <a:lnTo>
                  <a:pt x="7074" y="420"/>
                </a:lnTo>
                <a:lnTo>
                  <a:pt x="7053" y="420"/>
                </a:lnTo>
                <a:lnTo>
                  <a:pt x="7006" y="411"/>
                </a:lnTo>
                <a:close/>
                <a:moveTo>
                  <a:pt x="6509" y="420"/>
                </a:moveTo>
                <a:lnTo>
                  <a:pt x="6447" y="449"/>
                </a:lnTo>
                <a:lnTo>
                  <a:pt x="6436" y="462"/>
                </a:lnTo>
                <a:lnTo>
                  <a:pt x="6504" y="462"/>
                </a:lnTo>
                <a:lnTo>
                  <a:pt x="6561" y="440"/>
                </a:lnTo>
                <a:lnTo>
                  <a:pt x="6530" y="420"/>
                </a:lnTo>
                <a:lnTo>
                  <a:pt x="6509" y="420"/>
                </a:lnTo>
                <a:close/>
                <a:moveTo>
                  <a:pt x="11687" y="449"/>
                </a:moveTo>
                <a:lnTo>
                  <a:pt x="11609" y="472"/>
                </a:lnTo>
                <a:lnTo>
                  <a:pt x="11635" y="501"/>
                </a:lnTo>
                <a:lnTo>
                  <a:pt x="11614" y="533"/>
                </a:lnTo>
                <a:lnTo>
                  <a:pt x="11687" y="552"/>
                </a:lnTo>
                <a:lnTo>
                  <a:pt x="11769" y="513"/>
                </a:lnTo>
                <a:lnTo>
                  <a:pt x="11708" y="491"/>
                </a:lnTo>
                <a:lnTo>
                  <a:pt x="11687" y="449"/>
                </a:lnTo>
                <a:close/>
                <a:moveTo>
                  <a:pt x="6467" y="481"/>
                </a:moveTo>
                <a:lnTo>
                  <a:pt x="6405" y="491"/>
                </a:lnTo>
                <a:lnTo>
                  <a:pt x="6349" y="523"/>
                </a:lnTo>
                <a:lnTo>
                  <a:pt x="6384" y="565"/>
                </a:lnTo>
                <a:lnTo>
                  <a:pt x="6478" y="533"/>
                </a:lnTo>
                <a:lnTo>
                  <a:pt x="6514" y="501"/>
                </a:lnTo>
                <a:lnTo>
                  <a:pt x="6467" y="481"/>
                </a:lnTo>
                <a:close/>
                <a:moveTo>
                  <a:pt x="7027" y="513"/>
                </a:moveTo>
                <a:lnTo>
                  <a:pt x="7022" y="542"/>
                </a:lnTo>
                <a:lnTo>
                  <a:pt x="7089" y="552"/>
                </a:lnTo>
                <a:lnTo>
                  <a:pt x="7110" y="552"/>
                </a:lnTo>
                <a:lnTo>
                  <a:pt x="7121" y="533"/>
                </a:lnTo>
                <a:lnTo>
                  <a:pt x="7105" y="523"/>
                </a:lnTo>
                <a:lnTo>
                  <a:pt x="7027" y="513"/>
                </a:lnTo>
                <a:close/>
                <a:moveTo>
                  <a:pt x="6240" y="533"/>
                </a:moveTo>
                <a:lnTo>
                  <a:pt x="6177" y="552"/>
                </a:lnTo>
                <a:lnTo>
                  <a:pt x="6115" y="552"/>
                </a:lnTo>
                <a:lnTo>
                  <a:pt x="5986" y="616"/>
                </a:lnTo>
                <a:lnTo>
                  <a:pt x="5861" y="687"/>
                </a:lnTo>
                <a:lnTo>
                  <a:pt x="5903" y="719"/>
                </a:lnTo>
                <a:lnTo>
                  <a:pt x="5975" y="696"/>
                </a:lnTo>
                <a:lnTo>
                  <a:pt x="6085" y="655"/>
                </a:lnTo>
                <a:lnTo>
                  <a:pt x="6120" y="645"/>
                </a:lnTo>
                <a:lnTo>
                  <a:pt x="6177" y="616"/>
                </a:lnTo>
                <a:lnTo>
                  <a:pt x="6240" y="533"/>
                </a:lnTo>
                <a:close/>
                <a:moveTo>
                  <a:pt x="14905" y="542"/>
                </a:moveTo>
                <a:lnTo>
                  <a:pt x="14837" y="584"/>
                </a:lnTo>
                <a:lnTo>
                  <a:pt x="14827" y="626"/>
                </a:lnTo>
                <a:lnTo>
                  <a:pt x="14843" y="667"/>
                </a:lnTo>
                <a:lnTo>
                  <a:pt x="14770" y="667"/>
                </a:lnTo>
                <a:lnTo>
                  <a:pt x="14714" y="719"/>
                </a:lnTo>
                <a:lnTo>
                  <a:pt x="14667" y="696"/>
                </a:lnTo>
                <a:lnTo>
                  <a:pt x="14568" y="706"/>
                </a:lnTo>
                <a:lnTo>
                  <a:pt x="14568" y="738"/>
                </a:lnTo>
                <a:lnTo>
                  <a:pt x="14469" y="748"/>
                </a:lnTo>
                <a:lnTo>
                  <a:pt x="14417" y="799"/>
                </a:lnTo>
                <a:lnTo>
                  <a:pt x="14370" y="799"/>
                </a:lnTo>
                <a:lnTo>
                  <a:pt x="14356" y="873"/>
                </a:lnTo>
                <a:lnTo>
                  <a:pt x="14412" y="924"/>
                </a:lnTo>
                <a:lnTo>
                  <a:pt x="14330" y="934"/>
                </a:lnTo>
                <a:lnTo>
                  <a:pt x="14226" y="934"/>
                </a:lnTo>
                <a:lnTo>
                  <a:pt x="14163" y="953"/>
                </a:lnTo>
                <a:lnTo>
                  <a:pt x="14215" y="1065"/>
                </a:lnTo>
                <a:lnTo>
                  <a:pt x="14288" y="1158"/>
                </a:lnTo>
                <a:lnTo>
                  <a:pt x="14184" y="1097"/>
                </a:lnTo>
                <a:lnTo>
                  <a:pt x="14097" y="1107"/>
                </a:lnTo>
                <a:lnTo>
                  <a:pt x="14040" y="1149"/>
                </a:lnTo>
                <a:lnTo>
                  <a:pt x="14085" y="1232"/>
                </a:lnTo>
                <a:lnTo>
                  <a:pt x="14033" y="1210"/>
                </a:lnTo>
                <a:lnTo>
                  <a:pt x="14014" y="1107"/>
                </a:lnTo>
                <a:lnTo>
                  <a:pt x="13967" y="1046"/>
                </a:lnTo>
                <a:lnTo>
                  <a:pt x="13946" y="1046"/>
                </a:lnTo>
                <a:lnTo>
                  <a:pt x="13988" y="1129"/>
                </a:lnTo>
                <a:lnTo>
                  <a:pt x="13936" y="1200"/>
                </a:lnTo>
                <a:lnTo>
                  <a:pt x="14024" y="1293"/>
                </a:lnTo>
                <a:lnTo>
                  <a:pt x="14029" y="1405"/>
                </a:lnTo>
                <a:lnTo>
                  <a:pt x="14059" y="1466"/>
                </a:lnTo>
                <a:lnTo>
                  <a:pt x="14111" y="1476"/>
                </a:lnTo>
                <a:lnTo>
                  <a:pt x="14118" y="1550"/>
                </a:lnTo>
                <a:lnTo>
                  <a:pt x="14163" y="1611"/>
                </a:lnTo>
                <a:lnTo>
                  <a:pt x="14144" y="1662"/>
                </a:lnTo>
                <a:lnTo>
                  <a:pt x="14148" y="1723"/>
                </a:lnTo>
                <a:lnTo>
                  <a:pt x="14106" y="1755"/>
                </a:lnTo>
                <a:lnTo>
                  <a:pt x="14101" y="1797"/>
                </a:lnTo>
                <a:lnTo>
                  <a:pt x="14045" y="1774"/>
                </a:lnTo>
                <a:lnTo>
                  <a:pt x="14080" y="1611"/>
                </a:lnTo>
                <a:lnTo>
                  <a:pt x="14076" y="1527"/>
                </a:lnTo>
                <a:lnTo>
                  <a:pt x="14003" y="1457"/>
                </a:lnTo>
                <a:lnTo>
                  <a:pt x="13962" y="1303"/>
                </a:lnTo>
                <a:lnTo>
                  <a:pt x="13920" y="1219"/>
                </a:lnTo>
                <a:lnTo>
                  <a:pt x="13878" y="1190"/>
                </a:lnTo>
                <a:lnTo>
                  <a:pt x="13889" y="1097"/>
                </a:lnTo>
                <a:lnTo>
                  <a:pt x="13859" y="1036"/>
                </a:lnTo>
                <a:lnTo>
                  <a:pt x="13739" y="1004"/>
                </a:lnTo>
                <a:lnTo>
                  <a:pt x="13713" y="1027"/>
                </a:lnTo>
                <a:lnTo>
                  <a:pt x="13718" y="1129"/>
                </a:lnTo>
                <a:lnTo>
                  <a:pt x="13671" y="1232"/>
                </a:lnTo>
                <a:lnTo>
                  <a:pt x="13682" y="1271"/>
                </a:lnTo>
                <a:lnTo>
                  <a:pt x="13734" y="1364"/>
                </a:lnTo>
                <a:lnTo>
                  <a:pt x="13734" y="1415"/>
                </a:lnTo>
                <a:lnTo>
                  <a:pt x="13791" y="1425"/>
                </a:lnTo>
                <a:lnTo>
                  <a:pt x="13800" y="1447"/>
                </a:lnTo>
                <a:lnTo>
                  <a:pt x="13863" y="1508"/>
                </a:lnTo>
                <a:lnTo>
                  <a:pt x="13852" y="1569"/>
                </a:lnTo>
                <a:lnTo>
                  <a:pt x="13656" y="1437"/>
                </a:lnTo>
                <a:lnTo>
                  <a:pt x="13583" y="1405"/>
                </a:lnTo>
                <a:lnTo>
                  <a:pt x="13444" y="1373"/>
                </a:lnTo>
                <a:lnTo>
                  <a:pt x="13433" y="1415"/>
                </a:lnTo>
                <a:lnTo>
                  <a:pt x="13496" y="1476"/>
                </a:lnTo>
                <a:lnTo>
                  <a:pt x="13463" y="1550"/>
                </a:lnTo>
                <a:lnTo>
                  <a:pt x="13397" y="1476"/>
                </a:lnTo>
                <a:lnTo>
                  <a:pt x="13345" y="1527"/>
                </a:lnTo>
                <a:lnTo>
                  <a:pt x="13263" y="1527"/>
                </a:lnTo>
                <a:lnTo>
                  <a:pt x="13241" y="1569"/>
                </a:lnTo>
                <a:lnTo>
                  <a:pt x="13185" y="1559"/>
                </a:lnTo>
                <a:lnTo>
                  <a:pt x="13211" y="1489"/>
                </a:lnTo>
                <a:lnTo>
                  <a:pt x="13173" y="1476"/>
                </a:lnTo>
                <a:lnTo>
                  <a:pt x="13039" y="1579"/>
                </a:lnTo>
                <a:lnTo>
                  <a:pt x="12956" y="1630"/>
                </a:lnTo>
                <a:lnTo>
                  <a:pt x="12961" y="1704"/>
                </a:lnTo>
                <a:lnTo>
                  <a:pt x="12893" y="1723"/>
                </a:lnTo>
                <a:lnTo>
                  <a:pt x="12853" y="1681"/>
                </a:lnTo>
                <a:lnTo>
                  <a:pt x="12841" y="1620"/>
                </a:lnTo>
                <a:lnTo>
                  <a:pt x="12893" y="1611"/>
                </a:lnTo>
                <a:lnTo>
                  <a:pt x="12858" y="1550"/>
                </a:lnTo>
                <a:lnTo>
                  <a:pt x="12728" y="1508"/>
                </a:lnTo>
                <a:lnTo>
                  <a:pt x="12775" y="1579"/>
                </a:lnTo>
                <a:lnTo>
                  <a:pt x="12764" y="1652"/>
                </a:lnTo>
                <a:lnTo>
                  <a:pt x="12816" y="1723"/>
                </a:lnTo>
                <a:lnTo>
                  <a:pt x="12806" y="1806"/>
                </a:lnTo>
                <a:lnTo>
                  <a:pt x="12754" y="1765"/>
                </a:lnTo>
                <a:lnTo>
                  <a:pt x="12712" y="1755"/>
                </a:lnTo>
                <a:lnTo>
                  <a:pt x="12624" y="1867"/>
                </a:lnTo>
                <a:lnTo>
                  <a:pt x="12671" y="1960"/>
                </a:lnTo>
                <a:lnTo>
                  <a:pt x="12634" y="1989"/>
                </a:lnTo>
                <a:lnTo>
                  <a:pt x="12511" y="1919"/>
                </a:lnTo>
                <a:lnTo>
                  <a:pt x="12485" y="1960"/>
                </a:lnTo>
                <a:lnTo>
                  <a:pt x="12521" y="2012"/>
                </a:lnTo>
                <a:lnTo>
                  <a:pt x="12526" y="2073"/>
                </a:lnTo>
                <a:lnTo>
                  <a:pt x="12485" y="2041"/>
                </a:lnTo>
                <a:lnTo>
                  <a:pt x="12417" y="2002"/>
                </a:lnTo>
                <a:lnTo>
                  <a:pt x="12386" y="1826"/>
                </a:lnTo>
                <a:lnTo>
                  <a:pt x="12297" y="1745"/>
                </a:lnTo>
                <a:lnTo>
                  <a:pt x="12330" y="1733"/>
                </a:lnTo>
                <a:lnTo>
                  <a:pt x="12547" y="1826"/>
                </a:lnTo>
                <a:lnTo>
                  <a:pt x="12615" y="1797"/>
                </a:lnTo>
                <a:lnTo>
                  <a:pt x="12655" y="1733"/>
                </a:lnTo>
                <a:lnTo>
                  <a:pt x="12641" y="1652"/>
                </a:lnTo>
                <a:lnTo>
                  <a:pt x="12599" y="1601"/>
                </a:lnTo>
                <a:lnTo>
                  <a:pt x="12407" y="1466"/>
                </a:lnTo>
                <a:lnTo>
                  <a:pt x="12283" y="1437"/>
                </a:lnTo>
                <a:lnTo>
                  <a:pt x="12200" y="1364"/>
                </a:lnTo>
                <a:lnTo>
                  <a:pt x="12158" y="1405"/>
                </a:lnTo>
                <a:lnTo>
                  <a:pt x="12101" y="1335"/>
                </a:lnTo>
                <a:lnTo>
                  <a:pt x="12153" y="1303"/>
                </a:lnTo>
                <a:lnTo>
                  <a:pt x="12007" y="1219"/>
                </a:lnTo>
                <a:lnTo>
                  <a:pt x="11934" y="1242"/>
                </a:lnTo>
                <a:lnTo>
                  <a:pt x="11857" y="1242"/>
                </a:lnTo>
                <a:lnTo>
                  <a:pt x="11800" y="1335"/>
                </a:lnTo>
                <a:lnTo>
                  <a:pt x="11727" y="1322"/>
                </a:lnTo>
                <a:lnTo>
                  <a:pt x="11635" y="1373"/>
                </a:lnTo>
                <a:lnTo>
                  <a:pt x="11526" y="1518"/>
                </a:lnTo>
                <a:lnTo>
                  <a:pt x="11458" y="1611"/>
                </a:lnTo>
                <a:lnTo>
                  <a:pt x="11364" y="1835"/>
                </a:lnTo>
                <a:lnTo>
                  <a:pt x="11287" y="2002"/>
                </a:lnTo>
                <a:lnTo>
                  <a:pt x="11199" y="2124"/>
                </a:lnTo>
                <a:lnTo>
                  <a:pt x="11079" y="2227"/>
                </a:lnTo>
                <a:lnTo>
                  <a:pt x="11039" y="2310"/>
                </a:lnTo>
                <a:lnTo>
                  <a:pt x="11060" y="2596"/>
                </a:lnTo>
                <a:lnTo>
                  <a:pt x="11079" y="2730"/>
                </a:lnTo>
                <a:lnTo>
                  <a:pt x="11147" y="2791"/>
                </a:lnTo>
                <a:lnTo>
                  <a:pt x="11183" y="2782"/>
                </a:lnTo>
                <a:lnTo>
                  <a:pt x="11277" y="2637"/>
                </a:lnTo>
                <a:lnTo>
                  <a:pt x="11313" y="2721"/>
                </a:lnTo>
                <a:lnTo>
                  <a:pt x="11360" y="2894"/>
                </a:lnTo>
                <a:lnTo>
                  <a:pt x="11407" y="3039"/>
                </a:lnTo>
                <a:lnTo>
                  <a:pt x="11410" y="3055"/>
                </a:lnTo>
                <a:lnTo>
                  <a:pt x="11350" y="3090"/>
                </a:lnTo>
                <a:lnTo>
                  <a:pt x="11360" y="3141"/>
                </a:lnTo>
                <a:lnTo>
                  <a:pt x="11411" y="3212"/>
                </a:lnTo>
                <a:lnTo>
                  <a:pt x="11426" y="3154"/>
                </a:lnTo>
                <a:lnTo>
                  <a:pt x="11428" y="3160"/>
                </a:lnTo>
                <a:lnTo>
                  <a:pt x="11484" y="3151"/>
                </a:lnTo>
                <a:lnTo>
                  <a:pt x="11510" y="3048"/>
                </a:lnTo>
                <a:lnTo>
                  <a:pt x="11572" y="3058"/>
                </a:lnTo>
                <a:lnTo>
                  <a:pt x="11593" y="2936"/>
                </a:lnTo>
                <a:lnTo>
                  <a:pt x="11598" y="2721"/>
                </a:lnTo>
                <a:lnTo>
                  <a:pt x="11645" y="2689"/>
                </a:lnTo>
                <a:lnTo>
                  <a:pt x="11682" y="2544"/>
                </a:lnTo>
                <a:lnTo>
                  <a:pt x="11630" y="2474"/>
                </a:lnTo>
                <a:lnTo>
                  <a:pt x="11588" y="2390"/>
                </a:lnTo>
                <a:lnTo>
                  <a:pt x="11609" y="2217"/>
                </a:lnTo>
                <a:lnTo>
                  <a:pt x="11692" y="2114"/>
                </a:lnTo>
                <a:lnTo>
                  <a:pt x="11760" y="2021"/>
                </a:lnTo>
                <a:lnTo>
                  <a:pt x="11743" y="1951"/>
                </a:lnTo>
                <a:lnTo>
                  <a:pt x="11779" y="1867"/>
                </a:lnTo>
                <a:lnTo>
                  <a:pt x="11857" y="1835"/>
                </a:lnTo>
                <a:lnTo>
                  <a:pt x="11925" y="1887"/>
                </a:lnTo>
                <a:lnTo>
                  <a:pt x="11934" y="1938"/>
                </a:lnTo>
                <a:lnTo>
                  <a:pt x="11909" y="1960"/>
                </a:lnTo>
                <a:lnTo>
                  <a:pt x="11816" y="2092"/>
                </a:lnTo>
                <a:lnTo>
                  <a:pt x="11779" y="2166"/>
                </a:lnTo>
                <a:lnTo>
                  <a:pt x="11764" y="2236"/>
                </a:lnTo>
                <a:lnTo>
                  <a:pt x="11795" y="2349"/>
                </a:lnTo>
                <a:lnTo>
                  <a:pt x="11795" y="2474"/>
                </a:lnTo>
                <a:lnTo>
                  <a:pt x="11847" y="2516"/>
                </a:lnTo>
                <a:lnTo>
                  <a:pt x="11883" y="2586"/>
                </a:lnTo>
                <a:lnTo>
                  <a:pt x="11960" y="2554"/>
                </a:lnTo>
                <a:lnTo>
                  <a:pt x="12045" y="2516"/>
                </a:lnTo>
                <a:lnTo>
                  <a:pt x="12132" y="2503"/>
                </a:lnTo>
                <a:lnTo>
                  <a:pt x="12189" y="2567"/>
                </a:lnTo>
                <a:lnTo>
                  <a:pt x="12142" y="2637"/>
                </a:lnTo>
                <a:lnTo>
                  <a:pt x="12090" y="2637"/>
                </a:lnTo>
                <a:lnTo>
                  <a:pt x="12033" y="2618"/>
                </a:lnTo>
                <a:lnTo>
                  <a:pt x="11972" y="2637"/>
                </a:lnTo>
                <a:lnTo>
                  <a:pt x="11915" y="2670"/>
                </a:lnTo>
                <a:lnTo>
                  <a:pt x="11925" y="2740"/>
                </a:lnTo>
                <a:lnTo>
                  <a:pt x="11960" y="2782"/>
                </a:lnTo>
                <a:lnTo>
                  <a:pt x="11977" y="2759"/>
                </a:lnTo>
                <a:lnTo>
                  <a:pt x="11977" y="2833"/>
                </a:lnTo>
                <a:lnTo>
                  <a:pt x="11977" y="2926"/>
                </a:lnTo>
                <a:lnTo>
                  <a:pt x="11934" y="2926"/>
                </a:lnTo>
                <a:lnTo>
                  <a:pt x="11889" y="2833"/>
                </a:lnTo>
                <a:lnTo>
                  <a:pt x="11847" y="2875"/>
                </a:lnTo>
                <a:lnTo>
                  <a:pt x="11826" y="2955"/>
                </a:lnTo>
                <a:lnTo>
                  <a:pt x="11831" y="3048"/>
                </a:lnTo>
                <a:lnTo>
                  <a:pt x="11852" y="3151"/>
                </a:lnTo>
                <a:lnTo>
                  <a:pt x="11785" y="3193"/>
                </a:lnTo>
                <a:lnTo>
                  <a:pt x="11774" y="3253"/>
                </a:lnTo>
                <a:lnTo>
                  <a:pt x="11727" y="3253"/>
                </a:lnTo>
                <a:lnTo>
                  <a:pt x="11722" y="3221"/>
                </a:lnTo>
                <a:lnTo>
                  <a:pt x="11671" y="3202"/>
                </a:lnTo>
                <a:lnTo>
                  <a:pt x="11609" y="3244"/>
                </a:lnTo>
                <a:lnTo>
                  <a:pt x="11531" y="3305"/>
                </a:lnTo>
                <a:lnTo>
                  <a:pt x="11500" y="3347"/>
                </a:lnTo>
                <a:lnTo>
                  <a:pt x="11475" y="3305"/>
                </a:lnTo>
                <a:lnTo>
                  <a:pt x="11411" y="3253"/>
                </a:lnTo>
                <a:lnTo>
                  <a:pt x="11385" y="3286"/>
                </a:lnTo>
                <a:lnTo>
                  <a:pt x="11334" y="3305"/>
                </a:lnTo>
                <a:lnTo>
                  <a:pt x="11334" y="3263"/>
                </a:lnTo>
                <a:lnTo>
                  <a:pt x="11282" y="3234"/>
                </a:lnTo>
                <a:lnTo>
                  <a:pt x="11282" y="3183"/>
                </a:lnTo>
                <a:lnTo>
                  <a:pt x="11267" y="3119"/>
                </a:lnTo>
                <a:lnTo>
                  <a:pt x="11298" y="3029"/>
                </a:lnTo>
                <a:lnTo>
                  <a:pt x="11313" y="3039"/>
                </a:lnTo>
                <a:lnTo>
                  <a:pt x="11324" y="2987"/>
                </a:lnTo>
                <a:lnTo>
                  <a:pt x="11298" y="2965"/>
                </a:lnTo>
                <a:lnTo>
                  <a:pt x="11293" y="2936"/>
                </a:lnTo>
                <a:lnTo>
                  <a:pt x="11308" y="2894"/>
                </a:lnTo>
                <a:lnTo>
                  <a:pt x="11308" y="2833"/>
                </a:lnTo>
                <a:lnTo>
                  <a:pt x="11272" y="2862"/>
                </a:lnTo>
                <a:lnTo>
                  <a:pt x="11256" y="2894"/>
                </a:lnTo>
                <a:lnTo>
                  <a:pt x="11215" y="2904"/>
                </a:lnTo>
                <a:lnTo>
                  <a:pt x="11199" y="2945"/>
                </a:lnTo>
                <a:lnTo>
                  <a:pt x="11194" y="2978"/>
                </a:lnTo>
                <a:lnTo>
                  <a:pt x="11199" y="3109"/>
                </a:lnTo>
                <a:lnTo>
                  <a:pt x="11220" y="3183"/>
                </a:lnTo>
                <a:lnTo>
                  <a:pt x="11225" y="3253"/>
                </a:lnTo>
                <a:lnTo>
                  <a:pt x="11241" y="3305"/>
                </a:lnTo>
                <a:lnTo>
                  <a:pt x="11209" y="3366"/>
                </a:lnTo>
                <a:lnTo>
                  <a:pt x="11199" y="3337"/>
                </a:lnTo>
                <a:lnTo>
                  <a:pt x="11157" y="3347"/>
                </a:lnTo>
                <a:lnTo>
                  <a:pt x="11147" y="3375"/>
                </a:lnTo>
                <a:lnTo>
                  <a:pt x="11105" y="3375"/>
                </a:lnTo>
                <a:lnTo>
                  <a:pt x="11039" y="3427"/>
                </a:lnTo>
                <a:lnTo>
                  <a:pt x="10997" y="3622"/>
                </a:lnTo>
                <a:lnTo>
                  <a:pt x="10971" y="3655"/>
                </a:lnTo>
                <a:lnTo>
                  <a:pt x="10930" y="3683"/>
                </a:lnTo>
                <a:lnTo>
                  <a:pt x="10883" y="3716"/>
                </a:lnTo>
                <a:lnTo>
                  <a:pt x="10867" y="3818"/>
                </a:lnTo>
                <a:lnTo>
                  <a:pt x="10743" y="3921"/>
                </a:lnTo>
                <a:lnTo>
                  <a:pt x="10691" y="3860"/>
                </a:lnTo>
                <a:lnTo>
                  <a:pt x="10707" y="4014"/>
                </a:lnTo>
                <a:lnTo>
                  <a:pt x="10619" y="3982"/>
                </a:lnTo>
                <a:lnTo>
                  <a:pt x="10551" y="4014"/>
                </a:lnTo>
                <a:lnTo>
                  <a:pt x="10556" y="4107"/>
                </a:lnTo>
                <a:lnTo>
                  <a:pt x="10639" y="4158"/>
                </a:lnTo>
                <a:lnTo>
                  <a:pt x="10681" y="4229"/>
                </a:lnTo>
                <a:lnTo>
                  <a:pt x="10738" y="4383"/>
                </a:lnTo>
                <a:lnTo>
                  <a:pt x="10728" y="4649"/>
                </a:lnTo>
                <a:lnTo>
                  <a:pt x="10697" y="4733"/>
                </a:lnTo>
                <a:lnTo>
                  <a:pt x="10608" y="4733"/>
                </a:lnTo>
                <a:lnTo>
                  <a:pt x="10561" y="4742"/>
                </a:lnTo>
                <a:lnTo>
                  <a:pt x="10504" y="4723"/>
                </a:lnTo>
                <a:lnTo>
                  <a:pt x="10432" y="4723"/>
                </a:lnTo>
                <a:lnTo>
                  <a:pt x="10365" y="4701"/>
                </a:lnTo>
                <a:lnTo>
                  <a:pt x="10287" y="4794"/>
                </a:lnTo>
                <a:lnTo>
                  <a:pt x="10308" y="4855"/>
                </a:lnTo>
                <a:lnTo>
                  <a:pt x="10302" y="4948"/>
                </a:lnTo>
                <a:lnTo>
                  <a:pt x="10302" y="4989"/>
                </a:lnTo>
                <a:lnTo>
                  <a:pt x="10313" y="5041"/>
                </a:lnTo>
                <a:lnTo>
                  <a:pt x="10313" y="5102"/>
                </a:lnTo>
                <a:lnTo>
                  <a:pt x="10297" y="5185"/>
                </a:lnTo>
                <a:lnTo>
                  <a:pt x="10292" y="5236"/>
                </a:lnTo>
                <a:lnTo>
                  <a:pt x="10271" y="5288"/>
                </a:lnTo>
                <a:lnTo>
                  <a:pt x="10266" y="5378"/>
                </a:lnTo>
                <a:lnTo>
                  <a:pt x="10276" y="5429"/>
                </a:lnTo>
                <a:lnTo>
                  <a:pt x="10302" y="5442"/>
                </a:lnTo>
                <a:lnTo>
                  <a:pt x="10308" y="5522"/>
                </a:lnTo>
                <a:lnTo>
                  <a:pt x="10297" y="5625"/>
                </a:lnTo>
                <a:lnTo>
                  <a:pt x="10328" y="5615"/>
                </a:lnTo>
                <a:lnTo>
                  <a:pt x="10360" y="5634"/>
                </a:lnTo>
                <a:lnTo>
                  <a:pt x="10380" y="5605"/>
                </a:lnTo>
                <a:lnTo>
                  <a:pt x="10432" y="5625"/>
                </a:lnTo>
                <a:lnTo>
                  <a:pt x="10448" y="5708"/>
                </a:lnTo>
                <a:lnTo>
                  <a:pt x="10469" y="5750"/>
                </a:lnTo>
                <a:lnTo>
                  <a:pt x="10470" y="5750"/>
                </a:lnTo>
                <a:lnTo>
                  <a:pt x="10453" y="5820"/>
                </a:lnTo>
                <a:lnTo>
                  <a:pt x="10412" y="5965"/>
                </a:lnTo>
                <a:lnTo>
                  <a:pt x="10370" y="6016"/>
                </a:lnTo>
                <a:lnTo>
                  <a:pt x="10313" y="6077"/>
                </a:lnTo>
                <a:lnTo>
                  <a:pt x="10276" y="6170"/>
                </a:lnTo>
                <a:lnTo>
                  <a:pt x="10266" y="6241"/>
                </a:lnTo>
                <a:lnTo>
                  <a:pt x="10240" y="6353"/>
                </a:lnTo>
                <a:lnTo>
                  <a:pt x="10250" y="6520"/>
                </a:lnTo>
                <a:lnTo>
                  <a:pt x="10198" y="6632"/>
                </a:lnTo>
                <a:lnTo>
                  <a:pt x="10168" y="6674"/>
                </a:lnTo>
                <a:lnTo>
                  <a:pt x="10121" y="6764"/>
                </a:lnTo>
                <a:lnTo>
                  <a:pt x="10064" y="6776"/>
                </a:lnTo>
                <a:lnTo>
                  <a:pt x="10033" y="6828"/>
                </a:lnTo>
                <a:lnTo>
                  <a:pt x="9991" y="6969"/>
                </a:lnTo>
                <a:lnTo>
                  <a:pt x="9951" y="7020"/>
                </a:lnTo>
                <a:lnTo>
                  <a:pt x="9929" y="7104"/>
                </a:lnTo>
                <a:lnTo>
                  <a:pt x="9929" y="7174"/>
                </a:lnTo>
                <a:lnTo>
                  <a:pt x="9913" y="7258"/>
                </a:lnTo>
                <a:lnTo>
                  <a:pt x="9894" y="7277"/>
                </a:lnTo>
                <a:lnTo>
                  <a:pt x="9857" y="7360"/>
                </a:lnTo>
                <a:lnTo>
                  <a:pt x="9836" y="7453"/>
                </a:lnTo>
                <a:lnTo>
                  <a:pt x="9842" y="7495"/>
                </a:lnTo>
                <a:lnTo>
                  <a:pt x="9821" y="7566"/>
                </a:lnTo>
                <a:lnTo>
                  <a:pt x="9795" y="7607"/>
                </a:lnTo>
                <a:lnTo>
                  <a:pt x="9790" y="7668"/>
                </a:lnTo>
                <a:lnTo>
                  <a:pt x="9784" y="7729"/>
                </a:lnTo>
                <a:lnTo>
                  <a:pt x="9816" y="7790"/>
                </a:lnTo>
                <a:lnTo>
                  <a:pt x="9831" y="7855"/>
                </a:lnTo>
                <a:lnTo>
                  <a:pt x="9826" y="7925"/>
                </a:lnTo>
                <a:lnTo>
                  <a:pt x="9831" y="7996"/>
                </a:lnTo>
                <a:lnTo>
                  <a:pt x="9836" y="8130"/>
                </a:lnTo>
                <a:lnTo>
                  <a:pt x="9826" y="8252"/>
                </a:lnTo>
                <a:lnTo>
                  <a:pt x="9810" y="8326"/>
                </a:lnTo>
                <a:lnTo>
                  <a:pt x="9816" y="8397"/>
                </a:lnTo>
                <a:lnTo>
                  <a:pt x="9800" y="8471"/>
                </a:lnTo>
                <a:lnTo>
                  <a:pt x="9769" y="8560"/>
                </a:lnTo>
                <a:lnTo>
                  <a:pt x="9743" y="8593"/>
                </a:lnTo>
                <a:lnTo>
                  <a:pt x="9774" y="8644"/>
                </a:lnTo>
                <a:lnTo>
                  <a:pt x="9800" y="8747"/>
                </a:lnTo>
                <a:lnTo>
                  <a:pt x="9790" y="8807"/>
                </a:lnTo>
                <a:lnTo>
                  <a:pt x="9800" y="8910"/>
                </a:lnTo>
                <a:lnTo>
                  <a:pt x="9805" y="8942"/>
                </a:lnTo>
                <a:lnTo>
                  <a:pt x="9826" y="8971"/>
                </a:lnTo>
                <a:lnTo>
                  <a:pt x="9826" y="8994"/>
                </a:lnTo>
                <a:lnTo>
                  <a:pt x="9842" y="9035"/>
                </a:lnTo>
                <a:lnTo>
                  <a:pt x="9868" y="9045"/>
                </a:lnTo>
                <a:lnTo>
                  <a:pt x="9899" y="9106"/>
                </a:lnTo>
                <a:lnTo>
                  <a:pt x="9913" y="9125"/>
                </a:lnTo>
                <a:lnTo>
                  <a:pt x="9925" y="9157"/>
                </a:lnTo>
                <a:lnTo>
                  <a:pt x="9929" y="9218"/>
                </a:lnTo>
                <a:lnTo>
                  <a:pt x="9946" y="9250"/>
                </a:lnTo>
                <a:lnTo>
                  <a:pt x="9960" y="9270"/>
                </a:lnTo>
                <a:lnTo>
                  <a:pt x="9981" y="9321"/>
                </a:lnTo>
                <a:lnTo>
                  <a:pt x="10007" y="9404"/>
                </a:lnTo>
                <a:lnTo>
                  <a:pt x="10012" y="9507"/>
                </a:lnTo>
                <a:lnTo>
                  <a:pt x="10023" y="9558"/>
                </a:lnTo>
                <a:lnTo>
                  <a:pt x="10054" y="9629"/>
                </a:lnTo>
                <a:lnTo>
                  <a:pt x="10095" y="9680"/>
                </a:lnTo>
                <a:lnTo>
                  <a:pt x="10111" y="9690"/>
                </a:lnTo>
                <a:lnTo>
                  <a:pt x="10153" y="9783"/>
                </a:lnTo>
                <a:lnTo>
                  <a:pt x="10205" y="9857"/>
                </a:lnTo>
                <a:lnTo>
                  <a:pt x="10261" y="9959"/>
                </a:lnTo>
                <a:lnTo>
                  <a:pt x="10323" y="10020"/>
                </a:lnTo>
                <a:lnTo>
                  <a:pt x="10339" y="10020"/>
                </a:lnTo>
                <a:lnTo>
                  <a:pt x="10349" y="10020"/>
                </a:lnTo>
                <a:lnTo>
                  <a:pt x="10412" y="9969"/>
                </a:lnTo>
                <a:lnTo>
                  <a:pt x="10453" y="9927"/>
                </a:lnTo>
                <a:lnTo>
                  <a:pt x="10525" y="9908"/>
                </a:lnTo>
                <a:lnTo>
                  <a:pt x="10561" y="9908"/>
                </a:lnTo>
                <a:lnTo>
                  <a:pt x="10603" y="9937"/>
                </a:lnTo>
                <a:lnTo>
                  <a:pt x="10629" y="9937"/>
                </a:lnTo>
                <a:lnTo>
                  <a:pt x="10681" y="9979"/>
                </a:lnTo>
                <a:lnTo>
                  <a:pt x="10754" y="9947"/>
                </a:lnTo>
                <a:lnTo>
                  <a:pt x="10789" y="9895"/>
                </a:lnTo>
                <a:lnTo>
                  <a:pt x="10883" y="9815"/>
                </a:lnTo>
                <a:lnTo>
                  <a:pt x="10930" y="9783"/>
                </a:lnTo>
                <a:lnTo>
                  <a:pt x="10982" y="9764"/>
                </a:lnTo>
                <a:lnTo>
                  <a:pt x="11034" y="9764"/>
                </a:lnTo>
                <a:lnTo>
                  <a:pt x="11079" y="9764"/>
                </a:lnTo>
                <a:lnTo>
                  <a:pt x="11121" y="9857"/>
                </a:lnTo>
                <a:lnTo>
                  <a:pt x="11143" y="9959"/>
                </a:lnTo>
                <a:lnTo>
                  <a:pt x="11173" y="10040"/>
                </a:lnTo>
                <a:lnTo>
                  <a:pt x="11220" y="10040"/>
                </a:lnTo>
                <a:lnTo>
                  <a:pt x="11241" y="10011"/>
                </a:lnTo>
                <a:lnTo>
                  <a:pt x="11261" y="10020"/>
                </a:lnTo>
                <a:lnTo>
                  <a:pt x="11324" y="9969"/>
                </a:lnTo>
                <a:lnTo>
                  <a:pt x="11324" y="10011"/>
                </a:lnTo>
                <a:lnTo>
                  <a:pt x="11339" y="10030"/>
                </a:lnTo>
                <a:lnTo>
                  <a:pt x="11350" y="10091"/>
                </a:lnTo>
                <a:lnTo>
                  <a:pt x="11376" y="10113"/>
                </a:lnTo>
                <a:lnTo>
                  <a:pt x="11402" y="10203"/>
                </a:lnTo>
                <a:lnTo>
                  <a:pt x="11390" y="10306"/>
                </a:lnTo>
                <a:lnTo>
                  <a:pt x="11371" y="10460"/>
                </a:lnTo>
                <a:lnTo>
                  <a:pt x="11381" y="10482"/>
                </a:lnTo>
                <a:lnTo>
                  <a:pt x="11371" y="10585"/>
                </a:lnTo>
                <a:lnTo>
                  <a:pt x="11355" y="10688"/>
                </a:lnTo>
                <a:lnTo>
                  <a:pt x="11339" y="10729"/>
                </a:lnTo>
                <a:lnTo>
                  <a:pt x="11339" y="10768"/>
                </a:lnTo>
                <a:lnTo>
                  <a:pt x="11376" y="10912"/>
                </a:lnTo>
                <a:lnTo>
                  <a:pt x="11416" y="11025"/>
                </a:lnTo>
                <a:lnTo>
                  <a:pt x="11479" y="11159"/>
                </a:lnTo>
                <a:lnTo>
                  <a:pt x="11531" y="11304"/>
                </a:lnTo>
                <a:lnTo>
                  <a:pt x="11546" y="11406"/>
                </a:lnTo>
                <a:lnTo>
                  <a:pt x="11557" y="11448"/>
                </a:lnTo>
                <a:lnTo>
                  <a:pt x="11552" y="11477"/>
                </a:lnTo>
                <a:lnTo>
                  <a:pt x="11583" y="11560"/>
                </a:lnTo>
                <a:lnTo>
                  <a:pt x="11593" y="11653"/>
                </a:lnTo>
                <a:lnTo>
                  <a:pt x="11609" y="11785"/>
                </a:lnTo>
                <a:lnTo>
                  <a:pt x="11588" y="11836"/>
                </a:lnTo>
                <a:lnTo>
                  <a:pt x="11583" y="11868"/>
                </a:lnTo>
                <a:lnTo>
                  <a:pt x="11598" y="11949"/>
                </a:lnTo>
                <a:lnTo>
                  <a:pt x="11614" y="12032"/>
                </a:lnTo>
                <a:lnTo>
                  <a:pt x="11630" y="12083"/>
                </a:lnTo>
                <a:lnTo>
                  <a:pt x="11635" y="12167"/>
                </a:lnTo>
                <a:lnTo>
                  <a:pt x="11630" y="12270"/>
                </a:lnTo>
                <a:lnTo>
                  <a:pt x="11609" y="12330"/>
                </a:lnTo>
                <a:lnTo>
                  <a:pt x="11572" y="12424"/>
                </a:lnTo>
                <a:lnTo>
                  <a:pt x="11557" y="12475"/>
                </a:lnTo>
                <a:lnTo>
                  <a:pt x="11536" y="12597"/>
                </a:lnTo>
                <a:lnTo>
                  <a:pt x="11531" y="12658"/>
                </a:lnTo>
                <a:lnTo>
                  <a:pt x="11510" y="12783"/>
                </a:lnTo>
                <a:lnTo>
                  <a:pt x="11500" y="12905"/>
                </a:lnTo>
                <a:lnTo>
                  <a:pt x="11505" y="12988"/>
                </a:lnTo>
                <a:lnTo>
                  <a:pt x="11510" y="13091"/>
                </a:lnTo>
                <a:lnTo>
                  <a:pt x="11557" y="13222"/>
                </a:lnTo>
                <a:lnTo>
                  <a:pt x="11567" y="13306"/>
                </a:lnTo>
                <a:lnTo>
                  <a:pt x="11598" y="13470"/>
                </a:lnTo>
                <a:lnTo>
                  <a:pt x="11630" y="13582"/>
                </a:lnTo>
                <a:lnTo>
                  <a:pt x="11649" y="13633"/>
                </a:lnTo>
                <a:lnTo>
                  <a:pt x="11656" y="13707"/>
                </a:lnTo>
                <a:lnTo>
                  <a:pt x="11656" y="13871"/>
                </a:lnTo>
                <a:lnTo>
                  <a:pt x="11671" y="14076"/>
                </a:lnTo>
                <a:lnTo>
                  <a:pt x="11687" y="14179"/>
                </a:lnTo>
                <a:lnTo>
                  <a:pt x="11696" y="14310"/>
                </a:lnTo>
                <a:lnTo>
                  <a:pt x="11717" y="14413"/>
                </a:lnTo>
                <a:lnTo>
                  <a:pt x="11760" y="14516"/>
                </a:lnTo>
                <a:lnTo>
                  <a:pt x="11795" y="14692"/>
                </a:lnTo>
                <a:lnTo>
                  <a:pt x="11821" y="14804"/>
                </a:lnTo>
                <a:lnTo>
                  <a:pt x="11842" y="14917"/>
                </a:lnTo>
                <a:lnTo>
                  <a:pt x="11842" y="15019"/>
                </a:lnTo>
                <a:lnTo>
                  <a:pt x="11821" y="15042"/>
                </a:lnTo>
                <a:lnTo>
                  <a:pt x="11837" y="15132"/>
                </a:lnTo>
                <a:lnTo>
                  <a:pt x="11831" y="15215"/>
                </a:lnTo>
                <a:lnTo>
                  <a:pt x="11837" y="15257"/>
                </a:lnTo>
                <a:lnTo>
                  <a:pt x="11842" y="15234"/>
                </a:lnTo>
                <a:lnTo>
                  <a:pt x="11863" y="15298"/>
                </a:lnTo>
                <a:lnTo>
                  <a:pt x="11883" y="15298"/>
                </a:lnTo>
                <a:lnTo>
                  <a:pt x="11904" y="15350"/>
                </a:lnTo>
                <a:lnTo>
                  <a:pt x="11930" y="15350"/>
                </a:lnTo>
                <a:lnTo>
                  <a:pt x="11967" y="15298"/>
                </a:lnTo>
                <a:lnTo>
                  <a:pt x="12019" y="15276"/>
                </a:lnTo>
                <a:lnTo>
                  <a:pt x="12080" y="15225"/>
                </a:lnTo>
                <a:lnTo>
                  <a:pt x="12106" y="15234"/>
                </a:lnTo>
                <a:lnTo>
                  <a:pt x="12142" y="15215"/>
                </a:lnTo>
                <a:lnTo>
                  <a:pt x="12205" y="15247"/>
                </a:lnTo>
                <a:lnTo>
                  <a:pt x="12236" y="15215"/>
                </a:lnTo>
                <a:lnTo>
                  <a:pt x="12271" y="15234"/>
                </a:lnTo>
                <a:lnTo>
                  <a:pt x="12283" y="15196"/>
                </a:lnTo>
                <a:lnTo>
                  <a:pt x="12313" y="15183"/>
                </a:lnTo>
                <a:lnTo>
                  <a:pt x="12375" y="15132"/>
                </a:lnTo>
                <a:lnTo>
                  <a:pt x="12422" y="15071"/>
                </a:lnTo>
                <a:lnTo>
                  <a:pt x="12469" y="14990"/>
                </a:lnTo>
                <a:lnTo>
                  <a:pt x="12542" y="14846"/>
                </a:lnTo>
                <a:lnTo>
                  <a:pt x="12577" y="14743"/>
                </a:lnTo>
                <a:lnTo>
                  <a:pt x="12599" y="14670"/>
                </a:lnTo>
                <a:lnTo>
                  <a:pt x="12624" y="14599"/>
                </a:lnTo>
                <a:lnTo>
                  <a:pt x="12634" y="14580"/>
                </a:lnTo>
                <a:lnTo>
                  <a:pt x="12676" y="14506"/>
                </a:lnTo>
                <a:lnTo>
                  <a:pt x="12692" y="14445"/>
                </a:lnTo>
                <a:lnTo>
                  <a:pt x="12702" y="14333"/>
                </a:lnTo>
                <a:lnTo>
                  <a:pt x="12723" y="14230"/>
                </a:lnTo>
                <a:lnTo>
                  <a:pt x="12728" y="14156"/>
                </a:lnTo>
                <a:lnTo>
                  <a:pt x="12712" y="14147"/>
                </a:lnTo>
                <a:lnTo>
                  <a:pt x="12707" y="14086"/>
                </a:lnTo>
                <a:lnTo>
                  <a:pt x="12733" y="14034"/>
                </a:lnTo>
                <a:lnTo>
                  <a:pt x="12806" y="13964"/>
                </a:lnTo>
                <a:lnTo>
                  <a:pt x="12858" y="13922"/>
                </a:lnTo>
                <a:lnTo>
                  <a:pt x="12884" y="13871"/>
                </a:lnTo>
                <a:lnTo>
                  <a:pt x="12893" y="13810"/>
                </a:lnTo>
                <a:lnTo>
                  <a:pt x="12879" y="13787"/>
                </a:lnTo>
                <a:lnTo>
                  <a:pt x="12888" y="13726"/>
                </a:lnTo>
                <a:lnTo>
                  <a:pt x="12893" y="13591"/>
                </a:lnTo>
                <a:lnTo>
                  <a:pt x="12884" y="13604"/>
                </a:lnTo>
                <a:lnTo>
                  <a:pt x="12884" y="13563"/>
                </a:lnTo>
                <a:lnTo>
                  <a:pt x="12874" y="13479"/>
                </a:lnTo>
                <a:lnTo>
                  <a:pt x="12848" y="13376"/>
                </a:lnTo>
                <a:lnTo>
                  <a:pt x="12853" y="13283"/>
                </a:lnTo>
                <a:lnTo>
                  <a:pt x="12879" y="13255"/>
                </a:lnTo>
                <a:lnTo>
                  <a:pt x="12926" y="13161"/>
                </a:lnTo>
                <a:lnTo>
                  <a:pt x="12952" y="13142"/>
                </a:lnTo>
                <a:lnTo>
                  <a:pt x="13023" y="12998"/>
                </a:lnTo>
                <a:lnTo>
                  <a:pt x="13091" y="12937"/>
                </a:lnTo>
                <a:lnTo>
                  <a:pt x="13148" y="12886"/>
                </a:lnTo>
                <a:lnTo>
                  <a:pt x="13190" y="12802"/>
                </a:lnTo>
                <a:lnTo>
                  <a:pt x="13216" y="12709"/>
                </a:lnTo>
                <a:lnTo>
                  <a:pt x="13237" y="12616"/>
                </a:lnTo>
                <a:lnTo>
                  <a:pt x="13225" y="12555"/>
                </a:lnTo>
                <a:lnTo>
                  <a:pt x="13225" y="12340"/>
                </a:lnTo>
                <a:lnTo>
                  <a:pt x="13220" y="12218"/>
                </a:lnTo>
                <a:lnTo>
                  <a:pt x="13225" y="12083"/>
                </a:lnTo>
                <a:lnTo>
                  <a:pt x="13216" y="12022"/>
                </a:lnTo>
                <a:lnTo>
                  <a:pt x="13195" y="11990"/>
                </a:lnTo>
                <a:lnTo>
                  <a:pt x="13173" y="11859"/>
                </a:lnTo>
                <a:lnTo>
                  <a:pt x="13152" y="11775"/>
                </a:lnTo>
                <a:lnTo>
                  <a:pt x="13159" y="11714"/>
                </a:lnTo>
                <a:lnTo>
                  <a:pt x="13152" y="11673"/>
                </a:lnTo>
                <a:lnTo>
                  <a:pt x="13169" y="11589"/>
                </a:lnTo>
                <a:lnTo>
                  <a:pt x="13169" y="11560"/>
                </a:lnTo>
                <a:lnTo>
                  <a:pt x="13133" y="11509"/>
                </a:lnTo>
                <a:lnTo>
                  <a:pt x="13126" y="11426"/>
                </a:lnTo>
                <a:lnTo>
                  <a:pt x="13159" y="11262"/>
                </a:lnTo>
                <a:lnTo>
                  <a:pt x="13185" y="11220"/>
                </a:lnTo>
                <a:lnTo>
                  <a:pt x="13195" y="11127"/>
                </a:lnTo>
                <a:lnTo>
                  <a:pt x="13216" y="11076"/>
                </a:lnTo>
                <a:lnTo>
                  <a:pt x="13225" y="10986"/>
                </a:lnTo>
                <a:lnTo>
                  <a:pt x="13246" y="10973"/>
                </a:lnTo>
                <a:lnTo>
                  <a:pt x="13263" y="10912"/>
                </a:lnTo>
                <a:lnTo>
                  <a:pt x="13303" y="10861"/>
                </a:lnTo>
                <a:lnTo>
                  <a:pt x="13319" y="10832"/>
                </a:lnTo>
                <a:lnTo>
                  <a:pt x="13334" y="10758"/>
                </a:lnTo>
                <a:lnTo>
                  <a:pt x="13402" y="10595"/>
                </a:lnTo>
                <a:lnTo>
                  <a:pt x="13458" y="10492"/>
                </a:lnTo>
                <a:lnTo>
                  <a:pt x="13548" y="10357"/>
                </a:lnTo>
                <a:lnTo>
                  <a:pt x="13609" y="10245"/>
                </a:lnTo>
                <a:lnTo>
                  <a:pt x="13677" y="10062"/>
                </a:lnTo>
                <a:lnTo>
                  <a:pt x="13729" y="9908"/>
                </a:lnTo>
                <a:lnTo>
                  <a:pt x="13781" y="9712"/>
                </a:lnTo>
                <a:lnTo>
                  <a:pt x="13816" y="9536"/>
                </a:lnTo>
                <a:lnTo>
                  <a:pt x="13842" y="9382"/>
                </a:lnTo>
                <a:lnTo>
                  <a:pt x="13859" y="9241"/>
                </a:lnTo>
                <a:lnTo>
                  <a:pt x="13868" y="9189"/>
                </a:lnTo>
                <a:lnTo>
                  <a:pt x="13868" y="9116"/>
                </a:lnTo>
                <a:lnTo>
                  <a:pt x="13873" y="9035"/>
                </a:lnTo>
                <a:lnTo>
                  <a:pt x="13873" y="8994"/>
                </a:lnTo>
                <a:lnTo>
                  <a:pt x="13852" y="8994"/>
                </a:lnTo>
                <a:lnTo>
                  <a:pt x="13826" y="9045"/>
                </a:lnTo>
                <a:lnTo>
                  <a:pt x="13795" y="9055"/>
                </a:lnTo>
                <a:lnTo>
                  <a:pt x="13769" y="9074"/>
                </a:lnTo>
                <a:lnTo>
                  <a:pt x="13748" y="9074"/>
                </a:lnTo>
                <a:lnTo>
                  <a:pt x="13713" y="9074"/>
                </a:lnTo>
                <a:lnTo>
                  <a:pt x="13692" y="9096"/>
                </a:lnTo>
                <a:lnTo>
                  <a:pt x="13661" y="9106"/>
                </a:lnTo>
                <a:lnTo>
                  <a:pt x="13609" y="9148"/>
                </a:lnTo>
                <a:lnTo>
                  <a:pt x="13541" y="9167"/>
                </a:lnTo>
                <a:lnTo>
                  <a:pt x="13484" y="9199"/>
                </a:lnTo>
                <a:lnTo>
                  <a:pt x="13454" y="9199"/>
                </a:lnTo>
                <a:lnTo>
                  <a:pt x="13428" y="9138"/>
                </a:lnTo>
                <a:lnTo>
                  <a:pt x="13418" y="9087"/>
                </a:lnTo>
                <a:lnTo>
                  <a:pt x="13397" y="9064"/>
                </a:lnTo>
                <a:lnTo>
                  <a:pt x="13371" y="9022"/>
                </a:lnTo>
                <a:lnTo>
                  <a:pt x="13407" y="8994"/>
                </a:lnTo>
                <a:lnTo>
                  <a:pt x="13407" y="8933"/>
                </a:lnTo>
                <a:lnTo>
                  <a:pt x="13392" y="8891"/>
                </a:lnTo>
                <a:lnTo>
                  <a:pt x="13360" y="8849"/>
                </a:lnTo>
                <a:lnTo>
                  <a:pt x="13340" y="8798"/>
                </a:lnTo>
                <a:lnTo>
                  <a:pt x="13303" y="8714"/>
                </a:lnTo>
                <a:lnTo>
                  <a:pt x="13267" y="8634"/>
                </a:lnTo>
                <a:lnTo>
                  <a:pt x="13185" y="8499"/>
                </a:lnTo>
                <a:lnTo>
                  <a:pt x="13148" y="8439"/>
                </a:lnTo>
                <a:lnTo>
                  <a:pt x="13126" y="8317"/>
                </a:lnTo>
                <a:lnTo>
                  <a:pt x="13086" y="8163"/>
                </a:lnTo>
                <a:lnTo>
                  <a:pt x="13049" y="8111"/>
                </a:lnTo>
                <a:lnTo>
                  <a:pt x="13023" y="8079"/>
                </a:lnTo>
                <a:lnTo>
                  <a:pt x="12997" y="7916"/>
                </a:lnTo>
                <a:lnTo>
                  <a:pt x="12987" y="7771"/>
                </a:lnTo>
                <a:lnTo>
                  <a:pt x="12997" y="7752"/>
                </a:lnTo>
                <a:lnTo>
                  <a:pt x="12977" y="7617"/>
                </a:lnTo>
                <a:lnTo>
                  <a:pt x="12966" y="7585"/>
                </a:lnTo>
                <a:lnTo>
                  <a:pt x="12893" y="7463"/>
                </a:lnTo>
                <a:lnTo>
                  <a:pt x="12888" y="7370"/>
                </a:lnTo>
                <a:lnTo>
                  <a:pt x="12900" y="7351"/>
                </a:lnTo>
                <a:lnTo>
                  <a:pt x="12841" y="7197"/>
                </a:lnTo>
                <a:lnTo>
                  <a:pt x="12822" y="7123"/>
                </a:lnTo>
                <a:lnTo>
                  <a:pt x="12796" y="7052"/>
                </a:lnTo>
                <a:lnTo>
                  <a:pt x="12744" y="6837"/>
                </a:lnTo>
                <a:lnTo>
                  <a:pt x="12702" y="6703"/>
                </a:lnTo>
                <a:lnTo>
                  <a:pt x="12671" y="6558"/>
                </a:lnTo>
                <a:lnTo>
                  <a:pt x="12676" y="6549"/>
                </a:lnTo>
                <a:lnTo>
                  <a:pt x="12728" y="6744"/>
                </a:lnTo>
                <a:lnTo>
                  <a:pt x="12759" y="6805"/>
                </a:lnTo>
                <a:lnTo>
                  <a:pt x="12780" y="6847"/>
                </a:lnTo>
                <a:lnTo>
                  <a:pt x="12790" y="6828"/>
                </a:lnTo>
                <a:lnTo>
                  <a:pt x="12806" y="6754"/>
                </a:lnTo>
                <a:lnTo>
                  <a:pt x="12816" y="6651"/>
                </a:lnTo>
                <a:lnTo>
                  <a:pt x="12832" y="6600"/>
                </a:lnTo>
                <a:lnTo>
                  <a:pt x="12837" y="6622"/>
                </a:lnTo>
                <a:lnTo>
                  <a:pt x="12832" y="6674"/>
                </a:lnTo>
                <a:lnTo>
                  <a:pt x="12832" y="6725"/>
                </a:lnTo>
                <a:lnTo>
                  <a:pt x="12827" y="6796"/>
                </a:lnTo>
                <a:lnTo>
                  <a:pt x="12858" y="6796"/>
                </a:lnTo>
                <a:lnTo>
                  <a:pt x="12893" y="6889"/>
                </a:lnTo>
                <a:lnTo>
                  <a:pt x="12935" y="7001"/>
                </a:lnTo>
                <a:lnTo>
                  <a:pt x="12961" y="7104"/>
                </a:lnTo>
                <a:lnTo>
                  <a:pt x="12977" y="7113"/>
                </a:lnTo>
                <a:lnTo>
                  <a:pt x="12997" y="7187"/>
                </a:lnTo>
                <a:lnTo>
                  <a:pt x="12997" y="7216"/>
                </a:lnTo>
                <a:lnTo>
                  <a:pt x="13018" y="7299"/>
                </a:lnTo>
                <a:lnTo>
                  <a:pt x="13049" y="7328"/>
                </a:lnTo>
                <a:lnTo>
                  <a:pt x="13081" y="7380"/>
                </a:lnTo>
                <a:lnTo>
                  <a:pt x="13122" y="7534"/>
                </a:lnTo>
                <a:lnTo>
                  <a:pt x="13122" y="7617"/>
                </a:lnTo>
                <a:lnTo>
                  <a:pt x="13133" y="7710"/>
                </a:lnTo>
                <a:lnTo>
                  <a:pt x="13173" y="7842"/>
                </a:lnTo>
                <a:lnTo>
                  <a:pt x="13199" y="7864"/>
                </a:lnTo>
                <a:lnTo>
                  <a:pt x="13246" y="7957"/>
                </a:lnTo>
                <a:lnTo>
                  <a:pt x="13267" y="8070"/>
                </a:lnTo>
                <a:lnTo>
                  <a:pt x="13303" y="8182"/>
                </a:lnTo>
                <a:lnTo>
                  <a:pt x="13334" y="8233"/>
                </a:lnTo>
                <a:lnTo>
                  <a:pt x="13340" y="8284"/>
                </a:lnTo>
                <a:lnTo>
                  <a:pt x="13360" y="8326"/>
                </a:lnTo>
                <a:lnTo>
                  <a:pt x="13371" y="8387"/>
                </a:lnTo>
                <a:lnTo>
                  <a:pt x="13376" y="8448"/>
                </a:lnTo>
                <a:lnTo>
                  <a:pt x="13371" y="8480"/>
                </a:lnTo>
                <a:lnTo>
                  <a:pt x="13381" y="8541"/>
                </a:lnTo>
                <a:lnTo>
                  <a:pt x="13371" y="8551"/>
                </a:lnTo>
                <a:lnTo>
                  <a:pt x="13392" y="8602"/>
                </a:lnTo>
                <a:lnTo>
                  <a:pt x="13407" y="8705"/>
                </a:lnTo>
                <a:lnTo>
                  <a:pt x="13418" y="8747"/>
                </a:lnTo>
                <a:lnTo>
                  <a:pt x="13418" y="8817"/>
                </a:lnTo>
                <a:lnTo>
                  <a:pt x="13433" y="8901"/>
                </a:lnTo>
                <a:lnTo>
                  <a:pt x="13475" y="8910"/>
                </a:lnTo>
                <a:lnTo>
                  <a:pt x="13496" y="8891"/>
                </a:lnTo>
                <a:lnTo>
                  <a:pt x="13527" y="8891"/>
                </a:lnTo>
                <a:lnTo>
                  <a:pt x="13536" y="8859"/>
                </a:lnTo>
                <a:lnTo>
                  <a:pt x="13552" y="8849"/>
                </a:lnTo>
                <a:lnTo>
                  <a:pt x="13562" y="8807"/>
                </a:lnTo>
                <a:lnTo>
                  <a:pt x="13578" y="8798"/>
                </a:lnTo>
                <a:lnTo>
                  <a:pt x="13630" y="8788"/>
                </a:lnTo>
                <a:lnTo>
                  <a:pt x="13666" y="8756"/>
                </a:lnTo>
                <a:lnTo>
                  <a:pt x="13703" y="8695"/>
                </a:lnTo>
                <a:lnTo>
                  <a:pt x="13722" y="8705"/>
                </a:lnTo>
                <a:lnTo>
                  <a:pt x="13748" y="8695"/>
                </a:lnTo>
                <a:lnTo>
                  <a:pt x="13800" y="8602"/>
                </a:lnTo>
                <a:lnTo>
                  <a:pt x="13894" y="8541"/>
                </a:lnTo>
                <a:lnTo>
                  <a:pt x="13951" y="8480"/>
                </a:lnTo>
                <a:lnTo>
                  <a:pt x="13951" y="8429"/>
                </a:lnTo>
                <a:lnTo>
                  <a:pt x="13962" y="8368"/>
                </a:lnTo>
                <a:lnTo>
                  <a:pt x="14003" y="8326"/>
                </a:lnTo>
                <a:lnTo>
                  <a:pt x="14029" y="8317"/>
                </a:lnTo>
                <a:lnTo>
                  <a:pt x="14066" y="8275"/>
                </a:lnTo>
                <a:lnTo>
                  <a:pt x="14097" y="8284"/>
                </a:lnTo>
                <a:lnTo>
                  <a:pt x="14123" y="8243"/>
                </a:lnTo>
                <a:lnTo>
                  <a:pt x="14123" y="8191"/>
                </a:lnTo>
                <a:lnTo>
                  <a:pt x="14144" y="8163"/>
                </a:lnTo>
                <a:lnTo>
                  <a:pt x="14179" y="8163"/>
                </a:lnTo>
                <a:lnTo>
                  <a:pt x="14189" y="8130"/>
                </a:lnTo>
                <a:lnTo>
                  <a:pt x="14195" y="8070"/>
                </a:lnTo>
                <a:lnTo>
                  <a:pt x="14231" y="8018"/>
                </a:lnTo>
                <a:lnTo>
                  <a:pt x="14257" y="8018"/>
                </a:lnTo>
                <a:lnTo>
                  <a:pt x="14262" y="7996"/>
                </a:lnTo>
                <a:lnTo>
                  <a:pt x="14252" y="7906"/>
                </a:lnTo>
                <a:lnTo>
                  <a:pt x="14257" y="7832"/>
                </a:lnTo>
                <a:lnTo>
                  <a:pt x="14267" y="7803"/>
                </a:lnTo>
                <a:lnTo>
                  <a:pt x="14293" y="7813"/>
                </a:lnTo>
                <a:lnTo>
                  <a:pt x="14309" y="7720"/>
                </a:lnTo>
                <a:lnTo>
                  <a:pt x="14330" y="7678"/>
                </a:lnTo>
                <a:lnTo>
                  <a:pt x="14335" y="7636"/>
                </a:lnTo>
                <a:lnTo>
                  <a:pt x="14351" y="7556"/>
                </a:lnTo>
                <a:lnTo>
                  <a:pt x="14351" y="7524"/>
                </a:lnTo>
                <a:lnTo>
                  <a:pt x="14330" y="7505"/>
                </a:lnTo>
                <a:lnTo>
                  <a:pt x="14309" y="7463"/>
                </a:lnTo>
                <a:lnTo>
                  <a:pt x="14278" y="7380"/>
                </a:lnTo>
                <a:lnTo>
                  <a:pt x="14241" y="7360"/>
                </a:lnTo>
                <a:lnTo>
                  <a:pt x="14195" y="7341"/>
                </a:lnTo>
                <a:lnTo>
                  <a:pt x="14158" y="7290"/>
                </a:lnTo>
                <a:lnTo>
                  <a:pt x="14127" y="7197"/>
                </a:lnTo>
                <a:lnTo>
                  <a:pt x="14111" y="7094"/>
                </a:lnTo>
                <a:lnTo>
                  <a:pt x="14118" y="7072"/>
                </a:lnTo>
                <a:lnTo>
                  <a:pt x="14118" y="7020"/>
                </a:lnTo>
                <a:lnTo>
                  <a:pt x="14106" y="7011"/>
                </a:lnTo>
                <a:lnTo>
                  <a:pt x="14092" y="7062"/>
                </a:lnTo>
                <a:lnTo>
                  <a:pt x="14059" y="7145"/>
                </a:lnTo>
                <a:lnTo>
                  <a:pt x="14019" y="7239"/>
                </a:lnTo>
                <a:lnTo>
                  <a:pt x="13982" y="7328"/>
                </a:lnTo>
                <a:lnTo>
                  <a:pt x="13946" y="7328"/>
                </a:lnTo>
                <a:lnTo>
                  <a:pt x="13899" y="7328"/>
                </a:lnTo>
                <a:lnTo>
                  <a:pt x="13852" y="7351"/>
                </a:lnTo>
                <a:lnTo>
                  <a:pt x="13847" y="7309"/>
                </a:lnTo>
                <a:lnTo>
                  <a:pt x="13837" y="7319"/>
                </a:lnTo>
                <a:lnTo>
                  <a:pt x="13821" y="7267"/>
                </a:lnTo>
                <a:lnTo>
                  <a:pt x="13833" y="7187"/>
                </a:lnTo>
                <a:lnTo>
                  <a:pt x="13826" y="7104"/>
                </a:lnTo>
                <a:lnTo>
                  <a:pt x="13807" y="7062"/>
                </a:lnTo>
                <a:lnTo>
                  <a:pt x="13791" y="7072"/>
                </a:lnTo>
                <a:lnTo>
                  <a:pt x="13781" y="7145"/>
                </a:lnTo>
                <a:lnTo>
                  <a:pt x="13791" y="7248"/>
                </a:lnTo>
                <a:lnTo>
                  <a:pt x="13781" y="7216"/>
                </a:lnTo>
                <a:lnTo>
                  <a:pt x="13769" y="7174"/>
                </a:lnTo>
                <a:lnTo>
                  <a:pt x="13748" y="7136"/>
                </a:lnTo>
                <a:lnTo>
                  <a:pt x="13739" y="7094"/>
                </a:lnTo>
                <a:lnTo>
                  <a:pt x="13744" y="7052"/>
                </a:lnTo>
                <a:lnTo>
                  <a:pt x="13739" y="7001"/>
                </a:lnTo>
                <a:lnTo>
                  <a:pt x="13697" y="6940"/>
                </a:lnTo>
                <a:lnTo>
                  <a:pt x="13687" y="6889"/>
                </a:lnTo>
                <a:lnTo>
                  <a:pt x="13656" y="6857"/>
                </a:lnTo>
                <a:lnTo>
                  <a:pt x="13625" y="6744"/>
                </a:lnTo>
                <a:lnTo>
                  <a:pt x="13599" y="6642"/>
                </a:lnTo>
                <a:lnTo>
                  <a:pt x="13604" y="6610"/>
                </a:lnTo>
                <a:lnTo>
                  <a:pt x="13588" y="6549"/>
                </a:lnTo>
                <a:lnTo>
                  <a:pt x="13625" y="6558"/>
                </a:lnTo>
                <a:lnTo>
                  <a:pt x="13645" y="6507"/>
                </a:lnTo>
                <a:lnTo>
                  <a:pt x="13687" y="6549"/>
                </a:lnTo>
                <a:lnTo>
                  <a:pt x="13718" y="6529"/>
                </a:lnTo>
                <a:lnTo>
                  <a:pt x="13774" y="6712"/>
                </a:lnTo>
                <a:lnTo>
                  <a:pt x="13821" y="6847"/>
                </a:lnTo>
                <a:lnTo>
                  <a:pt x="13878" y="6889"/>
                </a:lnTo>
                <a:lnTo>
                  <a:pt x="13946" y="6991"/>
                </a:lnTo>
                <a:lnTo>
                  <a:pt x="14019" y="7033"/>
                </a:lnTo>
                <a:lnTo>
                  <a:pt x="14076" y="6969"/>
                </a:lnTo>
                <a:lnTo>
                  <a:pt x="14118" y="6950"/>
                </a:lnTo>
                <a:lnTo>
                  <a:pt x="14148" y="6969"/>
                </a:lnTo>
                <a:lnTo>
                  <a:pt x="14184" y="7136"/>
                </a:lnTo>
                <a:lnTo>
                  <a:pt x="14252" y="7155"/>
                </a:lnTo>
                <a:lnTo>
                  <a:pt x="14318" y="7187"/>
                </a:lnTo>
                <a:lnTo>
                  <a:pt x="14433" y="7226"/>
                </a:lnTo>
                <a:lnTo>
                  <a:pt x="14516" y="7206"/>
                </a:lnTo>
                <a:lnTo>
                  <a:pt x="14610" y="7206"/>
                </a:lnTo>
                <a:lnTo>
                  <a:pt x="14719" y="7187"/>
                </a:lnTo>
                <a:lnTo>
                  <a:pt x="14770" y="7290"/>
                </a:lnTo>
                <a:lnTo>
                  <a:pt x="14796" y="7393"/>
                </a:lnTo>
                <a:lnTo>
                  <a:pt x="14843" y="7421"/>
                </a:lnTo>
                <a:lnTo>
                  <a:pt x="14921" y="7534"/>
                </a:lnTo>
                <a:lnTo>
                  <a:pt x="14940" y="7585"/>
                </a:lnTo>
                <a:lnTo>
                  <a:pt x="14914" y="7636"/>
                </a:lnTo>
                <a:lnTo>
                  <a:pt x="15004" y="7803"/>
                </a:lnTo>
                <a:lnTo>
                  <a:pt x="15044" y="7822"/>
                </a:lnTo>
                <a:lnTo>
                  <a:pt x="15128" y="7739"/>
                </a:lnTo>
                <a:lnTo>
                  <a:pt x="15148" y="7864"/>
                </a:lnTo>
                <a:lnTo>
                  <a:pt x="15159" y="8028"/>
                </a:lnTo>
                <a:lnTo>
                  <a:pt x="15185" y="8201"/>
                </a:lnTo>
                <a:lnTo>
                  <a:pt x="15221" y="8471"/>
                </a:lnTo>
                <a:lnTo>
                  <a:pt x="15284" y="8653"/>
                </a:lnTo>
                <a:lnTo>
                  <a:pt x="15298" y="8737"/>
                </a:lnTo>
                <a:lnTo>
                  <a:pt x="15319" y="8910"/>
                </a:lnTo>
                <a:lnTo>
                  <a:pt x="15355" y="9045"/>
                </a:lnTo>
                <a:lnTo>
                  <a:pt x="15376" y="9106"/>
                </a:lnTo>
                <a:lnTo>
                  <a:pt x="15402" y="9241"/>
                </a:lnTo>
                <a:lnTo>
                  <a:pt x="15433" y="9433"/>
                </a:lnTo>
                <a:lnTo>
                  <a:pt x="15496" y="9558"/>
                </a:lnTo>
                <a:lnTo>
                  <a:pt x="15522" y="9517"/>
                </a:lnTo>
                <a:lnTo>
                  <a:pt x="15536" y="9424"/>
                </a:lnTo>
                <a:lnTo>
                  <a:pt x="15588" y="9382"/>
                </a:lnTo>
                <a:lnTo>
                  <a:pt x="15569" y="9343"/>
                </a:lnTo>
                <a:lnTo>
                  <a:pt x="15595" y="9241"/>
                </a:lnTo>
                <a:lnTo>
                  <a:pt x="15625" y="9228"/>
                </a:lnTo>
                <a:lnTo>
                  <a:pt x="15621" y="8994"/>
                </a:lnTo>
                <a:lnTo>
                  <a:pt x="15640" y="8859"/>
                </a:lnTo>
                <a:lnTo>
                  <a:pt x="15630" y="8747"/>
                </a:lnTo>
                <a:lnTo>
                  <a:pt x="15609" y="8573"/>
                </a:lnTo>
                <a:lnTo>
                  <a:pt x="15621" y="8471"/>
                </a:lnTo>
                <a:lnTo>
                  <a:pt x="15647" y="8458"/>
                </a:lnTo>
                <a:lnTo>
                  <a:pt x="15698" y="8406"/>
                </a:lnTo>
                <a:lnTo>
                  <a:pt x="15724" y="8378"/>
                </a:lnTo>
                <a:lnTo>
                  <a:pt x="15718" y="8317"/>
                </a:lnTo>
                <a:lnTo>
                  <a:pt x="15776" y="8224"/>
                </a:lnTo>
                <a:lnTo>
                  <a:pt x="15817" y="8140"/>
                </a:lnTo>
                <a:lnTo>
                  <a:pt x="15873" y="7976"/>
                </a:lnTo>
                <a:lnTo>
                  <a:pt x="15951" y="7883"/>
                </a:lnTo>
                <a:lnTo>
                  <a:pt x="15977" y="7803"/>
                </a:lnTo>
                <a:lnTo>
                  <a:pt x="15967" y="7701"/>
                </a:lnTo>
                <a:lnTo>
                  <a:pt x="16040" y="7668"/>
                </a:lnTo>
                <a:lnTo>
                  <a:pt x="16081" y="7668"/>
                </a:lnTo>
                <a:lnTo>
                  <a:pt x="16087" y="7617"/>
                </a:lnTo>
                <a:lnTo>
                  <a:pt x="16113" y="7627"/>
                </a:lnTo>
                <a:lnTo>
                  <a:pt x="16128" y="7636"/>
                </a:lnTo>
                <a:lnTo>
                  <a:pt x="16132" y="7617"/>
                </a:lnTo>
                <a:lnTo>
                  <a:pt x="16158" y="7649"/>
                </a:lnTo>
                <a:lnTo>
                  <a:pt x="16174" y="7575"/>
                </a:lnTo>
                <a:lnTo>
                  <a:pt x="16165" y="7524"/>
                </a:lnTo>
                <a:lnTo>
                  <a:pt x="16221" y="7534"/>
                </a:lnTo>
                <a:lnTo>
                  <a:pt x="16252" y="7617"/>
                </a:lnTo>
                <a:lnTo>
                  <a:pt x="16268" y="7678"/>
                </a:lnTo>
                <a:lnTo>
                  <a:pt x="16278" y="7752"/>
                </a:lnTo>
                <a:lnTo>
                  <a:pt x="16299" y="7822"/>
                </a:lnTo>
                <a:lnTo>
                  <a:pt x="16351" y="7935"/>
                </a:lnTo>
                <a:lnTo>
                  <a:pt x="16387" y="7957"/>
                </a:lnTo>
                <a:lnTo>
                  <a:pt x="16382" y="8009"/>
                </a:lnTo>
                <a:lnTo>
                  <a:pt x="16438" y="8163"/>
                </a:lnTo>
                <a:lnTo>
                  <a:pt x="16460" y="8284"/>
                </a:lnTo>
                <a:lnTo>
                  <a:pt x="16450" y="8448"/>
                </a:lnTo>
                <a:lnTo>
                  <a:pt x="16490" y="8480"/>
                </a:lnTo>
                <a:lnTo>
                  <a:pt x="16528" y="8490"/>
                </a:lnTo>
                <a:lnTo>
                  <a:pt x="16589" y="8397"/>
                </a:lnTo>
                <a:lnTo>
                  <a:pt x="16625" y="8326"/>
                </a:lnTo>
                <a:lnTo>
                  <a:pt x="16657" y="8439"/>
                </a:lnTo>
                <a:lnTo>
                  <a:pt x="16677" y="8612"/>
                </a:lnTo>
                <a:lnTo>
                  <a:pt x="16702" y="8779"/>
                </a:lnTo>
                <a:lnTo>
                  <a:pt x="16728" y="8849"/>
                </a:lnTo>
                <a:lnTo>
                  <a:pt x="16728" y="8994"/>
                </a:lnTo>
                <a:lnTo>
                  <a:pt x="16754" y="9074"/>
                </a:lnTo>
                <a:lnTo>
                  <a:pt x="16740" y="9176"/>
                </a:lnTo>
                <a:lnTo>
                  <a:pt x="16749" y="9279"/>
                </a:lnTo>
                <a:lnTo>
                  <a:pt x="16735" y="9414"/>
                </a:lnTo>
                <a:lnTo>
                  <a:pt x="16728" y="9497"/>
                </a:lnTo>
                <a:lnTo>
                  <a:pt x="16745" y="9568"/>
                </a:lnTo>
                <a:lnTo>
                  <a:pt x="16749" y="9484"/>
                </a:lnTo>
                <a:lnTo>
                  <a:pt x="16780" y="9549"/>
                </a:lnTo>
                <a:lnTo>
                  <a:pt x="16817" y="9619"/>
                </a:lnTo>
                <a:lnTo>
                  <a:pt x="16827" y="9690"/>
                </a:lnTo>
                <a:lnTo>
                  <a:pt x="16853" y="9741"/>
                </a:lnTo>
                <a:lnTo>
                  <a:pt x="16869" y="9805"/>
                </a:lnTo>
                <a:lnTo>
                  <a:pt x="16864" y="9908"/>
                </a:lnTo>
                <a:lnTo>
                  <a:pt x="16890" y="9979"/>
                </a:lnTo>
                <a:lnTo>
                  <a:pt x="16900" y="10091"/>
                </a:lnTo>
                <a:lnTo>
                  <a:pt x="16936" y="10184"/>
                </a:lnTo>
                <a:lnTo>
                  <a:pt x="16947" y="10255"/>
                </a:lnTo>
                <a:lnTo>
                  <a:pt x="17020" y="10370"/>
                </a:lnTo>
                <a:lnTo>
                  <a:pt x="17077" y="10473"/>
                </a:lnTo>
                <a:lnTo>
                  <a:pt x="17117" y="10460"/>
                </a:lnTo>
                <a:lnTo>
                  <a:pt x="17117" y="10421"/>
                </a:lnTo>
                <a:lnTo>
                  <a:pt x="17091" y="10296"/>
                </a:lnTo>
                <a:lnTo>
                  <a:pt x="17072" y="10255"/>
                </a:lnTo>
                <a:lnTo>
                  <a:pt x="17065" y="10174"/>
                </a:lnTo>
                <a:lnTo>
                  <a:pt x="17060" y="10123"/>
                </a:lnTo>
                <a:lnTo>
                  <a:pt x="17065" y="10062"/>
                </a:lnTo>
                <a:lnTo>
                  <a:pt x="17060" y="9969"/>
                </a:lnTo>
                <a:lnTo>
                  <a:pt x="17034" y="9876"/>
                </a:lnTo>
                <a:lnTo>
                  <a:pt x="16999" y="9793"/>
                </a:lnTo>
                <a:lnTo>
                  <a:pt x="16983" y="9783"/>
                </a:lnTo>
                <a:lnTo>
                  <a:pt x="16952" y="9712"/>
                </a:lnTo>
                <a:lnTo>
                  <a:pt x="16916" y="9690"/>
                </a:lnTo>
                <a:lnTo>
                  <a:pt x="16879" y="9610"/>
                </a:lnTo>
                <a:lnTo>
                  <a:pt x="16864" y="9497"/>
                </a:lnTo>
                <a:lnTo>
                  <a:pt x="16832" y="9372"/>
                </a:lnTo>
                <a:lnTo>
                  <a:pt x="16792" y="9372"/>
                </a:lnTo>
                <a:lnTo>
                  <a:pt x="16787" y="9270"/>
                </a:lnTo>
                <a:lnTo>
                  <a:pt x="16801" y="9148"/>
                </a:lnTo>
                <a:lnTo>
                  <a:pt x="16827" y="8952"/>
                </a:lnTo>
                <a:lnTo>
                  <a:pt x="16822" y="8798"/>
                </a:lnTo>
                <a:lnTo>
                  <a:pt x="16874" y="8798"/>
                </a:lnTo>
                <a:lnTo>
                  <a:pt x="16869" y="8901"/>
                </a:lnTo>
                <a:lnTo>
                  <a:pt x="16921" y="8901"/>
                </a:lnTo>
                <a:lnTo>
                  <a:pt x="16978" y="8961"/>
                </a:lnTo>
                <a:lnTo>
                  <a:pt x="17013" y="9106"/>
                </a:lnTo>
                <a:lnTo>
                  <a:pt x="17039" y="9176"/>
                </a:lnTo>
                <a:lnTo>
                  <a:pt x="17091" y="9199"/>
                </a:lnTo>
                <a:lnTo>
                  <a:pt x="17138" y="9279"/>
                </a:lnTo>
                <a:lnTo>
                  <a:pt x="17124" y="9372"/>
                </a:lnTo>
                <a:lnTo>
                  <a:pt x="17149" y="9465"/>
                </a:lnTo>
                <a:lnTo>
                  <a:pt x="17221" y="9343"/>
                </a:lnTo>
                <a:lnTo>
                  <a:pt x="17268" y="9228"/>
                </a:lnTo>
                <a:lnTo>
                  <a:pt x="17336" y="9138"/>
                </a:lnTo>
                <a:lnTo>
                  <a:pt x="17383" y="9045"/>
                </a:lnTo>
                <a:lnTo>
                  <a:pt x="17376" y="8807"/>
                </a:lnTo>
                <a:lnTo>
                  <a:pt x="17336" y="8551"/>
                </a:lnTo>
                <a:lnTo>
                  <a:pt x="17294" y="8439"/>
                </a:lnTo>
                <a:lnTo>
                  <a:pt x="17232" y="8355"/>
                </a:lnTo>
                <a:lnTo>
                  <a:pt x="17164" y="8182"/>
                </a:lnTo>
                <a:lnTo>
                  <a:pt x="17107" y="8037"/>
                </a:lnTo>
                <a:lnTo>
                  <a:pt x="17112" y="7944"/>
                </a:lnTo>
                <a:lnTo>
                  <a:pt x="17154" y="7813"/>
                </a:lnTo>
                <a:lnTo>
                  <a:pt x="17221" y="7701"/>
                </a:lnTo>
                <a:lnTo>
                  <a:pt x="17247" y="7678"/>
                </a:lnTo>
                <a:lnTo>
                  <a:pt x="17331" y="7720"/>
                </a:lnTo>
                <a:lnTo>
                  <a:pt x="17320" y="7771"/>
                </a:lnTo>
                <a:lnTo>
                  <a:pt x="17345" y="7874"/>
                </a:lnTo>
                <a:lnTo>
                  <a:pt x="17376" y="7864"/>
                </a:lnTo>
                <a:lnTo>
                  <a:pt x="17388" y="7720"/>
                </a:lnTo>
                <a:lnTo>
                  <a:pt x="17449" y="7701"/>
                </a:lnTo>
                <a:lnTo>
                  <a:pt x="17527" y="7627"/>
                </a:lnTo>
                <a:lnTo>
                  <a:pt x="17553" y="7556"/>
                </a:lnTo>
                <a:lnTo>
                  <a:pt x="17579" y="7598"/>
                </a:lnTo>
                <a:lnTo>
                  <a:pt x="17609" y="7534"/>
                </a:lnTo>
                <a:lnTo>
                  <a:pt x="17677" y="7514"/>
                </a:lnTo>
                <a:lnTo>
                  <a:pt x="17734" y="7412"/>
                </a:lnTo>
                <a:lnTo>
                  <a:pt x="17802" y="7290"/>
                </a:lnTo>
                <a:lnTo>
                  <a:pt x="17838" y="7123"/>
                </a:lnTo>
                <a:lnTo>
                  <a:pt x="17864" y="6950"/>
                </a:lnTo>
                <a:lnTo>
                  <a:pt x="17885" y="6805"/>
                </a:lnTo>
                <a:lnTo>
                  <a:pt x="17916" y="6796"/>
                </a:lnTo>
                <a:lnTo>
                  <a:pt x="17916" y="6683"/>
                </a:lnTo>
                <a:lnTo>
                  <a:pt x="17906" y="6571"/>
                </a:lnTo>
                <a:lnTo>
                  <a:pt x="17864" y="6529"/>
                </a:lnTo>
                <a:lnTo>
                  <a:pt x="17838" y="6456"/>
                </a:lnTo>
                <a:lnTo>
                  <a:pt x="17869" y="6417"/>
                </a:lnTo>
                <a:lnTo>
                  <a:pt x="17854" y="6314"/>
                </a:lnTo>
                <a:lnTo>
                  <a:pt x="17797" y="6212"/>
                </a:lnTo>
                <a:lnTo>
                  <a:pt x="17739" y="6087"/>
                </a:lnTo>
                <a:lnTo>
                  <a:pt x="17694" y="5955"/>
                </a:lnTo>
                <a:lnTo>
                  <a:pt x="17616" y="5881"/>
                </a:lnTo>
                <a:lnTo>
                  <a:pt x="17626" y="5788"/>
                </a:lnTo>
                <a:lnTo>
                  <a:pt x="17668" y="5718"/>
                </a:lnTo>
                <a:lnTo>
                  <a:pt x="17677" y="5647"/>
                </a:lnTo>
                <a:lnTo>
                  <a:pt x="17750" y="5605"/>
                </a:lnTo>
                <a:lnTo>
                  <a:pt x="17724" y="5532"/>
                </a:lnTo>
                <a:lnTo>
                  <a:pt x="17687" y="5532"/>
                </a:lnTo>
                <a:lnTo>
                  <a:pt x="17626" y="5480"/>
                </a:lnTo>
                <a:lnTo>
                  <a:pt x="17584" y="5573"/>
                </a:lnTo>
                <a:lnTo>
                  <a:pt x="17532" y="5532"/>
                </a:lnTo>
                <a:lnTo>
                  <a:pt x="17517" y="5471"/>
                </a:lnTo>
                <a:lnTo>
                  <a:pt x="17465" y="5451"/>
                </a:lnTo>
                <a:lnTo>
                  <a:pt x="17413" y="5358"/>
                </a:lnTo>
                <a:lnTo>
                  <a:pt x="17428" y="5297"/>
                </a:lnTo>
                <a:lnTo>
                  <a:pt x="17480" y="5288"/>
                </a:lnTo>
                <a:lnTo>
                  <a:pt x="17496" y="5195"/>
                </a:lnTo>
                <a:lnTo>
                  <a:pt x="17538" y="5102"/>
                </a:lnTo>
                <a:lnTo>
                  <a:pt x="17574" y="5050"/>
                </a:lnTo>
                <a:lnTo>
                  <a:pt x="17621" y="5143"/>
                </a:lnTo>
                <a:lnTo>
                  <a:pt x="17600" y="5236"/>
                </a:lnTo>
                <a:lnTo>
                  <a:pt x="17626" y="5288"/>
                </a:lnTo>
                <a:lnTo>
                  <a:pt x="17609" y="5349"/>
                </a:lnTo>
                <a:lnTo>
                  <a:pt x="17661" y="5307"/>
                </a:lnTo>
                <a:lnTo>
                  <a:pt x="17687" y="5246"/>
                </a:lnTo>
                <a:lnTo>
                  <a:pt x="17755" y="5204"/>
                </a:lnTo>
                <a:lnTo>
                  <a:pt x="17791" y="5246"/>
                </a:lnTo>
                <a:lnTo>
                  <a:pt x="17828" y="5256"/>
                </a:lnTo>
                <a:lnTo>
                  <a:pt x="17838" y="5275"/>
                </a:lnTo>
                <a:lnTo>
                  <a:pt x="17843" y="5349"/>
                </a:lnTo>
                <a:lnTo>
                  <a:pt x="17854" y="5368"/>
                </a:lnTo>
                <a:lnTo>
                  <a:pt x="17843" y="5390"/>
                </a:lnTo>
                <a:lnTo>
                  <a:pt x="17843" y="5451"/>
                </a:lnTo>
                <a:lnTo>
                  <a:pt x="17864" y="5471"/>
                </a:lnTo>
                <a:lnTo>
                  <a:pt x="17880" y="5480"/>
                </a:lnTo>
                <a:lnTo>
                  <a:pt x="17890" y="5503"/>
                </a:lnTo>
                <a:lnTo>
                  <a:pt x="17906" y="5493"/>
                </a:lnTo>
                <a:lnTo>
                  <a:pt x="17906" y="5471"/>
                </a:lnTo>
                <a:lnTo>
                  <a:pt x="17937" y="5503"/>
                </a:lnTo>
                <a:lnTo>
                  <a:pt x="18005" y="5615"/>
                </a:lnTo>
                <a:lnTo>
                  <a:pt x="17967" y="5634"/>
                </a:lnTo>
                <a:lnTo>
                  <a:pt x="18024" y="5779"/>
                </a:lnTo>
                <a:lnTo>
                  <a:pt x="18035" y="5881"/>
                </a:lnTo>
                <a:lnTo>
                  <a:pt x="18056" y="5955"/>
                </a:lnTo>
                <a:lnTo>
                  <a:pt x="18102" y="5942"/>
                </a:lnTo>
                <a:lnTo>
                  <a:pt x="18134" y="5881"/>
                </a:lnTo>
                <a:lnTo>
                  <a:pt x="18180" y="5852"/>
                </a:lnTo>
                <a:lnTo>
                  <a:pt x="18186" y="5779"/>
                </a:lnTo>
                <a:lnTo>
                  <a:pt x="18149" y="5625"/>
                </a:lnTo>
                <a:lnTo>
                  <a:pt x="18113" y="5532"/>
                </a:lnTo>
                <a:lnTo>
                  <a:pt x="18024" y="5368"/>
                </a:lnTo>
                <a:lnTo>
                  <a:pt x="17979" y="5307"/>
                </a:lnTo>
                <a:lnTo>
                  <a:pt x="17953" y="5288"/>
                </a:lnTo>
                <a:lnTo>
                  <a:pt x="17958" y="5275"/>
                </a:lnTo>
                <a:lnTo>
                  <a:pt x="17941" y="5214"/>
                </a:lnTo>
                <a:lnTo>
                  <a:pt x="17958" y="5172"/>
                </a:lnTo>
                <a:lnTo>
                  <a:pt x="17988" y="5153"/>
                </a:lnTo>
                <a:lnTo>
                  <a:pt x="18005" y="5082"/>
                </a:lnTo>
                <a:lnTo>
                  <a:pt x="18009" y="5060"/>
                </a:lnTo>
                <a:lnTo>
                  <a:pt x="18031" y="5031"/>
                </a:lnTo>
                <a:lnTo>
                  <a:pt x="17998" y="4938"/>
                </a:lnTo>
                <a:lnTo>
                  <a:pt x="18005" y="4896"/>
                </a:lnTo>
                <a:lnTo>
                  <a:pt x="18014" y="4855"/>
                </a:lnTo>
                <a:lnTo>
                  <a:pt x="18040" y="4864"/>
                </a:lnTo>
                <a:lnTo>
                  <a:pt x="18035" y="4826"/>
                </a:lnTo>
                <a:lnTo>
                  <a:pt x="18076" y="4723"/>
                </a:lnTo>
                <a:lnTo>
                  <a:pt x="18134" y="4784"/>
                </a:lnTo>
                <a:lnTo>
                  <a:pt x="18170" y="4784"/>
                </a:lnTo>
                <a:lnTo>
                  <a:pt x="18217" y="4701"/>
                </a:lnTo>
                <a:lnTo>
                  <a:pt x="18226" y="4620"/>
                </a:lnTo>
                <a:lnTo>
                  <a:pt x="18248" y="4466"/>
                </a:lnTo>
                <a:lnTo>
                  <a:pt x="18269" y="4312"/>
                </a:lnTo>
                <a:lnTo>
                  <a:pt x="18252" y="4219"/>
                </a:lnTo>
                <a:lnTo>
                  <a:pt x="18264" y="4024"/>
                </a:lnTo>
                <a:lnTo>
                  <a:pt x="18205" y="3809"/>
                </a:lnTo>
                <a:lnTo>
                  <a:pt x="18149" y="3655"/>
                </a:lnTo>
                <a:lnTo>
                  <a:pt x="18136" y="3539"/>
                </a:lnTo>
                <a:lnTo>
                  <a:pt x="18154" y="3581"/>
                </a:lnTo>
                <a:lnTo>
                  <a:pt x="18243" y="3716"/>
                </a:lnTo>
                <a:lnTo>
                  <a:pt x="18309" y="3889"/>
                </a:lnTo>
                <a:lnTo>
                  <a:pt x="18335" y="3991"/>
                </a:lnTo>
                <a:lnTo>
                  <a:pt x="18393" y="4136"/>
                </a:lnTo>
                <a:lnTo>
                  <a:pt x="18434" y="4261"/>
                </a:lnTo>
                <a:lnTo>
                  <a:pt x="18486" y="4373"/>
                </a:lnTo>
                <a:lnTo>
                  <a:pt x="18486" y="4271"/>
                </a:lnTo>
                <a:lnTo>
                  <a:pt x="18554" y="4351"/>
                </a:lnTo>
                <a:lnTo>
                  <a:pt x="18523" y="4261"/>
                </a:lnTo>
                <a:lnTo>
                  <a:pt x="18419" y="4126"/>
                </a:lnTo>
                <a:lnTo>
                  <a:pt x="18377" y="3930"/>
                </a:lnTo>
                <a:lnTo>
                  <a:pt x="18476" y="3972"/>
                </a:lnTo>
                <a:lnTo>
                  <a:pt x="18330" y="3735"/>
                </a:lnTo>
                <a:lnTo>
                  <a:pt x="18252" y="3613"/>
                </a:lnTo>
                <a:lnTo>
                  <a:pt x="18196" y="3478"/>
                </a:lnTo>
                <a:lnTo>
                  <a:pt x="18123" y="3356"/>
                </a:lnTo>
                <a:lnTo>
                  <a:pt x="18071" y="3263"/>
                </a:lnTo>
                <a:lnTo>
                  <a:pt x="18056" y="3286"/>
                </a:lnTo>
                <a:lnTo>
                  <a:pt x="18102" y="3347"/>
                </a:lnTo>
                <a:lnTo>
                  <a:pt x="18082" y="3407"/>
                </a:lnTo>
                <a:lnTo>
                  <a:pt x="17941" y="3263"/>
                </a:lnTo>
                <a:lnTo>
                  <a:pt x="17880" y="3253"/>
                </a:lnTo>
                <a:lnTo>
                  <a:pt x="17875" y="3314"/>
                </a:lnTo>
                <a:lnTo>
                  <a:pt x="17812" y="3286"/>
                </a:lnTo>
                <a:lnTo>
                  <a:pt x="17750" y="3202"/>
                </a:lnTo>
                <a:lnTo>
                  <a:pt x="17661" y="3183"/>
                </a:lnTo>
                <a:lnTo>
                  <a:pt x="17713" y="2884"/>
                </a:lnTo>
                <a:lnTo>
                  <a:pt x="17750" y="2637"/>
                </a:lnTo>
                <a:lnTo>
                  <a:pt x="17890" y="2596"/>
                </a:lnTo>
                <a:lnTo>
                  <a:pt x="18050" y="2618"/>
                </a:lnTo>
                <a:lnTo>
                  <a:pt x="18076" y="2554"/>
                </a:lnTo>
                <a:lnTo>
                  <a:pt x="18165" y="2576"/>
                </a:lnTo>
                <a:lnTo>
                  <a:pt x="18212" y="2670"/>
                </a:lnTo>
                <a:lnTo>
                  <a:pt x="18278" y="2657"/>
                </a:lnTo>
                <a:lnTo>
                  <a:pt x="18372" y="2628"/>
                </a:lnTo>
                <a:lnTo>
                  <a:pt x="18290" y="2554"/>
                </a:lnTo>
                <a:lnTo>
                  <a:pt x="18290" y="2349"/>
                </a:lnTo>
                <a:lnTo>
                  <a:pt x="18387" y="2310"/>
                </a:lnTo>
                <a:lnTo>
                  <a:pt x="18516" y="2464"/>
                </a:lnTo>
                <a:lnTo>
                  <a:pt x="18558" y="2329"/>
                </a:lnTo>
                <a:lnTo>
                  <a:pt x="18523" y="2227"/>
                </a:lnTo>
                <a:lnTo>
                  <a:pt x="18575" y="2217"/>
                </a:lnTo>
                <a:lnTo>
                  <a:pt x="18646" y="2390"/>
                </a:lnTo>
                <a:lnTo>
                  <a:pt x="18620" y="2493"/>
                </a:lnTo>
                <a:lnTo>
                  <a:pt x="18615" y="2628"/>
                </a:lnTo>
                <a:lnTo>
                  <a:pt x="18620" y="2782"/>
                </a:lnTo>
                <a:lnTo>
                  <a:pt x="18558" y="2811"/>
                </a:lnTo>
                <a:lnTo>
                  <a:pt x="18589" y="2875"/>
                </a:lnTo>
                <a:lnTo>
                  <a:pt x="18589" y="2945"/>
                </a:lnTo>
                <a:lnTo>
                  <a:pt x="18657" y="3119"/>
                </a:lnTo>
                <a:lnTo>
                  <a:pt x="18827" y="3407"/>
                </a:lnTo>
                <a:lnTo>
                  <a:pt x="18942" y="3603"/>
                </a:lnTo>
                <a:lnTo>
                  <a:pt x="19004" y="3696"/>
                </a:lnTo>
                <a:lnTo>
                  <a:pt x="19025" y="3571"/>
                </a:lnTo>
                <a:lnTo>
                  <a:pt x="18978" y="3440"/>
                </a:lnTo>
                <a:lnTo>
                  <a:pt x="19041" y="3407"/>
                </a:lnTo>
                <a:lnTo>
                  <a:pt x="18983" y="3263"/>
                </a:lnTo>
                <a:lnTo>
                  <a:pt x="19035" y="3202"/>
                </a:lnTo>
                <a:lnTo>
                  <a:pt x="18983" y="3151"/>
                </a:lnTo>
                <a:lnTo>
                  <a:pt x="18947" y="3048"/>
                </a:lnTo>
                <a:lnTo>
                  <a:pt x="18989" y="3048"/>
                </a:lnTo>
                <a:lnTo>
                  <a:pt x="18890" y="2862"/>
                </a:lnTo>
                <a:lnTo>
                  <a:pt x="18818" y="2833"/>
                </a:lnTo>
                <a:lnTo>
                  <a:pt x="18787" y="2782"/>
                </a:lnTo>
                <a:lnTo>
                  <a:pt x="18775" y="2657"/>
                </a:lnTo>
                <a:lnTo>
                  <a:pt x="18745" y="2576"/>
                </a:lnTo>
                <a:lnTo>
                  <a:pt x="18822" y="2596"/>
                </a:lnTo>
                <a:lnTo>
                  <a:pt x="18839" y="2544"/>
                </a:lnTo>
                <a:lnTo>
                  <a:pt x="18890" y="2596"/>
                </a:lnTo>
                <a:lnTo>
                  <a:pt x="18957" y="2493"/>
                </a:lnTo>
                <a:lnTo>
                  <a:pt x="19082" y="2576"/>
                </a:lnTo>
                <a:lnTo>
                  <a:pt x="19067" y="2516"/>
                </a:lnTo>
                <a:lnTo>
                  <a:pt x="19086" y="2442"/>
                </a:lnTo>
                <a:lnTo>
                  <a:pt x="19103" y="2361"/>
                </a:lnTo>
                <a:lnTo>
                  <a:pt x="19133" y="2349"/>
                </a:lnTo>
                <a:lnTo>
                  <a:pt x="19206" y="2259"/>
                </a:lnTo>
                <a:lnTo>
                  <a:pt x="19315" y="2288"/>
                </a:lnTo>
                <a:lnTo>
                  <a:pt x="19305" y="2259"/>
                </a:lnTo>
                <a:lnTo>
                  <a:pt x="19263" y="2207"/>
                </a:lnTo>
                <a:lnTo>
                  <a:pt x="19216" y="2175"/>
                </a:lnTo>
                <a:lnTo>
                  <a:pt x="19119" y="2073"/>
                </a:lnTo>
                <a:lnTo>
                  <a:pt x="19030" y="2012"/>
                </a:lnTo>
                <a:lnTo>
                  <a:pt x="19098" y="2021"/>
                </a:lnTo>
                <a:lnTo>
                  <a:pt x="19119" y="1970"/>
                </a:lnTo>
                <a:lnTo>
                  <a:pt x="18761" y="1498"/>
                </a:lnTo>
                <a:lnTo>
                  <a:pt x="18657" y="1447"/>
                </a:lnTo>
                <a:lnTo>
                  <a:pt x="18486" y="1396"/>
                </a:lnTo>
                <a:lnTo>
                  <a:pt x="18398" y="1405"/>
                </a:lnTo>
                <a:lnTo>
                  <a:pt x="18231" y="1373"/>
                </a:lnTo>
                <a:lnTo>
                  <a:pt x="18252" y="1425"/>
                </a:lnTo>
                <a:lnTo>
                  <a:pt x="18346" y="1498"/>
                </a:lnTo>
                <a:lnTo>
                  <a:pt x="18320" y="1540"/>
                </a:lnTo>
                <a:lnTo>
                  <a:pt x="18165" y="1437"/>
                </a:lnTo>
                <a:lnTo>
                  <a:pt x="18092" y="1447"/>
                </a:lnTo>
                <a:lnTo>
                  <a:pt x="17993" y="1425"/>
                </a:lnTo>
                <a:lnTo>
                  <a:pt x="17916" y="1425"/>
                </a:lnTo>
                <a:lnTo>
                  <a:pt x="17875" y="1447"/>
                </a:lnTo>
                <a:lnTo>
                  <a:pt x="17797" y="1415"/>
                </a:lnTo>
                <a:lnTo>
                  <a:pt x="17739" y="1335"/>
                </a:lnTo>
                <a:lnTo>
                  <a:pt x="17668" y="1283"/>
                </a:lnTo>
                <a:lnTo>
                  <a:pt x="17569" y="1261"/>
                </a:lnTo>
                <a:lnTo>
                  <a:pt x="17409" y="1283"/>
                </a:lnTo>
                <a:lnTo>
                  <a:pt x="17232" y="1200"/>
                </a:lnTo>
                <a:lnTo>
                  <a:pt x="17149" y="1139"/>
                </a:lnTo>
                <a:lnTo>
                  <a:pt x="16714" y="1065"/>
                </a:lnTo>
                <a:lnTo>
                  <a:pt x="16693" y="1117"/>
                </a:lnTo>
                <a:lnTo>
                  <a:pt x="16796" y="1219"/>
                </a:lnTo>
                <a:lnTo>
                  <a:pt x="16714" y="1200"/>
                </a:lnTo>
                <a:lnTo>
                  <a:pt x="16702" y="1232"/>
                </a:lnTo>
                <a:lnTo>
                  <a:pt x="16599" y="1200"/>
                </a:lnTo>
                <a:lnTo>
                  <a:pt x="16547" y="1232"/>
                </a:lnTo>
                <a:lnTo>
                  <a:pt x="16450" y="1181"/>
                </a:lnTo>
                <a:lnTo>
                  <a:pt x="16481" y="1293"/>
                </a:lnTo>
                <a:lnTo>
                  <a:pt x="16382" y="1251"/>
                </a:lnTo>
                <a:lnTo>
                  <a:pt x="16273" y="1158"/>
                </a:lnTo>
                <a:lnTo>
                  <a:pt x="16268" y="1107"/>
                </a:lnTo>
                <a:lnTo>
                  <a:pt x="16200" y="1036"/>
                </a:lnTo>
                <a:lnTo>
                  <a:pt x="16097" y="975"/>
                </a:lnTo>
                <a:lnTo>
                  <a:pt x="16029" y="975"/>
                </a:lnTo>
                <a:lnTo>
                  <a:pt x="15932" y="953"/>
                </a:lnTo>
                <a:lnTo>
                  <a:pt x="15983" y="1036"/>
                </a:lnTo>
                <a:lnTo>
                  <a:pt x="15796" y="1014"/>
                </a:lnTo>
                <a:lnTo>
                  <a:pt x="15755" y="963"/>
                </a:lnTo>
                <a:lnTo>
                  <a:pt x="15609" y="943"/>
                </a:lnTo>
                <a:lnTo>
                  <a:pt x="15553" y="963"/>
                </a:lnTo>
                <a:lnTo>
                  <a:pt x="15553" y="995"/>
                </a:lnTo>
                <a:lnTo>
                  <a:pt x="15491" y="924"/>
                </a:lnTo>
                <a:lnTo>
                  <a:pt x="15465" y="943"/>
                </a:lnTo>
                <a:lnTo>
                  <a:pt x="15387" y="911"/>
                </a:lnTo>
                <a:lnTo>
                  <a:pt x="15324" y="902"/>
                </a:lnTo>
                <a:lnTo>
                  <a:pt x="15336" y="873"/>
                </a:lnTo>
                <a:lnTo>
                  <a:pt x="15407" y="809"/>
                </a:lnTo>
                <a:lnTo>
                  <a:pt x="15433" y="780"/>
                </a:lnTo>
                <a:lnTo>
                  <a:pt x="15407" y="728"/>
                </a:lnTo>
                <a:lnTo>
                  <a:pt x="15350" y="687"/>
                </a:lnTo>
                <a:lnTo>
                  <a:pt x="15225" y="635"/>
                </a:lnTo>
                <a:lnTo>
                  <a:pt x="15107" y="635"/>
                </a:lnTo>
                <a:lnTo>
                  <a:pt x="15086" y="655"/>
                </a:lnTo>
                <a:lnTo>
                  <a:pt x="15044" y="603"/>
                </a:lnTo>
                <a:lnTo>
                  <a:pt x="14957" y="594"/>
                </a:lnTo>
                <a:lnTo>
                  <a:pt x="14992" y="574"/>
                </a:lnTo>
                <a:lnTo>
                  <a:pt x="14905" y="542"/>
                </a:lnTo>
                <a:close/>
                <a:moveTo>
                  <a:pt x="6975" y="584"/>
                </a:moveTo>
                <a:lnTo>
                  <a:pt x="6933" y="626"/>
                </a:lnTo>
                <a:lnTo>
                  <a:pt x="6959" y="655"/>
                </a:lnTo>
                <a:lnTo>
                  <a:pt x="7037" y="667"/>
                </a:lnTo>
                <a:lnTo>
                  <a:pt x="7053" y="719"/>
                </a:lnTo>
                <a:lnTo>
                  <a:pt x="7032" y="770"/>
                </a:lnTo>
                <a:lnTo>
                  <a:pt x="7018" y="821"/>
                </a:lnTo>
                <a:lnTo>
                  <a:pt x="7105" y="860"/>
                </a:lnTo>
                <a:lnTo>
                  <a:pt x="7167" y="873"/>
                </a:lnTo>
                <a:lnTo>
                  <a:pt x="7251" y="873"/>
                </a:lnTo>
                <a:lnTo>
                  <a:pt x="7380" y="850"/>
                </a:lnTo>
                <a:lnTo>
                  <a:pt x="7426" y="873"/>
                </a:lnTo>
                <a:lnTo>
                  <a:pt x="7499" y="841"/>
                </a:lnTo>
                <a:lnTo>
                  <a:pt x="7536" y="821"/>
                </a:lnTo>
                <a:lnTo>
                  <a:pt x="7546" y="770"/>
                </a:lnTo>
                <a:lnTo>
                  <a:pt x="7520" y="738"/>
                </a:lnTo>
                <a:lnTo>
                  <a:pt x="7458" y="728"/>
                </a:lnTo>
                <a:lnTo>
                  <a:pt x="7369" y="738"/>
                </a:lnTo>
                <a:lnTo>
                  <a:pt x="7296" y="757"/>
                </a:lnTo>
                <a:lnTo>
                  <a:pt x="7239" y="748"/>
                </a:lnTo>
                <a:lnTo>
                  <a:pt x="7188" y="748"/>
                </a:lnTo>
                <a:lnTo>
                  <a:pt x="7178" y="719"/>
                </a:lnTo>
                <a:lnTo>
                  <a:pt x="7141" y="696"/>
                </a:lnTo>
                <a:lnTo>
                  <a:pt x="7173" y="655"/>
                </a:lnTo>
                <a:lnTo>
                  <a:pt x="7157" y="626"/>
                </a:lnTo>
                <a:lnTo>
                  <a:pt x="7079" y="626"/>
                </a:lnTo>
                <a:lnTo>
                  <a:pt x="7053" y="594"/>
                </a:lnTo>
                <a:lnTo>
                  <a:pt x="6975" y="584"/>
                </a:lnTo>
                <a:close/>
                <a:moveTo>
                  <a:pt x="13505" y="603"/>
                </a:moveTo>
                <a:lnTo>
                  <a:pt x="13433" y="626"/>
                </a:lnTo>
                <a:lnTo>
                  <a:pt x="13381" y="655"/>
                </a:lnTo>
                <a:lnTo>
                  <a:pt x="13251" y="677"/>
                </a:lnTo>
                <a:lnTo>
                  <a:pt x="13143" y="748"/>
                </a:lnTo>
                <a:lnTo>
                  <a:pt x="13070" y="799"/>
                </a:lnTo>
                <a:lnTo>
                  <a:pt x="13096" y="850"/>
                </a:lnTo>
                <a:lnTo>
                  <a:pt x="13023" y="943"/>
                </a:lnTo>
                <a:lnTo>
                  <a:pt x="13065" y="953"/>
                </a:lnTo>
                <a:lnTo>
                  <a:pt x="13008" y="1046"/>
                </a:lnTo>
                <a:lnTo>
                  <a:pt x="13029" y="1107"/>
                </a:lnTo>
                <a:lnTo>
                  <a:pt x="12987" y="1129"/>
                </a:lnTo>
                <a:lnTo>
                  <a:pt x="13013" y="1190"/>
                </a:lnTo>
                <a:lnTo>
                  <a:pt x="13096" y="1219"/>
                </a:lnTo>
                <a:lnTo>
                  <a:pt x="13122" y="1271"/>
                </a:lnTo>
                <a:lnTo>
                  <a:pt x="13267" y="1283"/>
                </a:lnTo>
                <a:lnTo>
                  <a:pt x="13288" y="1271"/>
                </a:lnTo>
                <a:lnTo>
                  <a:pt x="13178" y="1190"/>
                </a:lnTo>
                <a:lnTo>
                  <a:pt x="13148" y="1097"/>
                </a:lnTo>
                <a:lnTo>
                  <a:pt x="13185" y="985"/>
                </a:lnTo>
                <a:lnTo>
                  <a:pt x="13216" y="882"/>
                </a:lnTo>
                <a:lnTo>
                  <a:pt x="13308" y="780"/>
                </a:lnTo>
                <a:lnTo>
                  <a:pt x="13412" y="728"/>
                </a:lnTo>
                <a:lnTo>
                  <a:pt x="13536" y="677"/>
                </a:lnTo>
                <a:lnTo>
                  <a:pt x="13552" y="645"/>
                </a:lnTo>
                <a:lnTo>
                  <a:pt x="13505" y="603"/>
                </a:lnTo>
                <a:close/>
                <a:moveTo>
                  <a:pt x="6441" y="626"/>
                </a:moveTo>
                <a:lnTo>
                  <a:pt x="6379" y="655"/>
                </a:lnTo>
                <a:lnTo>
                  <a:pt x="6375" y="757"/>
                </a:lnTo>
                <a:lnTo>
                  <a:pt x="6307" y="748"/>
                </a:lnTo>
                <a:lnTo>
                  <a:pt x="6276" y="687"/>
                </a:lnTo>
                <a:lnTo>
                  <a:pt x="6188" y="655"/>
                </a:lnTo>
                <a:lnTo>
                  <a:pt x="6130" y="687"/>
                </a:lnTo>
                <a:lnTo>
                  <a:pt x="6007" y="789"/>
                </a:lnTo>
                <a:lnTo>
                  <a:pt x="6047" y="799"/>
                </a:lnTo>
                <a:lnTo>
                  <a:pt x="6245" y="789"/>
                </a:lnTo>
                <a:lnTo>
                  <a:pt x="6130" y="841"/>
                </a:lnTo>
                <a:lnTo>
                  <a:pt x="6111" y="873"/>
                </a:lnTo>
                <a:lnTo>
                  <a:pt x="6177" y="873"/>
                </a:lnTo>
                <a:lnTo>
                  <a:pt x="6307" y="821"/>
                </a:lnTo>
                <a:lnTo>
                  <a:pt x="6457" y="809"/>
                </a:lnTo>
                <a:lnTo>
                  <a:pt x="6509" y="757"/>
                </a:lnTo>
                <a:lnTo>
                  <a:pt x="6535" y="706"/>
                </a:lnTo>
                <a:lnTo>
                  <a:pt x="6493" y="706"/>
                </a:lnTo>
                <a:lnTo>
                  <a:pt x="6447" y="719"/>
                </a:lnTo>
                <a:lnTo>
                  <a:pt x="6457" y="687"/>
                </a:lnTo>
                <a:lnTo>
                  <a:pt x="6473" y="635"/>
                </a:lnTo>
                <a:lnTo>
                  <a:pt x="6441" y="626"/>
                </a:lnTo>
                <a:close/>
                <a:moveTo>
                  <a:pt x="6877" y="626"/>
                </a:moveTo>
                <a:lnTo>
                  <a:pt x="6867" y="645"/>
                </a:lnTo>
                <a:lnTo>
                  <a:pt x="6815" y="635"/>
                </a:lnTo>
                <a:lnTo>
                  <a:pt x="6732" y="677"/>
                </a:lnTo>
                <a:lnTo>
                  <a:pt x="6690" y="667"/>
                </a:lnTo>
                <a:lnTo>
                  <a:pt x="6643" y="748"/>
                </a:lnTo>
                <a:lnTo>
                  <a:pt x="6716" y="738"/>
                </a:lnTo>
                <a:lnTo>
                  <a:pt x="6681" y="799"/>
                </a:lnTo>
                <a:lnTo>
                  <a:pt x="6716" y="821"/>
                </a:lnTo>
                <a:lnTo>
                  <a:pt x="6789" y="809"/>
                </a:lnTo>
                <a:lnTo>
                  <a:pt x="6851" y="728"/>
                </a:lnTo>
                <a:lnTo>
                  <a:pt x="6881" y="677"/>
                </a:lnTo>
                <a:lnTo>
                  <a:pt x="6877" y="626"/>
                </a:lnTo>
                <a:close/>
                <a:moveTo>
                  <a:pt x="16377" y="687"/>
                </a:moveTo>
                <a:lnTo>
                  <a:pt x="16340" y="706"/>
                </a:lnTo>
                <a:lnTo>
                  <a:pt x="16377" y="780"/>
                </a:lnTo>
                <a:lnTo>
                  <a:pt x="16511" y="850"/>
                </a:lnTo>
                <a:lnTo>
                  <a:pt x="16558" y="821"/>
                </a:lnTo>
                <a:lnTo>
                  <a:pt x="16714" y="831"/>
                </a:lnTo>
                <a:lnTo>
                  <a:pt x="16683" y="748"/>
                </a:lnTo>
                <a:lnTo>
                  <a:pt x="16490" y="696"/>
                </a:lnTo>
                <a:lnTo>
                  <a:pt x="16377" y="687"/>
                </a:lnTo>
                <a:close/>
                <a:moveTo>
                  <a:pt x="6959" y="738"/>
                </a:moveTo>
                <a:lnTo>
                  <a:pt x="6888" y="770"/>
                </a:lnTo>
                <a:lnTo>
                  <a:pt x="6841" y="821"/>
                </a:lnTo>
                <a:lnTo>
                  <a:pt x="6877" y="841"/>
                </a:lnTo>
                <a:lnTo>
                  <a:pt x="6928" y="850"/>
                </a:lnTo>
                <a:lnTo>
                  <a:pt x="6975" y="809"/>
                </a:lnTo>
                <a:lnTo>
                  <a:pt x="6975" y="780"/>
                </a:lnTo>
                <a:lnTo>
                  <a:pt x="6959" y="738"/>
                </a:lnTo>
                <a:close/>
                <a:moveTo>
                  <a:pt x="16740" y="757"/>
                </a:moveTo>
                <a:lnTo>
                  <a:pt x="16754" y="789"/>
                </a:lnTo>
                <a:lnTo>
                  <a:pt x="16869" y="831"/>
                </a:lnTo>
                <a:lnTo>
                  <a:pt x="16942" y="841"/>
                </a:lnTo>
                <a:lnTo>
                  <a:pt x="16952" y="799"/>
                </a:lnTo>
                <a:lnTo>
                  <a:pt x="16827" y="770"/>
                </a:lnTo>
                <a:lnTo>
                  <a:pt x="16740" y="757"/>
                </a:lnTo>
                <a:close/>
                <a:moveTo>
                  <a:pt x="5793" y="873"/>
                </a:moveTo>
                <a:lnTo>
                  <a:pt x="5644" y="882"/>
                </a:lnTo>
                <a:lnTo>
                  <a:pt x="5644" y="953"/>
                </a:lnTo>
                <a:lnTo>
                  <a:pt x="5560" y="1027"/>
                </a:lnTo>
                <a:lnTo>
                  <a:pt x="5468" y="1107"/>
                </a:lnTo>
                <a:lnTo>
                  <a:pt x="5430" y="1149"/>
                </a:lnTo>
                <a:lnTo>
                  <a:pt x="5494" y="1210"/>
                </a:lnTo>
                <a:lnTo>
                  <a:pt x="5489" y="1251"/>
                </a:lnTo>
                <a:lnTo>
                  <a:pt x="5633" y="1200"/>
                </a:lnTo>
                <a:lnTo>
                  <a:pt x="5664" y="1149"/>
                </a:lnTo>
                <a:lnTo>
                  <a:pt x="5762" y="1078"/>
                </a:lnTo>
                <a:lnTo>
                  <a:pt x="5913" y="995"/>
                </a:lnTo>
                <a:lnTo>
                  <a:pt x="5981" y="975"/>
                </a:lnTo>
                <a:lnTo>
                  <a:pt x="5965" y="924"/>
                </a:lnTo>
                <a:lnTo>
                  <a:pt x="5939" y="892"/>
                </a:lnTo>
                <a:lnTo>
                  <a:pt x="5840" y="892"/>
                </a:lnTo>
                <a:lnTo>
                  <a:pt x="5793" y="873"/>
                </a:lnTo>
                <a:close/>
                <a:moveTo>
                  <a:pt x="6893" y="902"/>
                </a:moveTo>
                <a:lnTo>
                  <a:pt x="6836" y="934"/>
                </a:lnTo>
                <a:lnTo>
                  <a:pt x="6789" y="975"/>
                </a:lnTo>
                <a:lnTo>
                  <a:pt x="6763" y="1027"/>
                </a:lnTo>
                <a:lnTo>
                  <a:pt x="6742" y="1129"/>
                </a:lnTo>
                <a:lnTo>
                  <a:pt x="6789" y="1129"/>
                </a:lnTo>
                <a:lnTo>
                  <a:pt x="6872" y="1046"/>
                </a:lnTo>
                <a:lnTo>
                  <a:pt x="6933" y="1027"/>
                </a:lnTo>
                <a:lnTo>
                  <a:pt x="7043" y="934"/>
                </a:lnTo>
                <a:lnTo>
                  <a:pt x="6975" y="902"/>
                </a:lnTo>
                <a:lnTo>
                  <a:pt x="6893" y="902"/>
                </a:lnTo>
                <a:close/>
                <a:moveTo>
                  <a:pt x="6634" y="934"/>
                </a:moveTo>
                <a:lnTo>
                  <a:pt x="6556" y="985"/>
                </a:lnTo>
                <a:lnTo>
                  <a:pt x="6566" y="1056"/>
                </a:lnTo>
                <a:lnTo>
                  <a:pt x="6488" y="1046"/>
                </a:lnTo>
                <a:lnTo>
                  <a:pt x="6467" y="1078"/>
                </a:lnTo>
                <a:lnTo>
                  <a:pt x="6530" y="1158"/>
                </a:lnTo>
                <a:lnTo>
                  <a:pt x="6540" y="1210"/>
                </a:lnTo>
                <a:lnTo>
                  <a:pt x="6577" y="1210"/>
                </a:lnTo>
                <a:lnTo>
                  <a:pt x="6664" y="1168"/>
                </a:lnTo>
                <a:lnTo>
                  <a:pt x="6721" y="1078"/>
                </a:lnTo>
                <a:lnTo>
                  <a:pt x="6681" y="1027"/>
                </a:lnTo>
                <a:lnTo>
                  <a:pt x="6747" y="975"/>
                </a:lnTo>
                <a:lnTo>
                  <a:pt x="6752" y="943"/>
                </a:lnTo>
                <a:lnTo>
                  <a:pt x="6669" y="953"/>
                </a:lnTo>
                <a:lnTo>
                  <a:pt x="6634" y="934"/>
                </a:lnTo>
                <a:close/>
                <a:moveTo>
                  <a:pt x="7235" y="934"/>
                </a:moveTo>
                <a:lnTo>
                  <a:pt x="7115" y="963"/>
                </a:lnTo>
                <a:lnTo>
                  <a:pt x="7048" y="1004"/>
                </a:lnTo>
                <a:lnTo>
                  <a:pt x="6975" y="1107"/>
                </a:lnTo>
                <a:lnTo>
                  <a:pt x="6940" y="1219"/>
                </a:lnTo>
                <a:lnTo>
                  <a:pt x="6996" y="1219"/>
                </a:lnTo>
                <a:lnTo>
                  <a:pt x="6933" y="1271"/>
                </a:lnTo>
                <a:lnTo>
                  <a:pt x="6950" y="1312"/>
                </a:lnTo>
                <a:lnTo>
                  <a:pt x="7018" y="1335"/>
                </a:lnTo>
                <a:lnTo>
                  <a:pt x="7095" y="1364"/>
                </a:lnTo>
                <a:lnTo>
                  <a:pt x="7244" y="1386"/>
                </a:lnTo>
                <a:lnTo>
                  <a:pt x="7328" y="1373"/>
                </a:lnTo>
                <a:lnTo>
                  <a:pt x="7364" y="1344"/>
                </a:lnTo>
                <a:lnTo>
                  <a:pt x="7385" y="1373"/>
                </a:lnTo>
                <a:lnTo>
                  <a:pt x="7421" y="1386"/>
                </a:lnTo>
                <a:lnTo>
                  <a:pt x="7442" y="1457"/>
                </a:lnTo>
                <a:lnTo>
                  <a:pt x="7406" y="1489"/>
                </a:lnTo>
                <a:lnTo>
                  <a:pt x="7477" y="1527"/>
                </a:lnTo>
                <a:lnTo>
                  <a:pt x="7529" y="1579"/>
                </a:lnTo>
                <a:lnTo>
                  <a:pt x="7536" y="1620"/>
                </a:lnTo>
                <a:lnTo>
                  <a:pt x="7529" y="1672"/>
                </a:lnTo>
                <a:lnTo>
                  <a:pt x="7437" y="1784"/>
                </a:lnTo>
                <a:lnTo>
                  <a:pt x="7406" y="1848"/>
                </a:lnTo>
                <a:lnTo>
                  <a:pt x="7406" y="1887"/>
                </a:lnTo>
                <a:lnTo>
                  <a:pt x="7307" y="1899"/>
                </a:lnTo>
                <a:lnTo>
                  <a:pt x="7218" y="1909"/>
                </a:lnTo>
                <a:lnTo>
                  <a:pt x="7162" y="1989"/>
                </a:lnTo>
                <a:lnTo>
                  <a:pt x="7188" y="2031"/>
                </a:lnTo>
                <a:lnTo>
                  <a:pt x="7328" y="2012"/>
                </a:lnTo>
                <a:lnTo>
                  <a:pt x="7338" y="1980"/>
                </a:lnTo>
                <a:lnTo>
                  <a:pt x="7390" y="2041"/>
                </a:lnTo>
                <a:lnTo>
                  <a:pt x="7437" y="2105"/>
                </a:lnTo>
                <a:lnTo>
                  <a:pt x="7411" y="2134"/>
                </a:lnTo>
                <a:lnTo>
                  <a:pt x="7452" y="2195"/>
                </a:lnTo>
                <a:lnTo>
                  <a:pt x="7536" y="2268"/>
                </a:lnTo>
                <a:lnTo>
                  <a:pt x="7649" y="2320"/>
                </a:lnTo>
                <a:lnTo>
                  <a:pt x="7654" y="2268"/>
                </a:lnTo>
                <a:lnTo>
                  <a:pt x="7623" y="2195"/>
                </a:lnTo>
                <a:lnTo>
                  <a:pt x="7588" y="2092"/>
                </a:lnTo>
                <a:lnTo>
                  <a:pt x="7680" y="2185"/>
                </a:lnTo>
                <a:lnTo>
                  <a:pt x="7727" y="2227"/>
                </a:lnTo>
                <a:lnTo>
                  <a:pt x="7769" y="2134"/>
                </a:lnTo>
                <a:lnTo>
                  <a:pt x="7769" y="2012"/>
                </a:lnTo>
                <a:lnTo>
                  <a:pt x="7758" y="1980"/>
                </a:lnTo>
                <a:lnTo>
                  <a:pt x="7711" y="1928"/>
                </a:lnTo>
                <a:lnTo>
                  <a:pt x="7680" y="1858"/>
                </a:lnTo>
                <a:lnTo>
                  <a:pt x="7706" y="1797"/>
                </a:lnTo>
                <a:lnTo>
                  <a:pt x="7769" y="1774"/>
                </a:lnTo>
                <a:lnTo>
                  <a:pt x="7809" y="1887"/>
                </a:lnTo>
                <a:lnTo>
                  <a:pt x="7852" y="1938"/>
                </a:lnTo>
                <a:lnTo>
                  <a:pt x="7970" y="1806"/>
                </a:lnTo>
                <a:lnTo>
                  <a:pt x="8007" y="1723"/>
                </a:lnTo>
                <a:lnTo>
                  <a:pt x="7934" y="1713"/>
                </a:lnTo>
                <a:lnTo>
                  <a:pt x="7899" y="1611"/>
                </a:lnTo>
                <a:lnTo>
                  <a:pt x="7835" y="1579"/>
                </a:lnTo>
                <a:lnTo>
                  <a:pt x="7753" y="1508"/>
                </a:lnTo>
                <a:lnTo>
                  <a:pt x="7852" y="1447"/>
                </a:lnTo>
                <a:lnTo>
                  <a:pt x="7840" y="1344"/>
                </a:lnTo>
                <a:lnTo>
                  <a:pt x="7821" y="1303"/>
                </a:lnTo>
                <a:lnTo>
                  <a:pt x="7727" y="1251"/>
                </a:lnTo>
                <a:lnTo>
                  <a:pt x="7711" y="1181"/>
                </a:lnTo>
                <a:lnTo>
                  <a:pt x="7618" y="1210"/>
                </a:lnTo>
                <a:lnTo>
                  <a:pt x="7633" y="1158"/>
                </a:lnTo>
                <a:lnTo>
                  <a:pt x="7592" y="1107"/>
                </a:lnTo>
                <a:lnTo>
                  <a:pt x="7520" y="1046"/>
                </a:lnTo>
                <a:lnTo>
                  <a:pt x="7463" y="1097"/>
                </a:lnTo>
                <a:lnTo>
                  <a:pt x="7369" y="1129"/>
                </a:lnTo>
                <a:lnTo>
                  <a:pt x="7400" y="1056"/>
                </a:lnTo>
                <a:lnTo>
                  <a:pt x="7380" y="943"/>
                </a:lnTo>
                <a:lnTo>
                  <a:pt x="7251" y="985"/>
                </a:lnTo>
                <a:lnTo>
                  <a:pt x="7178" y="1078"/>
                </a:lnTo>
                <a:lnTo>
                  <a:pt x="7173" y="1004"/>
                </a:lnTo>
                <a:lnTo>
                  <a:pt x="7235" y="934"/>
                </a:lnTo>
                <a:close/>
                <a:moveTo>
                  <a:pt x="16698" y="934"/>
                </a:moveTo>
                <a:lnTo>
                  <a:pt x="16657" y="943"/>
                </a:lnTo>
                <a:lnTo>
                  <a:pt x="16646" y="985"/>
                </a:lnTo>
                <a:lnTo>
                  <a:pt x="16657" y="985"/>
                </a:lnTo>
                <a:lnTo>
                  <a:pt x="16749" y="1004"/>
                </a:lnTo>
                <a:lnTo>
                  <a:pt x="16817" y="1004"/>
                </a:lnTo>
                <a:lnTo>
                  <a:pt x="16787" y="975"/>
                </a:lnTo>
                <a:lnTo>
                  <a:pt x="16698" y="934"/>
                </a:lnTo>
                <a:close/>
                <a:moveTo>
                  <a:pt x="7437" y="943"/>
                </a:moveTo>
                <a:lnTo>
                  <a:pt x="7416" y="985"/>
                </a:lnTo>
                <a:lnTo>
                  <a:pt x="7442" y="1046"/>
                </a:lnTo>
                <a:lnTo>
                  <a:pt x="7452" y="1056"/>
                </a:lnTo>
                <a:lnTo>
                  <a:pt x="7503" y="1036"/>
                </a:lnTo>
                <a:lnTo>
                  <a:pt x="7546" y="1036"/>
                </a:lnTo>
                <a:lnTo>
                  <a:pt x="7592" y="1046"/>
                </a:lnTo>
                <a:lnTo>
                  <a:pt x="7597" y="1014"/>
                </a:lnTo>
                <a:lnTo>
                  <a:pt x="7550" y="953"/>
                </a:lnTo>
                <a:lnTo>
                  <a:pt x="7458" y="943"/>
                </a:lnTo>
                <a:lnTo>
                  <a:pt x="7437" y="943"/>
                </a:lnTo>
                <a:close/>
                <a:moveTo>
                  <a:pt x="6358" y="953"/>
                </a:moveTo>
                <a:lnTo>
                  <a:pt x="6337" y="975"/>
                </a:lnTo>
                <a:lnTo>
                  <a:pt x="6358" y="1046"/>
                </a:lnTo>
                <a:lnTo>
                  <a:pt x="6436" y="975"/>
                </a:lnTo>
                <a:lnTo>
                  <a:pt x="6415" y="953"/>
                </a:lnTo>
                <a:lnTo>
                  <a:pt x="6358" y="953"/>
                </a:lnTo>
                <a:close/>
                <a:moveTo>
                  <a:pt x="5981" y="985"/>
                </a:moveTo>
                <a:lnTo>
                  <a:pt x="5830" y="1056"/>
                </a:lnTo>
                <a:lnTo>
                  <a:pt x="5774" y="1097"/>
                </a:lnTo>
                <a:lnTo>
                  <a:pt x="5689" y="1181"/>
                </a:lnTo>
                <a:lnTo>
                  <a:pt x="5748" y="1210"/>
                </a:lnTo>
                <a:lnTo>
                  <a:pt x="5814" y="1210"/>
                </a:lnTo>
                <a:lnTo>
                  <a:pt x="5689" y="1251"/>
                </a:lnTo>
                <a:lnTo>
                  <a:pt x="5689" y="1293"/>
                </a:lnTo>
                <a:lnTo>
                  <a:pt x="5753" y="1303"/>
                </a:lnTo>
                <a:lnTo>
                  <a:pt x="5851" y="1293"/>
                </a:lnTo>
                <a:lnTo>
                  <a:pt x="5918" y="1312"/>
                </a:lnTo>
                <a:lnTo>
                  <a:pt x="5851" y="1335"/>
                </a:lnTo>
                <a:lnTo>
                  <a:pt x="5793" y="1335"/>
                </a:lnTo>
                <a:lnTo>
                  <a:pt x="5715" y="1354"/>
                </a:lnTo>
                <a:lnTo>
                  <a:pt x="5680" y="1364"/>
                </a:lnTo>
                <a:lnTo>
                  <a:pt x="5685" y="1457"/>
                </a:lnTo>
                <a:lnTo>
                  <a:pt x="5732" y="1437"/>
                </a:lnTo>
                <a:lnTo>
                  <a:pt x="5779" y="1466"/>
                </a:lnTo>
                <a:lnTo>
                  <a:pt x="5774" y="1527"/>
                </a:lnTo>
                <a:lnTo>
                  <a:pt x="5835" y="1518"/>
                </a:lnTo>
                <a:lnTo>
                  <a:pt x="5975" y="1498"/>
                </a:lnTo>
                <a:lnTo>
                  <a:pt x="6078" y="1457"/>
                </a:lnTo>
                <a:lnTo>
                  <a:pt x="6136" y="1457"/>
                </a:lnTo>
                <a:lnTo>
                  <a:pt x="6193" y="1489"/>
                </a:lnTo>
                <a:lnTo>
                  <a:pt x="6266" y="1498"/>
                </a:lnTo>
                <a:lnTo>
                  <a:pt x="6302" y="1457"/>
                </a:lnTo>
                <a:lnTo>
                  <a:pt x="6292" y="1415"/>
                </a:lnTo>
                <a:lnTo>
                  <a:pt x="6370" y="1405"/>
                </a:lnTo>
                <a:lnTo>
                  <a:pt x="6396" y="1354"/>
                </a:lnTo>
                <a:lnTo>
                  <a:pt x="6344" y="1303"/>
                </a:lnTo>
                <a:lnTo>
                  <a:pt x="6297" y="1242"/>
                </a:lnTo>
                <a:lnTo>
                  <a:pt x="6323" y="1168"/>
                </a:lnTo>
                <a:lnTo>
                  <a:pt x="6354" y="1056"/>
                </a:lnTo>
                <a:lnTo>
                  <a:pt x="6332" y="1014"/>
                </a:lnTo>
                <a:lnTo>
                  <a:pt x="6297" y="995"/>
                </a:lnTo>
                <a:lnTo>
                  <a:pt x="6255" y="1014"/>
                </a:lnTo>
                <a:lnTo>
                  <a:pt x="6224" y="1129"/>
                </a:lnTo>
                <a:lnTo>
                  <a:pt x="6177" y="1168"/>
                </a:lnTo>
                <a:lnTo>
                  <a:pt x="6198" y="1065"/>
                </a:lnTo>
                <a:lnTo>
                  <a:pt x="6182" y="1027"/>
                </a:lnTo>
                <a:lnTo>
                  <a:pt x="6104" y="1088"/>
                </a:lnTo>
                <a:lnTo>
                  <a:pt x="6073" y="1027"/>
                </a:lnTo>
                <a:lnTo>
                  <a:pt x="5960" y="1065"/>
                </a:lnTo>
                <a:lnTo>
                  <a:pt x="6012" y="1014"/>
                </a:lnTo>
                <a:lnTo>
                  <a:pt x="5981" y="985"/>
                </a:lnTo>
                <a:close/>
                <a:moveTo>
                  <a:pt x="6747" y="1139"/>
                </a:moveTo>
                <a:lnTo>
                  <a:pt x="6655" y="1219"/>
                </a:lnTo>
                <a:lnTo>
                  <a:pt x="6596" y="1344"/>
                </a:lnTo>
                <a:lnTo>
                  <a:pt x="6629" y="1396"/>
                </a:lnTo>
                <a:lnTo>
                  <a:pt x="6643" y="1466"/>
                </a:lnTo>
                <a:lnTo>
                  <a:pt x="6577" y="1579"/>
                </a:lnTo>
                <a:lnTo>
                  <a:pt x="6540" y="1579"/>
                </a:lnTo>
                <a:lnTo>
                  <a:pt x="6478" y="1672"/>
                </a:lnTo>
                <a:lnTo>
                  <a:pt x="6519" y="1559"/>
                </a:lnTo>
                <a:lnTo>
                  <a:pt x="6467" y="1518"/>
                </a:lnTo>
                <a:lnTo>
                  <a:pt x="6422" y="1540"/>
                </a:lnTo>
                <a:lnTo>
                  <a:pt x="6396" y="1611"/>
                </a:lnTo>
                <a:lnTo>
                  <a:pt x="6332" y="1611"/>
                </a:lnTo>
                <a:lnTo>
                  <a:pt x="6255" y="1630"/>
                </a:lnTo>
                <a:lnTo>
                  <a:pt x="6198" y="1579"/>
                </a:lnTo>
                <a:lnTo>
                  <a:pt x="6146" y="1591"/>
                </a:lnTo>
                <a:lnTo>
                  <a:pt x="6125" y="1518"/>
                </a:lnTo>
                <a:lnTo>
                  <a:pt x="6104" y="1498"/>
                </a:lnTo>
                <a:lnTo>
                  <a:pt x="6064" y="1508"/>
                </a:lnTo>
                <a:lnTo>
                  <a:pt x="6007" y="1508"/>
                </a:lnTo>
                <a:lnTo>
                  <a:pt x="5960" y="1550"/>
                </a:lnTo>
                <a:lnTo>
                  <a:pt x="5981" y="1601"/>
                </a:lnTo>
                <a:lnTo>
                  <a:pt x="5908" y="1662"/>
                </a:lnTo>
                <a:lnTo>
                  <a:pt x="5892" y="1591"/>
                </a:lnTo>
                <a:lnTo>
                  <a:pt x="5845" y="1611"/>
                </a:lnTo>
                <a:lnTo>
                  <a:pt x="5715" y="1620"/>
                </a:lnTo>
                <a:lnTo>
                  <a:pt x="5649" y="1601"/>
                </a:lnTo>
                <a:lnTo>
                  <a:pt x="5736" y="1540"/>
                </a:lnTo>
                <a:lnTo>
                  <a:pt x="5711" y="1489"/>
                </a:lnTo>
                <a:lnTo>
                  <a:pt x="5659" y="1489"/>
                </a:lnTo>
                <a:lnTo>
                  <a:pt x="5612" y="1466"/>
                </a:lnTo>
                <a:lnTo>
                  <a:pt x="5529" y="1425"/>
                </a:lnTo>
                <a:lnTo>
                  <a:pt x="5489" y="1386"/>
                </a:lnTo>
                <a:lnTo>
                  <a:pt x="5442" y="1373"/>
                </a:lnTo>
                <a:lnTo>
                  <a:pt x="5404" y="1405"/>
                </a:lnTo>
                <a:lnTo>
                  <a:pt x="5338" y="1425"/>
                </a:lnTo>
                <a:lnTo>
                  <a:pt x="5385" y="1344"/>
                </a:lnTo>
                <a:lnTo>
                  <a:pt x="5281" y="1415"/>
                </a:lnTo>
                <a:lnTo>
                  <a:pt x="5265" y="1312"/>
                </a:lnTo>
                <a:lnTo>
                  <a:pt x="5244" y="1303"/>
                </a:lnTo>
                <a:lnTo>
                  <a:pt x="5204" y="1354"/>
                </a:lnTo>
                <a:lnTo>
                  <a:pt x="5152" y="1386"/>
                </a:lnTo>
                <a:lnTo>
                  <a:pt x="5152" y="1335"/>
                </a:lnTo>
                <a:lnTo>
                  <a:pt x="5063" y="1364"/>
                </a:lnTo>
                <a:lnTo>
                  <a:pt x="4970" y="1415"/>
                </a:lnTo>
                <a:lnTo>
                  <a:pt x="4912" y="1405"/>
                </a:lnTo>
                <a:lnTo>
                  <a:pt x="4834" y="1437"/>
                </a:lnTo>
                <a:lnTo>
                  <a:pt x="4768" y="1489"/>
                </a:lnTo>
                <a:lnTo>
                  <a:pt x="4731" y="1476"/>
                </a:lnTo>
                <a:lnTo>
                  <a:pt x="4695" y="1415"/>
                </a:lnTo>
                <a:lnTo>
                  <a:pt x="4627" y="1396"/>
                </a:lnTo>
                <a:lnTo>
                  <a:pt x="4591" y="1373"/>
                </a:lnTo>
                <a:lnTo>
                  <a:pt x="4549" y="1344"/>
                </a:lnTo>
                <a:lnTo>
                  <a:pt x="4478" y="1354"/>
                </a:lnTo>
                <a:lnTo>
                  <a:pt x="4452" y="1344"/>
                </a:lnTo>
                <a:lnTo>
                  <a:pt x="4379" y="1335"/>
                </a:lnTo>
                <a:lnTo>
                  <a:pt x="4311" y="1303"/>
                </a:lnTo>
                <a:lnTo>
                  <a:pt x="4259" y="1312"/>
                </a:lnTo>
                <a:lnTo>
                  <a:pt x="4208" y="1293"/>
                </a:lnTo>
                <a:lnTo>
                  <a:pt x="4229" y="1261"/>
                </a:lnTo>
                <a:lnTo>
                  <a:pt x="4161" y="1261"/>
                </a:lnTo>
                <a:lnTo>
                  <a:pt x="4125" y="1283"/>
                </a:lnTo>
                <a:lnTo>
                  <a:pt x="4130" y="1232"/>
                </a:lnTo>
                <a:lnTo>
                  <a:pt x="4083" y="1200"/>
                </a:lnTo>
                <a:lnTo>
                  <a:pt x="3970" y="1261"/>
                </a:lnTo>
                <a:lnTo>
                  <a:pt x="3939" y="1261"/>
                </a:lnTo>
                <a:lnTo>
                  <a:pt x="3819" y="1303"/>
                </a:lnTo>
                <a:lnTo>
                  <a:pt x="3767" y="1322"/>
                </a:lnTo>
                <a:lnTo>
                  <a:pt x="3680" y="1373"/>
                </a:lnTo>
                <a:lnTo>
                  <a:pt x="3628" y="1425"/>
                </a:lnTo>
                <a:lnTo>
                  <a:pt x="3534" y="1476"/>
                </a:lnTo>
                <a:lnTo>
                  <a:pt x="3456" y="1489"/>
                </a:lnTo>
                <a:lnTo>
                  <a:pt x="3390" y="1550"/>
                </a:lnTo>
                <a:lnTo>
                  <a:pt x="3420" y="1579"/>
                </a:lnTo>
                <a:lnTo>
                  <a:pt x="3430" y="1630"/>
                </a:lnTo>
                <a:lnTo>
                  <a:pt x="3420" y="1694"/>
                </a:lnTo>
                <a:lnTo>
                  <a:pt x="3446" y="1733"/>
                </a:lnTo>
                <a:lnTo>
                  <a:pt x="3430" y="1806"/>
                </a:lnTo>
                <a:lnTo>
                  <a:pt x="3331" y="1816"/>
                </a:lnTo>
                <a:lnTo>
                  <a:pt x="3378" y="1755"/>
                </a:lnTo>
                <a:lnTo>
                  <a:pt x="3343" y="1755"/>
                </a:lnTo>
                <a:lnTo>
                  <a:pt x="3202" y="1816"/>
                </a:lnTo>
                <a:lnTo>
                  <a:pt x="3105" y="1858"/>
                </a:lnTo>
                <a:lnTo>
                  <a:pt x="3114" y="1928"/>
                </a:lnTo>
                <a:lnTo>
                  <a:pt x="3098" y="1980"/>
                </a:lnTo>
                <a:lnTo>
                  <a:pt x="3150" y="2012"/>
                </a:lnTo>
                <a:lnTo>
                  <a:pt x="3223" y="1989"/>
                </a:lnTo>
                <a:lnTo>
                  <a:pt x="3244" y="2021"/>
                </a:lnTo>
                <a:lnTo>
                  <a:pt x="3275" y="1989"/>
                </a:lnTo>
                <a:lnTo>
                  <a:pt x="3338" y="1970"/>
                </a:lnTo>
                <a:lnTo>
                  <a:pt x="3369" y="1970"/>
                </a:lnTo>
                <a:lnTo>
                  <a:pt x="3306" y="2012"/>
                </a:lnTo>
                <a:lnTo>
                  <a:pt x="3317" y="2031"/>
                </a:lnTo>
                <a:lnTo>
                  <a:pt x="3291" y="2092"/>
                </a:lnTo>
                <a:lnTo>
                  <a:pt x="3228" y="2124"/>
                </a:lnTo>
                <a:lnTo>
                  <a:pt x="3202" y="2114"/>
                </a:lnTo>
                <a:lnTo>
                  <a:pt x="3131" y="2175"/>
                </a:lnTo>
                <a:lnTo>
                  <a:pt x="3110" y="2156"/>
                </a:lnTo>
                <a:lnTo>
                  <a:pt x="3063" y="2166"/>
                </a:lnTo>
                <a:lnTo>
                  <a:pt x="3006" y="2227"/>
                </a:lnTo>
                <a:lnTo>
                  <a:pt x="2923" y="2297"/>
                </a:lnTo>
                <a:lnTo>
                  <a:pt x="2860" y="2371"/>
                </a:lnTo>
                <a:lnTo>
                  <a:pt x="2865" y="2422"/>
                </a:lnTo>
                <a:lnTo>
                  <a:pt x="2825" y="2493"/>
                </a:lnTo>
                <a:lnTo>
                  <a:pt x="2839" y="2525"/>
                </a:lnTo>
                <a:lnTo>
                  <a:pt x="2846" y="2576"/>
                </a:lnTo>
                <a:lnTo>
                  <a:pt x="2923" y="2554"/>
                </a:lnTo>
                <a:lnTo>
                  <a:pt x="2928" y="2596"/>
                </a:lnTo>
                <a:lnTo>
                  <a:pt x="2891" y="2647"/>
                </a:lnTo>
                <a:lnTo>
                  <a:pt x="2850" y="2721"/>
                </a:lnTo>
                <a:lnTo>
                  <a:pt x="2881" y="2721"/>
                </a:lnTo>
                <a:lnTo>
                  <a:pt x="2959" y="2670"/>
                </a:lnTo>
                <a:lnTo>
                  <a:pt x="2938" y="2730"/>
                </a:lnTo>
                <a:lnTo>
                  <a:pt x="2980" y="2689"/>
                </a:lnTo>
                <a:lnTo>
                  <a:pt x="2975" y="2750"/>
                </a:lnTo>
                <a:lnTo>
                  <a:pt x="3027" y="2708"/>
                </a:lnTo>
                <a:lnTo>
                  <a:pt x="3032" y="2730"/>
                </a:lnTo>
                <a:lnTo>
                  <a:pt x="3110" y="2689"/>
                </a:lnTo>
                <a:lnTo>
                  <a:pt x="3042" y="2759"/>
                </a:lnTo>
                <a:lnTo>
                  <a:pt x="2980" y="2862"/>
                </a:lnTo>
                <a:lnTo>
                  <a:pt x="2917" y="2904"/>
                </a:lnTo>
                <a:lnTo>
                  <a:pt x="2891" y="2926"/>
                </a:lnTo>
                <a:lnTo>
                  <a:pt x="2782" y="3006"/>
                </a:lnTo>
                <a:lnTo>
                  <a:pt x="2731" y="3058"/>
                </a:lnTo>
                <a:lnTo>
                  <a:pt x="2658" y="3067"/>
                </a:lnTo>
                <a:lnTo>
                  <a:pt x="2570" y="3141"/>
                </a:lnTo>
                <a:lnTo>
                  <a:pt x="2497" y="3183"/>
                </a:lnTo>
                <a:lnTo>
                  <a:pt x="2410" y="3244"/>
                </a:lnTo>
                <a:lnTo>
                  <a:pt x="2405" y="3263"/>
                </a:lnTo>
                <a:lnTo>
                  <a:pt x="2514" y="3221"/>
                </a:lnTo>
                <a:lnTo>
                  <a:pt x="2580" y="3183"/>
                </a:lnTo>
                <a:lnTo>
                  <a:pt x="2653" y="3141"/>
                </a:lnTo>
                <a:lnTo>
                  <a:pt x="2721" y="3099"/>
                </a:lnTo>
                <a:lnTo>
                  <a:pt x="2747" y="3109"/>
                </a:lnTo>
                <a:lnTo>
                  <a:pt x="2834" y="3058"/>
                </a:lnTo>
                <a:lnTo>
                  <a:pt x="2886" y="2997"/>
                </a:lnTo>
                <a:lnTo>
                  <a:pt x="2995" y="2936"/>
                </a:lnTo>
                <a:lnTo>
                  <a:pt x="3042" y="2875"/>
                </a:lnTo>
                <a:lnTo>
                  <a:pt x="3110" y="2843"/>
                </a:lnTo>
                <a:lnTo>
                  <a:pt x="3192" y="2782"/>
                </a:lnTo>
                <a:lnTo>
                  <a:pt x="3291" y="2698"/>
                </a:lnTo>
                <a:lnTo>
                  <a:pt x="3286" y="2637"/>
                </a:lnTo>
                <a:lnTo>
                  <a:pt x="3409" y="2544"/>
                </a:lnTo>
                <a:lnTo>
                  <a:pt x="3487" y="2464"/>
                </a:lnTo>
                <a:lnTo>
                  <a:pt x="3586" y="2390"/>
                </a:lnTo>
                <a:lnTo>
                  <a:pt x="3581" y="2422"/>
                </a:lnTo>
                <a:lnTo>
                  <a:pt x="3508" y="2464"/>
                </a:lnTo>
                <a:lnTo>
                  <a:pt x="3420" y="2586"/>
                </a:lnTo>
                <a:lnTo>
                  <a:pt x="3383" y="2657"/>
                </a:lnTo>
                <a:lnTo>
                  <a:pt x="3456" y="2637"/>
                </a:lnTo>
                <a:lnTo>
                  <a:pt x="3519" y="2586"/>
                </a:lnTo>
                <a:lnTo>
                  <a:pt x="3591" y="2567"/>
                </a:lnTo>
                <a:lnTo>
                  <a:pt x="3623" y="2554"/>
                </a:lnTo>
                <a:lnTo>
                  <a:pt x="3659" y="2474"/>
                </a:lnTo>
                <a:lnTo>
                  <a:pt x="3727" y="2442"/>
                </a:lnTo>
                <a:lnTo>
                  <a:pt x="3757" y="2493"/>
                </a:lnTo>
                <a:lnTo>
                  <a:pt x="3819" y="2554"/>
                </a:lnTo>
                <a:lnTo>
                  <a:pt x="3892" y="2544"/>
                </a:lnTo>
                <a:lnTo>
                  <a:pt x="3953" y="2586"/>
                </a:lnTo>
                <a:lnTo>
                  <a:pt x="3991" y="2605"/>
                </a:lnTo>
                <a:lnTo>
                  <a:pt x="4026" y="2740"/>
                </a:lnTo>
                <a:lnTo>
                  <a:pt x="4063" y="2782"/>
                </a:lnTo>
                <a:lnTo>
                  <a:pt x="4141" y="2782"/>
                </a:lnTo>
                <a:lnTo>
                  <a:pt x="4187" y="2791"/>
                </a:lnTo>
                <a:lnTo>
                  <a:pt x="4156" y="2904"/>
                </a:lnTo>
                <a:lnTo>
                  <a:pt x="4172" y="3006"/>
                </a:lnTo>
                <a:lnTo>
                  <a:pt x="4141" y="3119"/>
                </a:lnTo>
                <a:lnTo>
                  <a:pt x="4167" y="3160"/>
                </a:lnTo>
                <a:lnTo>
                  <a:pt x="4172" y="3212"/>
                </a:lnTo>
                <a:lnTo>
                  <a:pt x="4146" y="3273"/>
                </a:lnTo>
                <a:lnTo>
                  <a:pt x="4167" y="3375"/>
                </a:lnTo>
                <a:lnTo>
                  <a:pt x="4135" y="3478"/>
                </a:lnTo>
                <a:lnTo>
                  <a:pt x="4177" y="3529"/>
                </a:lnTo>
                <a:lnTo>
                  <a:pt x="4141" y="3613"/>
                </a:lnTo>
                <a:lnTo>
                  <a:pt x="4125" y="3725"/>
                </a:lnTo>
                <a:lnTo>
                  <a:pt x="4203" y="3786"/>
                </a:lnTo>
                <a:lnTo>
                  <a:pt x="4219" y="3837"/>
                </a:lnTo>
                <a:lnTo>
                  <a:pt x="4276" y="3972"/>
                </a:lnTo>
                <a:lnTo>
                  <a:pt x="4285" y="3972"/>
                </a:lnTo>
                <a:lnTo>
                  <a:pt x="4264" y="4075"/>
                </a:lnTo>
                <a:lnTo>
                  <a:pt x="4238" y="4187"/>
                </a:lnTo>
                <a:lnTo>
                  <a:pt x="4219" y="4219"/>
                </a:lnTo>
                <a:lnTo>
                  <a:pt x="4229" y="4094"/>
                </a:lnTo>
                <a:lnTo>
                  <a:pt x="4167" y="4056"/>
                </a:lnTo>
                <a:lnTo>
                  <a:pt x="4151" y="4075"/>
                </a:lnTo>
                <a:lnTo>
                  <a:pt x="4146" y="4136"/>
                </a:lnTo>
                <a:lnTo>
                  <a:pt x="4125" y="4248"/>
                </a:lnTo>
                <a:lnTo>
                  <a:pt x="4078" y="4434"/>
                </a:lnTo>
                <a:lnTo>
                  <a:pt x="3995" y="4681"/>
                </a:lnTo>
                <a:lnTo>
                  <a:pt x="3934" y="4803"/>
                </a:lnTo>
                <a:lnTo>
                  <a:pt x="3923" y="4906"/>
                </a:lnTo>
                <a:lnTo>
                  <a:pt x="3892" y="5018"/>
                </a:lnTo>
                <a:lnTo>
                  <a:pt x="3850" y="5134"/>
                </a:lnTo>
                <a:lnTo>
                  <a:pt x="3861" y="5204"/>
                </a:lnTo>
                <a:lnTo>
                  <a:pt x="3845" y="5317"/>
                </a:lnTo>
                <a:lnTo>
                  <a:pt x="3861" y="5429"/>
                </a:lnTo>
                <a:lnTo>
                  <a:pt x="3871" y="5471"/>
                </a:lnTo>
                <a:lnTo>
                  <a:pt x="3866" y="5512"/>
                </a:lnTo>
                <a:lnTo>
                  <a:pt x="3871" y="5698"/>
                </a:lnTo>
                <a:lnTo>
                  <a:pt x="3897" y="5830"/>
                </a:lnTo>
                <a:lnTo>
                  <a:pt x="3887" y="5904"/>
                </a:lnTo>
                <a:lnTo>
                  <a:pt x="3897" y="5933"/>
                </a:lnTo>
                <a:lnTo>
                  <a:pt x="3948" y="5942"/>
                </a:lnTo>
                <a:lnTo>
                  <a:pt x="3960" y="5984"/>
                </a:lnTo>
                <a:lnTo>
                  <a:pt x="3991" y="5984"/>
                </a:lnTo>
                <a:lnTo>
                  <a:pt x="3991" y="6026"/>
                </a:lnTo>
                <a:lnTo>
                  <a:pt x="4012" y="6045"/>
                </a:lnTo>
                <a:lnTo>
                  <a:pt x="4038" y="6119"/>
                </a:lnTo>
                <a:lnTo>
                  <a:pt x="4031" y="6189"/>
                </a:lnTo>
                <a:lnTo>
                  <a:pt x="4038" y="6314"/>
                </a:lnTo>
                <a:lnTo>
                  <a:pt x="4042" y="6417"/>
                </a:lnTo>
                <a:lnTo>
                  <a:pt x="4052" y="6507"/>
                </a:lnTo>
                <a:lnTo>
                  <a:pt x="4057" y="6590"/>
                </a:lnTo>
                <a:lnTo>
                  <a:pt x="4089" y="6632"/>
                </a:lnTo>
                <a:lnTo>
                  <a:pt x="4120" y="6735"/>
                </a:lnTo>
                <a:lnTo>
                  <a:pt x="4109" y="6796"/>
                </a:lnTo>
                <a:lnTo>
                  <a:pt x="4078" y="6847"/>
                </a:lnTo>
                <a:lnTo>
                  <a:pt x="4057" y="6837"/>
                </a:lnTo>
                <a:lnTo>
                  <a:pt x="4052" y="6847"/>
                </a:lnTo>
                <a:lnTo>
                  <a:pt x="4073" y="6918"/>
                </a:lnTo>
                <a:lnTo>
                  <a:pt x="4104" y="6959"/>
                </a:lnTo>
                <a:lnTo>
                  <a:pt x="4115" y="6991"/>
                </a:lnTo>
                <a:lnTo>
                  <a:pt x="4125" y="6969"/>
                </a:lnTo>
                <a:lnTo>
                  <a:pt x="4161" y="7033"/>
                </a:lnTo>
                <a:lnTo>
                  <a:pt x="4182" y="7072"/>
                </a:lnTo>
                <a:lnTo>
                  <a:pt x="4182" y="7155"/>
                </a:lnTo>
                <a:lnTo>
                  <a:pt x="4172" y="7248"/>
                </a:lnTo>
                <a:lnTo>
                  <a:pt x="4198" y="7290"/>
                </a:lnTo>
                <a:lnTo>
                  <a:pt x="4234" y="7351"/>
                </a:lnTo>
                <a:lnTo>
                  <a:pt x="4264" y="7431"/>
                </a:lnTo>
                <a:lnTo>
                  <a:pt x="4276" y="7514"/>
                </a:lnTo>
                <a:lnTo>
                  <a:pt x="4285" y="7514"/>
                </a:lnTo>
                <a:lnTo>
                  <a:pt x="4311" y="7463"/>
                </a:lnTo>
                <a:lnTo>
                  <a:pt x="4316" y="7444"/>
                </a:lnTo>
                <a:lnTo>
                  <a:pt x="4302" y="7380"/>
                </a:lnTo>
                <a:lnTo>
                  <a:pt x="4285" y="7319"/>
                </a:lnTo>
                <a:lnTo>
                  <a:pt x="4255" y="7309"/>
                </a:lnTo>
                <a:lnTo>
                  <a:pt x="4259" y="7239"/>
                </a:lnTo>
                <a:lnTo>
                  <a:pt x="4250" y="7174"/>
                </a:lnTo>
                <a:lnTo>
                  <a:pt x="4238" y="7113"/>
                </a:lnTo>
                <a:lnTo>
                  <a:pt x="4234" y="6991"/>
                </a:lnTo>
                <a:lnTo>
                  <a:pt x="4208" y="6918"/>
                </a:lnTo>
                <a:lnTo>
                  <a:pt x="4198" y="6866"/>
                </a:lnTo>
                <a:lnTo>
                  <a:pt x="4187" y="6837"/>
                </a:lnTo>
                <a:lnTo>
                  <a:pt x="4187" y="6744"/>
                </a:lnTo>
                <a:lnTo>
                  <a:pt x="4177" y="6754"/>
                </a:lnTo>
                <a:lnTo>
                  <a:pt x="4177" y="6703"/>
                </a:lnTo>
                <a:lnTo>
                  <a:pt x="4167" y="6693"/>
                </a:lnTo>
                <a:lnTo>
                  <a:pt x="4161" y="6661"/>
                </a:lnTo>
                <a:lnTo>
                  <a:pt x="4130" y="6571"/>
                </a:lnTo>
                <a:lnTo>
                  <a:pt x="4120" y="6507"/>
                </a:lnTo>
                <a:lnTo>
                  <a:pt x="4130" y="6404"/>
                </a:lnTo>
                <a:lnTo>
                  <a:pt x="4130" y="6343"/>
                </a:lnTo>
                <a:lnTo>
                  <a:pt x="4151" y="6292"/>
                </a:lnTo>
                <a:lnTo>
                  <a:pt x="4177" y="6324"/>
                </a:lnTo>
                <a:lnTo>
                  <a:pt x="4198" y="6324"/>
                </a:lnTo>
                <a:lnTo>
                  <a:pt x="4234" y="6375"/>
                </a:lnTo>
                <a:lnTo>
                  <a:pt x="4224" y="6427"/>
                </a:lnTo>
                <a:lnTo>
                  <a:pt x="4229" y="6529"/>
                </a:lnTo>
                <a:lnTo>
                  <a:pt x="4245" y="6632"/>
                </a:lnTo>
                <a:lnTo>
                  <a:pt x="4238" y="6674"/>
                </a:lnTo>
                <a:lnTo>
                  <a:pt x="4259" y="6744"/>
                </a:lnTo>
                <a:lnTo>
                  <a:pt x="4280" y="6815"/>
                </a:lnTo>
                <a:lnTo>
                  <a:pt x="4311" y="6828"/>
                </a:lnTo>
                <a:lnTo>
                  <a:pt x="4316" y="6918"/>
                </a:lnTo>
                <a:lnTo>
                  <a:pt x="4342" y="6991"/>
                </a:lnTo>
                <a:lnTo>
                  <a:pt x="4368" y="7020"/>
                </a:lnTo>
                <a:lnTo>
                  <a:pt x="4349" y="7104"/>
                </a:lnTo>
                <a:lnTo>
                  <a:pt x="4353" y="7136"/>
                </a:lnTo>
                <a:lnTo>
                  <a:pt x="4400" y="7197"/>
                </a:lnTo>
                <a:lnTo>
                  <a:pt x="4420" y="7277"/>
                </a:lnTo>
                <a:lnTo>
                  <a:pt x="4472" y="7380"/>
                </a:lnTo>
                <a:lnTo>
                  <a:pt x="4509" y="7514"/>
                </a:lnTo>
                <a:lnTo>
                  <a:pt x="4523" y="7585"/>
                </a:lnTo>
                <a:lnTo>
                  <a:pt x="4523" y="7636"/>
                </a:lnTo>
                <a:lnTo>
                  <a:pt x="4540" y="7701"/>
                </a:lnTo>
                <a:lnTo>
                  <a:pt x="4535" y="7752"/>
                </a:lnTo>
                <a:lnTo>
                  <a:pt x="4519" y="7781"/>
                </a:lnTo>
                <a:lnTo>
                  <a:pt x="4523" y="7822"/>
                </a:lnTo>
                <a:lnTo>
                  <a:pt x="4504" y="7832"/>
                </a:lnTo>
                <a:lnTo>
                  <a:pt x="4509" y="7906"/>
                </a:lnTo>
                <a:lnTo>
                  <a:pt x="4535" y="7986"/>
                </a:lnTo>
                <a:lnTo>
                  <a:pt x="4591" y="8070"/>
                </a:lnTo>
                <a:lnTo>
                  <a:pt x="4612" y="8130"/>
                </a:lnTo>
                <a:lnTo>
                  <a:pt x="4669" y="8172"/>
                </a:lnTo>
                <a:lnTo>
                  <a:pt x="4700" y="8182"/>
                </a:lnTo>
                <a:lnTo>
                  <a:pt x="4716" y="8214"/>
                </a:lnTo>
                <a:lnTo>
                  <a:pt x="4757" y="8284"/>
                </a:lnTo>
                <a:lnTo>
                  <a:pt x="4825" y="8345"/>
                </a:lnTo>
                <a:lnTo>
                  <a:pt x="4867" y="8368"/>
                </a:lnTo>
                <a:lnTo>
                  <a:pt x="4919" y="8429"/>
                </a:lnTo>
                <a:lnTo>
                  <a:pt x="4964" y="8448"/>
                </a:lnTo>
                <a:lnTo>
                  <a:pt x="5001" y="8490"/>
                </a:lnTo>
                <a:lnTo>
                  <a:pt x="5032" y="8480"/>
                </a:lnTo>
                <a:lnTo>
                  <a:pt x="5084" y="8429"/>
                </a:lnTo>
                <a:lnTo>
                  <a:pt x="5119" y="8419"/>
                </a:lnTo>
                <a:lnTo>
                  <a:pt x="5166" y="8448"/>
                </a:lnTo>
                <a:lnTo>
                  <a:pt x="5192" y="8490"/>
                </a:lnTo>
                <a:lnTo>
                  <a:pt x="5255" y="8644"/>
                </a:lnTo>
                <a:lnTo>
                  <a:pt x="5286" y="8695"/>
                </a:lnTo>
                <a:lnTo>
                  <a:pt x="5312" y="8727"/>
                </a:lnTo>
                <a:lnTo>
                  <a:pt x="5348" y="8727"/>
                </a:lnTo>
                <a:lnTo>
                  <a:pt x="5379" y="8747"/>
                </a:lnTo>
                <a:lnTo>
                  <a:pt x="5395" y="8779"/>
                </a:lnTo>
                <a:lnTo>
                  <a:pt x="5426" y="8788"/>
                </a:lnTo>
                <a:lnTo>
                  <a:pt x="5451" y="8817"/>
                </a:lnTo>
                <a:lnTo>
                  <a:pt x="5472" y="8830"/>
                </a:lnTo>
                <a:lnTo>
                  <a:pt x="5503" y="8830"/>
                </a:lnTo>
                <a:lnTo>
                  <a:pt x="5515" y="8798"/>
                </a:lnTo>
                <a:lnTo>
                  <a:pt x="5529" y="8807"/>
                </a:lnTo>
                <a:lnTo>
                  <a:pt x="5540" y="8849"/>
                </a:lnTo>
                <a:lnTo>
                  <a:pt x="5534" y="8859"/>
                </a:lnTo>
                <a:lnTo>
                  <a:pt x="5524" y="8840"/>
                </a:lnTo>
                <a:lnTo>
                  <a:pt x="5519" y="8859"/>
                </a:lnTo>
                <a:lnTo>
                  <a:pt x="5545" y="8920"/>
                </a:lnTo>
                <a:lnTo>
                  <a:pt x="5571" y="8961"/>
                </a:lnTo>
                <a:lnTo>
                  <a:pt x="5581" y="9013"/>
                </a:lnTo>
                <a:lnTo>
                  <a:pt x="5607" y="9064"/>
                </a:lnTo>
                <a:lnTo>
                  <a:pt x="5628" y="9106"/>
                </a:lnTo>
                <a:lnTo>
                  <a:pt x="5612" y="9138"/>
                </a:lnTo>
                <a:lnTo>
                  <a:pt x="5628" y="9157"/>
                </a:lnTo>
                <a:lnTo>
                  <a:pt x="5618" y="9199"/>
                </a:lnTo>
                <a:lnTo>
                  <a:pt x="5618" y="9241"/>
                </a:lnTo>
                <a:lnTo>
                  <a:pt x="5623" y="9270"/>
                </a:lnTo>
                <a:lnTo>
                  <a:pt x="5644" y="9279"/>
                </a:lnTo>
                <a:lnTo>
                  <a:pt x="5654" y="9321"/>
                </a:lnTo>
                <a:lnTo>
                  <a:pt x="5670" y="9279"/>
                </a:lnTo>
                <a:lnTo>
                  <a:pt x="5664" y="9250"/>
                </a:lnTo>
                <a:lnTo>
                  <a:pt x="5680" y="9270"/>
                </a:lnTo>
                <a:lnTo>
                  <a:pt x="5685" y="9311"/>
                </a:lnTo>
                <a:lnTo>
                  <a:pt x="5706" y="9330"/>
                </a:lnTo>
                <a:lnTo>
                  <a:pt x="5727" y="9353"/>
                </a:lnTo>
                <a:lnTo>
                  <a:pt x="5741" y="9382"/>
                </a:lnTo>
                <a:lnTo>
                  <a:pt x="5741" y="9414"/>
                </a:lnTo>
                <a:lnTo>
                  <a:pt x="5736" y="9446"/>
                </a:lnTo>
                <a:lnTo>
                  <a:pt x="5748" y="9465"/>
                </a:lnTo>
                <a:lnTo>
                  <a:pt x="5779" y="9497"/>
                </a:lnTo>
                <a:lnTo>
                  <a:pt x="5788" y="9517"/>
                </a:lnTo>
                <a:lnTo>
                  <a:pt x="5788" y="9484"/>
                </a:lnTo>
                <a:lnTo>
                  <a:pt x="5814" y="9484"/>
                </a:lnTo>
                <a:lnTo>
                  <a:pt x="5830" y="9507"/>
                </a:lnTo>
                <a:lnTo>
                  <a:pt x="5856" y="9517"/>
                </a:lnTo>
                <a:lnTo>
                  <a:pt x="5866" y="9568"/>
                </a:lnTo>
                <a:lnTo>
                  <a:pt x="5887" y="9578"/>
                </a:lnTo>
                <a:lnTo>
                  <a:pt x="5892" y="9558"/>
                </a:lnTo>
                <a:lnTo>
                  <a:pt x="5903" y="9639"/>
                </a:lnTo>
                <a:lnTo>
                  <a:pt x="5929" y="9629"/>
                </a:lnTo>
                <a:lnTo>
                  <a:pt x="5939" y="9610"/>
                </a:lnTo>
                <a:lnTo>
                  <a:pt x="5960" y="9587"/>
                </a:lnTo>
                <a:lnTo>
                  <a:pt x="5929" y="9517"/>
                </a:lnTo>
                <a:lnTo>
                  <a:pt x="5939" y="9484"/>
                </a:lnTo>
                <a:lnTo>
                  <a:pt x="5949" y="9484"/>
                </a:lnTo>
                <a:lnTo>
                  <a:pt x="5975" y="9456"/>
                </a:lnTo>
                <a:lnTo>
                  <a:pt x="5991" y="9404"/>
                </a:lnTo>
                <a:lnTo>
                  <a:pt x="6017" y="9395"/>
                </a:lnTo>
                <a:lnTo>
                  <a:pt x="6043" y="9433"/>
                </a:lnTo>
                <a:lnTo>
                  <a:pt x="6052" y="9475"/>
                </a:lnTo>
                <a:lnTo>
                  <a:pt x="6068" y="9484"/>
                </a:lnTo>
                <a:lnTo>
                  <a:pt x="6052" y="9526"/>
                </a:lnTo>
                <a:lnTo>
                  <a:pt x="6064" y="9600"/>
                </a:lnTo>
                <a:lnTo>
                  <a:pt x="6085" y="9639"/>
                </a:lnTo>
                <a:lnTo>
                  <a:pt x="6111" y="9712"/>
                </a:lnTo>
                <a:lnTo>
                  <a:pt x="6115" y="9825"/>
                </a:lnTo>
                <a:lnTo>
                  <a:pt x="6099" y="9857"/>
                </a:lnTo>
                <a:lnTo>
                  <a:pt x="6115" y="9979"/>
                </a:lnTo>
                <a:lnTo>
                  <a:pt x="6099" y="10062"/>
                </a:lnTo>
                <a:lnTo>
                  <a:pt x="6120" y="10091"/>
                </a:lnTo>
                <a:lnTo>
                  <a:pt x="6099" y="10165"/>
                </a:lnTo>
                <a:lnTo>
                  <a:pt x="6073" y="10255"/>
                </a:lnTo>
                <a:lnTo>
                  <a:pt x="6043" y="10267"/>
                </a:lnTo>
                <a:lnTo>
                  <a:pt x="6026" y="10306"/>
                </a:lnTo>
                <a:lnTo>
                  <a:pt x="6026" y="10380"/>
                </a:lnTo>
                <a:lnTo>
                  <a:pt x="6007" y="10389"/>
                </a:lnTo>
                <a:lnTo>
                  <a:pt x="6012" y="10431"/>
                </a:lnTo>
                <a:lnTo>
                  <a:pt x="5970" y="10482"/>
                </a:lnTo>
                <a:lnTo>
                  <a:pt x="5939" y="10511"/>
                </a:lnTo>
                <a:lnTo>
                  <a:pt x="5944" y="10575"/>
                </a:lnTo>
                <a:lnTo>
                  <a:pt x="5918" y="10656"/>
                </a:lnTo>
                <a:lnTo>
                  <a:pt x="5908" y="10739"/>
                </a:lnTo>
                <a:lnTo>
                  <a:pt x="5887" y="10758"/>
                </a:lnTo>
                <a:lnTo>
                  <a:pt x="5897" y="10883"/>
                </a:lnTo>
                <a:lnTo>
                  <a:pt x="5887" y="10922"/>
                </a:lnTo>
                <a:lnTo>
                  <a:pt x="5923" y="10986"/>
                </a:lnTo>
                <a:lnTo>
                  <a:pt x="5944" y="10922"/>
                </a:lnTo>
                <a:lnTo>
                  <a:pt x="5960" y="10986"/>
                </a:lnTo>
                <a:lnTo>
                  <a:pt x="5929" y="11089"/>
                </a:lnTo>
                <a:lnTo>
                  <a:pt x="5882" y="11169"/>
                </a:lnTo>
                <a:lnTo>
                  <a:pt x="5866" y="11262"/>
                </a:lnTo>
                <a:lnTo>
                  <a:pt x="5897" y="11397"/>
                </a:lnTo>
                <a:lnTo>
                  <a:pt x="5877" y="11458"/>
                </a:lnTo>
                <a:lnTo>
                  <a:pt x="5923" y="11509"/>
                </a:lnTo>
                <a:lnTo>
                  <a:pt x="5970" y="11602"/>
                </a:lnTo>
                <a:lnTo>
                  <a:pt x="5991" y="11705"/>
                </a:lnTo>
                <a:lnTo>
                  <a:pt x="6017" y="11766"/>
                </a:lnTo>
                <a:lnTo>
                  <a:pt x="6085" y="12032"/>
                </a:lnTo>
                <a:lnTo>
                  <a:pt x="6151" y="12279"/>
                </a:lnTo>
                <a:lnTo>
                  <a:pt x="6208" y="12462"/>
                </a:lnTo>
                <a:lnTo>
                  <a:pt x="6198" y="12504"/>
                </a:lnTo>
                <a:lnTo>
                  <a:pt x="6229" y="12616"/>
                </a:lnTo>
                <a:lnTo>
                  <a:pt x="6281" y="12699"/>
                </a:lnTo>
                <a:lnTo>
                  <a:pt x="6396" y="12844"/>
                </a:lnTo>
                <a:lnTo>
                  <a:pt x="6519" y="12988"/>
                </a:lnTo>
                <a:lnTo>
                  <a:pt x="6530" y="13040"/>
                </a:lnTo>
                <a:lnTo>
                  <a:pt x="6592" y="13120"/>
                </a:lnTo>
                <a:lnTo>
                  <a:pt x="6613" y="13306"/>
                </a:lnTo>
                <a:lnTo>
                  <a:pt x="6634" y="13530"/>
                </a:lnTo>
                <a:lnTo>
                  <a:pt x="6629" y="13839"/>
                </a:lnTo>
                <a:lnTo>
                  <a:pt x="6629" y="14118"/>
                </a:lnTo>
                <a:lnTo>
                  <a:pt x="6639" y="14384"/>
                </a:lnTo>
                <a:lnTo>
                  <a:pt x="6618" y="14548"/>
                </a:lnTo>
                <a:lnTo>
                  <a:pt x="6643" y="14711"/>
                </a:lnTo>
                <a:lnTo>
                  <a:pt x="6639" y="14824"/>
                </a:lnTo>
                <a:lnTo>
                  <a:pt x="6669" y="15029"/>
                </a:lnTo>
                <a:lnTo>
                  <a:pt x="6669" y="15234"/>
                </a:lnTo>
                <a:lnTo>
                  <a:pt x="6660" y="15452"/>
                </a:lnTo>
                <a:lnTo>
                  <a:pt x="6648" y="15677"/>
                </a:lnTo>
                <a:lnTo>
                  <a:pt x="6629" y="15677"/>
                </a:lnTo>
                <a:lnTo>
                  <a:pt x="6655" y="15831"/>
                </a:lnTo>
                <a:lnTo>
                  <a:pt x="6690" y="15966"/>
                </a:lnTo>
                <a:lnTo>
                  <a:pt x="6674" y="16056"/>
                </a:lnTo>
                <a:lnTo>
                  <a:pt x="6695" y="16303"/>
                </a:lnTo>
                <a:lnTo>
                  <a:pt x="6711" y="16498"/>
                </a:lnTo>
                <a:lnTo>
                  <a:pt x="6752" y="16518"/>
                </a:lnTo>
                <a:lnTo>
                  <a:pt x="6742" y="16344"/>
                </a:lnTo>
                <a:lnTo>
                  <a:pt x="6784" y="16386"/>
                </a:lnTo>
                <a:lnTo>
                  <a:pt x="6804" y="16662"/>
                </a:lnTo>
                <a:lnTo>
                  <a:pt x="6732" y="16611"/>
                </a:lnTo>
                <a:lnTo>
                  <a:pt x="6758" y="16839"/>
                </a:lnTo>
                <a:lnTo>
                  <a:pt x="6726" y="16960"/>
                </a:lnTo>
                <a:lnTo>
                  <a:pt x="6815" y="16993"/>
                </a:lnTo>
                <a:lnTo>
                  <a:pt x="6778" y="17095"/>
                </a:lnTo>
                <a:lnTo>
                  <a:pt x="6778" y="17227"/>
                </a:lnTo>
                <a:lnTo>
                  <a:pt x="6836" y="17455"/>
                </a:lnTo>
                <a:lnTo>
                  <a:pt x="6877" y="17535"/>
                </a:lnTo>
                <a:lnTo>
                  <a:pt x="6881" y="17618"/>
                </a:lnTo>
                <a:lnTo>
                  <a:pt x="6919" y="17698"/>
                </a:lnTo>
                <a:lnTo>
                  <a:pt x="6996" y="17772"/>
                </a:lnTo>
                <a:lnTo>
                  <a:pt x="7079" y="17865"/>
                </a:lnTo>
                <a:lnTo>
                  <a:pt x="7147" y="17904"/>
                </a:lnTo>
                <a:lnTo>
                  <a:pt x="7167" y="17904"/>
                </a:lnTo>
                <a:lnTo>
                  <a:pt x="7147" y="17782"/>
                </a:lnTo>
                <a:lnTo>
                  <a:pt x="7183" y="17730"/>
                </a:lnTo>
                <a:lnTo>
                  <a:pt x="7204" y="17698"/>
                </a:lnTo>
                <a:lnTo>
                  <a:pt x="7251" y="17698"/>
                </a:lnTo>
                <a:lnTo>
                  <a:pt x="7270" y="17711"/>
                </a:lnTo>
                <a:lnTo>
                  <a:pt x="7218" y="17628"/>
                </a:lnTo>
                <a:lnTo>
                  <a:pt x="7178" y="17493"/>
                </a:lnTo>
                <a:lnTo>
                  <a:pt x="7188" y="17432"/>
                </a:lnTo>
                <a:lnTo>
                  <a:pt x="7225" y="17381"/>
                </a:lnTo>
                <a:lnTo>
                  <a:pt x="7230" y="17227"/>
                </a:lnTo>
                <a:lnTo>
                  <a:pt x="7282" y="17156"/>
                </a:lnTo>
                <a:lnTo>
                  <a:pt x="7277" y="17031"/>
                </a:lnTo>
                <a:lnTo>
                  <a:pt x="7225" y="17012"/>
                </a:lnTo>
                <a:lnTo>
                  <a:pt x="7152" y="16909"/>
                </a:lnTo>
                <a:lnTo>
                  <a:pt x="7152" y="16806"/>
                </a:lnTo>
                <a:lnTo>
                  <a:pt x="7183" y="16745"/>
                </a:lnTo>
                <a:lnTo>
                  <a:pt x="7235" y="16745"/>
                </a:lnTo>
                <a:lnTo>
                  <a:pt x="7235" y="16672"/>
                </a:lnTo>
                <a:lnTo>
                  <a:pt x="7225" y="16530"/>
                </a:lnTo>
                <a:lnTo>
                  <a:pt x="7256" y="16447"/>
                </a:lnTo>
                <a:lnTo>
                  <a:pt x="7296" y="16405"/>
                </a:lnTo>
                <a:lnTo>
                  <a:pt x="7270" y="16335"/>
                </a:lnTo>
                <a:lnTo>
                  <a:pt x="7244" y="16386"/>
                </a:lnTo>
                <a:lnTo>
                  <a:pt x="7204" y="16344"/>
                </a:lnTo>
                <a:lnTo>
                  <a:pt x="7178" y="16210"/>
                </a:lnTo>
                <a:lnTo>
                  <a:pt x="7192" y="16171"/>
                </a:lnTo>
                <a:lnTo>
                  <a:pt x="7256" y="16222"/>
                </a:lnTo>
                <a:lnTo>
                  <a:pt x="7307" y="16200"/>
                </a:lnTo>
                <a:lnTo>
                  <a:pt x="7333" y="16149"/>
                </a:lnTo>
                <a:lnTo>
                  <a:pt x="7317" y="16088"/>
                </a:lnTo>
                <a:lnTo>
                  <a:pt x="7312" y="15985"/>
                </a:lnTo>
                <a:lnTo>
                  <a:pt x="7291" y="15902"/>
                </a:lnTo>
                <a:lnTo>
                  <a:pt x="7354" y="15914"/>
                </a:lnTo>
                <a:lnTo>
                  <a:pt x="7468" y="15892"/>
                </a:lnTo>
                <a:lnTo>
                  <a:pt x="7541" y="15821"/>
                </a:lnTo>
                <a:lnTo>
                  <a:pt x="7576" y="15645"/>
                </a:lnTo>
                <a:lnTo>
                  <a:pt x="7571" y="15574"/>
                </a:lnTo>
                <a:lnTo>
                  <a:pt x="7529" y="15513"/>
                </a:lnTo>
                <a:lnTo>
                  <a:pt x="7529" y="15420"/>
                </a:lnTo>
                <a:lnTo>
                  <a:pt x="7447" y="15308"/>
                </a:lnTo>
                <a:lnTo>
                  <a:pt x="7442" y="15234"/>
                </a:lnTo>
                <a:lnTo>
                  <a:pt x="7484" y="15308"/>
                </a:lnTo>
                <a:lnTo>
                  <a:pt x="7524" y="15308"/>
                </a:lnTo>
                <a:lnTo>
                  <a:pt x="7581" y="15369"/>
                </a:lnTo>
                <a:lnTo>
                  <a:pt x="7614" y="15350"/>
                </a:lnTo>
                <a:lnTo>
                  <a:pt x="7654" y="15379"/>
                </a:lnTo>
                <a:lnTo>
                  <a:pt x="7711" y="15298"/>
                </a:lnTo>
                <a:lnTo>
                  <a:pt x="7732" y="15215"/>
                </a:lnTo>
                <a:lnTo>
                  <a:pt x="7763" y="15144"/>
                </a:lnTo>
                <a:lnTo>
                  <a:pt x="7779" y="15010"/>
                </a:lnTo>
                <a:lnTo>
                  <a:pt x="7809" y="14949"/>
                </a:lnTo>
                <a:lnTo>
                  <a:pt x="7856" y="14836"/>
                </a:lnTo>
                <a:lnTo>
                  <a:pt x="7903" y="14599"/>
                </a:lnTo>
                <a:lnTo>
                  <a:pt x="7939" y="14528"/>
                </a:lnTo>
                <a:lnTo>
                  <a:pt x="7950" y="14455"/>
                </a:lnTo>
                <a:lnTo>
                  <a:pt x="7950" y="14323"/>
                </a:lnTo>
                <a:lnTo>
                  <a:pt x="7939" y="14240"/>
                </a:lnTo>
                <a:lnTo>
                  <a:pt x="7939" y="14147"/>
                </a:lnTo>
                <a:lnTo>
                  <a:pt x="7986" y="14002"/>
                </a:lnTo>
                <a:lnTo>
                  <a:pt x="8048" y="13899"/>
                </a:lnTo>
                <a:lnTo>
                  <a:pt x="8116" y="13861"/>
                </a:lnTo>
                <a:lnTo>
                  <a:pt x="8151" y="13797"/>
                </a:lnTo>
                <a:lnTo>
                  <a:pt x="8245" y="13745"/>
                </a:lnTo>
                <a:lnTo>
                  <a:pt x="8313" y="13745"/>
                </a:lnTo>
                <a:lnTo>
                  <a:pt x="8323" y="13665"/>
                </a:lnTo>
                <a:lnTo>
                  <a:pt x="8370" y="13604"/>
                </a:lnTo>
                <a:lnTo>
                  <a:pt x="8375" y="13470"/>
                </a:lnTo>
                <a:lnTo>
                  <a:pt x="8427" y="13283"/>
                </a:lnTo>
                <a:lnTo>
                  <a:pt x="8431" y="13110"/>
                </a:lnTo>
                <a:lnTo>
                  <a:pt x="8452" y="13049"/>
                </a:lnTo>
                <a:lnTo>
                  <a:pt x="8452" y="12966"/>
                </a:lnTo>
                <a:lnTo>
                  <a:pt x="8469" y="12751"/>
                </a:lnTo>
                <a:lnTo>
                  <a:pt x="8457" y="12494"/>
                </a:lnTo>
                <a:lnTo>
                  <a:pt x="8469" y="12401"/>
                </a:lnTo>
                <a:lnTo>
                  <a:pt x="8483" y="12391"/>
                </a:lnTo>
                <a:lnTo>
                  <a:pt x="8530" y="12279"/>
                </a:lnTo>
                <a:lnTo>
                  <a:pt x="8561" y="12125"/>
                </a:lnTo>
                <a:lnTo>
                  <a:pt x="8644" y="11929"/>
                </a:lnTo>
                <a:lnTo>
                  <a:pt x="8676" y="11846"/>
                </a:lnTo>
                <a:lnTo>
                  <a:pt x="8695" y="11621"/>
                </a:lnTo>
                <a:lnTo>
                  <a:pt x="8686" y="11538"/>
                </a:lnTo>
                <a:lnTo>
                  <a:pt x="8665" y="11365"/>
                </a:lnTo>
                <a:lnTo>
                  <a:pt x="8644" y="11323"/>
                </a:lnTo>
                <a:lnTo>
                  <a:pt x="8592" y="11313"/>
                </a:lnTo>
                <a:lnTo>
                  <a:pt x="8546" y="11272"/>
                </a:lnTo>
                <a:lnTo>
                  <a:pt x="8462" y="11118"/>
                </a:lnTo>
                <a:lnTo>
                  <a:pt x="8375" y="11005"/>
                </a:lnTo>
                <a:lnTo>
                  <a:pt x="8281" y="11015"/>
                </a:lnTo>
                <a:lnTo>
                  <a:pt x="8167" y="10944"/>
                </a:lnTo>
                <a:lnTo>
                  <a:pt x="8095" y="10986"/>
                </a:lnTo>
                <a:lnTo>
                  <a:pt x="8106" y="10912"/>
                </a:lnTo>
                <a:lnTo>
                  <a:pt x="8073" y="10832"/>
                </a:lnTo>
                <a:lnTo>
                  <a:pt x="7976" y="10749"/>
                </a:lnTo>
                <a:lnTo>
                  <a:pt x="7899" y="10697"/>
                </a:lnTo>
                <a:lnTo>
                  <a:pt x="7852" y="10790"/>
                </a:lnTo>
                <a:lnTo>
                  <a:pt x="7852" y="10656"/>
                </a:lnTo>
                <a:lnTo>
                  <a:pt x="7743" y="10627"/>
                </a:lnTo>
                <a:lnTo>
                  <a:pt x="7722" y="10585"/>
                </a:lnTo>
                <a:lnTo>
                  <a:pt x="7769" y="10482"/>
                </a:lnTo>
                <a:lnTo>
                  <a:pt x="7769" y="10380"/>
                </a:lnTo>
                <a:lnTo>
                  <a:pt x="7737" y="10357"/>
                </a:lnTo>
                <a:lnTo>
                  <a:pt x="7701" y="10123"/>
                </a:lnTo>
                <a:lnTo>
                  <a:pt x="7691" y="10049"/>
                </a:lnTo>
                <a:lnTo>
                  <a:pt x="7670" y="10049"/>
                </a:lnTo>
                <a:lnTo>
                  <a:pt x="7659" y="9998"/>
                </a:lnTo>
                <a:lnTo>
                  <a:pt x="7597" y="9886"/>
                </a:lnTo>
                <a:lnTo>
                  <a:pt x="7550" y="9857"/>
                </a:lnTo>
                <a:lnTo>
                  <a:pt x="7529" y="9834"/>
                </a:lnTo>
                <a:lnTo>
                  <a:pt x="7468" y="9793"/>
                </a:lnTo>
                <a:lnTo>
                  <a:pt x="7416" y="9805"/>
                </a:lnTo>
                <a:lnTo>
                  <a:pt x="7411" y="9834"/>
                </a:lnTo>
                <a:lnTo>
                  <a:pt x="7338" y="9805"/>
                </a:lnTo>
                <a:lnTo>
                  <a:pt x="7312" y="9764"/>
                </a:lnTo>
                <a:lnTo>
                  <a:pt x="7282" y="9690"/>
                </a:lnTo>
                <a:lnTo>
                  <a:pt x="7260" y="9690"/>
                </a:lnTo>
                <a:lnTo>
                  <a:pt x="7260" y="9619"/>
                </a:lnTo>
                <a:lnTo>
                  <a:pt x="7225" y="9526"/>
                </a:lnTo>
                <a:lnTo>
                  <a:pt x="7183" y="9475"/>
                </a:lnTo>
                <a:lnTo>
                  <a:pt x="7162" y="9446"/>
                </a:lnTo>
                <a:lnTo>
                  <a:pt x="7131" y="9456"/>
                </a:lnTo>
                <a:lnTo>
                  <a:pt x="7121" y="9343"/>
                </a:lnTo>
                <a:lnTo>
                  <a:pt x="7079" y="9270"/>
                </a:lnTo>
                <a:lnTo>
                  <a:pt x="7032" y="9260"/>
                </a:lnTo>
                <a:lnTo>
                  <a:pt x="7011" y="9199"/>
                </a:lnTo>
                <a:lnTo>
                  <a:pt x="7063" y="9157"/>
                </a:lnTo>
                <a:lnTo>
                  <a:pt x="6992" y="9157"/>
                </a:lnTo>
                <a:lnTo>
                  <a:pt x="6919" y="9167"/>
                </a:lnTo>
                <a:lnTo>
                  <a:pt x="6914" y="9209"/>
                </a:lnTo>
                <a:lnTo>
                  <a:pt x="6877" y="9250"/>
                </a:lnTo>
                <a:lnTo>
                  <a:pt x="6836" y="9228"/>
                </a:lnTo>
                <a:lnTo>
                  <a:pt x="6799" y="9167"/>
                </a:lnTo>
                <a:lnTo>
                  <a:pt x="6737" y="9189"/>
                </a:lnTo>
                <a:lnTo>
                  <a:pt x="6681" y="9176"/>
                </a:lnTo>
                <a:lnTo>
                  <a:pt x="6681" y="9138"/>
                </a:lnTo>
                <a:lnTo>
                  <a:pt x="6643" y="9064"/>
                </a:lnTo>
                <a:lnTo>
                  <a:pt x="6603" y="9055"/>
                </a:lnTo>
                <a:lnTo>
                  <a:pt x="6582" y="8961"/>
                </a:lnTo>
                <a:lnTo>
                  <a:pt x="6561" y="9003"/>
                </a:lnTo>
                <a:lnTo>
                  <a:pt x="6566" y="9074"/>
                </a:lnTo>
                <a:lnTo>
                  <a:pt x="6488" y="9125"/>
                </a:lnTo>
                <a:lnTo>
                  <a:pt x="6488" y="9228"/>
                </a:lnTo>
                <a:lnTo>
                  <a:pt x="6509" y="9279"/>
                </a:lnTo>
                <a:lnTo>
                  <a:pt x="6493" y="9372"/>
                </a:lnTo>
                <a:lnTo>
                  <a:pt x="6462" y="9382"/>
                </a:lnTo>
                <a:lnTo>
                  <a:pt x="6447" y="9279"/>
                </a:lnTo>
                <a:lnTo>
                  <a:pt x="6473" y="9199"/>
                </a:lnTo>
                <a:lnTo>
                  <a:pt x="6478" y="9125"/>
                </a:lnTo>
                <a:lnTo>
                  <a:pt x="6457" y="9064"/>
                </a:lnTo>
                <a:lnTo>
                  <a:pt x="6493" y="9045"/>
                </a:lnTo>
                <a:lnTo>
                  <a:pt x="6499" y="9013"/>
                </a:lnTo>
                <a:lnTo>
                  <a:pt x="6509" y="8971"/>
                </a:lnTo>
                <a:lnTo>
                  <a:pt x="6493" y="8933"/>
                </a:lnTo>
                <a:lnTo>
                  <a:pt x="6473" y="8920"/>
                </a:lnTo>
                <a:lnTo>
                  <a:pt x="6441" y="8994"/>
                </a:lnTo>
                <a:lnTo>
                  <a:pt x="6422" y="9022"/>
                </a:lnTo>
                <a:lnTo>
                  <a:pt x="6370" y="9096"/>
                </a:lnTo>
                <a:lnTo>
                  <a:pt x="6323" y="9074"/>
                </a:lnTo>
                <a:lnTo>
                  <a:pt x="6318" y="9106"/>
                </a:lnTo>
                <a:lnTo>
                  <a:pt x="6281" y="9106"/>
                </a:lnTo>
                <a:lnTo>
                  <a:pt x="6240" y="9176"/>
                </a:lnTo>
                <a:lnTo>
                  <a:pt x="6229" y="9292"/>
                </a:lnTo>
                <a:lnTo>
                  <a:pt x="6224" y="9330"/>
                </a:lnTo>
                <a:lnTo>
                  <a:pt x="6198" y="9353"/>
                </a:lnTo>
                <a:lnTo>
                  <a:pt x="6151" y="9446"/>
                </a:lnTo>
                <a:lnTo>
                  <a:pt x="6120" y="9433"/>
                </a:lnTo>
                <a:lnTo>
                  <a:pt x="6099" y="9404"/>
                </a:lnTo>
                <a:lnTo>
                  <a:pt x="6078" y="9363"/>
                </a:lnTo>
                <a:lnTo>
                  <a:pt x="6052" y="9330"/>
                </a:lnTo>
                <a:lnTo>
                  <a:pt x="6022" y="9330"/>
                </a:lnTo>
                <a:lnTo>
                  <a:pt x="6022" y="9321"/>
                </a:lnTo>
                <a:lnTo>
                  <a:pt x="5991" y="9311"/>
                </a:lnTo>
                <a:lnTo>
                  <a:pt x="5970" y="9353"/>
                </a:lnTo>
                <a:lnTo>
                  <a:pt x="5934" y="9382"/>
                </a:lnTo>
                <a:lnTo>
                  <a:pt x="5903" y="9414"/>
                </a:lnTo>
                <a:lnTo>
                  <a:pt x="5877" y="9424"/>
                </a:lnTo>
                <a:lnTo>
                  <a:pt x="5861" y="9395"/>
                </a:lnTo>
                <a:lnTo>
                  <a:pt x="5851" y="9404"/>
                </a:lnTo>
                <a:lnTo>
                  <a:pt x="5830" y="9395"/>
                </a:lnTo>
                <a:lnTo>
                  <a:pt x="5830" y="9363"/>
                </a:lnTo>
                <a:lnTo>
                  <a:pt x="5809" y="9321"/>
                </a:lnTo>
                <a:lnTo>
                  <a:pt x="5783" y="9260"/>
                </a:lnTo>
                <a:lnTo>
                  <a:pt x="5762" y="9209"/>
                </a:lnTo>
                <a:lnTo>
                  <a:pt x="5748" y="9125"/>
                </a:lnTo>
                <a:lnTo>
                  <a:pt x="5741" y="9106"/>
                </a:lnTo>
                <a:lnTo>
                  <a:pt x="5741" y="9074"/>
                </a:lnTo>
                <a:lnTo>
                  <a:pt x="5753" y="9035"/>
                </a:lnTo>
                <a:lnTo>
                  <a:pt x="5753" y="9003"/>
                </a:lnTo>
                <a:lnTo>
                  <a:pt x="5758" y="8942"/>
                </a:lnTo>
                <a:lnTo>
                  <a:pt x="5767" y="8933"/>
                </a:lnTo>
                <a:lnTo>
                  <a:pt x="5767" y="8868"/>
                </a:lnTo>
                <a:lnTo>
                  <a:pt x="5767" y="8830"/>
                </a:lnTo>
                <a:lnTo>
                  <a:pt x="5774" y="8766"/>
                </a:lnTo>
                <a:lnTo>
                  <a:pt x="5779" y="8714"/>
                </a:lnTo>
                <a:lnTo>
                  <a:pt x="5800" y="8676"/>
                </a:lnTo>
                <a:lnTo>
                  <a:pt x="5793" y="8625"/>
                </a:lnTo>
                <a:lnTo>
                  <a:pt x="5800" y="8593"/>
                </a:lnTo>
                <a:lnTo>
                  <a:pt x="5804" y="8583"/>
                </a:lnTo>
                <a:lnTo>
                  <a:pt x="5788" y="8541"/>
                </a:lnTo>
                <a:lnTo>
                  <a:pt x="5767" y="8522"/>
                </a:lnTo>
                <a:lnTo>
                  <a:pt x="5753" y="8490"/>
                </a:lnTo>
                <a:lnTo>
                  <a:pt x="5736" y="8458"/>
                </a:lnTo>
                <a:lnTo>
                  <a:pt x="5727" y="8458"/>
                </a:lnTo>
                <a:lnTo>
                  <a:pt x="5701" y="8439"/>
                </a:lnTo>
                <a:lnTo>
                  <a:pt x="5685" y="8448"/>
                </a:lnTo>
                <a:lnTo>
                  <a:pt x="5670" y="8458"/>
                </a:lnTo>
                <a:lnTo>
                  <a:pt x="5659" y="8448"/>
                </a:lnTo>
                <a:lnTo>
                  <a:pt x="5638" y="8439"/>
                </a:lnTo>
                <a:lnTo>
                  <a:pt x="5633" y="8458"/>
                </a:lnTo>
                <a:lnTo>
                  <a:pt x="5612" y="8471"/>
                </a:lnTo>
                <a:lnTo>
                  <a:pt x="5581" y="8471"/>
                </a:lnTo>
                <a:lnTo>
                  <a:pt x="5555" y="8458"/>
                </a:lnTo>
                <a:lnTo>
                  <a:pt x="5545" y="8471"/>
                </a:lnTo>
                <a:lnTo>
                  <a:pt x="5540" y="8458"/>
                </a:lnTo>
                <a:lnTo>
                  <a:pt x="5524" y="8458"/>
                </a:lnTo>
                <a:lnTo>
                  <a:pt x="5508" y="8480"/>
                </a:lnTo>
                <a:lnTo>
                  <a:pt x="5503" y="8480"/>
                </a:lnTo>
                <a:lnTo>
                  <a:pt x="5489" y="8458"/>
                </a:lnTo>
                <a:lnTo>
                  <a:pt x="5482" y="8480"/>
                </a:lnTo>
                <a:lnTo>
                  <a:pt x="5463" y="8458"/>
                </a:lnTo>
                <a:lnTo>
                  <a:pt x="5477" y="8406"/>
                </a:lnTo>
                <a:lnTo>
                  <a:pt x="5489" y="8406"/>
                </a:lnTo>
                <a:lnTo>
                  <a:pt x="5503" y="8368"/>
                </a:lnTo>
                <a:lnTo>
                  <a:pt x="5515" y="8294"/>
                </a:lnTo>
                <a:lnTo>
                  <a:pt x="5508" y="8284"/>
                </a:lnTo>
                <a:lnTo>
                  <a:pt x="5519" y="8233"/>
                </a:lnTo>
                <a:lnTo>
                  <a:pt x="5515" y="8214"/>
                </a:lnTo>
                <a:lnTo>
                  <a:pt x="5529" y="8163"/>
                </a:lnTo>
                <a:lnTo>
                  <a:pt x="5529" y="8121"/>
                </a:lnTo>
                <a:lnTo>
                  <a:pt x="5519" y="8121"/>
                </a:lnTo>
                <a:lnTo>
                  <a:pt x="5519" y="8098"/>
                </a:lnTo>
                <a:lnTo>
                  <a:pt x="5534" y="8098"/>
                </a:lnTo>
                <a:lnTo>
                  <a:pt x="5545" y="8130"/>
                </a:lnTo>
                <a:lnTo>
                  <a:pt x="5571" y="8028"/>
                </a:lnTo>
                <a:lnTo>
                  <a:pt x="5581" y="7967"/>
                </a:lnTo>
                <a:lnTo>
                  <a:pt x="5571" y="7944"/>
                </a:lnTo>
                <a:lnTo>
                  <a:pt x="5592" y="7864"/>
                </a:lnTo>
                <a:lnTo>
                  <a:pt x="5628" y="7781"/>
                </a:lnTo>
                <a:lnTo>
                  <a:pt x="5638" y="7720"/>
                </a:lnTo>
                <a:lnTo>
                  <a:pt x="5623" y="7688"/>
                </a:lnTo>
                <a:lnTo>
                  <a:pt x="5586" y="7701"/>
                </a:lnTo>
                <a:lnTo>
                  <a:pt x="5534" y="7688"/>
                </a:lnTo>
                <a:lnTo>
                  <a:pt x="5468" y="7720"/>
                </a:lnTo>
                <a:lnTo>
                  <a:pt x="5426" y="7761"/>
                </a:lnTo>
                <a:lnTo>
                  <a:pt x="5416" y="7803"/>
                </a:lnTo>
                <a:lnTo>
                  <a:pt x="5400" y="7916"/>
                </a:lnTo>
                <a:lnTo>
                  <a:pt x="5379" y="7996"/>
                </a:lnTo>
                <a:lnTo>
                  <a:pt x="5338" y="8047"/>
                </a:lnTo>
                <a:lnTo>
                  <a:pt x="5301" y="8070"/>
                </a:lnTo>
                <a:lnTo>
                  <a:pt x="5255" y="8098"/>
                </a:lnTo>
                <a:lnTo>
                  <a:pt x="5208" y="8111"/>
                </a:lnTo>
                <a:lnTo>
                  <a:pt x="5152" y="8150"/>
                </a:lnTo>
                <a:lnTo>
                  <a:pt x="5131" y="8089"/>
                </a:lnTo>
                <a:lnTo>
                  <a:pt x="5068" y="8060"/>
                </a:lnTo>
                <a:lnTo>
                  <a:pt x="5053" y="7986"/>
                </a:lnTo>
                <a:lnTo>
                  <a:pt x="5042" y="7916"/>
                </a:lnTo>
                <a:lnTo>
                  <a:pt x="5011" y="7813"/>
                </a:lnTo>
                <a:lnTo>
                  <a:pt x="5006" y="7701"/>
                </a:lnTo>
                <a:lnTo>
                  <a:pt x="4996" y="7636"/>
                </a:lnTo>
                <a:lnTo>
                  <a:pt x="4990" y="7566"/>
                </a:lnTo>
                <a:lnTo>
                  <a:pt x="5001" y="7495"/>
                </a:lnTo>
                <a:lnTo>
                  <a:pt x="5022" y="7319"/>
                </a:lnTo>
                <a:lnTo>
                  <a:pt x="5037" y="7216"/>
                </a:lnTo>
                <a:lnTo>
                  <a:pt x="5074" y="7094"/>
                </a:lnTo>
                <a:lnTo>
                  <a:pt x="5068" y="7052"/>
                </a:lnTo>
                <a:lnTo>
                  <a:pt x="5074" y="6982"/>
                </a:lnTo>
                <a:lnTo>
                  <a:pt x="5084" y="6889"/>
                </a:lnTo>
                <a:lnTo>
                  <a:pt x="5105" y="6828"/>
                </a:lnTo>
                <a:lnTo>
                  <a:pt x="5140" y="6764"/>
                </a:lnTo>
                <a:lnTo>
                  <a:pt x="5208" y="6703"/>
                </a:lnTo>
                <a:lnTo>
                  <a:pt x="5275" y="6600"/>
                </a:lnTo>
                <a:lnTo>
                  <a:pt x="5327" y="6571"/>
                </a:lnTo>
                <a:lnTo>
                  <a:pt x="5364" y="6558"/>
                </a:lnTo>
                <a:lnTo>
                  <a:pt x="5400" y="6600"/>
                </a:lnTo>
                <a:lnTo>
                  <a:pt x="5456" y="6581"/>
                </a:lnTo>
                <a:lnTo>
                  <a:pt x="5489" y="6651"/>
                </a:lnTo>
                <a:lnTo>
                  <a:pt x="5534" y="6651"/>
                </a:lnTo>
                <a:lnTo>
                  <a:pt x="5555" y="6632"/>
                </a:lnTo>
                <a:lnTo>
                  <a:pt x="5576" y="6651"/>
                </a:lnTo>
                <a:lnTo>
                  <a:pt x="5592" y="6632"/>
                </a:lnTo>
                <a:lnTo>
                  <a:pt x="5581" y="6600"/>
                </a:lnTo>
                <a:lnTo>
                  <a:pt x="5586" y="6549"/>
                </a:lnTo>
                <a:lnTo>
                  <a:pt x="5581" y="6507"/>
                </a:lnTo>
                <a:lnTo>
                  <a:pt x="5607" y="6488"/>
                </a:lnTo>
                <a:lnTo>
                  <a:pt x="5654" y="6478"/>
                </a:lnTo>
                <a:lnTo>
                  <a:pt x="5706" y="6497"/>
                </a:lnTo>
                <a:lnTo>
                  <a:pt x="5774" y="6478"/>
                </a:lnTo>
                <a:lnTo>
                  <a:pt x="5804" y="6520"/>
                </a:lnTo>
                <a:lnTo>
                  <a:pt x="5826" y="6581"/>
                </a:lnTo>
                <a:lnTo>
                  <a:pt x="5835" y="6581"/>
                </a:lnTo>
                <a:lnTo>
                  <a:pt x="5903" y="6520"/>
                </a:lnTo>
                <a:lnTo>
                  <a:pt x="5923" y="6539"/>
                </a:lnTo>
                <a:lnTo>
                  <a:pt x="5955" y="6661"/>
                </a:lnTo>
                <a:lnTo>
                  <a:pt x="5965" y="6735"/>
                </a:lnTo>
                <a:lnTo>
                  <a:pt x="5944" y="6828"/>
                </a:lnTo>
                <a:lnTo>
                  <a:pt x="5944" y="6879"/>
                </a:lnTo>
                <a:lnTo>
                  <a:pt x="5965" y="6982"/>
                </a:lnTo>
                <a:lnTo>
                  <a:pt x="5986" y="7094"/>
                </a:lnTo>
                <a:lnTo>
                  <a:pt x="6000" y="7123"/>
                </a:lnTo>
                <a:lnTo>
                  <a:pt x="6007" y="7187"/>
                </a:lnTo>
                <a:lnTo>
                  <a:pt x="6038" y="7206"/>
                </a:lnTo>
                <a:lnTo>
                  <a:pt x="6052" y="7187"/>
                </a:lnTo>
                <a:lnTo>
                  <a:pt x="6073" y="7104"/>
                </a:lnTo>
                <a:lnTo>
                  <a:pt x="6085" y="7052"/>
                </a:lnTo>
                <a:lnTo>
                  <a:pt x="6094" y="6959"/>
                </a:lnTo>
                <a:lnTo>
                  <a:pt x="6078" y="6805"/>
                </a:lnTo>
                <a:lnTo>
                  <a:pt x="6085" y="6744"/>
                </a:lnTo>
                <a:lnTo>
                  <a:pt x="6068" y="6642"/>
                </a:lnTo>
                <a:lnTo>
                  <a:pt x="6064" y="6529"/>
                </a:lnTo>
                <a:lnTo>
                  <a:pt x="6064" y="6436"/>
                </a:lnTo>
                <a:lnTo>
                  <a:pt x="6085" y="6334"/>
                </a:lnTo>
                <a:lnTo>
                  <a:pt x="6120" y="6263"/>
                </a:lnTo>
                <a:lnTo>
                  <a:pt x="6162" y="6189"/>
                </a:lnTo>
                <a:lnTo>
                  <a:pt x="6234" y="6109"/>
                </a:lnTo>
                <a:lnTo>
                  <a:pt x="6250" y="6058"/>
                </a:lnTo>
                <a:lnTo>
                  <a:pt x="6285" y="6006"/>
                </a:lnTo>
                <a:lnTo>
                  <a:pt x="6311" y="6006"/>
                </a:lnTo>
                <a:lnTo>
                  <a:pt x="6363" y="5923"/>
                </a:lnTo>
                <a:lnTo>
                  <a:pt x="6426" y="5881"/>
                </a:lnTo>
                <a:lnTo>
                  <a:pt x="6478" y="5779"/>
                </a:lnTo>
                <a:lnTo>
                  <a:pt x="6488" y="5647"/>
                </a:lnTo>
                <a:lnTo>
                  <a:pt x="6488" y="5596"/>
                </a:lnTo>
                <a:lnTo>
                  <a:pt x="6473" y="5583"/>
                </a:lnTo>
                <a:lnTo>
                  <a:pt x="6488" y="5461"/>
                </a:lnTo>
                <a:lnTo>
                  <a:pt x="6457" y="5419"/>
                </a:lnTo>
                <a:lnTo>
                  <a:pt x="6488" y="5429"/>
                </a:lnTo>
                <a:lnTo>
                  <a:pt x="6493" y="5349"/>
                </a:lnTo>
                <a:lnTo>
                  <a:pt x="6509" y="5288"/>
                </a:lnTo>
                <a:lnTo>
                  <a:pt x="6499" y="5400"/>
                </a:lnTo>
                <a:lnTo>
                  <a:pt x="6519" y="5451"/>
                </a:lnTo>
                <a:lnTo>
                  <a:pt x="6493" y="5544"/>
                </a:lnTo>
                <a:lnTo>
                  <a:pt x="6493" y="5554"/>
                </a:lnTo>
                <a:lnTo>
                  <a:pt x="6545" y="5442"/>
                </a:lnTo>
                <a:lnTo>
                  <a:pt x="6566" y="5390"/>
                </a:lnTo>
                <a:lnTo>
                  <a:pt x="6577" y="5339"/>
                </a:lnTo>
                <a:lnTo>
                  <a:pt x="6566" y="5317"/>
                </a:lnTo>
                <a:lnTo>
                  <a:pt x="6566" y="5246"/>
                </a:lnTo>
                <a:lnTo>
                  <a:pt x="6577" y="5275"/>
                </a:lnTo>
                <a:lnTo>
                  <a:pt x="6587" y="5288"/>
                </a:lnTo>
                <a:lnTo>
                  <a:pt x="6587" y="5317"/>
                </a:lnTo>
                <a:lnTo>
                  <a:pt x="6643" y="5214"/>
                </a:lnTo>
                <a:lnTo>
                  <a:pt x="6669" y="5121"/>
                </a:lnTo>
                <a:lnTo>
                  <a:pt x="6655" y="5111"/>
                </a:lnTo>
                <a:lnTo>
                  <a:pt x="6681" y="5070"/>
                </a:lnTo>
                <a:lnTo>
                  <a:pt x="6674" y="5092"/>
                </a:lnTo>
                <a:lnTo>
                  <a:pt x="6711" y="5092"/>
                </a:lnTo>
                <a:lnTo>
                  <a:pt x="6794" y="5050"/>
                </a:lnTo>
                <a:lnTo>
                  <a:pt x="6784" y="5018"/>
                </a:lnTo>
                <a:lnTo>
                  <a:pt x="6695" y="5050"/>
                </a:lnTo>
                <a:lnTo>
                  <a:pt x="6747" y="5009"/>
                </a:lnTo>
                <a:lnTo>
                  <a:pt x="6784" y="4999"/>
                </a:lnTo>
                <a:lnTo>
                  <a:pt x="6810" y="4999"/>
                </a:lnTo>
                <a:lnTo>
                  <a:pt x="6851" y="4980"/>
                </a:lnTo>
                <a:lnTo>
                  <a:pt x="6877" y="4980"/>
                </a:lnTo>
                <a:lnTo>
                  <a:pt x="6919" y="4957"/>
                </a:lnTo>
                <a:lnTo>
                  <a:pt x="6928" y="4916"/>
                </a:lnTo>
                <a:lnTo>
                  <a:pt x="6919" y="4887"/>
                </a:lnTo>
                <a:lnTo>
                  <a:pt x="6919" y="4938"/>
                </a:lnTo>
                <a:lnTo>
                  <a:pt x="6893" y="4928"/>
                </a:lnTo>
                <a:lnTo>
                  <a:pt x="6888" y="4864"/>
                </a:lnTo>
                <a:lnTo>
                  <a:pt x="6898" y="4794"/>
                </a:lnTo>
                <a:lnTo>
                  <a:pt x="6907" y="4761"/>
                </a:lnTo>
                <a:lnTo>
                  <a:pt x="6954" y="4681"/>
                </a:lnTo>
                <a:lnTo>
                  <a:pt x="7022" y="4640"/>
                </a:lnTo>
                <a:lnTo>
                  <a:pt x="7084" y="4588"/>
                </a:lnTo>
                <a:lnTo>
                  <a:pt x="7152" y="4527"/>
                </a:lnTo>
                <a:lnTo>
                  <a:pt x="7152" y="4486"/>
                </a:lnTo>
                <a:lnTo>
                  <a:pt x="7213" y="4466"/>
                </a:lnTo>
                <a:lnTo>
                  <a:pt x="7303" y="4466"/>
                </a:lnTo>
                <a:lnTo>
                  <a:pt x="7188" y="4579"/>
                </a:lnTo>
                <a:lnTo>
                  <a:pt x="7173" y="4691"/>
                </a:lnTo>
                <a:lnTo>
                  <a:pt x="7213" y="4701"/>
                </a:lnTo>
                <a:lnTo>
                  <a:pt x="7291" y="4598"/>
                </a:lnTo>
                <a:lnTo>
                  <a:pt x="7354" y="4547"/>
                </a:lnTo>
                <a:lnTo>
                  <a:pt x="7484" y="4466"/>
                </a:lnTo>
                <a:lnTo>
                  <a:pt x="7567" y="4383"/>
                </a:lnTo>
                <a:lnTo>
                  <a:pt x="7536" y="4332"/>
                </a:lnTo>
                <a:lnTo>
                  <a:pt x="7550" y="4239"/>
                </a:lnTo>
                <a:lnTo>
                  <a:pt x="7473" y="4383"/>
                </a:lnTo>
                <a:lnTo>
                  <a:pt x="7380" y="4402"/>
                </a:lnTo>
                <a:lnTo>
                  <a:pt x="7317" y="4341"/>
                </a:lnTo>
                <a:lnTo>
                  <a:pt x="7317" y="4239"/>
                </a:lnTo>
                <a:lnTo>
                  <a:pt x="7322" y="4094"/>
                </a:lnTo>
                <a:lnTo>
                  <a:pt x="7390" y="4004"/>
                </a:lnTo>
                <a:lnTo>
                  <a:pt x="7354" y="3940"/>
                </a:lnTo>
                <a:lnTo>
                  <a:pt x="7270" y="3953"/>
                </a:lnTo>
                <a:lnTo>
                  <a:pt x="7141" y="4065"/>
                </a:lnTo>
                <a:lnTo>
                  <a:pt x="7022" y="4239"/>
                </a:lnTo>
                <a:lnTo>
                  <a:pt x="6975" y="4261"/>
                </a:lnTo>
                <a:lnTo>
                  <a:pt x="7058" y="4136"/>
                </a:lnTo>
                <a:lnTo>
                  <a:pt x="7167" y="3963"/>
                </a:lnTo>
                <a:lnTo>
                  <a:pt x="7244" y="3902"/>
                </a:lnTo>
                <a:lnTo>
                  <a:pt x="7307" y="3809"/>
                </a:lnTo>
                <a:lnTo>
                  <a:pt x="7364" y="3799"/>
                </a:lnTo>
                <a:lnTo>
                  <a:pt x="7442" y="3799"/>
                </a:lnTo>
                <a:lnTo>
                  <a:pt x="7550" y="3828"/>
                </a:lnTo>
                <a:lnTo>
                  <a:pt x="7644" y="3809"/>
                </a:lnTo>
                <a:lnTo>
                  <a:pt x="7727" y="3696"/>
                </a:lnTo>
                <a:lnTo>
                  <a:pt x="7821" y="3655"/>
                </a:lnTo>
                <a:lnTo>
                  <a:pt x="7866" y="3603"/>
                </a:lnTo>
                <a:lnTo>
                  <a:pt x="7913" y="3561"/>
                </a:lnTo>
                <a:lnTo>
                  <a:pt x="7934" y="3407"/>
                </a:lnTo>
                <a:lnTo>
                  <a:pt x="7924" y="3366"/>
                </a:lnTo>
                <a:lnTo>
                  <a:pt x="7882" y="3347"/>
                </a:lnTo>
                <a:lnTo>
                  <a:pt x="7882" y="3234"/>
                </a:lnTo>
                <a:lnTo>
                  <a:pt x="7861" y="3193"/>
                </a:lnTo>
                <a:lnTo>
                  <a:pt x="7784" y="3160"/>
                </a:lnTo>
                <a:lnTo>
                  <a:pt x="7753" y="3090"/>
                </a:lnTo>
                <a:lnTo>
                  <a:pt x="7701" y="3016"/>
                </a:lnTo>
                <a:lnTo>
                  <a:pt x="7743" y="2936"/>
                </a:lnTo>
                <a:lnTo>
                  <a:pt x="7717" y="2782"/>
                </a:lnTo>
                <a:lnTo>
                  <a:pt x="7691" y="2628"/>
                </a:lnTo>
                <a:lnTo>
                  <a:pt x="7680" y="2516"/>
                </a:lnTo>
                <a:lnTo>
                  <a:pt x="7633" y="2567"/>
                </a:lnTo>
                <a:lnTo>
                  <a:pt x="7555" y="2708"/>
                </a:lnTo>
                <a:lnTo>
                  <a:pt x="7468" y="2782"/>
                </a:lnTo>
                <a:lnTo>
                  <a:pt x="7447" y="2698"/>
                </a:lnTo>
                <a:lnTo>
                  <a:pt x="7406" y="2689"/>
                </a:lnTo>
                <a:lnTo>
                  <a:pt x="7432" y="2525"/>
                </a:lnTo>
                <a:lnTo>
                  <a:pt x="7463" y="2422"/>
                </a:lnTo>
                <a:lnTo>
                  <a:pt x="7380" y="2413"/>
                </a:lnTo>
                <a:lnTo>
                  <a:pt x="7374" y="2361"/>
                </a:lnTo>
                <a:lnTo>
                  <a:pt x="7338" y="2288"/>
                </a:lnTo>
                <a:lnTo>
                  <a:pt x="7303" y="2246"/>
                </a:lnTo>
                <a:lnTo>
                  <a:pt x="7256" y="2288"/>
                </a:lnTo>
                <a:lnTo>
                  <a:pt x="7209" y="2268"/>
                </a:lnTo>
                <a:lnTo>
                  <a:pt x="7141" y="2236"/>
                </a:lnTo>
                <a:lnTo>
                  <a:pt x="7100" y="2268"/>
                </a:lnTo>
                <a:lnTo>
                  <a:pt x="7058" y="2464"/>
                </a:lnTo>
                <a:lnTo>
                  <a:pt x="7048" y="2576"/>
                </a:lnTo>
                <a:lnTo>
                  <a:pt x="6950" y="2698"/>
                </a:lnTo>
                <a:lnTo>
                  <a:pt x="6985" y="2801"/>
                </a:lnTo>
                <a:lnTo>
                  <a:pt x="6992" y="2904"/>
                </a:lnTo>
                <a:lnTo>
                  <a:pt x="6971" y="2987"/>
                </a:lnTo>
                <a:lnTo>
                  <a:pt x="6919" y="3080"/>
                </a:lnTo>
                <a:lnTo>
                  <a:pt x="6841" y="3170"/>
                </a:lnTo>
                <a:lnTo>
                  <a:pt x="6742" y="3234"/>
                </a:lnTo>
                <a:lnTo>
                  <a:pt x="6763" y="3295"/>
                </a:lnTo>
                <a:lnTo>
                  <a:pt x="6737" y="3501"/>
                </a:lnTo>
                <a:lnTo>
                  <a:pt x="6674" y="3632"/>
                </a:lnTo>
                <a:lnTo>
                  <a:pt x="6629" y="3674"/>
                </a:lnTo>
                <a:lnTo>
                  <a:pt x="6577" y="3552"/>
                </a:lnTo>
                <a:lnTo>
                  <a:pt x="6577" y="3407"/>
                </a:lnTo>
                <a:lnTo>
                  <a:pt x="6596" y="3286"/>
                </a:lnTo>
                <a:lnTo>
                  <a:pt x="6634" y="3170"/>
                </a:lnTo>
                <a:lnTo>
                  <a:pt x="6582" y="3151"/>
                </a:lnTo>
                <a:lnTo>
                  <a:pt x="6504" y="3151"/>
                </a:lnTo>
                <a:lnTo>
                  <a:pt x="6462" y="3090"/>
                </a:lnTo>
                <a:lnTo>
                  <a:pt x="6410" y="3058"/>
                </a:lnTo>
                <a:lnTo>
                  <a:pt x="6396" y="2997"/>
                </a:lnTo>
                <a:lnTo>
                  <a:pt x="6358" y="2945"/>
                </a:lnTo>
                <a:lnTo>
                  <a:pt x="6281" y="2894"/>
                </a:lnTo>
                <a:lnTo>
                  <a:pt x="6203" y="2926"/>
                </a:lnTo>
                <a:lnTo>
                  <a:pt x="6214" y="2824"/>
                </a:lnTo>
                <a:lnTo>
                  <a:pt x="6229" y="2708"/>
                </a:lnTo>
                <a:lnTo>
                  <a:pt x="6167" y="2689"/>
                </a:lnTo>
                <a:lnTo>
                  <a:pt x="6219" y="2535"/>
                </a:lnTo>
                <a:lnTo>
                  <a:pt x="6271" y="2442"/>
                </a:lnTo>
                <a:lnTo>
                  <a:pt x="6370" y="2297"/>
                </a:lnTo>
                <a:lnTo>
                  <a:pt x="6462" y="2207"/>
                </a:lnTo>
                <a:lnTo>
                  <a:pt x="6525" y="2185"/>
                </a:lnTo>
                <a:lnTo>
                  <a:pt x="6556" y="2114"/>
                </a:lnTo>
                <a:lnTo>
                  <a:pt x="6613" y="2063"/>
                </a:lnTo>
                <a:lnTo>
                  <a:pt x="6681" y="2053"/>
                </a:lnTo>
                <a:lnTo>
                  <a:pt x="6763" y="1970"/>
                </a:lnTo>
                <a:lnTo>
                  <a:pt x="6794" y="1919"/>
                </a:lnTo>
                <a:lnTo>
                  <a:pt x="6877" y="1816"/>
                </a:lnTo>
                <a:lnTo>
                  <a:pt x="6907" y="1755"/>
                </a:lnTo>
                <a:lnTo>
                  <a:pt x="6945" y="1797"/>
                </a:lnTo>
                <a:lnTo>
                  <a:pt x="7011" y="1774"/>
                </a:lnTo>
                <a:lnTo>
                  <a:pt x="7131" y="1694"/>
                </a:lnTo>
                <a:lnTo>
                  <a:pt x="7157" y="1630"/>
                </a:lnTo>
                <a:lnTo>
                  <a:pt x="7147" y="1569"/>
                </a:lnTo>
                <a:lnTo>
                  <a:pt x="7204" y="1508"/>
                </a:lnTo>
                <a:lnTo>
                  <a:pt x="7218" y="1457"/>
                </a:lnTo>
                <a:lnTo>
                  <a:pt x="7183" y="1396"/>
                </a:lnTo>
                <a:lnTo>
                  <a:pt x="7126" y="1386"/>
                </a:lnTo>
                <a:lnTo>
                  <a:pt x="7063" y="1373"/>
                </a:lnTo>
                <a:lnTo>
                  <a:pt x="7011" y="1498"/>
                </a:lnTo>
                <a:lnTo>
                  <a:pt x="6945" y="1601"/>
                </a:lnTo>
                <a:lnTo>
                  <a:pt x="6867" y="1681"/>
                </a:lnTo>
                <a:lnTo>
                  <a:pt x="6851" y="1601"/>
                </a:lnTo>
                <a:lnTo>
                  <a:pt x="6898" y="1518"/>
                </a:lnTo>
                <a:lnTo>
                  <a:pt x="6877" y="1447"/>
                </a:lnTo>
                <a:lnTo>
                  <a:pt x="6778" y="1527"/>
                </a:lnTo>
                <a:lnTo>
                  <a:pt x="6825" y="1415"/>
                </a:lnTo>
                <a:lnTo>
                  <a:pt x="6752" y="1396"/>
                </a:lnTo>
                <a:lnTo>
                  <a:pt x="6815" y="1335"/>
                </a:lnTo>
                <a:lnTo>
                  <a:pt x="6815" y="1210"/>
                </a:lnTo>
                <a:lnTo>
                  <a:pt x="6794" y="1158"/>
                </a:lnTo>
                <a:lnTo>
                  <a:pt x="6747" y="1139"/>
                </a:lnTo>
                <a:close/>
                <a:moveTo>
                  <a:pt x="3105" y="1181"/>
                </a:moveTo>
                <a:lnTo>
                  <a:pt x="3093" y="1190"/>
                </a:lnTo>
                <a:lnTo>
                  <a:pt x="3027" y="1261"/>
                </a:lnTo>
                <a:lnTo>
                  <a:pt x="3088" y="1261"/>
                </a:lnTo>
                <a:lnTo>
                  <a:pt x="3157" y="1232"/>
                </a:lnTo>
                <a:lnTo>
                  <a:pt x="3171" y="1210"/>
                </a:lnTo>
                <a:lnTo>
                  <a:pt x="3140" y="1181"/>
                </a:lnTo>
                <a:lnTo>
                  <a:pt x="3105" y="1181"/>
                </a:lnTo>
                <a:close/>
                <a:moveTo>
                  <a:pt x="18507" y="1190"/>
                </a:moveTo>
                <a:lnTo>
                  <a:pt x="18490" y="1232"/>
                </a:lnTo>
                <a:lnTo>
                  <a:pt x="18533" y="1271"/>
                </a:lnTo>
                <a:lnTo>
                  <a:pt x="18575" y="1261"/>
                </a:lnTo>
                <a:lnTo>
                  <a:pt x="18507" y="1190"/>
                </a:lnTo>
                <a:close/>
                <a:moveTo>
                  <a:pt x="6525" y="1344"/>
                </a:moveTo>
                <a:lnTo>
                  <a:pt x="6473" y="1396"/>
                </a:lnTo>
                <a:lnTo>
                  <a:pt x="6415" y="1425"/>
                </a:lnTo>
                <a:lnTo>
                  <a:pt x="6452" y="1476"/>
                </a:lnTo>
                <a:lnTo>
                  <a:pt x="6493" y="1466"/>
                </a:lnTo>
                <a:lnTo>
                  <a:pt x="6540" y="1498"/>
                </a:lnTo>
                <a:lnTo>
                  <a:pt x="6587" y="1457"/>
                </a:lnTo>
                <a:lnTo>
                  <a:pt x="6577" y="1415"/>
                </a:lnTo>
                <a:lnTo>
                  <a:pt x="6571" y="1396"/>
                </a:lnTo>
                <a:lnTo>
                  <a:pt x="6556" y="1373"/>
                </a:lnTo>
                <a:lnTo>
                  <a:pt x="6525" y="1344"/>
                </a:lnTo>
                <a:close/>
                <a:moveTo>
                  <a:pt x="2855" y="1476"/>
                </a:moveTo>
                <a:lnTo>
                  <a:pt x="2497" y="1938"/>
                </a:lnTo>
                <a:lnTo>
                  <a:pt x="2561" y="1899"/>
                </a:lnTo>
                <a:lnTo>
                  <a:pt x="2580" y="1835"/>
                </a:lnTo>
                <a:lnTo>
                  <a:pt x="2658" y="1806"/>
                </a:lnTo>
                <a:lnTo>
                  <a:pt x="2612" y="1858"/>
                </a:lnTo>
                <a:lnTo>
                  <a:pt x="2606" y="1899"/>
                </a:lnTo>
                <a:lnTo>
                  <a:pt x="2674" y="1877"/>
                </a:lnTo>
                <a:lnTo>
                  <a:pt x="2705" y="1899"/>
                </a:lnTo>
                <a:lnTo>
                  <a:pt x="2679" y="1951"/>
                </a:lnTo>
                <a:lnTo>
                  <a:pt x="2716" y="1989"/>
                </a:lnTo>
                <a:lnTo>
                  <a:pt x="2721" y="2031"/>
                </a:lnTo>
                <a:lnTo>
                  <a:pt x="2761" y="2031"/>
                </a:lnTo>
                <a:lnTo>
                  <a:pt x="2799" y="2012"/>
                </a:lnTo>
                <a:lnTo>
                  <a:pt x="2881" y="1887"/>
                </a:lnTo>
                <a:lnTo>
                  <a:pt x="2964" y="1877"/>
                </a:lnTo>
                <a:lnTo>
                  <a:pt x="3046" y="1826"/>
                </a:lnTo>
                <a:lnTo>
                  <a:pt x="3037" y="1713"/>
                </a:lnTo>
                <a:lnTo>
                  <a:pt x="2928" y="1694"/>
                </a:lnTo>
                <a:lnTo>
                  <a:pt x="2876" y="1784"/>
                </a:lnTo>
                <a:lnTo>
                  <a:pt x="2865" y="1755"/>
                </a:lnTo>
                <a:lnTo>
                  <a:pt x="2923" y="1681"/>
                </a:lnTo>
                <a:lnTo>
                  <a:pt x="2891" y="1569"/>
                </a:lnTo>
                <a:lnTo>
                  <a:pt x="2855" y="1476"/>
                </a:lnTo>
                <a:close/>
                <a:moveTo>
                  <a:pt x="7421" y="1559"/>
                </a:moveTo>
                <a:lnTo>
                  <a:pt x="7380" y="1569"/>
                </a:lnTo>
                <a:lnTo>
                  <a:pt x="7338" y="1630"/>
                </a:lnTo>
                <a:lnTo>
                  <a:pt x="7328" y="1694"/>
                </a:lnTo>
                <a:lnTo>
                  <a:pt x="7380" y="1681"/>
                </a:lnTo>
                <a:lnTo>
                  <a:pt x="7421" y="1652"/>
                </a:lnTo>
                <a:lnTo>
                  <a:pt x="7432" y="1643"/>
                </a:lnTo>
                <a:lnTo>
                  <a:pt x="7447" y="1591"/>
                </a:lnTo>
                <a:lnTo>
                  <a:pt x="7421" y="1559"/>
                </a:lnTo>
                <a:close/>
                <a:moveTo>
                  <a:pt x="10064" y="1765"/>
                </a:moveTo>
                <a:lnTo>
                  <a:pt x="9986" y="1826"/>
                </a:lnTo>
                <a:lnTo>
                  <a:pt x="9934" y="1784"/>
                </a:lnTo>
                <a:lnTo>
                  <a:pt x="9857" y="1858"/>
                </a:lnTo>
                <a:lnTo>
                  <a:pt x="9795" y="1774"/>
                </a:lnTo>
                <a:lnTo>
                  <a:pt x="9722" y="1797"/>
                </a:lnTo>
                <a:lnTo>
                  <a:pt x="9687" y="1867"/>
                </a:lnTo>
                <a:lnTo>
                  <a:pt x="9779" y="1899"/>
                </a:lnTo>
                <a:lnTo>
                  <a:pt x="9779" y="1928"/>
                </a:lnTo>
                <a:lnTo>
                  <a:pt x="9696" y="1960"/>
                </a:lnTo>
                <a:lnTo>
                  <a:pt x="9790" y="2012"/>
                </a:lnTo>
                <a:lnTo>
                  <a:pt x="9738" y="2063"/>
                </a:lnTo>
                <a:lnTo>
                  <a:pt x="9868" y="2105"/>
                </a:lnTo>
                <a:lnTo>
                  <a:pt x="9925" y="2124"/>
                </a:lnTo>
                <a:lnTo>
                  <a:pt x="9965" y="2105"/>
                </a:lnTo>
                <a:lnTo>
                  <a:pt x="10106" y="2021"/>
                </a:lnTo>
                <a:lnTo>
                  <a:pt x="10172" y="1928"/>
                </a:lnTo>
                <a:lnTo>
                  <a:pt x="10127" y="1848"/>
                </a:lnTo>
                <a:lnTo>
                  <a:pt x="10142" y="1765"/>
                </a:lnTo>
                <a:lnTo>
                  <a:pt x="10064" y="1765"/>
                </a:lnTo>
                <a:close/>
                <a:moveTo>
                  <a:pt x="6872" y="1858"/>
                </a:moveTo>
                <a:lnTo>
                  <a:pt x="6815" y="1960"/>
                </a:lnTo>
                <a:lnTo>
                  <a:pt x="6778" y="2063"/>
                </a:lnTo>
                <a:lnTo>
                  <a:pt x="6716" y="2114"/>
                </a:lnTo>
                <a:lnTo>
                  <a:pt x="6784" y="2105"/>
                </a:lnTo>
                <a:lnTo>
                  <a:pt x="6773" y="2175"/>
                </a:lnTo>
                <a:lnTo>
                  <a:pt x="6862" y="2114"/>
                </a:lnTo>
                <a:lnTo>
                  <a:pt x="6928" y="2053"/>
                </a:lnTo>
                <a:lnTo>
                  <a:pt x="6940" y="2105"/>
                </a:lnTo>
                <a:lnTo>
                  <a:pt x="7001" y="2134"/>
                </a:lnTo>
                <a:lnTo>
                  <a:pt x="7058" y="2092"/>
                </a:lnTo>
                <a:lnTo>
                  <a:pt x="7037" y="2053"/>
                </a:lnTo>
                <a:lnTo>
                  <a:pt x="7001" y="2063"/>
                </a:lnTo>
                <a:lnTo>
                  <a:pt x="7011" y="2012"/>
                </a:lnTo>
                <a:lnTo>
                  <a:pt x="6975" y="1970"/>
                </a:lnTo>
                <a:lnTo>
                  <a:pt x="6933" y="1928"/>
                </a:lnTo>
                <a:lnTo>
                  <a:pt x="6919" y="1899"/>
                </a:lnTo>
                <a:lnTo>
                  <a:pt x="6893" y="1919"/>
                </a:lnTo>
                <a:lnTo>
                  <a:pt x="6898" y="1867"/>
                </a:lnTo>
                <a:lnTo>
                  <a:pt x="6872" y="1858"/>
                </a:lnTo>
                <a:close/>
                <a:moveTo>
                  <a:pt x="2778" y="2092"/>
                </a:moveTo>
                <a:lnTo>
                  <a:pt x="2747" y="2134"/>
                </a:lnTo>
                <a:lnTo>
                  <a:pt x="2752" y="2143"/>
                </a:lnTo>
                <a:lnTo>
                  <a:pt x="2794" y="2134"/>
                </a:lnTo>
                <a:lnTo>
                  <a:pt x="2799" y="2166"/>
                </a:lnTo>
                <a:lnTo>
                  <a:pt x="2820" y="2185"/>
                </a:lnTo>
                <a:lnTo>
                  <a:pt x="2871" y="2166"/>
                </a:lnTo>
                <a:lnTo>
                  <a:pt x="2881" y="2143"/>
                </a:lnTo>
                <a:lnTo>
                  <a:pt x="2846" y="2134"/>
                </a:lnTo>
                <a:lnTo>
                  <a:pt x="2829" y="2105"/>
                </a:lnTo>
                <a:lnTo>
                  <a:pt x="2794" y="2114"/>
                </a:lnTo>
                <a:lnTo>
                  <a:pt x="2778" y="2092"/>
                </a:lnTo>
                <a:close/>
                <a:moveTo>
                  <a:pt x="6877" y="2195"/>
                </a:moveTo>
                <a:lnTo>
                  <a:pt x="6825" y="2246"/>
                </a:lnTo>
                <a:lnTo>
                  <a:pt x="6825" y="2288"/>
                </a:lnTo>
                <a:lnTo>
                  <a:pt x="6856" y="2288"/>
                </a:lnTo>
                <a:lnTo>
                  <a:pt x="6933" y="2217"/>
                </a:lnTo>
                <a:lnTo>
                  <a:pt x="6940" y="2195"/>
                </a:lnTo>
                <a:lnTo>
                  <a:pt x="6877" y="2195"/>
                </a:lnTo>
                <a:close/>
                <a:moveTo>
                  <a:pt x="7011" y="2259"/>
                </a:moveTo>
                <a:lnTo>
                  <a:pt x="6985" y="2297"/>
                </a:lnTo>
                <a:lnTo>
                  <a:pt x="6980" y="2310"/>
                </a:lnTo>
                <a:lnTo>
                  <a:pt x="6980" y="2339"/>
                </a:lnTo>
                <a:lnTo>
                  <a:pt x="6996" y="2349"/>
                </a:lnTo>
                <a:lnTo>
                  <a:pt x="7037" y="2288"/>
                </a:lnTo>
                <a:lnTo>
                  <a:pt x="7032" y="2259"/>
                </a:lnTo>
                <a:lnTo>
                  <a:pt x="7011" y="2259"/>
                </a:lnTo>
                <a:close/>
                <a:moveTo>
                  <a:pt x="2756" y="2503"/>
                </a:moveTo>
                <a:lnTo>
                  <a:pt x="2700" y="2525"/>
                </a:lnTo>
                <a:lnTo>
                  <a:pt x="2705" y="2567"/>
                </a:lnTo>
                <a:lnTo>
                  <a:pt x="2726" y="2586"/>
                </a:lnTo>
                <a:lnTo>
                  <a:pt x="2768" y="2567"/>
                </a:lnTo>
                <a:lnTo>
                  <a:pt x="2794" y="2516"/>
                </a:lnTo>
                <a:lnTo>
                  <a:pt x="2756" y="2503"/>
                </a:lnTo>
                <a:close/>
                <a:moveTo>
                  <a:pt x="10556" y="2730"/>
                </a:moveTo>
                <a:lnTo>
                  <a:pt x="10516" y="2833"/>
                </a:lnTo>
                <a:lnTo>
                  <a:pt x="10495" y="2955"/>
                </a:lnTo>
                <a:lnTo>
                  <a:pt x="10516" y="3029"/>
                </a:lnTo>
                <a:lnTo>
                  <a:pt x="10521" y="3151"/>
                </a:lnTo>
                <a:lnTo>
                  <a:pt x="10547" y="3090"/>
                </a:lnTo>
                <a:lnTo>
                  <a:pt x="10561" y="3119"/>
                </a:lnTo>
                <a:lnTo>
                  <a:pt x="10542" y="3183"/>
                </a:lnTo>
                <a:lnTo>
                  <a:pt x="10556" y="3212"/>
                </a:lnTo>
                <a:lnTo>
                  <a:pt x="10613" y="3234"/>
                </a:lnTo>
                <a:lnTo>
                  <a:pt x="10650" y="3314"/>
                </a:lnTo>
                <a:lnTo>
                  <a:pt x="10639" y="3398"/>
                </a:lnTo>
                <a:lnTo>
                  <a:pt x="10568" y="3375"/>
                </a:lnTo>
                <a:lnTo>
                  <a:pt x="10556" y="3468"/>
                </a:lnTo>
                <a:lnTo>
                  <a:pt x="10582" y="3542"/>
                </a:lnTo>
                <a:lnTo>
                  <a:pt x="10525" y="3581"/>
                </a:lnTo>
                <a:lnTo>
                  <a:pt x="10542" y="3632"/>
                </a:lnTo>
                <a:lnTo>
                  <a:pt x="10624" y="3655"/>
                </a:lnTo>
                <a:lnTo>
                  <a:pt x="10577" y="3674"/>
                </a:lnTo>
                <a:lnTo>
                  <a:pt x="10495" y="3818"/>
                </a:lnTo>
                <a:lnTo>
                  <a:pt x="10525" y="3837"/>
                </a:lnTo>
                <a:lnTo>
                  <a:pt x="10561" y="3799"/>
                </a:lnTo>
                <a:lnTo>
                  <a:pt x="10608" y="3809"/>
                </a:lnTo>
                <a:lnTo>
                  <a:pt x="10645" y="3748"/>
                </a:lnTo>
                <a:lnTo>
                  <a:pt x="10671" y="3776"/>
                </a:lnTo>
                <a:lnTo>
                  <a:pt x="10759" y="3735"/>
                </a:lnTo>
                <a:lnTo>
                  <a:pt x="10832" y="3735"/>
                </a:lnTo>
                <a:lnTo>
                  <a:pt x="10879" y="3664"/>
                </a:lnTo>
                <a:lnTo>
                  <a:pt x="10857" y="3603"/>
                </a:lnTo>
                <a:lnTo>
                  <a:pt x="10883" y="3561"/>
                </a:lnTo>
                <a:lnTo>
                  <a:pt x="10888" y="3478"/>
                </a:lnTo>
                <a:lnTo>
                  <a:pt x="10827" y="3459"/>
                </a:lnTo>
                <a:lnTo>
                  <a:pt x="10811" y="3407"/>
                </a:lnTo>
                <a:lnTo>
                  <a:pt x="10780" y="3253"/>
                </a:lnTo>
                <a:lnTo>
                  <a:pt x="10743" y="3234"/>
                </a:lnTo>
                <a:lnTo>
                  <a:pt x="10697" y="3067"/>
                </a:lnTo>
                <a:lnTo>
                  <a:pt x="10645" y="3058"/>
                </a:lnTo>
                <a:lnTo>
                  <a:pt x="10691" y="2945"/>
                </a:lnTo>
                <a:lnTo>
                  <a:pt x="10702" y="2843"/>
                </a:lnTo>
                <a:lnTo>
                  <a:pt x="10650" y="2843"/>
                </a:lnTo>
                <a:lnTo>
                  <a:pt x="10598" y="2862"/>
                </a:lnTo>
                <a:lnTo>
                  <a:pt x="10655" y="2730"/>
                </a:lnTo>
                <a:lnTo>
                  <a:pt x="10594" y="2740"/>
                </a:lnTo>
                <a:lnTo>
                  <a:pt x="10556" y="2730"/>
                </a:lnTo>
                <a:close/>
                <a:moveTo>
                  <a:pt x="3228" y="2811"/>
                </a:moveTo>
                <a:lnTo>
                  <a:pt x="3192" y="2833"/>
                </a:lnTo>
                <a:lnTo>
                  <a:pt x="3124" y="2875"/>
                </a:lnTo>
                <a:lnTo>
                  <a:pt x="3098" y="2936"/>
                </a:lnTo>
                <a:lnTo>
                  <a:pt x="3110" y="2965"/>
                </a:lnTo>
                <a:lnTo>
                  <a:pt x="3182" y="2913"/>
                </a:lnTo>
                <a:lnTo>
                  <a:pt x="3260" y="2852"/>
                </a:lnTo>
                <a:lnTo>
                  <a:pt x="3260" y="2824"/>
                </a:lnTo>
                <a:lnTo>
                  <a:pt x="3228" y="2811"/>
                </a:lnTo>
                <a:close/>
                <a:moveTo>
                  <a:pt x="10457" y="3160"/>
                </a:moveTo>
                <a:lnTo>
                  <a:pt x="10417" y="3170"/>
                </a:lnTo>
                <a:lnTo>
                  <a:pt x="10375" y="3234"/>
                </a:lnTo>
                <a:lnTo>
                  <a:pt x="10302" y="3337"/>
                </a:lnTo>
                <a:lnTo>
                  <a:pt x="10328" y="3459"/>
                </a:lnTo>
                <a:lnTo>
                  <a:pt x="10283" y="3603"/>
                </a:lnTo>
                <a:lnTo>
                  <a:pt x="10354" y="3622"/>
                </a:lnTo>
                <a:lnTo>
                  <a:pt x="10448" y="3542"/>
                </a:lnTo>
                <a:lnTo>
                  <a:pt x="10490" y="3427"/>
                </a:lnTo>
                <a:lnTo>
                  <a:pt x="10483" y="3337"/>
                </a:lnTo>
                <a:lnTo>
                  <a:pt x="10509" y="3244"/>
                </a:lnTo>
                <a:lnTo>
                  <a:pt x="10457" y="3160"/>
                </a:lnTo>
                <a:close/>
                <a:moveTo>
                  <a:pt x="4000" y="3295"/>
                </a:moveTo>
                <a:lnTo>
                  <a:pt x="3979" y="3337"/>
                </a:lnTo>
                <a:lnTo>
                  <a:pt x="3970" y="3398"/>
                </a:lnTo>
                <a:lnTo>
                  <a:pt x="3974" y="3427"/>
                </a:lnTo>
                <a:lnTo>
                  <a:pt x="3970" y="3491"/>
                </a:lnTo>
                <a:lnTo>
                  <a:pt x="3979" y="3552"/>
                </a:lnTo>
                <a:lnTo>
                  <a:pt x="4000" y="3552"/>
                </a:lnTo>
                <a:lnTo>
                  <a:pt x="3995" y="3449"/>
                </a:lnTo>
                <a:lnTo>
                  <a:pt x="4073" y="3305"/>
                </a:lnTo>
                <a:lnTo>
                  <a:pt x="4021" y="3314"/>
                </a:lnTo>
                <a:lnTo>
                  <a:pt x="4000" y="3295"/>
                </a:lnTo>
                <a:close/>
                <a:moveTo>
                  <a:pt x="7892" y="3622"/>
                </a:moveTo>
                <a:lnTo>
                  <a:pt x="7840" y="3664"/>
                </a:lnTo>
                <a:lnTo>
                  <a:pt x="7795" y="3748"/>
                </a:lnTo>
                <a:lnTo>
                  <a:pt x="7706" y="3953"/>
                </a:lnTo>
                <a:lnTo>
                  <a:pt x="7649" y="4033"/>
                </a:lnTo>
                <a:lnTo>
                  <a:pt x="7665" y="4065"/>
                </a:lnTo>
                <a:lnTo>
                  <a:pt x="7623" y="4117"/>
                </a:lnTo>
                <a:lnTo>
                  <a:pt x="7628" y="4158"/>
                </a:lnTo>
                <a:lnTo>
                  <a:pt x="7732" y="4158"/>
                </a:lnTo>
                <a:lnTo>
                  <a:pt x="7788" y="4145"/>
                </a:lnTo>
                <a:lnTo>
                  <a:pt x="7835" y="4187"/>
                </a:lnTo>
                <a:lnTo>
                  <a:pt x="7788" y="4248"/>
                </a:lnTo>
                <a:lnTo>
                  <a:pt x="7821" y="4248"/>
                </a:lnTo>
                <a:lnTo>
                  <a:pt x="7899" y="4136"/>
                </a:lnTo>
                <a:lnTo>
                  <a:pt x="7913" y="4158"/>
                </a:lnTo>
                <a:lnTo>
                  <a:pt x="7887" y="4261"/>
                </a:lnTo>
                <a:lnTo>
                  <a:pt x="7918" y="4290"/>
                </a:lnTo>
                <a:lnTo>
                  <a:pt x="7944" y="4280"/>
                </a:lnTo>
                <a:lnTo>
                  <a:pt x="7981" y="4168"/>
                </a:lnTo>
                <a:lnTo>
                  <a:pt x="7976" y="4084"/>
                </a:lnTo>
                <a:lnTo>
                  <a:pt x="7981" y="4014"/>
                </a:lnTo>
                <a:lnTo>
                  <a:pt x="7939" y="4033"/>
                </a:lnTo>
                <a:lnTo>
                  <a:pt x="7970" y="3940"/>
                </a:lnTo>
                <a:lnTo>
                  <a:pt x="7924" y="3902"/>
                </a:lnTo>
                <a:lnTo>
                  <a:pt x="7892" y="3930"/>
                </a:lnTo>
                <a:lnTo>
                  <a:pt x="7852" y="3889"/>
                </a:lnTo>
                <a:lnTo>
                  <a:pt x="7878" y="3850"/>
                </a:lnTo>
                <a:lnTo>
                  <a:pt x="7847" y="3818"/>
                </a:lnTo>
                <a:lnTo>
                  <a:pt x="7805" y="3860"/>
                </a:lnTo>
                <a:lnTo>
                  <a:pt x="7856" y="3748"/>
                </a:lnTo>
                <a:lnTo>
                  <a:pt x="7899" y="3664"/>
                </a:lnTo>
                <a:lnTo>
                  <a:pt x="7913" y="3632"/>
                </a:lnTo>
                <a:lnTo>
                  <a:pt x="7892" y="3622"/>
                </a:lnTo>
                <a:close/>
                <a:moveTo>
                  <a:pt x="4073" y="3735"/>
                </a:moveTo>
                <a:lnTo>
                  <a:pt x="4057" y="3767"/>
                </a:lnTo>
                <a:lnTo>
                  <a:pt x="4052" y="3837"/>
                </a:lnTo>
                <a:lnTo>
                  <a:pt x="4099" y="3860"/>
                </a:lnTo>
                <a:lnTo>
                  <a:pt x="4094" y="3902"/>
                </a:lnTo>
                <a:lnTo>
                  <a:pt x="4125" y="3940"/>
                </a:lnTo>
                <a:lnTo>
                  <a:pt x="4125" y="3991"/>
                </a:lnTo>
                <a:lnTo>
                  <a:pt x="4193" y="4056"/>
                </a:lnTo>
                <a:lnTo>
                  <a:pt x="4229" y="4033"/>
                </a:lnTo>
                <a:lnTo>
                  <a:pt x="4229" y="3963"/>
                </a:lnTo>
                <a:lnTo>
                  <a:pt x="4198" y="3911"/>
                </a:lnTo>
                <a:lnTo>
                  <a:pt x="4193" y="3850"/>
                </a:lnTo>
                <a:lnTo>
                  <a:pt x="4187" y="3799"/>
                </a:lnTo>
                <a:lnTo>
                  <a:pt x="4146" y="3786"/>
                </a:lnTo>
                <a:lnTo>
                  <a:pt x="4120" y="3767"/>
                </a:lnTo>
                <a:lnTo>
                  <a:pt x="4073" y="3735"/>
                </a:lnTo>
                <a:close/>
                <a:moveTo>
                  <a:pt x="7416" y="3837"/>
                </a:moveTo>
                <a:lnTo>
                  <a:pt x="7400" y="3860"/>
                </a:lnTo>
                <a:lnTo>
                  <a:pt x="7437" y="3921"/>
                </a:lnTo>
                <a:lnTo>
                  <a:pt x="7499" y="3963"/>
                </a:lnTo>
                <a:lnTo>
                  <a:pt x="7524" y="3953"/>
                </a:lnTo>
                <a:lnTo>
                  <a:pt x="7524" y="3930"/>
                </a:lnTo>
                <a:lnTo>
                  <a:pt x="7484" y="3879"/>
                </a:lnTo>
                <a:lnTo>
                  <a:pt x="7416" y="3837"/>
                </a:lnTo>
                <a:close/>
                <a:moveTo>
                  <a:pt x="7359" y="4229"/>
                </a:moveTo>
                <a:lnTo>
                  <a:pt x="7333" y="4271"/>
                </a:lnTo>
                <a:lnTo>
                  <a:pt x="7338" y="4322"/>
                </a:lnTo>
                <a:lnTo>
                  <a:pt x="7400" y="4373"/>
                </a:lnTo>
                <a:lnTo>
                  <a:pt x="7421" y="4364"/>
                </a:lnTo>
                <a:lnTo>
                  <a:pt x="7458" y="4312"/>
                </a:lnTo>
                <a:lnTo>
                  <a:pt x="7406" y="4312"/>
                </a:lnTo>
                <a:lnTo>
                  <a:pt x="7369" y="4290"/>
                </a:lnTo>
                <a:lnTo>
                  <a:pt x="7359" y="4229"/>
                </a:lnTo>
                <a:close/>
                <a:moveTo>
                  <a:pt x="13552" y="4248"/>
                </a:moveTo>
                <a:lnTo>
                  <a:pt x="13604" y="4280"/>
                </a:lnTo>
                <a:lnTo>
                  <a:pt x="13656" y="4271"/>
                </a:lnTo>
                <a:lnTo>
                  <a:pt x="13677" y="4351"/>
                </a:lnTo>
                <a:lnTo>
                  <a:pt x="13682" y="4486"/>
                </a:lnTo>
                <a:lnTo>
                  <a:pt x="13630" y="4466"/>
                </a:lnTo>
                <a:lnTo>
                  <a:pt x="13588" y="4486"/>
                </a:lnTo>
                <a:lnTo>
                  <a:pt x="13599" y="4588"/>
                </a:lnTo>
                <a:lnTo>
                  <a:pt x="13541" y="4579"/>
                </a:lnTo>
                <a:lnTo>
                  <a:pt x="13548" y="4620"/>
                </a:lnTo>
                <a:lnTo>
                  <a:pt x="13583" y="4649"/>
                </a:lnTo>
                <a:lnTo>
                  <a:pt x="13625" y="4774"/>
                </a:lnTo>
                <a:lnTo>
                  <a:pt x="13692" y="4813"/>
                </a:lnTo>
                <a:lnTo>
                  <a:pt x="13708" y="4864"/>
                </a:lnTo>
                <a:lnTo>
                  <a:pt x="13703" y="4916"/>
                </a:lnTo>
                <a:lnTo>
                  <a:pt x="13708" y="4948"/>
                </a:lnTo>
                <a:lnTo>
                  <a:pt x="13734" y="5041"/>
                </a:lnTo>
                <a:lnTo>
                  <a:pt x="13729" y="4938"/>
                </a:lnTo>
                <a:lnTo>
                  <a:pt x="13769" y="4906"/>
                </a:lnTo>
                <a:lnTo>
                  <a:pt x="13795" y="4989"/>
                </a:lnTo>
                <a:lnTo>
                  <a:pt x="13847" y="5070"/>
                </a:lnTo>
                <a:lnTo>
                  <a:pt x="13807" y="5111"/>
                </a:lnTo>
                <a:lnTo>
                  <a:pt x="13748" y="5082"/>
                </a:lnTo>
                <a:lnTo>
                  <a:pt x="13748" y="5195"/>
                </a:lnTo>
                <a:lnTo>
                  <a:pt x="13786" y="5204"/>
                </a:lnTo>
                <a:lnTo>
                  <a:pt x="13781" y="5297"/>
                </a:lnTo>
                <a:lnTo>
                  <a:pt x="13826" y="5339"/>
                </a:lnTo>
                <a:lnTo>
                  <a:pt x="13833" y="5480"/>
                </a:lnTo>
                <a:lnTo>
                  <a:pt x="13852" y="5573"/>
                </a:lnTo>
                <a:lnTo>
                  <a:pt x="13852" y="5605"/>
                </a:lnTo>
                <a:lnTo>
                  <a:pt x="13769" y="5634"/>
                </a:lnTo>
                <a:lnTo>
                  <a:pt x="13687" y="5615"/>
                </a:lnTo>
                <a:lnTo>
                  <a:pt x="13640" y="5544"/>
                </a:lnTo>
                <a:lnTo>
                  <a:pt x="13583" y="5512"/>
                </a:lnTo>
                <a:lnTo>
                  <a:pt x="13557" y="5410"/>
                </a:lnTo>
                <a:lnTo>
                  <a:pt x="13548" y="5339"/>
                </a:lnTo>
                <a:lnTo>
                  <a:pt x="13562" y="5307"/>
                </a:lnTo>
                <a:lnTo>
                  <a:pt x="13567" y="5256"/>
                </a:lnTo>
                <a:lnTo>
                  <a:pt x="13567" y="5153"/>
                </a:lnTo>
                <a:lnTo>
                  <a:pt x="13614" y="5143"/>
                </a:lnTo>
                <a:lnTo>
                  <a:pt x="13593" y="5102"/>
                </a:lnTo>
                <a:lnTo>
                  <a:pt x="13567" y="5092"/>
                </a:lnTo>
                <a:lnTo>
                  <a:pt x="13531" y="4999"/>
                </a:lnTo>
                <a:lnTo>
                  <a:pt x="13489" y="4948"/>
                </a:lnTo>
                <a:lnTo>
                  <a:pt x="13412" y="4794"/>
                </a:lnTo>
                <a:lnTo>
                  <a:pt x="13407" y="4701"/>
                </a:lnTo>
                <a:lnTo>
                  <a:pt x="13345" y="4579"/>
                </a:lnTo>
                <a:lnTo>
                  <a:pt x="13381" y="4444"/>
                </a:lnTo>
                <a:lnTo>
                  <a:pt x="13433" y="4425"/>
                </a:lnTo>
                <a:lnTo>
                  <a:pt x="13449" y="4341"/>
                </a:lnTo>
                <a:lnTo>
                  <a:pt x="13496" y="4312"/>
                </a:lnTo>
                <a:lnTo>
                  <a:pt x="13552" y="4248"/>
                </a:lnTo>
                <a:close/>
                <a:moveTo>
                  <a:pt x="12893" y="4261"/>
                </a:moveTo>
                <a:lnTo>
                  <a:pt x="12900" y="4290"/>
                </a:lnTo>
                <a:lnTo>
                  <a:pt x="12827" y="4341"/>
                </a:lnTo>
                <a:lnTo>
                  <a:pt x="12863" y="4393"/>
                </a:lnTo>
                <a:lnTo>
                  <a:pt x="12827" y="4505"/>
                </a:lnTo>
                <a:lnTo>
                  <a:pt x="12790" y="4527"/>
                </a:lnTo>
                <a:lnTo>
                  <a:pt x="12841" y="4607"/>
                </a:lnTo>
                <a:lnTo>
                  <a:pt x="12909" y="4659"/>
                </a:lnTo>
                <a:lnTo>
                  <a:pt x="12992" y="4774"/>
                </a:lnTo>
                <a:lnTo>
                  <a:pt x="13018" y="4813"/>
                </a:lnTo>
                <a:lnTo>
                  <a:pt x="13049" y="4835"/>
                </a:lnTo>
                <a:lnTo>
                  <a:pt x="13086" y="4887"/>
                </a:lnTo>
                <a:lnTo>
                  <a:pt x="13107" y="4980"/>
                </a:lnTo>
                <a:lnTo>
                  <a:pt x="13101" y="5041"/>
                </a:lnTo>
                <a:lnTo>
                  <a:pt x="13044" y="5111"/>
                </a:lnTo>
                <a:lnTo>
                  <a:pt x="12997" y="5102"/>
                </a:lnTo>
                <a:lnTo>
                  <a:pt x="12935" y="5121"/>
                </a:lnTo>
                <a:lnTo>
                  <a:pt x="12853" y="5070"/>
                </a:lnTo>
                <a:lnTo>
                  <a:pt x="12749" y="4980"/>
                </a:lnTo>
                <a:lnTo>
                  <a:pt x="12655" y="4980"/>
                </a:lnTo>
                <a:lnTo>
                  <a:pt x="12594" y="5018"/>
                </a:lnTo>
                <a:lnTo>
                  <a:pt x="12530" y="5111"/>
                </a:lnTo>
                <a:lnTo>
                  <a:pt x="12422" y="5092"/>
                </a:lnTo>
                <a:lnTo>
                  <a:pt x="12407" y="5195"/>
                </a:lnTo>
                <a:lnTo>
                  <a:pt x="12318" y="5204"/>
                </a:lnTo>
                <a:lnTo>
                  <a:pt x="12262" y="5339"/>
                </a:lnTo>
                <a:lnTo>
                  <a:pt x="12304" y="5400"/>
                </a:lnTo>
                <a:lnTo>
                  <a:pt x="12283" y="5503"/>
                </a:lnTo>
                <a:lnTo>
                  <a:pt x="12330" y="5573"/>
                </a:lnTo>
                <a:lnTo>
                  <a:pt x="12370" y="5708"/>
                </a:lnTo>
                <a:lnTo>
                  <a:pt x="12433" y="5708"/>
                </a:lnTo>
                <a:lnTo>
                  <a:pt x="12490" y="5779"/>
                </a:lnTo>
                <a:lnTo>
                  <a:pt x="12526" y="5759"/>
                </a:lnTo>
                <a:lnTo>
                  <a:pt x="12537" y="5708"/>
                </a:lnTo>
                <a:lnTo>
                  <a:pt x="12599" y="5708"/>
                </a:lnTo>
                <a:lnTo>
                  <a:pt x="12650" y="5779"/>
                </a:lnTo>
                <a:lnTo>
                  <a:pt x="12738" y="5769"/>
                </a:lnTo>
                <a:lnTo>
                  <a:pt x="12775" y="5686"/>
                </a:lnTo>
                <a:lnTo>
                  <a:pt x="12827" y="5718"/>
                </a:lnTo>
                <a:lnTo>
                  <a:pt x="12863" y="5708"/>
                </a:lnTo>
                <a:lnTo>
                  <a:pt x="12841" y="5759"/>
                </a:lnTo>
                <a:lnTo>
                  <a:pt x="12867" y="5820"/>
                </a:lnTo>
                <a:lnTo>
                  <a:pt x="12858" y="5872"/>
                </a:lnTo>
                <a:lnTo>
                  <a:pt x="12867" y="5974"/>
                </a:lnTo>
                <a:lnTo>
                  <a:pt x="12848" y="6067"/>
                </a:lnTo>
                <a:lnTo>
                  <a:pt x="12832" y="6180"/>
                </a:lnTo>
                <a:lnTo>
                  <a:pt x="12827" y="6212"/>
                </a:lnTo>
                <a:lnTo>
                  <a:pt x="12822" y="6314"/>
                </a:lnTo>
                <a:lnTo>
                  <a:pt x="12811" y="6375"/>
                </a:lnTo>
                <a:lnTo>
                  <a:pt x="12816" y="6385"/>
                </a:lnTo>
                <a:lnTo>
                  <a:pt x="12801" y="6427"/>
                </a:lnTo>
                <a:lnTo>
                  <a:pt x="12775" y="6456"/>
                </a:lnTo>
                <a:lnTo>
                  <a:pt x="12728" y="6446"/>
                </a:lnTo>
                <a:lnTo>
                  <a:pt x="12681" y="6417"/>
                </a:lnTo>
                <a:lnTo>
                  <a:pt x="12671" y="6456"/>
                </a:lnTo>
                <a:lnTo>
                  <a:pt x="12650" y="6385"/>
                </a:lnTo>
                <a:lnTo>
                  <a:pt x="12608" y="6366"/>
                </a:lnTo>
                <a:lnTo>
                  <a:pt x="12556" y="6375"/>
                </a:lnTo>
                <a:lnTo>
                  <a:pt x="12537" y="6417"/>
                </a:lnTo>
                <a:lnTo>
                  <a:pt x="12495" y="6456"/>
                </a:lnTo>
                <a:lnTo>
                  <a:pt x="12469" y="6436"/>
                </a:lnTo>
                <a:lnTo>
                  <a:pt x="12412" y="6395"/>
                </a:lnTo>
                <a:lnTo>
                  <a:pt x="12356" y="6353"/>
                </a:lnTo>
                <a:lnTo>
                  <a:pt x="12278" y="6353"/>
                </a:lnTo>
                <a:lnTo>
                  <a:pt x="12262" y="6314"/>
                </a:lnTo>
                <a:lnTo>
                  <a:pt x="12205" y="6292"/>
                </a:lnTo>
                <a:lnTo>
                  <a:pt x="12184" y="6273"/>
                </a:lnTo>
                <a:lnTo>
                  <a:pt x="12163" y="6273"/>
                </a:lnTo>
                <a:lnTo>
                  <a:pt x="12142" y="6212"/>
                </a:lnTo>
                <a:lnTo>
                  <a:pt x="12064" y="6180"/>
                </a:lnTo>
                <a:lnTo>
                  <a:pt x="12024" y="6199"/>
                </a:lnTo>
                <a:lnTo>
                  <a:pt x="11981" y="6263"/>
                </a:lnTo>
                <a:lnTo>
                  <a:pt x="11967" y="6324"/>
                </a:lnTo>
                <a:lnTo>
                  <a:pt x="11981" y="6427"/>
                </a:lnTo>
                <a:lnTo>
                  <a:pt x="11956" y="6488"/>
                </a:lnTo>
                <a:lnTo>
                  <a:pt x="11930" y="6520"/>
                </a:lnTo>
                <a:lnTo>
                  <a:pt x="11868" y="6446"/>
                </a:lnTo>
                <a:lnTo>
                  <a:pt x="11785" y="6385"/>
                </a:lnTo>
                <a:lnTo>
                  <a:pt x="11734" y="6353"/>
                </a:lnTo>
                <a:lnTo>
                  <a:pt x="11701" y="6231"/>
                </a:lnTo>
                <a:lnTo>
                  <a:pt x="11624" y="6170"/>
                </a:lnTo>
                <a:lnTo>
                  <a:pt x="11578" y="6148"/>
                </a:lnTo>
                <a:lnTo>
                  <a:pt x="11552" y="6160"/>
                </a:lnTo>
                <a:lnTo>
                  <a:pt x="11484" y="6109"/>
                </a:lnTo>
                <a:lnTo>
                  <a:pt x="11463" y="6087"/>
                </a:lnTo>
                <a:lnTo>
                  <a:pt x="11449" y="6026"/>
                </a:lnTo>
                <a:lnTo>
                  <a:pt x="11416" y="6026"/>
                </a:lnTo>
                <a:lnTo>
                  <a:pt x="11407" y="5955"/>
                </a:lnTo>
                <a:lnTo>
                  <a:pt x="11442" y="5881"/>
                </a:lnTo>
                <a:lnTo>
                  <a:pt x="11449" y="5769"/>
                </a:lnTo>
                <a:lnTo>
                  <a:pt x="11428" y="5737"/>
                </a:lnTo>
                <a:lnTo>
                  <a:pt x="11428" y="5676"/>
                </a:lnTo>
                <a:lnTo>
                  <a:pt x="11453" y="5615"/>
                </a:lnTo>
                <a:lnTo>
                  <a:pt x="11449" y="5583"/>
                </a:lnTo>
                <a:lnTo>
                  <a:pt x="11402" y="5634"/>
                </a:lnTo>
                <a:lnTo>
                  <a:pt x="11402" y="5564"/>
                </a:lnTo>
                <a:lnTo>
                  <a:pt x="11360" y="5544"/>
                </a:lnTo>
                <a:lnTo>
                  <a:pt x="11298" y="5596"/>
                </a:lnTo>
                <a:lnTo>
                  <a:pt x="11261" y="5605"/>
                </a:lnTo>
                <a:lnTo>
                  <a:pt x="11235" y="5573"/>
                </a:lnTo>
                <a:lnTo>
                  <a:pt x="11173" y="5573"/>
                </a:lnTo>
                <a:lnTo>
                  <a:pt x="11121" y="5625"/>
                </a:lnTo>
                <a:lnTo>
                  <a:pt x="11091" y="5605"/>
                </a:lnTo>
                <a:lnTo>
                  <a:pt x="10997" y="5615"/>
                </a:lnTo>
                <a:lnTo>
                  <a:pt x="10898" y="5634"/>
                </a:lnTo>
                <a:lnTo>
                  <a:pt x="10841" y="5676"/>
                </a:lnTo>
                <a:lnTo>
                  <a:pt x="10806" y="5727"/>
                </a:lnTo>
                <a:lnTo>
                  <a:pt x="10743" y="5750"/>
                </a:lnTo>
                <a:lnTo>
                  <a:pt x="10686" y="5820"/>
                </a:lnTo>
                <a:lnTo>
                  <a:pt x="10660" y="5820"/>
                </a:lnTo>
                <a:lnTo>
                  <a:pt x="10603" y="5788"/>
                </a:lnTo>
                <a:lnTo>
                  <a:pt x="10551" y="5801"/>
                </a:lnTo>
                <a:lnTo>
                  <a:pt x="10516" y="5737"/>
                </a:lnTo>
                <a:lnTo>
                  <a:pt x="10504" y="5737"/>
                </a:lnTo>
                <a:lnTo>
                  <a:pt x="10516" y="5708"/>
                </a:lnTo>
                <a:lnTo>
                  <a:pt x="10551" y="5657"/>
                </a:lnTo>
                <a:lnTo>
                  <a:pt x="10603" y="5657"/>
                </a:lnTo>
                <a:lnTo>
                  <a:pt x="10676" y="5657"/>
                </a:lnTo>
                <a:lnTo>
                  <a:pt x="10717" y="5554"/>
                </a:lnTo>
                <a:lnTo>
                  <a:pt x="10759" y="5522"/>
                </a:lnTo>
                <a:lnTo>
                  <a:pt x="10768" y="5429"/>
                </a:lnTo>
                <a:lnTo>
                  <a:pt x="10801" y="5368"/>
                </a:lnTo>
                <a:lnTo>
                  <a:pt x="10780" y="5288"/>
                </a:lnTo>
                <a:lnTo>
                  <a:pt x="10801" y="5172"/>
                </a:lnTo>
                <a:lnTo>
                  <a:pt x="10836" y="5102"/>
                </a:lnTo>
                <a:lnTo>
                  <a:pt x="10841" y="5060"/>
                </a:lnTo>
                <a:lnTo>
                  <a:pt x="10914" y="5031"/>
                </a:lnTo>
                <a:lnTo>
                  <a:pt x="10966" y="4938"/>
                </a:lnTo>
                <a:lnTo>
                  <a:pt x="10961" y="4855"/>
                </a:lnTo>
                <a:lnTo>
                  <a:pt x="10966" y="4774"/>
                </a:lnTo>
                <a:lnTo>
                  <a:pt x="11044" y="4733"/>
                </a:lnTo>
                <a:lnTo>
                  <a:pt x="11152" y="4774"/>
                </a:lnTo>
                <a:lnTo>
                  <a:pt x="11199" y="4701"/>
                </a:lnTo>
                <a:lnTo>
                  <a:pt x="11220" y="4691"/>
                </a:lnTo>
                <a:lnTo>
                  <a:pt x="11251" y="4630"/>
                </a:lnTo>
                <a:lnTo>
                  <a:pt x="11277" y="4607"/>
                </a:lnTo>
                <a:lnTo>
                  <a:pt x="11324" y="4649"/>
                </a:lnTo>
                <a:lnTo>
                  <a:pt x="11350" y="4672"/>
                </a:lnTo>
                <a:lnTo>
                  <a:pt x="11371" y="4803"/>
                </a:lnTo>
                <a:lnTo>
                  <a:pt x="11411" y="4887"/>
                </a:lnTo>
                <a:lnTo>
                  <a:pt x="11463" y="4980"/>
                </a:lnTo>
                <a:lnTo>
                  <a:pt x="11510" y="5041"/>
                </a:lnTo>
                <a:lnTo>
                  <a:pt x="11552" y="5050"/>
                </a:lnTo>
                <a:lnTo>
                  <a:pt x="11578" y="5102"/>
                </a:lnTo>
                <a:lnTo>
                  <a:pt x="11614" y="5121"/>
                </a:lnTo>
                <a:lnTo>
                  <a:pt x="11635" y="5185"/>
                </a:lnTo>
                <a:lnTo>
                  <a:pt x="11661" y="5204"/>
                </a:lnTo>
                <a:lnTo>
                  <a:pt x="11682" y="5275"/>
                </a:lnTo>
                <a:lnTo>
                  <a:pt x="11708" y="5358"/>
                </a:lnTo>
                <a:lnTo>
                  <a:pt x="11696" y="5390"/>
                </a:lnTo>
                <a:lnTo>
                  <a:pt x="11687" y="5461"/>
                </a:lnTo>
                <a:lnTo>
                  <a:pt x="11687" y="5503"/>
                </a:lnTo>
                <a:lnTo>
                  <a:pt x="11708" y="5493"/>
                </a:lnTo>
                <a:lnTo>
                  <a:pt x="11734" y="5378"/>
                </a:lnTo>
                <a:lnTo>
                  <a:pt x="11753" y="5368"/>
                </a:lnTo>
                <a:lnTo>
                  <a:pt x="11760" y="5297"/>
                </a:lnTo>
                <a:lnTo>
                  <a:pt x="11717" y="5246"/>
                </a:lnTo>
                <a:lnTo>
                  <a:pt x="11739" y="5153"/>
                </a:lnTo>
                <a:lnTo>
                  <a:pt x="11790" y="5172"/>
                </a:lnTo>
                <a:lnTo>
                  <a:pt x="11821" y="5236"/>
                </a:lnTo>
                <a:lnTo>
                  <a:pt x="11831" y="5185"/>
                </a:lnTo>
                <a:lnTo>
                  <a:pt x="11826" y="5163"/>
                </a:lnTo>
                <a:lnTo>
                  <a:pt x="11774" y="5092"/>
                </a:lnTo>
                <a:lnTo>
                  <a:pt x="11734" y="5050"/>
                </a:lnTo>
                <a:lnTo>
                  <a:pt x="11682" y="4999"/>
                </a:lnTo>
                <a:lnTo>
                  <a:pt x="11696" y="4967"/>
                </a:lnTo>
                <a:lnTo>
                  <a:pt x="11682" y="4938"/>
                </a:lnTo>
                <a:lnTo>
                  <a:pt x="11640" y="4938"/>
                </a:lnTo>
                <a:lnTo>
                  <a:pt x="11572" y="4826"/>
                </a:lnTo>
                <a:lnTo>
                  <a:pt x="11541" y="4710"/>
                </a:lnTo>
                <a:lnTo>
                  <a:pt x="11489" y="4640"/>
                </a:lnTo>
                <a:lnTo>
                  <a:pt x="11468" y="4569"/>
                </a:lnTo>
                <a:lnTo>
                  <a:pt x="11475" y="4527"/>
                </a:lnTo>
                <a:lnTo>
                  <a:pt x="11468" y="4466"/>
                </a:lnTo>
                <a:lnTo>
                  <a:pt x="11510" y="4415"/>
                </a:lnTo>
                <a:lnTo>
                  <a:pt x="11552" y="4434"/>
                </a:lnTo>
                <a:lnTo>
                  <a:pt x="11541" y="4444"/>
                </a:lnTo>
                <a:lnTo>
                  <a:pt x="11541" y="4495"/>
                </a:lnTo>
                <a:lnTo>
                  <a:pt x="11557" y="4537"/>
                </a:lnTo>
                <a:lnTo>
                  <a:pt x="11572" y="4476"/>
                </a:lnTo>
                <a:lnTo>
                  <a:pt x="11609" y="4495"/>
                </a:lnTo>
                <a:lnTo>
                  <a:pt x="11614" y="4537"/>
                </a:lnTo>
                <a:lnTo>
                  <a:pt x="11640" y="4588"/>
                </a:lnTo>
                <a:lnTo>
                  <a:pt x="11630" y="4598"/>
                </a:lnTo>
                <a:lnTo>
                  <a:pt x="11682" y="4701"/>
                </a:lnTo>
                <a:lnTo>
                  <a:pt x="11734" y="4742"/>
                </a:lnTo>
                <a:lnTo>
                  <a:pt x="11769" y="4794"/>
                </a:lnTo>
                <a:lnTo>
                  <a:pt x="11821" y="4845"/>
                </a:lnTo>
                <a:lnTo>
                  <a:pt x="11842" y="4906"/>
                </a:lnTo>
                <a:lnTo>
                  <a:pt x="11857" y="4948"/>
                </a:lnTo>
                <a:lnTo>
                  <a:pt x="11868" y="4957"/>
                </a:lnTo>
                <a:lnTo>
                  <a:pt x="11878" y="4980"/>
                </a:lnTo>
                <a:lnTo>
                  <a:pt x="11873" y="5018"/>
                </a:lnTo>
                <a:lnTo>
                  <a:pt x="11873" y="5111"/>
                </a:lnTo>
                <a:lnTo>
                  <a:pt x="11878" y="5172"/>
                </a:lnTo>
                <a:lnTo>
                  <a:pt x="11909" y="5214"/>
                </a:lnTo>
                <a:lnTo>
                  <a:pt x="11909" y="5246"/>
                </a:lnTo>
                <a:lnTo>
                  <a:pt x="11920" y="5256"/>
                </a:lnTo>
                <a:lnTo>
                  <a:pt x="11925" y="5297"/>
                </a:lnTo>
                <a:lnTo>
                  <a:pt x="11956" y="5378"/>
                </a:lnTo>
                <a:lnTo>
                  <a:pt x="11981" y="5442"/>
                </a:lnTo>
                <a:lnTo>
                  <a:pt x="11998" y="5532"/>
                </a:lnTo>
                <a:lnTo>
                  <a:pt x="12024" y="5647"/>
                </a:lnTo>
                <a:lnTo>
                  <a:pt x="12071" y="5708"/>
                </a:lnTo>
                <a:lnTo>
                  <a:pt x="12106" y="5708"/>
                </a:lnTo>
                <a:lnTo>
                  <a:pt x="12080" y="5583"/>
                </a:lnTo>
                <a:lnTo>
                  <a:pt x="12116" y="5573"/>
                </a:lnTo>
                <a:lnTo>
                  <a:pt x="12096" y="5503"/>
                </a:lnTo>
                <a:lnTo>
                  <a:pt x="12148" y="5544"/>
                </a:lnTo>
                <a:lnTo>
                  <a:pt x="12142" y="5471"/>
                </a:lnTo>
                <a:lnTo>
                  <a:pt x="12111" y="5429"/>
                </a:lnTo>
                <a:lnTo>
                  <a:pt x="12075" y="5368"/>
                </a:lnTo>
                <a:lnTo>
                  <a:pt x="12096" y="5339"/>
                </a:lnTo>
                <a:lnTo>
                  <a:pt x="12064" y="5275"/>
                </a:lnTo>
                <a:lnTo>
                  <a:pt x="12049" y="5195"/>
                </a:lnTo>
                <a:lnTo>
                  <a:pt x="12059" y="5163"/>
                </a:lnTo>
                <a:lnTo>
                  <a:pt x="12090" y="5236"/>
                </a:lnTo>
                <a:lnTo>
                  <a:pt x="12122" y="5236"/>
                </a:lnTo>
                <a:lnTo>
                  <a:pt x="12148" y="5214"/>
                </a:lnTo>
                <a:lnTo>
                  <a:pt x="12106" y="5143"/>
                </a:lnTo>
                <a:lnTo>
                  <a:pt x="12174" y="5111"/>
                </a:lnTo>
                <a:lnTo>
                  <a:pt x="12205" y="5121"/>
                </a:lnTo>
                <a:lnTo>
                  <a:pt x="12241" y="5121"/>
                </a:lnTo>
                <a:lnTo>
                  <a:pt x="12241" y="5153"/>
                </a:lnTo>
                <a:lnTo>
                  <a:pt x="12262" y="5214"/>
                </a:lnTo>
                <a:lnTo>
                  <a:pt x="12304" y="5143"/>
                </a:lnTo>
                <a:lnTo>
                  <a:pt x="12323" y="5102"/>
                </a:lnTo>
                <a:lnTo>
                  <a:pt x="12391" y="5092"/>
                </a:lnTo>
                <a:lnTo>
                  <a:pt x="12401" y="5060"/>
                </a:lnTo>
                <a:lnTo>
                  <a:pt x="12349" y="5018"/>
                </a:lnTo>
                <a:lnTo>
                  <a:pt x="12339" y="4967"/>
                </a:lnTo>
                <a:lnTo>
                  <a:pt x="12318" y="4896"/>
                </a:lnTo>
                <a:lnTo>
                  <a:pt x="12335" y="4803"/>
                </a:lnTo>
                <a:lnTo>
                  <a:pt x="12360" y="4752"/>
                </a:lnTo>
                <a:lnTo>
                  <a:pt x="12365" y="4588"/>
                </a:lnTo>
                <a:lnTo>
                  <a:pt x="12381" y="4598"/>
                </a:lnTo>
                <a:lnTo>
                  <a:pt x="12407" y="4569"/>
                </a:lnTo>
                <a:lnTo>
                  <a:pt x="12401" y="4537"/>
                </a:lnTo>
                <a:lnTo>
                  <a:pt x="12438" y="4434"/>
                </a:lnTo>
                <a:lnTo>
                  <a:pt x="12453" y="4364"/>
                </a:lnTo>
                <a:lnTo>
                  <a:pt x="12500" y="4341"/>
                </a:lnTo>
                <a:lnTo>
                  <a:pt x="12505" y="4393"/>
                </a:lnTo>
                <a:lnTo>
                  <a:pt x="12594" y="4425"/>
                </a:lnTo>
                <a:lnTo>
                  <a:pt x="12615" y="4453"/>
                </a:lnTo>
                <a:lnTo>
                  <a:pt x="12568" y="4495"/>
                </a:lnTo>
                <a:lnTo>
                  <a:pt x="12563" y="4518"/>
                </a:lnTo>
                <a:lnTo>
                  <a:pt x="12624" y="4556"/>
                </a:lnTo>
                <a:lnTo>
                  <a:pt x="12620" y="4620"/>
                </a:lnTo>
                <a:lnTo>
                  <a:pt x="12650" y="4649"/>
                </a:lnTo>
                <a:lnTo>
                  <a:pt x="12718" y="4569"/>
                </a:lnTo>
                <a:lnTo>
                  <a:pt x="12775" y="4547"/>
                </a:lnTo>
                <a:lnTo>
                  <a:pt x="12780" y="4495"/>
                </a:lnTo>
                <a:lnTo>
                  <a:pt x="12723" y="4505"/>
                </a:lnTo>
                <a:lnTo>
                  <a:pt x="12692" y="4476"/>
                </a:lnTo>
                <a:lnTo>
                  <a:pt x="12681" y="4393"/>
                </a:lnTo>
                <a:lnTo>
                  <a:pt x="12723" y="4341"/>
                </a:lnTo>
                <a:lnTo>
                  <a:pt x="12775" y="4332"/>
                </a:lnTo>
                <a:lnTo>
                  <a:pt x="12806" y="4290"/>
                </a:lnTo>
                <a:lnTo>
                  <a:pt x="12848" y="4280"/>
                </a:lnTo>
                <a:lnTo>
                  <a:pt x="12893" y="4261"/>
                </a:lnTo>
                <a:close/>
                <a:moveTo>
                  <a:pt x="18497" y="4425"/>
                </a:moveTo>
                <a:lnTo>
                  <a:pt x="18516" y="4537"/>
                </a:lnTo>
                <a:lnTo>
                  <a:pt x="18563" y="4723"/>
                </a:lnTo>
                <a:lnTo>
                  <a:pt x="18512" y="4723"/>
                </a:lnTo>
                <a:lnTo>
                  <a:pt x="18516" y="4835"/>
                </a:lnTo>
                <a:lnTo>
                  <a:pt x="18563" y="4967"/>
                </a:lnTo>
                <a:lnTo>
                  <a:pt x="18626" y="4957"/>
                </a:lnTo>
                <a:lnTo>
                  <a:pt x="18610" y="4813"/>
                </a:lnTo>
                <a:lnTo>
                  <a:pt x="18730" y="4906"/>
                </a:lnTo>
                <a:lnTo>
                  <a:pt x="18730" y="4774"/>
                </a:lnTo>
                <a:lnTo>
                  <a:pt x="18801" y="4733"/>
                </a:lnTo>
                <a:lnTo>
                  <a:pt x="18735" y="4588"/>
                </a:lnTo>
                <a:lnTo>
                  <a:pt x="18719" y="4640"/>
                </a:lnTo>
                <a:lnTo>
                  <a:pt x="18667" y="4607"/>
                </a:lnTo>
                <a:lnTo>
                  <a:pt x="18610" y="4569"/>
                </a:lnTo>
                <a:lnTo>
                  <a:pt x="18497" y="4425"/>
                </a:lnTo>
                <a:close/>
                <a:moveTo>
                  <a:pt x="11319" y="4774"/>
                </a:moveTo>
                <a:lnTo>
                  <a:pt x="11282" y="4826"/>
                </a:lnTo>
                <a:lnTo>
                  <a:pt x="11272" y="4877"/>
                </a:lnTo>
                <a:lnTo>
                  <a:pt x="11287" y="4957"/>
                </a:lnTo>
                <a:lnTo>
                  <a:pt x="11313" y="4989"/>
                </a:lnTo>
                <a:lnTo>
                  <a:pt x="11329" y="4887"/>
                </a:lnTo>
                <a:lnTo>
                  <a:pt x="11319" y="4774"/>
                </a:lnTo>
                <a:close/>
                <a:moveTo>
                  <a:pt x="18652" y="4989"/>
                </a:moveTo>
                <a:lnTo>
                  <a:pt x="18601" y="5009"/>
                </a:lnTo>
                <a:lnTo>
                  <a:pt x="18605" y="5102"/>
                </a:lnTo>
                <a:lnTo>
                  <a:pt x="18657" y="5256"/>
                </a:lnTo>
                <a:lnTo>
                  <a:pt x="18667" y="5419"/>
                </a:lnTo>
                <a:lnTo>
                  <a:pt x="18652" y="5471"/>
                </a:lnTo>
                <a:lnTo>
                  <a:pt x="18601" y="5605"/>
                </a:lnTo>
                <a:lnTo>
                  <a:pt x="18549" y="5544"/>
                </a:lnTo>
                <a:lnTo>
                  <a:pt x="18549" y="5779"/>
                </a:lnTo>
                <a:lnTo>
                  <a:pt x="18481" y="5759"/>
                </a:lnTo>
                <a:lnTo>
                  <a:pt x="18377" y="5801"/>
                </a:lnTo>
                <a:lnTo>
                  <a:pt x="18356" y="5891"/>
                </a:lnTo>
                <a:lnTo>
                  <a:pt x="18316" y="5955"/>
                </a:lnTo>
                <a:lnTo>
                  <a:pt x="18299" y="6045"/>
                </a:lnTo>
                <a:lnTo>
                  <a:pt x="18257" y="6087"/>
                </a:lnTo>
                <a:lnTo>
                  <a:pt x="18299" y="6180"/>
                </a:lnTo>
                <a:lnTo>
                  <a:pt x="18341" y="6221"/>
                </a:lnTo>
                <a:lnTo>
                  <a:pt x="18351" y="6343"/>
                </a:lnTo>
                <a:lnTo>
                  <a:pt x="18393" y="6395"/>
                </a:lnTo>
                <a:lnTo>
                  <a:pt x="18419" y="6334"/>
                </a:lnTo>
                <a:lnTo>
                  <a:pt x="18408" y="6109"/>
                </a:lnTo>
                <a:lnTo>
                  <a:pt x="18330" y="6006"/>
                </a:lnTo>
                <a:lnTo>
                  <a:pt x="18398" y="6006"/>
                </a:lnTo>
                <a:lnTo>
                  <a:pt x="18450" y="5942"/>
                </a:lnTo>
                <a:lnTo>
                  <a:pt x="18542" y="5913"/>
                </a:lnTo>
                <a:lnTo>
                  <a:pt x="18568" y="6016"/>
                </a:lnTo>
                <a:lnTo>
                  <a:pt x="18620" y="6067"/>
                </a:lnTo>
                <a:lnTo>
                  <a:pt x="18667" y="5904"/>
                </a:lnTo>
                <a:lnTo>
                  <a:pt x="18766" y="5904"/>
                </a:lnTo>
                <a:lnTo>
                  <a:pt x="18822" y="5830"/>
                </a:lnTo>
                <a:lnTo>
                  <a:pt x="18827" y="5737"/>
                </a:lnTo>
                <a:lnTo>
                  <a:pt x="18801" y="5666"/>
                </a:lnTo>
                <a:lnTo>
                  <a:pt x="18797" y="5564"/>
                </a:lnTo>
                <a:lnTo>
                  <a:pt x="18756" y="5419"/>
                </a:lnTo>
                <a:lnTo>
                  <a:pt x="18771" y="5288"/>
                </a:lnTo>
                <a:lnTo>
                  <a:pt x="18740" y="5172"/>
                </a:lnTo>
                <a:lnTo>
                  <a:pt x="18652" y="4989"/>
                </a:lnTo>
                <a:close/>
                <a:moveTo>
                  <a:pt x="11313" y="5009"/>
                </a:moveTo>
                <a:lnTo>
                  <a:pt x="11287" y="5050"/>
                </a:lnTo>
                <a:lnTo>
                  <a:pt x="11256" y="5050"/>
                </a:lnTo>
                <a:lnTo>
                  <a:pt x="11267" y="5121"/>
                </a:lnTo>
                <a:lnTo>
                  <a:pt x="11272" y="5288"/>
                </a:lnTo>
                <a:lnTo>
                  <a:pt x="11298" y="5326"/>
                </a:lnTo>
                <a:lnTo>
                  <a:pt x="11319" y="5275"/>
                </a:lnTo>
                <a:lnTo>
                  <a:pt x="11345" y="5288"/>
                </a:lnTo>
                <a:lnTo>
                  <a:pt x="11350" y="5111"/>
                </a:lnTo>
                <a:lnTo>
                  <a:pt x="11313" y="5009"/>
                </a:lnTo>
                <a:close/>
                <a:moveTo>
                  <a:pt x="11675" y="5419"/>
                </a:moveTo>
                <a:lnTo>
                  <a:pt x="11635" y="5429"/>
                </a:lnTo>
                <a:lnTo>
                  <a:pt x="11578" y="5442"/>
                </a:lnTo>
                <a:lnTo>
                  <a:pt x="11510" y="5429"/>
                </a:lnTo>
                <a:lnTo>
                  <a:pt x="11505" y="5503"/>
                </a:lnTo>
                <a:lnTo>
                  <a:pt x="11583" y="5564"/>
                </a:lnTo>
                <a:lnTo>
                  <a:pt x="11614" y="5583"/>
                </a:lnTo>
                <a:lnTo>
                  <a:pt x="11661" y="5634"/>
                </a:lnTo>
                <a:lnTo>
                  <a:pt x="11671" y="5564"/>
                </a:lnTo>
                <a:lnTo>
                  <a:pt x="11661" y="5522"/>
                </a:lnTo>
                <a:lnTo>
                  <a:pt x="11675" y="5419"/>
                </a:lnTo>
                <a:close/>
                <a:moveTo>
                  <a:pt x="12153" y="5759"/>
                </a:moveTo>
                <a:lnTo>
                  <a:pt x="12142" y="5820"/>
                </a:lnTo>
                <a:lnTo>
                  <a:pt x="12215" y="5840"/>
                </a:lnTo>
                <a:lnTo>
                  <a:pt x="12215" y="5862"/>
                </a:lnTo>
                <a:lnTo>
                  <a:pt x="12297" y="5852"/>
                </a:lnTo>
                <a:lnTo>
                  <a:pt x="12304" y="5811"/>
                </a:lnTo>
                <a:lnTo>
                  <a:pt x="12271" y="5830"/>
                </a:lnTo>
                <a:lnTo>
                  <a:pt x="12271" y="5811"/>
                </a:lnTo>
                <a:lnTo>
                  <a:pt x="12231" y="5801"/>
                </a:lnTo>
                <a:lnTo>
                  <a:pt x="12184" y="5801"/>
                </a:lnTo>
                <a:lnTo>
                  <a:pt x="12153" y="5759"/>
                </a:lnTo>
                <a:close/>
                <a:moveTo>
                  <a:pt x="12775" y="5759"/>
                </a:moveTo>
                <a:lnTo>
                  <a:pt x="12723" y="5801"/>
                </a:lnTo>
                <a:lnTo>
                  <a:pt x="12681" y="5801"/>
                </a:lnTo>
                <a:lnTo>
                  <a:pt x="12676" y="5830"/>
                </a:lnTo>
                <a:lnTo>
                  <a:pt x="12671" y="5830"/>
                </a:lnTo>
                <a:lnTo>
                  <a:pt x="12645" y="5840"/>
                </a:lnTo>
                <a:lnTo>
                  <a:pt x="12660" y="5891"/>
                </a:lnTo>
                <a:lnTo>
                  <a:pt x="12692" y="5913"/>
                </a:lnTo>
                <a:lnTo>
                  <a:pt x="12749" y="5862"/>
                </a:lnTo>
                <a:lnTo>
                  <a:pt x="12744" y="5852"/>
                </a:lnTo>
                <a:lnTo>
                  <a:pt x="12738" y="5820"/>
                </a:lnTo>
                <a:lnTo>
                  <a:pt x="12775" y="5759"/>
                </a:lnTo>
                <a:close/>
                <a:moveTo>
                  <a:pt x="18481" y="5942"/>
                </a:moveTo>
                <a:lnTo>
                  <a:pt x="18471" y="5994"/>
                </a:lnTo>
                <a:lnTo>
                  <a:pt x="18434" y="5984"/>
                </a:lnTo>
                <a:lnTo>
                  <a:pt x="18424" y="6067"/>
                </a:lnTo>
                <a:lnTo>
                  <a:pt x="18434" y="6128"/>
                </a:lnTo>
                <a:lnTo>
                  <a:pt x="18481" y="6170"/>
                </a:lnTo>
                <a:lnTo>
                  <a:pt x="18481" y="6087"/>
                </a:lnTo>
                <a:lnTo>
                  <a:pt x="18502" y="6058"/>
                </a:lnTo>
                <a:lnTo>
                  <a:pt x="18533" y="6096"/>
                </a:lnTo>
                <a:lnTo>
                  <a:pt x="18549" y="6016"/>
                </a:lnTo>
                <a:lnTo>
                  <a:pt x="18533" y="5974"/>
                </a:lnTo>
                <a:lnTo>
                  <a:pt x="18481" y="5942"/>
                </a:lnTo>
                <a:close/>
                <a:moveTo>
                  <a:pt x="6229" y="6940"/>
                </a:moveTo>
                <a:lnTo>
                  <a:pt x="6229" y="6950"/>
                </a:lnTo>
                <a:lnTo>
                  <a:pt x="6250" y="7011"/>
                </a:lnTo>
                <a:lnTo>
                  <a:pt x="6240" y="7084"/>
                </a:lnTo>
                <a:lnTo>
                  <a:pt x="6250" y="7094"/>
                </a:lnTo>
                <a:lnTo>
                  <a:pt x="6271" y="7001"/>
                </a:lnTo>
                <a:lnTo>
                  <a:pt x="6229" y="6940"/>
                </a:lnTo>
                <a:close/>
                <a:moveTo>
                  <a:pt x="6182" y="6959"/>
                </a:moveTo>
                <a:lnTo>
                  <a:pt x="6156" y="6969"/>
                </a:lnTo>
                <a:lnTo>
                  <a:pt x="6156" y="7020"/>
                </a:lnTo>
                <a:lnTo>
                  <a:pt x="6219" y="7001"/>
                </a:lnTo>
                <a:lnTo>
                  <a:pt x="6224" y="6959"/>
                </a:lnTo>
                <a:lnTo>
                  <a:pt x="6182" y="6959"/>
                </a:lnTo>
                <a:close/>
                <a:moveTo>
                  <a:pt x="17972" y="7174"/>
                </a:moveTo>
                <a:lnTo>
                  <a:pt x="17937" y="7277"/>
                </a:lnTo>
                <a:lnTo>
                  <a:pt x="17916" y="7412"/>
                </a:lnTo>
                <a:lnTo>
                  <a:pt x="17932" y="7514"/>
                </a:lnTo>
                <a:lnTo>
                  <a:pt x="17972" y="7627"/>
                </a:lnTo>
                <a:lnTo>
                  <a:pt x="17988" y="7514"/>
                </a:lnTo>
                <a:lnTo>
                  <a:pt x="18005" y="7299"/>
                </a:lnTo>
                <a:lnTo>
                  <a:pt x="18005" y="7216"/>
                </a:lnTo>
                <a:lnTo>
                  <a:pt x="17972" y="7174"/>
                </a:lnTo>
                <a:close/>
                <a:moveTo>
                  <a:pt x="6182" y="7187"/>
                </a:moveTo>
                <a:lnTo>
                  <a:pt x="6167" y="7277"/>
                </a:lnTo>
                <a:lnTo>
                  <a:pt x="6182" y="7309"/>
                </a:lnTo>
                <a:lnTo>
                  <a:pt x="6193" y="7393"/>
                </a:lnTo>
                <a:lnTo>
                  <a:pt x="6208" y="7380"/>
                </a:lnTo>
                <a:lnTo>
                  <a:pt x="6214" y="7309"/>
                </a:lnTo>
                <a:lnTo>
                  <a:pt x="6203" y="7197"/>
                </a:lnTo>
                <a:lnTo>
                  <a:pt x="6182" y="7187"/>
                </a:lnTo>
                <a:close/>
                <a:moveTo>
                  <a:pt x="5923" y="7463"/>
                </a:moveTo>
                <a:lnTo>
                  <a:pt x="5908" y="7473"/>
                </a:lnTo>
                <a:lnTo>
                  <a:pt x="5861" y="7495"/>
                </a:lnTo>
                <a:lnTo>
                  <a:pt x="5830" y="7514"/>
                </a:lnTo>
                <a:lnTo>
                  <a:pt x="5800" y="7547"/>
                </a:lnTo>
                <a:lnTo>
                  <a:pt x="5783" y="7598"/>
                </a:lnTo>
                <a:lnTo>
                  <a:pt x="5753" y="7636"/>
                </a:lnTo>
                <a:lnTo>
                  <a:pt x="5774" y="7649"/>
                </a:lnTo>
                <a:lnTo>
                  <a:pt x="5804" y="7636"/>
                </a:lnTo>
                <a:lnTo>
                  <a:pt x="5814" y="7607"/>
                </a:lnTo>
                <a:lnTo>
                  <a:pt x="5840" y="7598"/>
                </a:lnTo>
                <a:lnTo>
                  <a:pt x="5887" y="7534"/>
                </a:lnTo>
                <a:lnTo>
                  <a:pt x="5944" y="7534"/>
                </a:lnTo>
                <a:lnTo>
                  <a:pt x="5923" y="7575"/>
                </a:lnTo>
                <a:lnTo>
                  <a:pt x="5939" y="7598"/>
                </a:lnTo>
                <a:lnTo>
                  <a:pt x="6017" y="7617"/>
                </a:lnTo>
                <a:lnTo>
                  <a:pt x="6033" y="7649"/>
                </a:lnTo>
                <a:lnTo>
                  <a:pt x="6085" y="7688"/>
                </a:lnTo>
                <a:lnTo>
                  <a:pt x="6120" y="7678"/>
                </a:lnTo>
                <a:lnTo>
                  <a:pt x="6130" y="7761"/>
                </a:lnTo>
                <a:lnTo>
                  <a:pt x="6146" y="7790"/>
                </a:lnTo>
                <a:lnTo>
                  <a:pt x="6188" y="7803"/>
                </a:lnTo>
                <a:lnTo>
                  <a:pt x="6208" y="7842"/>
                </a:lnTo>
                <a:lnTo>
                  <a:pt x="6162" y="7916"/>
                </a:lnTo>
                <a:lnTo>
                  <a:pt x="6250" y="7906"/>
                </a:lnTo>
                <a:lnTo>
                  <a:pt x="6292" y="7916"/>
                </a:lnTo>
                <a:lnTo>
                  <a:pt x="6328" y="7906"/>
                </a:lnTo>
                <a:lnTo>
                  <a:pt x="6370" y="7893"/>
                </a:lnTo>
                <a:lnTo>
                  <a:pt x="6379" y="7855"/>
                </a:lnTo>
                <a:lnTo>
                  <a:pt x="6337" y="7803"/>
                </a:lnTo>
                <a:lnTo>
                  <a:pt x="6297" y="7790"/>
                </a:lnTo>
                <a:lnTo>
                  <a:pt x="6302" y="7761"/>
                </a:lnTo>
                <a:lnTo>
                  <a:pt x="6266" y="7729"/>
                </a:lnTo>
                <a:lnTo>
                  <a:pt x="6245" y="7729"/>
                </a:lnTo>
                <a:lnTo>
                  <a:pt x="6214" y="7668"/>
                </a:lnTo>
                <a:lnTo>
                  <a:pt x="6167" y="7585"/>
                </a:lnTo>
                <a:lnTo>
                  <a:pt x="6151" y="7556"/>
                </a:lnTo>
                <a:lnTo>
                  <a:pt x="6094" y="7566"/>
                </a:lnTo>
                <a:lnTo>
                  <a:pt x="6073" y="7524"/>
                </a:lnTo>
                <a:lnTo>
                  <a:pt x="6022" y="7473"/>
                </a:lnTo>
                <a:lnTo>
                  <a:pt x="5975" y="7473"/>
                </a:lnTo>
                <a:lnTo>
                  <a:pt x="5923" y="7463"/>
                </a:lnTo>
                <a:close/>
                <a:moveTo>
                  <a:pt x="1322" y="7598"/>
                </a:moveTo>
                <a:lnTo>
                  <a:pt x="1310" y="7607"/>
                </a:lnTo>
                <a:lnTo>
                  <a:pt x="1305" y="7617"/>
                </a:lnTo>
                <a:lnTo>
                  <a:pt x="1326" y="7636"/>
                </a:lnTo>
                <a:lnTo>
                  <a:pt x="1331" y="7627"/>
                </a:lnTo>
                <a:lnTo>
                  <a:pt x="1336" y="7598"/>
                </a:lnTo>
                <a:lnTo>
                  <a:pt x="1322" y="7598"/>
                </a:lnTo>
                <a:close/>
                <a:moveTo>
                  <a:pt x="1409" y="7659"/>
                </a:moveTo>
                <a:lnTo>
                  <a:pt x="1388" y="7678"/>
                </a:lnTo>
                <a:lnTo>
                  <a:pt x="1388" y="7688"/>
                </a:lnTo>
                <a:lnTo>
                  <a:pt x="1394" y="7720"/>
                </a:lnTo>
                <a:lnTo>
                  <a:pt x="1414" y="7720"/>
                </a:lnTo>
                <a:lnTo>
                  <a:pt x="1420" y="7720"/>
                </a:lnTo>
                <a:lnTo>
                  <a:pt x="1409" y="7668"/>
                </a:lnTo>
                <a:lnTo>
                  <a:pt x="1409" y="7659"/>
                </a:lnTo>
                <a:close/>
                <a:moveTo>
                  <a:pt x="1446" y="7729"/>
                </a:moveTo>
                <a:lnTo>
                  <a:pt x="1440" y="7752"/>
                </a:lnTo>
                <a:lnTo>
                  <a:pt x="1472" y="7752"/>
                </a:lnTo>
                <a:lnTo>
                  <a:pt x="1472" y="7739"/>
                </a:lnTo>
                <a:lnTo>
                  <a:pt x="1446" y="7729"/>
                </a:lnTo>
                <a:close/>
                <a:moveTo>
                  <a:pt x="1477" y="7761"/>
                </a:moveTo>
                <a:lnTo>
                  <a:pt x="1472" y="7771"/>
                </a:lnTo>
                <a:lnTo>
                  <a:pt x="1472" y="7781"/>
                </a:lnTo>
                <a:lnTo>
                  <a:pt x="1477" y="7790"/>
                </a:lnTo>
                <a:lnTo>
                  <a:pt x="1482" y="7822"/>
                </a:lnTo>
                <a:lnTo>
                  <a:pt x="1503" y="7813"/>
                </a:lnTo>
                <a:lnTo>
                  <a:pt x="1513" y="7790"/>
                </a:lnTo>
                <a:lnTo>
                  <a:pt x="1498" y="7771"/>
                </a:lnTo>
                <a:lnTo>
                  <a:pt x="1477" y="7761"/>
                </a:lnTo>
                <a:close/>
                <a:moveTo>
                  <a:pt x="1513" y="7864"/>
                </a:moveTo>
                <a:lnTo>
                  <a:pt x="1508" y="7874"/>
                </a:lnTo>
                <a:lnTo>
                  <a:pt x="1508" y="7893"/>
                </a:lnTo>
                <a:lnTo>
                  <a:pt x="1492" y="7925"/>
                </a:lnTo>
                <a:lnTo>
                  <a:pt x="1487" y="7935"/>
                </a:lnTo>
                <a:lnTo>
                  <a:pt x="1492" y="7986"/>
                </a:lnTo>
                <a:lnTo>
                  <a:pt x="1487" y="8028"/>
                </a:lnTo>
                <a:lnTo>
                  <a:pt x="1498" y="8047"/>
                </a:lnTo>
                <a:lnTo>
                  <a:pt x="1513" y="8018"/>
                </a:lnTo>
                <a:lnTo>
                  <a:pt x="1534" y="7996"/>
                </a:lnTo>
                <a:lnTo>
                  <a:pt x="1560" y="7967"/>
                </a:lnTo>
                <a:lnTo>
                  <a:pt x="1555" y="7916"/>
                </a:lnTo>
                <a:lnTo>
                  <a:pt x="1543" y="7893"/>
                </a:lnTo>
                <a:lnTo>
                  <a:pt x="1534" y="7883"/>
                </a:lnTo>
                <a:lnTo>
                  <a:pt x="1518" y="7864"/>
                </a:lnTo>
                <a:lnTo>
                  <a:pt x="1513" y="7864"/>
                </a:lnTo>
                <a:close/>
                <a:moveTo>
                  <a:pt x="17371" y="7883"/>
                </a:moveTo>
                <a:lnTo>
                  <a:pt x="17310" y="7925"/>
                </a:lnTo>
                <a:lnTo>
                  <a:pt x="17284" y="7986"/>
                </a:lnTo>
                <a:lnTo>
                  <a:pt x="17294" y="8098"/>
                </a:lnTo>
                <a:lnTo>
                  <a:pt x="17345" y="8140"/>
                </a:lnTo>
                <a:lnTo>
                  <a:pt x="17392" y="8079"/>
                </a:lnTo>
                <a:lnTo>
                  <a:pt x="17402" y="7996"/>
                </a:lnTo>
                <a:lnTo>
                  <a:pt x="17423" y="7935"/>
                </a:lnTo>
                <a:lnTo>
                  <a:pt x="17402" y="7883"/>
                </a:lnTo>
                <a:lnTo>
                  <a:pt x="17371" y="7883"/>
                </a:lnTo>
                <a:close/>
                <a:moveTo>
                  <a:pt x="6436" y="7906"/>
                </a:moveTo>
                <a:lnTo>
                  <a:pt x="6422" y="7944"/>
                </a:lnTo>
                <a:lnTo>
                  <a:pt x="6457" y="7967"/>
                </a:lnTo>
                <a:lnTo>
                  <a:pt x="6452" y="8018"/>
                </a:lnTo>
                <a:lnTo>
                  <a:pt x="6478" y="8079"/>
                </a:lnTo>
                <a:lnTo>
                  <a:pt x="6452" y="8111"/>
                </a:lnTo>
                <a:lnTo>
                  <a:pt x="6410" y="8098"/>
                </a:lnTo>
                <a:lnTo>
                  <a:pt x="6354" y="8079"/>
                </a:lnTo>
                <a:lnTo>
                  <a:pt x="6349" y="8121"/>
                </a:lnTo>
                <a:lnTo>
                  <a:pt x="6379" y="8163"/>
                </a:lnTo>
                <a:lnTo>
                  <a:pt x="6405" y="8140"/>
                </a:lnTo>
                <a:lnTo>
                  <a:pt x="6441" y="8150"/>
                </a:lnTo>
                <a:lnTo>
                  <a:pt x="6473" y="8140"/>
                </a:lnTo>
                <a:lnTo>
                  <a:pt x="6509" y="8163"/>
                </a:lnTo>
                <a:lnTo>
                  <a:pt x="6509" y="8201"/>
                </a:lnTo>
                <a:lnTo>
                  <a:pt x="6525" y="8224"/>
                </a:lnTo>
                <a:lnTo>
                  <a:pt x="6556" y="8130"/>
                </a:lnTo>
                <a:lnTo>
                  <a:pt x="6577" y="8111"/>
                </a:lnTo>
                <a:lnTo>
                  <a:pt x="6582" y="8140"/>
                </a:lnTo>
                <a:lnTo>
                  <a:pt x="6608" y="8130"/>
                </a:lnTo>
                <a:lnTo>
                  <a:pt x="6618" y="8111"/>
                </a:lnTo>
                <a:lnTo>
                  <a:pt x="6639" y="8121"/>
                </a:lnTo>
                <a:lnTo>
                  <a:pt x="6664" y="8111"/>
                </a:lnTo>
                <a:lnTo>
                  <a:pt x="6690" y="8140"/>
                </a:lnTo>
                <a:lnTo>
                  <a:pt x="6716" y="8089"/>
                </a:lnTo>
                <a:lnTo>
                  <a:pt x="6690" y="8037"/>
                </a:lnTo>
                <a:lnTo>
                  <a:pt x="6664" y="8028"/>
                </a:lnTo>
                <a:lnTo>
                  <a:pt x="6669" y="7986"/>
                </a:lnTo>
                <a:lnTo>
                  <a:pt x="6634" y="7996"/>
                </a:lnTo>
                <a:lnTo>
                  <a:pt x="6629" y="7944"/>
                </a:lnTo>
                <a:lnTo>
                  <a:pt x="6613" y="7944"/>
                </a:lnTo>
                <a:lnTo>
                  <a:pt x="6577" y="7916"/>
                </a:lnTo>
                <a:lnTo>
                  <a:pt x="6530" y="7916"/>
                </a:lnTo>
                <a:lnTo>
                  <a:pt x="6525" y="7935"/>
                </a:lnTo>
                <a:lnTo>
                  <a:pt x="6473" y="7916"/>
                </a:lnTo>
                <a:lnTo>
                  <a:pt x="6436" y="7906"/>
                </a:lnTo>
                <a:close/>
                <a:moveTo>
                  <a:pt x="6151" y="8098"/>
                </a:moveTo>
                <a:lnTo>
                  <a:pt x="6125" y="8111"/>
                </a:lnTo>
                <a:lnTo>
                  <a:pt x="6115" y="8140"/>
                </a:lnTo>
                <a:lnTo>
                  <a:pt x="6146" y="8191"/>
                </a:lnTo>
                <a:lnTo>
                  <a:pt x="6177" y="8214"/>
                </a:lnTo>
                <a:lnTo>
                  <a:pt x="6198" y="8182"/>
                </a:lnTo>
                <a:lnTo>
                  <a:pt x="6240" y="8182"/>
                </a:lnTo>
                <a:lnTo>
                  <a:pt x="6234" y="8150"/>
                </a:lnTo>
                <a:lnTo>
                  <a:pt x="6203" y="8111"/>
                </a:lnTo>
                <a:lnTo>
                  <a:pt x="6162" y="8098"/>
                </a:lnTo>
                <a:lnTo>
                  <a:pt x="6151" y="8098"/>
                </a:lnTo>
                <a:close/>
                <a:moveTo>
                  <a:pt x="6789" y="8098"/>
                </a:moveTo>
                <a:lnTo>
                  <a:pt x="6778" y="8121"/>
                </a:lnTo>
                <a:lnTo>
                  <a:pt x="6778" y="8172"/>
                </a:lnTo>
                <a:lnTo>
                  <a:pt x="6815" y="8172"/>
                </a:lnTo>
                <a:lnTo>
                  <a:pt x="6862" y="8172"/>
                </a:lnTo>
                <a:lnTo>
                  <a:pt x="6877" y="8140"/>
                </a:lnTo>
                <a:lnTo>
                  <a:pt x="6867" y="8111"/>
                </a:lnTo>
                <a:lnTo>
                  <a:pt x="6836" y="8098"/>
                </a:lnTo>
                <a:lnTo>
                  <a:pt x="6789" y="8098"/>
                </a:lnTo>
                <a:close/>
                <a:moveTo>
                  <a:pt x="18014" y="8098"/>
                </a:moveTo>
                <a:lnTo>
                  <a:pt x="18009" y="8224"/>
                </a:lnTo>
                <a:lnTo>
                  <a:pt x="18019" y="8439"/>
                </a:lnTo>
                <a:lnTo>
                  <a:pt x="17993" y="8387"/>
                </a:lnTo>
                <a:lnTo>
                  <a:pt x="18005" y="8522"/>
                </a:lnTo>
                <a:lnTo>
                  <a:pt x="18014" y="8583"/>
                </a:lnTo>
                <a:lnTo>
                  <a:pt x="18050" y="8653"/>
                </a:lnTo>
                <a:lnTo>
                  <a:pt x="18056" y="8612"/>
                </a:lnTo>
                <a:lnTo>
                  <a:pt x="18076" y="8644"/>
                </a:lnTo>
                <a:lnTo>
                  <a:pt x="18061" y="8676"/>
                </a:lnTo>
                <a:lnTo>
                  <a:pt x="18061" y="8737"/>
                </a:lnTo>
                <a:lnTo>
                  <a:pt x="18092" y="8766"/>
                </a:lnTo>
                <a:lnTo>
                  <a:pt x="18144" y="8747"/>
                </a:lnTo>
                <a:lnTo>
                  <a:pt x="18191" y="8830"/>
                </a:lnTo>
                <a:lnTo>
                  <a:pt x="18201" y="8779"/>
                </a:lnTo>
                <a:lnTo>
                  <a:pt x="18226" y="8849"/>
                </a:lnTo>
                <a:lnTo>
                  <a:pt x="18278" y="8910"/>
                </a:lnTo>
                <a:lnTo>
                  <a:pt x="18283" y="8849"/>
                </a:lnTo>
                <a:lnTo>
                  <a:pt x="18257" y="8817"/>
                </a:lnTo>
                <a:lnTo>
                  <a:pt x="18264" y="8747"/>
                </a:lnTo>
                <a:lnTo>
                  <a:pt x="18180" y="8663"/>
                </a:lnTo>
                <a:lnTo>
                  <a:pt x="18154" y="8686"/>
                </a:lnTo>
                <a:lnTo>
                  <a:pt x="18123" y="8663"/>
                </a:lnTo>
                <a:lnTo>
                  <a:pt x="18102" y="8560"/>
                </a:lnTo>
                <a:lnTo>
                  <a:pt x="18102" y="8448"/>
                </a:lnTo>
                <a:lnTo>
                  <a:pt x="18134" y="8406"/>
                </a:lnTo>
                <a:lnTo>
                  <a:pt x="18139" y="8294"/>
                </a:lnTo>
                <a:lnTo>
                  <a:pt x="18113" y="8191"/>
                </a:lnTo>
                <a:lnTo>
                  <a:pt x="18118" y="8140"/>
                </a:lnTo>
                <a:lnTo>
                  <a:pt x="18108" y="8098"/>
                </a:lnTo>
                <a:lnTo>
                  <a:pt x="18092" y="8140"/>
                </a:lnTo>
                <a:lnTo>
                  <a:pt x="18050" y="8098"/>
                </a:lnTo>
                <a:lnTo>
                  <a:pt x="18014" y="8098"/>
                </a:lnTo>
                <a:close/>
                <a:moveTo>
                  <a:pt x="18045" y="8788"/>
                </a:moveTo>
                <a:lnTo>
                  <a:pt x="18082" y="8891"/>
                </a:lnTo>
                <a:lnTo>
                  <a:pt x="18113" y="8961"/>
                </a:lnTo>
                <a:lnTo>
                  <a:pt x="18123" y="8840"/>
                </a:lnTo>
                <a:lnTo>
                  <a:pt x="18097" y="8788"/>
                </a:lnTo>
                <a:lnTo>
                  <a:pt x="18045" y="8788"/>
                </a:lnTo>
                <a:close/>
                <a:moveTo>
                  <a:pt x="18290" y="8910"/>
                </a:moveTo>
                <a:lnTo>
                  <a:pt x="18335" y="9013"/>
                </a:lnTo>
                <a:lnTo>
                  <a:pt x="18335" y="9064"/>
                </a:lnTo>
                <a:lnTo>
                  <a:pt x="18299" y="9055"/>
                </a:lnTo>
                <a:lnTo>
                  <a:pt x="18316" y="9138"/>
                </a:lnTo>
                <a:lnTo>
                  <a:pt x="18335" y="9148"/>
                </a:lnTo>
                <a:lnTo>
                  <a:pt x="18341" y="9241"/>
                </a:lnTo>
                <a:lnTo>
                  <a:pt x="18367" y="9209"/>
                </a:lnTo>
                <a:lnTo>
                  <a:pt x="18351" y="9125"/>
                </a:lnTo>
                <a:lnTo>
                  <a:pt x="18346" y="9074"/>
                </a:lnTo>
                <a:lnTo>
                  <a:pt x="18393" y="9116"/>
                </a:lnTo>
                <a:lnTo>
                  <a:pt x="18367" y="8961"/>
                </a:lnTo>
                <a:lnTo>
                  <a:pt x="18346" y="8910"/>
                </a:lnTo>
                <a:lnTo>
                  <a:pt x="18290" y="8910"/>
                </a:lnTo>
                <a:close/>
                <a:moveTo>
                  <a:pt x="18154" y="9003"/>
                </a:moveTo>
                <a:lnTo>
                  <a:pt x="18165" y="9064"/>
                </a:lnTo>
                <a:lnTo>
                  <a:pt x="18165" y="9138"/>
                </a:lnTo>
                <a:lnTo>
                  <a:pt x="18170" y="9199"/>
                </a:lnTo>
                <a:lnTo>
                  <a:pt x="18205" y="9157"/>
                </a:lnTo>
                <a:lnTo>
                  <a:pt x="18231" y="9096"/>
                </a:lnTo>
                <a:lnTo>
                  <a:pt x="18226" y="9045"/>
                </a:lnTo>
                <a:lnTo>
                  <a:pt x="18191" y="9045"/>
                </a:lnTo>
                <a:lnTo>
                  <a:pt x="18154" y="9003"/>
                </a:lnTo>
                <a:close/>
                <a:moveTo>
                  <a:pt x="18014" y="9074"/>
                </a:moveTo>
                <a:lnTo>
                  <a:pt x="17988" y="9209"/>
                </a:lnTo>
                <a:lnTo>
                  <a:pt x="17958" y="9302"/>
                </a:lnTo>
                <a:lnTo>
                  <a:pt x="17916" y="9382"/>
                </a:lnTo>
                <a:lnTo>
                  <a:pt x="17890" y="9475"/>
                </a:lnTo>
                <a:lnTo>
                  <a:pt x="17962" y="9353"/>
                </a:lnTo>
                <a:lnTo>
                  <a:pt x="17993" y="9260"/>
                </a:lnTo>
                <a:lnTo>
                  <a:pt x="18031" y="9176"/>
                </a:lnTo>
                <a:lnTo>
                  <a:pt x="18014" y="9074"/>
                </a:lnTo>
                <a:close/>
                <a:moveTo>
                  <a:pt x="18290" y="9087"/>
                </a:moveTo>
                <a:lnTo>
                  <a:pt x="18252" y="9218"/>
                </a:lnTo>
                <a:lnTo>
                  <a:pt x="18257" y="9125"/>
                </a:lnTo>
                <a:lnTo>
                  <a:pt x="18222" y="9138"/>
                </a:lnTo>
                <a:lnTo>
                  <a:pt x="18222" y="9218"/>
                </a:lnTo>
                <a:lnTo>
                  <a:pt x="18205" y="9260"/>
                </a:lnTo>
                <a:lnTo>
                  <a:pt x="18196" y="9302"/>
                </a:lnTo>
                <a:lnTo>
                  <a:pt x="18238" y="9395"/>
                </a:lnTo>
                <a:lnTo>
                  <a:pt x="18257" y="9353"/>
                </a:lnTo>
                <a:lnTo>
                  <a:pt x="18269" y="9260"/>
                </a:lnTo>
                <a:lnTo>
                  <a:pt x="18290" y="9218"/>
                </a:lnTo>
                <a:lnTo>
                  <a:pt x="18290" y="9087"/>
                </a:lnTo>
                <a:close/>
                <a:moveTo>
                  <a:pt x="7110" y="9138"/>
                </a:moveTo>
                <a:lnTo>
                  <a:pt x="7074" y="9157"/>
                </a:lnTo>
                <a:lnTo>
                  <a:pt x="7074" y="9209"/>
                </a:lnTo>
                <a:lnTo>
                  <a:pt x="7058" y="9250"/>
                </a:lnTo>
                <a:lnTo>
                  <a:pt x="7069" y="9260"/>
                </a:lnTo>
                <a:lnTo>
                  <a:pt x="7121" y="9241"/>
                </a:lnTo>
                <a:lnTo>
                  <a:pt x="7126" y="9138"/>
                </a:lnTo>
                <a:lnTo>
                  <a:pt x="7110" y="9138"/>
                </a:lnTo>
                <a:close/>
                <a:moveTo>
                  <a:pt x="15647" y="9279"/>
                </a:moveTo>
                <a:lnTo>
                  <a:pt x="15621" y="9507"/>
                </a:lnTo>
                <a:lnTo>
                  <a:pt x="15635" y="9703"/>
                </a:lnTo>
                <a:lnTo>
                  <a:pt x="15666" y="9805"/>
                </a:lnTo>
                <a:lnTo>
                  <a:pt x="15718" y="9773"/>
                </a:lnTo>
                <a:lnTo>
                  <a:pt x="15744" y="9732"/>
                </a:lnTo>
                <a:lnTo>
                  <a:pt x="15750" y="9600"/>
                </a:lnTo>
                <a:lnTo>
                  <a:pt x="15718" y="9456"/>
                </a:lnTo>
                <a:lnTo>
                  <a:pt x="15687" y="9353"/>
                </a:lnTo>
                <a:lnTo>
                  <a:pt x="15647" y="9279"/>
                </a:lnTo>
                <a:close/>
                <a:moveTo>
                  <a:pt x="18382" y="9292"/>
                </a:moveTo>
                <a:lnTo>
                  <a:pt x="18387" y="9395"/>
                </a:lnTo>
                <a:lnTo>
                  <a:pt x="18346" y="9404"/>
                </a:lnTo>
                <a:lnTo>
                  <a:pt x="18335" y="9456"/>
                </a:lnTo>
                <a:lnTo>
                  <a:pt x="18294" y="9497"/>
                </a:lnTo>
                <a:lnTo>
                  <a:pt x="18269" y="9433"/>
                </a:lnTo>
                <a:lnTo>
                  <a:pt x="18238" y="9484"/>
                </a:lnTo>
                <a:lnTo>
                  <a:pt x="18201" y="9526"/>
                </a:lnTo>
                <a:lnTo>
                  <a:pt x="18180" y="9639"/>
                </a:lnTo>
                <a:lnTo>
                  <a:pt x="18196" y="9680"/>
                </a:lnTo>
                <a:lnTo>
                  <a:pt x="18238" y="9600"/>
                </a:lnTo>
                <a:lnTo>
                  <a:pt x="18264" y="9610"/>
                </a:lnTo>
                <a:lnTo>
                  <a:pt x="18283" y="9558"/>
                </a:lnTo>
                <a:lnTo>
                  <a:pt x="18320" y="9619"/>
                </a:lnTo>
                <a:lnTo>
                  <a:pt x="18304" y="9680"/>
                </a:lnTo>
                <a:lnTo>
                  <a:pt x="18325" y="9783"/>
                </a:lnTo>
                <a:lnTo>
                  <a:pt x="18398" y="9857"/>
                </a:lnTo>
                <a:lnTo>
                  <a:pt x="18413" y="9793"/>
                </a:lnTo>
                <a:lnTo>
                  <a:pt x="18393" y="9690"/>
                </a:lnTo>
                <a:lnTo>
                  <a:pt x="18419" y="9629"/>
                </a:lnTo>
                <a:lnTo>
                  <a:pt x="18445" y="9764"/>
                </a:lnTo>
                <a:lnTo>
                  <a:pt x="18460" y="9639"/>
                </a:lnTo>
                <a:lnTo>
                  <a:pt x="18455" y="9568"/>
                </a:lnTo>
                <a:lnTo>
                  <a:pt x="18445" y="9475"/>
                </a:lnTo>
                <a:lnTo>
                  <a:pt x="18439" y="9424"/>
                </a:lnTo>
                <a:lnTo>
                  <a:pt x="18434" y="9353"/>
                </a:lnTo>
                <a:lnTo>
                  <a:pt x="18382" y="9292"/>
                </a:lnTo>
                <a:close/>
                <a:moveTo>
                  <a:pt x="17869" y="9680"/>
                </a:moveTo>
                <a:lnTo>
                  <a:pt x="17843" y="9783"/>
                </a:lnTo>
                <a:lnTo>
                  <a:pt x="17797" y="9876"/>
                </a:lnTo>
                <a:lnTo>
                  <a:pt x="17750" y="9947"/>
                </a:lnTo>
                <a:lnTo>
                  <a:pt x="17724" y="9998"/>
                </a:lnTo>
                <a:lnTo>
                  <a:pt x="17698" y="10091"/>
                </a:lnTo>
                <a:lnTo>
                  <a:pt x="17656" y="10194"/>
                </a:lnTo>
                <a:lnTo>
                  <a:pt x="17584" y="10226"/>
                </a:lnTo>
                <a:lnTo>
                  <a:pt x="17558" y="10255"/>
                </a:lnTo>
                <a:lnTo>
                  <a:pt x="17548" y="10370"/>
                </a:lnTo>
                <a:lnTo>
                  <a:pt x="17501" y="10389"/>
                </a:lnTo>
                <a:lnTo>
                  <a:pt x="17454" y="10348"/>
                </a:lnTo>
                <a:lnTo>
                  <a:pt x="17418" y="10441"/>
                </a:lnTo>
                <a:lnTo>
                  <a:pt x="17413" y="10563"/>
                </a:lnTo>
                <a:lnTo>
                  <a:pt x="17423" y="10678"/>
                </a:lnTo>
                <a:lnTo>
                  <a:pt x="17449" y="10800"/>
                </a:lnTo>
                <a:lnTo>
                  <a:pt x="17480" y="10842"/>
                </a:lnTo>
                <a:lnTo>
                  <a:pt x="17486" y="11015"/>
                </a:lnTo>
                <a:lnTo>
                  <a:pt x="17538" y="11037"/>
                </a:lnTo>
                <a:lnTo>
                  <a:pt x="17579" y="11025"/>
                </a:lnTo>
                <a:lnTo>
                  <a:pt x="17600" y="11098"/>
                </a:lnTo>
                <a:lnTo>
                  <a:pt x="17673" y="11047"/>
                </a:lnTo>
                <a:lnTo>
                  <a:pt x="17703" y="11089"/>
                </a:lnTo>
                <a:lnTo>
                  <a:pt x="17745" y="11098"/>
                </a:lnTo>
                <a:lnTo>
                  <a:pt x="17765" y="11179"/>
                </a:lnTo>
                <a:lnTo>
                  <a:pt x="17838" y="11118"/>
                </a:lnTo>
                <a:lnTo>
                  <a:pt x="17843" y="11169"/>
                </a:lnTo>
                <a:lnTo>
                  <a:pt x="17875" y="10954"/>
                </a:lnTo>
                <a:lnTo>
                  <a:pt x="17875" y="10819"/>
                </a:lnTo>
                <a:lnTo>
                  <a:pt x="17937" y="10729"/>
                </a:lnTo>
                <a:lnTo>
                  <a:pt x="17932" y="10604"/>
                </a:lnTo>
                <a:lnTo>
                  <a:pt x="17953" y="10511"/>
                </a:lnTo>
                <a:lnTo>
                  <a:pt x="18024" y="10492"/>
                </a:lnTo>
                <a:lnTo>
                  <a:pt x="17953" y="10370"/>
                </a:lnTo>
                <a:lnTo>
                  <a:pt x="17962" y="10306"/>
                </a:lnTo>
                <a:lnTo>
                  <a:pt x="17916" y="10174"/>
                </a:lnTo>
                <a:lnTo>
                  <a:pt x="17946" y="10062"/>
                </a:lnTo>
                <a:lnTo>
                  <a:pt x="17993" y="10011"/>
                </a:lnTo>
                <a:lnTo>
                  <a:pt x="17979" y="9947"/>
                </a:lnTo>
                <a:lnTo>
                  <a:pt x="18019" y="9937"/>
                </a:lnTo>
                <a:lnTo>
                  <a:pt x="18024" y="9886"/>
                </a:lnTo>
                <a:lnTo>
                  <a:pt x="17972" y="9844"/>
                </a:lnTo>
                <a:lnTo>
                  <a:pt x="17932" y="9805"/>
                </a:lnTo>
                <a:lnTo>
                  <a:pt x="17927" y="9741"/>
                </a:lnTo>
                <a:lnTo>
                  <a:pt x="17894" y="9680"/>
                </a:lnTo>
                <a:lnTo>
                  <a:pt x="17869" y="9680"/>
                </a:lnTo>
                <a:close/>
                <a:moveTo>
                  <a:pt x="16573" y="9876"/>
                </a:moveTo>
                <a:lnTo>
                  <a:pt x="16584" y="9937"/>
                </a:lnTo>
                <a:lnTo>
                  <a:pt x="16646" y="10091"/>
                </a:lnTo>
                <a:lnTo>
                  <a:pt x="16698" y="10174"/>
                </a:lnTo>
                <a:lnTo>
                  <a:pt x="16728" y="10287"/>
                </a:lnTo>
                <a:lnTo>
                  <a:pt x="16787" y="10370"/>
                </a:lnTo>
                <a:lnTo>
                  <a:pt x="16806" y="10482"/>
                </a:lnTo>
                <a:lnTo>
                  <a:pt x="16827" y="10595"/>
                </a:lnTo>
                <a:lnTo>
                  <a:pt x="16879" y="10707"/>
                </a:lnTo>
                <a:lnTo>
                  <a:pt x="16926" y="10903"/>
                </a:lnTo>
                <a:lnTo>
                  <a:pt x="16952" y="11005"/>
                </a:lnTo>
                <a:lnTo>
                  <a:pt x="16999" y="11108"/>
                </a:lnTo>
                <a:lnTo>
                  <a:pt x="17020" y="11191"/>
                </a:lnTo>
                <a:lnTo>
                  <a:pt x="17098" y="11304"/>
                </a:lnTo>
                <a:lnTo>
                  <a:pt x="17143" y="11416"/>
                </a:lnTo>
                <a:lnTo>
                  <a:pt x="17211" y="11416"/>
                </a:lnTo>
                <a:lnTo>
                  <a:pt x="17221" y="11201"/>
                </a:lnTo>
                <a:lnTo>
                  <a:pt x="17237" y="11037"/>
                </a:lnTo>
                <a:lnTo>
                  <a:pt x="17211" y="10954"/>
                </a:lnTo>
                <a:lnTo>
                  <a:pt x="17164" y="10935"/>
                </a:lnTo>
                <a:lnTo>
                  <a:pt x="17143" y="10861"/>
                </a:lnTo>
                <a:lnTo>
                  <a:pt x="17133" y="10768"/>
                </a:lnTo>
                <a:lnTo>
                  <a:pt x="17112" y="10758"/>
                </a:lnTo>
                <a:lnTo>
                  <a:pt x="17081" y="10717"/>
                </a:lnTo>
                <a:lnTo>
                  <a:pt x="17102" y="10604"/>
                </a:lnTo>
                <a:lnTo>
                  <a:pt x="17056" y="10543"/>
                </a:lnTo>
                <a:lnTo>
                  <a:pt x="17020" y="10431"/>
                </a:lnTo>
                <a:lnTo>
                  <a:pt x="16968" y="10338"/>
                </a:lnTo>
                <a:lnTo>
                  <a:pt x="16910" y="10338"/>
                </a:lnTo>
                <a:lnTo>
                  <a:pt x="16848" y="10184"/>
                </a:lnTo>
                <a:lnTo>
                  <a:pt x="16813" y="10133"/>
                </a:lnTo>
                <a:lnTo>
                  <a:pt x="16766" y="10040"/>
                </a:lnTo>
                <a:lnTo>
                  <a:pt x="16709" y="9908"/>
                </a:lnTo>
                <a:lnTo>
                  <a:pt x="16615" y="9876"/>
                </a:lnTo>
                <a:lnTo>
                  <a:pt x="16573" y="9876"/>
                </a:lnTo>
                <a:close/>
                <a:moveTo>
                  <a:pt x="18563" y="10328"/>
                </a:moveTo>
                <a:lnTo>
                  <a:pt x="18542" y="10370"/>
                </a:lnTo>
                <a:lnTo>
                  <a:pt x="18533" y="10482"/>
                </a:lnTo>
                <a:lnTo>
                  <a:pt x="18554" y="10656"/>
                </a:lnTo>
                <a:lnTo>
                  <a:pt x="18575" y="10739"/>
                </a:lnTo>
                <a:lnTo>
                  <a:pt x="18594" y="10729"/>
                </a:lnTo>
                <a:lnTo>
                  <a:pt x="18568" y="10656"/>
                </a:lnTo>
                <a:lnTo>
                  <a:pt x="18580" y="10575"/>
                </a:lnTo>
                <a:lnTo>
                  <a:pt x="18610" y="10585"/>
                </a:lnTo>
                <a:lnTo>
                  <a:pt x="18610" y="10460"/>
                </a:lnTo>
                <a:lnTo>
                  <a:pt x="18605" y="10409"/>
                </a:lnTo>
                <a:lnTo>
                  <a:pt x="18568" y="10399"/>
                </a:lnTo>
                <a:lnTo>
                  <a:pt x="18563" y="10328"/>
                </a:lnTo>
                <a:close/>
                <a:moveTo>
                  <a:pt x="18393" y="10399"/>
                </a:moveTo>
                <a:lnTo>
                  <a:pt x="18330" y="10492"/>
                </a:lnTo>
                <a:lnTo>
                  <a:pt x="18264" y="10502"/>
                </a:lnTo>
                <a:lnTo>
                  <a:pt x="18186" y="10482"/>
                </a:lnTo>
                <a:lnTo>
                  <a:pt x="18139" y="10441"/>
                </a:lnTo>
                <a:lnTo>
                  <a:pt x="18087" y="10543"/>
                </a:lnTo>
                <a:lnTo>
                  <a:pt x="18076" y="10595"/>
                </a:lnTo>
                <a:lnTo>
                  <a:pt x="18045" y="10800"/>
                </a:lnTo>
                <a:lnTo>
                  <a:pt x="18035" y="10912"/>
                </a:lnTo>
                <a:lnTo>
                  <a:pt x="18009" y="11005"/>
                </a:lnTo>
                <a:lnTo>
                  <a:pt x="18024" y="11098"/>
                </a:lnTo>
                <a:lnTo>
                  <a:pt x="18050" y="11098"/>
                </a:lnTo>
                <a:lnTo>
                  <a:pt x="18056" y="11230"/>
                </a:lnTo>
                <a:lnTo>
                  <a:pt x="18035" y="11355"/>
                </a:lnTo>
                <a:lnTo>
                  <a:pt x="18061" y="11397"/>
                </a:lnTo>
                <a:lnTo>
                  <a:pt x="18097" y="11374"/>
                </a:lnTo>
                <a:lnTo>
                  <a:pt x="18102" y="11179"/>
                </a:lnTo>
                <a:lnTo>
                  <a:pt x="18097" y="11015"/>
                </a:lnTo>
                <a:lnTo>
                  <a:pt x="18139" y="10973"/>
                </a:lnTo>
                <a:lnTo>
                  <a:pt x="18134" y="11108"/>
                </a:lnTo>
                <a:lnTo>
                  <a:pt x="18175" y="11191"/>
                </a:lnTo>
                <a:lnTo>
                  <a:pt x="18165" y="11243"/>
                </a:lnTo>
                <a:lnTo>
                  <a:pt x="18180" y="11281"/>
                </a:lnTo>
                <a:lnTo>
                  <a:pt x="18243" y="11230"/>
                </a:lnTo>
                <a:lnTo>
                  <a:pt x="18212" y="11333"/>
                </a:lnTo>
                <a:lnTo>
                  <a:pt x="18231" y="11384"/>
                </a:lnTo>
                <a:lnTo>
                  <a:pt x="18264" y="11345"/>
                </a:lnTo>
                <a:lnTo>
                  <a:pt x="18269" y="11252"/>
                </a:lnTo>
                <a:lnTo>
                  <a:pt x="18217" y="11098"/>
                </a:lnTo>
                <a:lnTo>
                  <a:pt x="18231" y="11057"/>
                </a:lnTo>
                <a:lnTo>
                  <a:pt x="18175" y="10883"/>
                </a:lnTo>
                <a:lnTo>
                  <a:pt x="18226" y="10819"/>
                </a:lnTo>
                <a:lnTo>
                  <a:pt x="18257" y="10749"/>
                </a:lnTo>
                <a:lnTo>
                  <a:pt x="18283" y="10768"/>
                </a:lnTo>
                <a:lnTo>
                  <a:pt x="18290" y="10707"/>
                </a:lnTo>
                <a:lnTo>
                  <a:pt x="18175" y="10749"/>
                </a:lnTo>
                <a:lnTo>
                  <a:pt x="18139" y="10810"/>
                </a:lnTo>
                <a:lnTo>
                  <a:pt x="18087" y="10688"/>
                </a:lnTo>
                <a:lnTo>
                  <a:pt x="18097" y="10585"/>
                </a:lnTo>
                <a:lnTo>
                  <a:pt x="18149" y="10563"/>
                </a:lnTo>
                <a:lnTo>
                  <a:pt x="18248" y="10563"/>
                </a:lnTo>
                <a:lnTo>
                  <a:pt x="18309" y="10585"/>
                </a:lnTo>
                <a:lnTo>
                  <a:pt x="18356" y="10563"/>
                </a:lnTo>
                <a:lnTo>
                  <a:pt x="18403" y="10431"/>
                </a:lnTo>
                <a:lnTo>
                  <a:pt x="18393" y="10399"/>
                </a:lnTo>
                <a:close/>
                <a:moveTo>
                  <a:pt x="18839" y="10665"/>
                </a:moveTo>
                <a:lnTo>
                  <a:pt x="18808" y="10717"/>
                </a:lnTo>
                <a:lnTo>
                  <a:pt x="18724" y="10749"/>
                </a:lnTo>
                <a:lnTo>
                  <a:pt x="18750" y="10810"/>
                </a:lnTo>
                <a:lnTo>
                  <a:pt x="18801" y="10842"/>
                </a:lnTo>
                <a:lnTo>
                  <a:pt x="18822" y="10922"/>
                </a:lnTo>
                <a:lnTo>
                  <a:pt x="18916" y="10922"/>
                </a:lnTo>
                <a:lnTo>
                  <a:pt x="18916" y="10954"/>
                </a:lnTo>
                <a:lnTo>
                  <a:pt x="18874" y="10954"/>
                </a:lnTo>
                <a:lnTo>
                  <a:pt x="18808" y="11005"/>
                </a:lnTo>
                <a:lnTo>
                  <a:pt x="18853" y="11066"/>
                </a:lnTo>
                <a:lnTo>
                  <a:pt x="18853" y="11127"/>
                </a:lnTo>
                <a:lnTo>
                  <a:pt x="18865" y="11179"/>
                </a:lnTo>
                <a:lnTo>
                  <a:pt x="18890" y="11169"/>
                </a:lnTo>
                <a:lnTo>
                  <a:pt x="18912" y="11098"/>
                </a:lnTo>
                <a:lnTo>
                  <a:pt x="18994" y="11230"/>
                </a:lnTo>
                <a:lnTo>
                  <a:pt x="19046" y="11243"/>
                </a:lnTo>
                <a:lnTo>
                  <a:pt x="19159" y="11355"/>
                </a:lnTo>
                <a:lnTo>
                  <a:pt x="19185" y="11467"/>
                </a:lnTo>
                <a:lnTo>
                  <a:pt x="19197" y="11612"/>
                </a:lnTo>
                <a:lnTo>
                  <a:pt x="19154" y="11653"/>
                </a:lnTo>
                <a:lnTo>
                  <a:pt x="19124" y="11766"/>
                </a:lnTo>
                <a:lnTo>
                  <a:pt x="19201" y="11766"/>
                </a:lnTo>
                <a:lnTo>
                  <a:pt x="19216" y="11724"/>
                </a:lnTo>
                <a:lnTo>
                  <a:pt x="19279" y="11743"/>
                </a:lnTo>
                <a:lnTo>
                  <a:pt x="19331" y="11859"/>
                </a:lnTo>
                <a:lnTo>
                  <a:pt x="19393" y="11868"/>
                </a:lnTo>
                <a:lnTo>
                  <a:pt x="19423" y="11888"/>
                </a:lnTo>
                <a:lnTo>
                  <a:pt x="19470" y="11846"/>
                </a:lnTo>
                <a:lnTo>
                  <a:pt x="19470" y="11743"/>
                </a:lnTo>
                <a:lnTo>
                  <a:pt x="19508" y="11692"/>
                </a:lnTo>
                <a:lnTo>
                  <a:pt x="19564" y="11663"/>
                </a:lnTo>
                <a:lnTo>
                  <a:pt x="19637" y="11714"/>
                </a:lnTo>
                <a:lnTo>
                  <a:pt x="19663" y="11836"/>
                </a:lnTo>
                <a:lnTo>
                  <a:pt x="19694" y="11910"/>
                </a:lnTo>
                <a:lnTo>
                  <a:pt x="19734" y="12000"/>
                </a:lnTo>
                <a:lnTo>
                  <a:pt x="19797" y="12022"/>
                </a:lnTo>
                <a:lnTo>
                  <a:pt x="19849" y="12032"/>
                </a:lnTo>
                <a:lnTo>
                  <a:pt x="19859" y="12074"/>
                </a:lnTo>
                <a:lnTo>
                  <a:pt x="19901" y="12064"/>
                </a:lnTo>
                <a:lnTo>
                  <a:pt x="19911" y="12022"/>
                </a:lnTo>
                <a:lnTo>
                  <a:pt x="19849" y="11961"/>
                </a:lnTo>
                <a:lnTo>
                  <a:pt x="19870" y="11939"/>
                </a:lnTo>
                <a:lnTo>
                  <a:pt x="19823" y="11920"/>
                </a:lnTo>
                <a:lnTo>
                  <a:pt x="19828" y="11859"/>
                </a:lnTo>
                <a:lnTo>
                  <a:pt x="19793" y="11859"/>
                </a:lnTo>
                <a:lnTo>
                  <a:pt x="19760" y="11714"/>
                </a:lnTo>
                <a:lnTo>
                  <a:pt x="19708" y="11621"/>
                </a:lnTo>
                <a:lnTo>
                  <a:pt x="19704" y="11538"/>
                </a:lnTo>
                <a:lnTo>
                  <a:pt x="19755" y="11519"/>
                </a:lnTo>
                <a:lnTo>
                  <a:pt x="19746" y="11448"/>
                </a:lnTo>
                <a:lnTo>
                  <a:pt x="19647" y="11365"/>
                </a:lnTo>
                <a:lnTo>
                  <a:pt x="19642" y="11281"/>
                </a:lnTo>
                <a:lnTo>
                  <a:pt x="19611" y="11211"/>
                </a:lnTo>
                <a:lnTo>
                  <a:pt x="19569" y="11150"/>
                </a:lnTo>
                <a:lnTo>
                  <a:pt x="19461" y="11066"/>
                </a:lnTo>
                <a:lnTo>
                  <a:pt x="19357" y="10973"/>
                </a:lnTo>
                <a:lnTo>
                  <a:pt x="19289" y="10944"/>
                </a:lnTo>
                <a:lnTo>
                  <a:pt x="19248" y="10903"/>
                </a:lnTo>
                <a:lnTo>
                  <a:pt x="19197" y="10851"/>
                </a:lnTo>
                <a:lnTo>
                  <a:pt x="19145" y="10851"/>
                </a:lnTo>
                <a:lnTo>
                  <a:pt x="19072" y="10935"/>
                </a:lnTo>
                <a:lnTo>
                  <a:pt x="19020" y="11076"/>
                </a:lnTo>
                <a:lnTo>
                  <a:pt x="18957" y="10996"/>
                </a:lnTo>
                <a:lnTo>
                  <a:pt x="18942" y="10781"/>
                </a:lnTo>
                <a:lnTo>
                  <a:pt x="18931" y="10729"/>
                </a:lnTo>
                <a:lnTo>
                  <a:pt x="18839" y="10665"/>
                </a:lnTo>
                <a:close/>
                <a:moveTo>
                  <a:pt x="19958" y="10964"/>
                </a:moveTo>
                <a:lnTo>
                  <a:pt x="19942" y="10996"/>
                </a:lnTo>
                <a:lnTo>
                  <a:pt x="19984" y="11037"/>
                </a:lnTo>
                <a:lnTo>
                  <a:pt x="20019" y="11089"/>
                </a:lnTo>
                <a:lnTo>
                  <a:pt x="20045" y="11140"/>
                </a:lnTo>
                <a:lnTo>
                  <a:pt x="20057" y="11191"/>
                </a:lnTo>
                <a:lnTo>
                  <a:pt x="20066" y="11272"/>
                </a:lnTo>
                <a:lnTo>
                  <a:pt x="20087" y="11230"/>
                </a:lnTo>
                <a:lnTo>
                  <a:pt x="20082" y="11159"/>
                </a:lnTo>
                <a:lnTo>
                  <a:pt x="20061" y="11118"/>
                </a:lnTo>
                <a:lnTo>
                  <a:pt x="20036" y="11057"/>
                </a:lnTo>
                <a:lnTo>
                  <a:pt x="20010" y="11025"/>
                </a:lnTo>
                <a:lnTo>
                  <a:pt x="19993" y="10996"/>
                </a:lnTo>
                <a:lnTo>
                  <a:pt x="19958" y="10964"/>
                </a:lnTo>
                <a:close/>
                <a:moveTo>
                  <a:pt x="18575" y="11005"/>
                </a:moveTo>
                <a:lnTo>
                  <a:pt x="18558" y="11076"/>
                </a:lnTo>
                <a:lnTo>
                  <a:pt x="18601" y="11089"/>
                </a:lnTo>
                <a:lnTo>
                  <a:pt x="18636" y="11076"/>
                </a:lnTo>
                <a:lnTo>
                  <a:pt x="18688" y="11089"/>
                </a:lnTo>
                <a:lnTo>
                  <a:pt x="18735" y="11150"/>
                </a:lnTo>
                <a:lnTo>
                  <a:pt x="18714" y="11037"/>
                </a:lnTo>
                <a:lnTo>
                  <a:pt x="18652" y="11005"/>
                </a:lnTo>
                <a:lnTo>
                  <a:pt x="18575" y="11005"/>
                </a:lnTo>
                <a:close/>
                <a:moveTo>
                  <a:pt x="18507" y="11047"/>
                </a:moveTo>
                <a:lnTo>
                  <a:pt x="18445" y="11057"/>
                </a:lnTo>
                <a:lnTo>
                  <a:pt x="18455" y="11108"/>
                </a:lnTo>
                <a:lnTo>
                  <a:pt x="18497" y="11140"/>
                </a:lnTo>
                <a:lnTo>
                  <a:pt x="18523" y="11089"/>
                </a:lnTo>
                <a:lnTo>
                  <a:pt x="18507" y="11047"/>
                </a:lnTo>
                <a:close/>
                <a:moveTo>
                  <a:pt x="20026" y="11179"/>
                </a:moveTo>
                <a:lnTo>
                  <a:pt x="19989" y="11191"/>
                </a:lnTo>
                <a:lnTo>
                  <a:pt x="19993" y="11262"/>
                </a:lnTo>
                <a:lnTo>
                  <a:pt x="19958" y="11313"/>
                </a:lnTo>
                <a:lnTo>
                  <a:pt x="19942" y="11365"/>
                </a:lnTo>
                <a:lnTo>
                  <a:pt x="19906" y="11374"/>
                </a:lnTo>
                <a:lnTo>
                  <a:pt x="19901" y="11304"/>
                </a:lnTo>
                <a:lnTo>
                  <a:pt x="19890" y="11304"/>
                </a:lnTo>
                <a:lnTo>
                  <a:pt x="19880" y="11365"/>
                </a:lnTo>
                <a:lnTo>
                  <a:pt x="19849" y="11374"/>
                </a:lnTo>
                <a:lnTo>
                  <a:pt x="19793" y="11355"/>
                </a:lnTo>
                <a:lnTo>
                  <a:pt x="19786" y="11406"/>
                </a:lnTo>
                <a:lnTo>
                  <a:pt x="19823" y="11435"/>
                </a:lnTo>
                <a:lnTo>
                  <a:pt x="19870" y="11477"/>
                </a:lnTo>
                <a:lnTo>
                  <a:pt x="19901" y="11477"/>
                </a:lnTo>
                <a:lnTo>
                  <a:pt x="19932" y="11448"/>
                </a:lnTo>
                <a:lnTo>
                  <a:pt x="19967" y="11416"/>
                </a:lnTo>
                <a:lnTo>
                  <a:pt x="19979" y="11374"/>
                </a:lnTo>
                <a:lnTo>
                  <a:pt x="20010" y="11365"/>
                </a:lnTo>
                <a:lnTo>
                  <a:pt x="20036" y="11281"/>
                </a:lnTo>
                <a:lnTo>
                  <a:pt x="20040" y="11211"/>
                </a:lnTo>
                <a:lnTo>
                  <a:pt x="20026" y="11179"/>
                </a:lnTo>
                <a:close/>
                <a:moveTo>
                  <a:pt x="20175" y="11304"/>
                </a:moveTo>
                <a:lnTo>
                  <a:pt x="20165" y="11323"/>
                </a:lnTo>
                <a:lnTo>
                  <a:pt x="20175" y="11426"/>
                </a:lnTo>
                <a:lnTo>
                  <a:pt x="20201" y="11509"/>
                </a:lnTo>
                <a:lnTo>
                  <a:pt x="20222" y="11560"/>
                </a:lnTo>
                <a:lnTo>
                  <a:pt x="20243" y="11551"/>
                </a:lnTo>
                <a:lnTo>
                  <a:pt x="20248" y="11509"/>
                </a:lnTo>
                <a:lnTo>
                  <a:pt x="20222" y="11467"/>
                </a:lnTo>
                <a:lnTo>
                  <a:pt x="20196" y="11374"/>
                </a:lnTo>
                <a:lnTo>
                  <a:pt x="20181" y="11345"/>
                </a:lnTo>
                <a:lnTo>
                  <a:pt x="20175" y="11304"/>
                </a:lnTo>
                <a:close/>
                <a:moveTo>
                  <a:pt x="18952" y="11365"/>
                </a:moveTo>
                <a:lnTo>
                  <a:pt x="18937" y="11406"/>
                </a:lnTo>
                <a:lnTo>
                  <a:pt x="18926" y="11458"/>
                </a:lnTo>
                <a:lnTo>
                  <a:pt x="18926" y="11560"/>
                </a:lnTo>
                <a:lnTo>
                  <a:pt x="18963" y="11467"/>
                </a:lnTo>
                <a:lnTo>
                  <a:pt x="18963" y="11397"/>
                </a:lnTo>
                <a:lnTo>
                  <a:pt x="18952" y="11365"/>
                </a:lnTo>
                <a:close/>
                <a:moveTo>
                  <a:pt x="17227" y="11426"/>
                </a:moveTo>
                <a:lnTo>
                  <a:pt x="17180" y="11551"/>
                </a:lnTo>
                <a:lnTo>
                  <a:pt x="17237" y="11560"/>
                </a:lnTo>
                <a:lnTo>
                  <a:pt x="17247" y="11621"/>
                </a:lnTo>
                <a:lnTo>
                  <a:pt x="17357" y="11673"/>
                </a:lnTo>
                <a:lnTo>
                  <a:pt x="17383" y="11663"/>
                </a:lnTo>
                <a:lnTo>
                  <a:pt x="17423" y="11673"/>
                </a:lnTo>
                <a:lnTo>
                  <a:pt x="17491" y="11724"/>
                </a:lnTo>
                <a:lnTo>
                  <a:pt x="17548" y="11743"/>
                </a:lnTo>
                <a:lnTo>
                  <a:pt x="17609" y="11756"/>
                </a:lnTo>
                <a:lnTo>
                  <a:pt x="17668" y="11756"/>
                </a:lnTo>
                <a:lnTo>
                  <a:pt x="17729" y="11807"/>
                </a:lnTo>
                <a:lnTo>
                  <a:pt x="17802" y="11756"/>
                </a:lnTo>
                <a:lnTo>
                  <a:pt x="17729" y="11682"/>
                </a:lnTo>
                <a:lnTo>
                  <a:pt x="17642" y="11653"/>
                </a:lnTo>
                <a:lnTo>
                  <a:pt x="17621" y="11560"/>
                </a:lnTo>
                <a:lnTo>
                  <a:pt x="17512" y="11499"/>
                </a:lnTo>
                <a:lnTo>
                  <a:pt x="17496" y="11560"/>
                </a:lnTo>
                <a:lnTo>
                  <a:pt x="17376" y="11538"/>
                </a:lnTo>
                <a:lnTo>
                  <a:pt x="17371" y="11499"/>
                </a:lnTo>
                <a:lnTo>
                  <a:pt x="17345" y="11487"/>
                </a:lnTo>
                <a:lnTo>
                  <a:pt x="17298" y="11426"/>
                </a:lnTo>
                <a:lnTo>
                  <a:pt x="17227" y="11426"/>
                </a:lnTo>
                <a:close/>
                <a:moveTo>
                  <a:pt x="20285" y="11519"/>
                </a:moveTo>
                <a:lnTo>
                  <a:pt x="20278" y="11538"/>
                </a:lnTo>
                <a:lnTo>
                  <a:pt x="20299" y="11602"/>
                </a:lnTo>
                <a:lnTo>
                  <a:pt x="20325" y="11631"/>
                </a:lnTo>
                <a:lnTo>
                  <a:pt x="20337" y="11621"/>
                </a:lnTo>
                <a:lnTo>
                  <a:pt x="20316" y="11570"/>
                </a:lnTo>
                <a:lnTo>
                  <a:pt x="20285" y="11519"/>
                </a:lnTo>
                <a:close/>
                <a:moveTo>
                  <a:pt x="20389" y="11612"/>
                </a:moveTo>
                <a:lnTo>
                  <a:pt x="20377" y="11631"/>
                </a:lnTo>
                <a:lnTo>
                  <a:pt x="20398" y="11673"/>
                </a:lnTo>
                <a:lnTo>
                  <a:pt x="20429" y="11724"/>
                </a:lnTo>
                <a:lnTo>
                  <a:pt x="20476" y="11785"/>
                </a:lnTo>
                <a:lnTo>
                  <a:pt x="20471" y="11756"/>
                </a:lnTo>
                <a:lnTo>
                  <a:pt x="20460" y="11714"/>
                </a:lnTo>
                <a:lnTo>
                  <a:pt x="20414" y="11653"/>
                </a:lnTo>
                <a:lnTo>
                  <a:pt x="20389" y="11612"/>
                </a:lnTo>
                <a:close/>
                <a:moveTo>
                  <a:pt x="17937" y="11724"/>
                </a:moveTo>
                <a:lnTo>
                  <a:pt x="17916" y="11766"/>
                </a:lnTo>
                <a:lnTo>
                  <a:pt x="17885" y="11775"/>
                </a:lnTo>
                <a:lnTo>
                  <a:pt x="17859" y="11846"/>
                </a:lnTo>
                <a:lnTo>
                  <a:pt x="17890" y="11846"/>
                </a:lnTo>
                <a:lnTo>
                  <a:pt x="17937" y="11827"/>
                </a:lnTo>
                <a:lnTo>
                  <a:pt x="18005" y="11807"/>
                </a:lnTo>
                <a:lnTo>
                  <a:pt x="17993" y="11743"/>
                </a:lnTo>
                <a:lnTo>
                  <a:pt x="17958" y="11756"/>
                </a:lnTo>
                <a:lnTo>
                  <a:pt x="17937" y="11724"/>
                </a:lnTo>
                <a:close/>
                <a:moveTo>
                  <a:pt x="18238" y="11724"/>
                </a:moveTo>
                <a:lnTo>
                  <a:pt x="18180" y="11775"/>
                </a:lnTo>
                <a:lnTo>
                  <a:pt x="18139" y="11785"/>
                </a:lnTo>
                <a:lnTo>
                  <a:pt x="18102" y="11743"/>
                </a:lnTo>
                <a:lnTo>
                  <a:pt x="18056" y="11766"/>
                </a:lnTo>
                <a:lnTo>
                  <a:pt x="18056" y="11817"/>
                </a:lnTo>
                <a:lnTo>
                  <a:pt x="18134" y="11836"/>
                </a:lnTo>
                <a:lnTo>
                  <a:pt x="18226" y="11795"/>
                </a:lnTo>
                <a:lnTo>
                  <a:pt x="18238" y="11724"/>
                </a:lnTo>
                <a:close/>
                <a:moveTo>
                  <a:pt x="18481" y="11743"/>
                </a:moveTo>
                <a:lnTo>
                  <a:pt x="18460" y="11766"/>
                </a:lnTo>
                <a:lnTo>
                  <a:pt x="18419" y="11766"/>
                </a:lnTo>
                <a:lnTo>
                  <a:pt x="18367" y="11795"/>
                </a:lnTo>
                <a:lnTo>
                  <a:pt x="18356" y="11827"/>
                </a:lnTo>
                <a:lnTo>
                  <a:pt x="18294" y="11888"/>
                </a:lnTo>
                <a:lnTo>
                  <a:pt x="18269" y="11971"/>
                </a:lnTo>
                <a:lnTo>
                  <a:pt x="18257" y="12013"/>
                </a:lnTo>
                <a:lnTo>
                  <a:pt x="18264" y="12032"/>
                </a:lnTo>
                <a:lnTo>
                  <a:pt x="18320" y="12000"/>
                </a:lnTo>
                <a:lnTo>
                  <a:pt x="18361" y="11897"/>
                </a:lnTo>
                <a:lnTo>
                  <a:pt x="18413" y="11859"/>
                </a:lnTo>
                <a:lnTo>
                  <a:pt x="18481" y="11795"/>
                </a:lnTo>
                <a:lnTo>
                  <a:pt x="18502" y="11766"/>
                </a:lnTo>
                <a:lnTo>
                  <a:pt x="18481" y="11743"/>
                </a:lnTo>
                <a:close/>
                <a:moveTo>
                  <a:pt x="20518" y="11756"/>
                </a:moveTo>
                <a:lnTo>
                  <a:pt x="20523" y="11836"/>
                </a:lnTo>
                <a:lnTo>
                  <a:pt x="20563" y="11949"/>
                </a:lnTo>
                <a:lnTo>
                  <a:pt x="20575" y="11929"/>
                </a:lnTo>
                <a:lnTo>
                  <a:pt x="20554" y="11859"/>
                </a:lnTo>
                <a:lnTo>
                  <a:pt x="20538" y="11756"/>
                </a:lnTo>
                <a:lnTo>
                  <a:pt x="20518" y="11756"/>
                </a:lnTo>
                <a:close/>
                <a:moveTo>
                  <a:pt x="20455" y="11878"/>
                </a:moveTo>
                <a:lnTo>
                  <a:pt x="20450" y="11929"/>
                </a:lnTo>
                <a:lnTo>
                  <a:pt x="20460" y="11949"/>
                </a:lnTo>
                <a:lnTo>
                  <a:pt x="20497" y="11971"/>
                </a:lnTo>
                <a:lnTo>
                  <a:pt x="20523" y="11961"/>
                </a:lnTo>
                <a:lnTo>
                  <a:pt x="20512" y="11929"/>
                </a:lnTo>
                <a:lnTo>
                  <a:pt x="20497" y="11897"/>
                </a:lnTo>
                <a:lnTo>
                  <a:pt x="20455" y="11878"/>
                </a:lnTo>
                <a:close/>
                <a:moveTo>
                  <a:pt x="18050" y="11897"/>
                </a:moveTo>
                <a:lnTo>
                  <a:pt x="17993" y="11920"/>
                </a:lnTo>
                <a:lnTo>
                  <a:pt x="18066" y="12013"/>
                </a:lnTo>
                <a:lnTo>
                  <a:pt x="18092" y="12013"/>
                </a:lnTo>
                <a:lnTo>
                  <a:pt x="18097" y="11981"/>
                </a:lnTo>
                <a:lnTo>
                  <a:pt x="18076" y="11939"/>
                </a:lnTo>
                <a:lnTo>
                  <a:pt x="18050" y="11897"/>
                </a:lnTo>
                <a:close/>
                <a:moveTo>
                  <a:pt x="20549" y="12013"/>
                </a:moveTo>
                <a:lnTo>
                  <a:pt x="20563" y="12093"/>
                </a:lnTo>
                <a:lnTo>
                  <a:pt x="20606" y="12093"/>
                </a:lnTo>
                <a:lnTo>
                  <a:pt x="20589" y="12042"/>
                </a:lnTo>
                <a:lnTo>
                  <a:pt x="20580" y="12042"/>
                </a:lnTo>
                <a:lnTo>
                  <a:pt x="20549" y="12013"/>
                </a:lnTo>
                <a:close/>
                <a:moveTo>
                  <a:pt x="19409" y="12074"/>
                </a:moveTo>
                <a:lnTo>
                  <a:pt x="19383" y="12125"/>
                </a:lnTo>
                <a:lnTo>
                  <a:pt x="19378" y="12167"/>
                </a:lnTo>
                <a:lnTo>
                  <a:pt x="19362" y="12237"/>
                </a:lnTo>
                <a:lnTo>
                  <a:pt x="19341" y="12308"/>
                </a:lnTo>
                <a:lnTo>
                  <a:pt x="19346" y="12350"/>
                </a:lnTo>
                <a:lnTo>
                  <a:pt x="19336" y="12382"/>
                </a:lnTo>
                <a:lnTo>
                  <a:pt x="19320" y="12484"/>
                </a:lnTo>
                <a:lnTo>
                  <a:pt x="19320" y="12565"/>
                </a:lnTo>
                <a:lnTo>
                  <a:pt x="19315" y="12597"/>
                </a:lnTo>
                <a:lnTo>
                  <a:pt x="19315" y="12667"/>
                </a:lnTo>
                <a:lnTo>
                  <a:pt x="19289" y="12770"/>
                </a:lnTo>
                <a:lnTo>
                  <a:pt x="19274" y="12853"/>
                </a:lnTo>
                <a:lnTo>
                  <a:pt x="19258" y="12914"/>
                </a:lnTo>
                <a:lnTo>
                  <a:pt x="19237" y="12988"/>
                </a:lnTo>
                <a:lnTo>
                  <a:pt x="19190" y="13027"/>
                </a:lnTo>
                <a:lnTo>
                  <a:pt x="19138" y="12988"/>
                </a:lnTo>
                <a:lnTo>
                  <a:pt x="19133" y="12947"/>
                </a:lnTo>
                <a:lnTo>
                  <a:pt x="19108" y="12905"/>
                </a:lnTo>
                <a:lnTo>
                  <a:pt x="19093" y="12905"/>
                </a:lnTo>
                <a:lnTo>
                  <a:pt x="19056" y="12821"/>
                </a:lnTo>
                <a:lnTo>
                  <a:pt x="19030" y="12783"/>
                </a:lnTo>
                <a:lnTo>
                  <a:pt x="18983" y="12741"/>
                </a:lnTo>
                <a:lnTo>
                  <a:pt x="18942" y="12658"/>
                </a:lnTo>
                <a:lnTo>
                  <a:pt x="18942" y="12629"/>
                </a:lnTo>
                <a:lnTo>
                  <a:pt x="18968" y="12555"/>
                </a:lnTo>
                <a:lnTo>
                  <a:pt x="18994" y="12484"/>
                </a:lnTo>
                <a:lnTo>
                  <a:pt x="18989" y="12433"/>
                </a:lnTo>
                <a:lnTo>
                  <a:pt x="19009" y="12433"/>
                </a:lnTo>
                <a:lnTo>
                  <a:pt x="19035" y="12372"/>
                </a:lnTo>
                <a:lnTo>
                  <a:pt x="19056" y="12298"/>
                </a:lnTo>
                <a:lnTo>
                  <a:pt x="19035" y="12237"/>
                </a:lnTo>
                <a:lnTo>
                  <a:pt x="19020" y="12257"/>
                </a:lnTo>
                <a:lnTo>
                  <a:pt x="18994" y="12247"/>
                </a:lnTo>
                <a:lnTo>
                  <a:pt x="18957" y="12289"/>
                </a:lnTo>
                <a:lnTo>
                  <a:pt x="18921" y="12247"/>
                </a:lnTo>
                <a:lnTo>
                  <a:pt x="18905" y="12257"/>
                </a:lnTo>
                <a:lnTo>
                  <a:pt x="18853" y="12228"/>
                </a:lnTo>
                <a:lnTo>
                  <a:pt x="18827" y="12167"/>
                </a:lnTo>
                <a:lnTo>
                  <a:pt x="18792" y="12135"/>
                </a:lnTo>
                <a:lnTo>
                  <a:pt x="18756" y="12154"/>
                </a:lnTo>
                <a:lnTo>
                  <a:pt x="18797" y="12196"/>
                </a:lnTo>
                <a:lnTo>
                  <a:pt x="18797" y="12270"/>
                </a:lnTo>
                <a:lnTo>
                  <a:pt x="18745" y="12298"/>
                </a:lnTo>
                <a:lnTo>
                  <a:pt x="18714" y="12279"/>
                </a:lnTo>
                <a:lnTo>
                  <a:pt x="18672" y="12330"/>
                </a:lnTo>
                <a:lnTo>
                  <a:pt x="18641" y="12401"/>
                </a:lnTo>
                <a:lnTo>
                  <a:pt x="18652" y="12443"/>
                </a:lnTo>
                <a:lnTo>
                  <a:pt x="18620" y="12475"/>
                </a:lnTo>
                <a:lnTo>
                  <a:pt x="18584" y="12587"/>
                </a:lnTo>
                <a:lnTo>
                  <a:pt x="18589" y="12658"/>
                </a:lnTo>
                <a:lnTo>
                  <a:pt x="18554" y="12648"/>
                </a:lnTo>
                <a:lnTo>
                  <a:pt x="18516" y="12648"/>
                </a:lnTo>
                <a:lnTo>
                  <a:pt x="18486" y="12565"/>
                </a:lnTo>
                <a:lnTo>
                  <a:pt x="18450" y="12504"/>
                </a:lnTo>
                <a:lnTo>
                  <a:pt x="18419" y="12513"/>
                </a:lnTo>
                <a:lnTo>
                  <a:pt x="18387" y="12536"/>
                </a:lnTo>
                <a:lnTo>
                  <a:pt x="18387" y="12578"/>
                </a:lnTo>
                <a:lnTo>
                  <a:pt x="18361" y="12555"/>
                </a:lnTo>
                <a:lnTo>
                  <a:pt x="18356" y="12597"/>
                </a:lnTo>
                <a:lnTo>
                  <a:pt x="18325" y="12616"/>
                </a:lnTo>
                <a:lnTo>
                  <a:pt x="18309" y="12667"/>
                </a:lnTo>
                <a:lnTo>
                  <a:pt x="18269" y="12741"/>
                </a:lnTo>
                <a:lnTo>
                  <a:pt x="18252" y="12844"/>
                </a:lnTo>
                <a:lnTo>
                  <a:pt x="18231" y="12812"/>
                </a:lnTo>
                <a:lnTo>
                  <a:pt x="18205" y="12873"/>
                </a:lnTo>
                <a:lnTo>
                  <a:pt x="18222" y="12947"/>
                </a:lnTo>
                <a:lnTo>
                  <a:pt x="18196" y="12966"/>
                </a:lnTo>
                <a:lnTo>
                  <a:pt x="18180" y="12853"/>
                </a:lnTo>
                <a:lnTo>
                  <a:pt x="18128" y="12966"/>
                </a:lnTo>
                <a:lnTo>
                  <a:pt x="18118" y="13040"/>
                </a:lnTo>
                <a:lnTo>
                  <a:pt x="18113" y="13101"/>
                </a:lnTo>
                <a:lnTo>
                  <a:pt x="18071" y="13161"/>
                </a:lnTo>
                <a:lnTo>
                  <a:pt x="18050" y="13245"/>
                </a:lnTo>
                <a:lnTo>
                  <a:pt x="18009" y="13296"/>
                </a:lnTo>
                <a:lnTo>
                  <a:pt x="17941" y="13335"/>
                </a:lnTo>
                <a:lnTo>
                  <a:pt x="17911" y="13335"/>
                </a:lnTo>
                <a:lnTo>
                  <a:pt x="17894" y="13348"/>
                </a:lnTo>
                <a:lnTo>
                  <a:pt x="17885" y="13376"/>
                </a:lnTo>
                <a:lnTo>
                  <a:pt x="17843" y="13399"/>
                </a:lnTo>
                <a:lnTo>
                  <a:pt x="17791" y="13437"/>
                </a:lnTo>
                <a:lnTo>
                  <a:pt x="17781" y="13428"/>
                </a:lnTo>
                <a:lnTo>
                  <a:pt x="17750" y="13437"/>
                </a:lnTo>
                <a:lnTo>
                  <a:pt x="17698" y="13489"/>
                </a:lnTo>
                <a:lnTo>
                  <a:pt x="17668" y="13540"/>
                </a:lnTo>
                <a:lnTo>
                  <a:pt x="17616" y="13591"/>
                </a:lnTo>
                <a:lnTo>
                  <a:pt x="17579" y="13684"/>
                </a:lnTo>
                <a:lnTo>
                  <a:pt x="17584" y="13582"/>
                </a:lnTo>
                <a:lnTo>
                  <a:pt x="17553" y="13675"/>
                </a:lnTo>
                <a:lnTo>
                  <a:pt x="17548" y="13758"/>
                </a:lnTo>
                <a:lnTo>
                  <a:pt x="17538" y="13829"/>
                </a:lnTo>
                <a:lnTo>
                  <a:pt x="17522" y="13861"/>
                </a:lnTo>
                <a:lnTo>
                  <a:pt x="17506" y="13941"/>
                </a:lnTo>
                <a:lnTo>
                  <a:pt x="17517" y="13983"/>
                </a:lnTo>
                <a:lnTo>
                  <a:pt x="17517" y="14025"/>
                </a:lnTo>
                <a:lnTo>
                  <a:pt x="17532" y="14127"/>
                </a:lnTo>
                <a:lnTo>
                  <a:pt x="17527" y="14198"/>
                </a:lnTo>
                <a:lnTo>
                  <a:pt x="17517" y="14147"/>
                </a:lnTo>
                <a:lnTo>
                  <a:pt x="17491" y="14105"/>
                </a:lnTo>
                <a:lnTo>
                  <a:pt x="17496" y="14230"/>
                </a:lnTo>
                <a:lnTo>
                  <a:pt x="17475" y="14179"/>
                </a:lnTo>
                <a:lnTo>
                  <a:pt x="17480" y="14230"/>
                </a:lnTo>
                <a:lnTo>
                  <a:pt x="17496" y="14342"/>
                </a:lnTo>
                <a:lnTo>
                  <a:pt x="17491" y="14445"/>
                </a:lnTo>
                <a:lnTo>
                  <a:pt x="17512" y="14506"/>
                </a:lnTo>
                <a:lnTo>
                  <a:pt x="17506" y="14538"/>
                </a:lnTo>
                <a:lnTo>
                  <a:pt x="17517" y="14631"/>
                </a:lnTo>
                <a:lnTo>
                  <a:pt x="17501" y="14711"/>
                </a:lnTo>
                <a:lnTo>
                  <a:pt x="17496" y="14785"/>
                </a:lnTo>
                <a:lnTo>
                  <a:pt x="17506" y="14926"/>
                </a:lnTo>
                <a:lnTo>
                  <a:pt x="17501" y="15000"/>
                </a:lnTo>
                <a:lnTo>
                  <a:pt x="17475" y="15103"/>
                </a:lnTo>
                <a:lnTo>
                  <a:pt x="17470" y="15144"/>
                </a:lnTo>
                <a:lnTo>
                  <a:pt x="17454" y="15173"/>
                </a:lnTo>
                <a:lnTo>
                  <a:pt x="17418" y="15196"/>
                </a:lnTo>
                <a:lnTo>
                  <a:pt x="17402" y="15276"/>
                </a:lnTo>
                <a:lnTo>
                  <a:pt x="17428" y="15298"/>
                </a:lnTo>
                <a:lnTo>
                  <a:pt x="17475" y="15388"/>
                </a:lnTo>
                <a:lnTo>
                  <a:pt x="17512" y="15388"/>
                </a:lnTo>
                <a:lnTo>
                  <a:pt x="17553" y="15388"/>
                </a:lnTo>
                <a:lnTo>
                  <a:pt x="17590" y="15350"/>
                </a:lnTo>
                <a:lnTo>
                  <a:pt x="17626" y="15308"/>
                </a:lnTo>
                <a:lnTo>
                  <a:pt x="17642" y="15318"/>
                </a:lnTo>
                <a:lnTo>
                  <a:pt x="17687" y="15247"/>
                </a:lnTo>
                <a:lnTo>
                  <a:pt x="17729" y="15234"/>
                </a:lnTo>
                <a:lnTo>
                  <a:pt x="17776" y="15225"/>
                </a:lnTo>
                <a:lnTo>
                  <a:pt x="17823" y="15247"/>
                </a:lnTo>
                <a:lnTo>
                  <a:pt x="17859" y="15234"/>
                </a:lnTo>
                <a:lnTo>
                  <a:pt x="17911" y="15234"/>
                </a:lnTo>
                <a:lnTo>
                  <a:pt x="17941" y="15173"/>
                </a:lnTo>
                <a:lnTo>
                  <a:pt x="17967" y="15103"/>
                </a:lnTo>
                <a:lnTo>
                  <a:pt x="18024" y="15071"/>
                </a:lnTo>
                <a:lnTo>
                  <a:pt x="18097" y="15010"/>
                </a:lnTo>
                <a:lnTo>
                  <a:pt x="18149" y="15010"/>
                </a:lnTo>
                <a:lnTo>
                  <a:pt x="18226" y="14968"/>
                </a:lnTo>
                <a:lnTo>
                  <a:pt x="18309" y="14917"/>
                </a:lnTo>
                <a:lnTo>
                  <a:pt x="18413" y="14907"/>
                </a:lnTo>
                <a:lnTo>
                  <a:pt x="18460" y="14968"/>
                </a:lnTo>
                <a:lnTo>
                  <a:pt x="18497" y="14978"/>
                </a:lnTo>
                <a:lnTo>
                  <a:pt x="18554" y="15061"/>
                </a:lnTo>
                <a:lnTo>
                  <a:pt x="18537" y="15093"/>
                </a:lnTo>
                <a:lnTo>
                  <a:pt x="18558" y="15144"/>
                </a:lnTo>
                <a:lnTo>
                  <a:pt x="18575" y="15247"/>
                </a:lnTo>
                <a:lnTo>
                  <a:pt x="18554" y="15318"/>
                </a:lnTo>
                <a:lnTo>
                  <a:pt x="18584" y="15369"/>
                </a:lnTo>
                <a:lnTo>
                  <a:pt x="18631" y="15257"/>
                </a:lnTo>
                <a:lnTo>
                  <a:pt x="18678" y="15215"/>
                </a:lnTo>
                <a:lnTo>
                  <a:pt x="18750" y="15103"/>
                </a:lnTo>
                <a:lnTo>
                  <a:pt x="18735" y="15196"/>
                </a:lnTo>
                <a:lnTo>
                  <a:pt x="18698" y="15266"/>
                </a:lnTo>
                <a:lnTo>
                  <a:pt x="18667" y="15350"/>
                </a:lnTo>
                <a:lnTo>
                  <a:pt x="18620" y="15420"/>
                </a:lnTo>
                <a:lnTo>
                  <a:pt x="18678" y="15401"/>
                </a:lnTo>
                <a:lnTo>
                  <a:pt x="18730" y="15298"/>
                </a:lnTo>
                <a:lnTo>
                  <a:pt x="18719" y="15401"/>
                </a:lnTo>
                <a:lnTo>
                  <a:pt x="18683" y="15472"/>
                </a:lnTo>
                <a:lnTo>
                  <a:pt x="18735" y="15481"/>
                </a:lnTo>
                <a:lnTo>
                  <a:pt x="18750" y="15542"/>
                </a:lnTo>
                <a:lnTo>
                  <a:pt x="18745" y="15606"/>
                </a:lnTo>
                <a:lnTo>
                  <a:pt x="18730" y="15709"/>
                </a:lnTo>
                <a:lnTo>
                  <a:pt x="18745" y="15789"/>
                </a:lnTo>
                <a:lnTo>
                  <a:pt x="18787" y="15831"/>
                </a:lnTo>
                <a:lnTo>
                  <a:pt x="18818" y="15841"/>
                </a:lnTo>
                <a:lnTo>
                  <a:pt x="18844" y="15863"/>
                </a:lnTo>
                <a:lnTo>
                  <a:pt x="18879" y="15902"/>
                </a:lnTo>
                <a:lnTo>
                  <a:pt x="18957" y="15799"/>
                </a:lnTo>
                <a:lnTo>
                  <a:pt x="18994" y="15780"/>
                </a:lnTo>
                <a:lnTo>
                  <a:pt x="18968" y="15850"/>
                </a:lnTo>
                <a:lnTo>
                  <a:pt x="18994" y="15873"/>
                </a:lnTo>
                <a:lnTo>
                  <a:pt x="19025" y="15934"/>
                </a:lnTo>
                <a:lnTo>
                  <a:pt x="19077" y="15873"/>
                </a:lnTo>
                <a:lnTo>
                  <a:pt x="19119" y="15821"/>
                </a:lnTo>
                <a:lnTo>
                  <a:pt x="19185" y="15770"/>
                </a:lnTo>
                <a:lnTo>
                  <a:pt x="19248" y="15760"/>
                </a:lnTo>
                <a:lnTo>
                  <a:pt x="19294" y="15719"/>
                </a:lnTo>
                <a:lnTo>
                  <a:pt x="19305" y="15667"/>
                </a:lnTo>
                <a:lnTo>
                  <a:pt x="19336" y="15574"/>
                </a:lnTo>
                <a:lnTo>
                  <a:pt x="19378" y="15472"/>
                </a:lnTo>
                <a:lnTo>
                  <a:pt x="19418" y="15411"/>
                </a:lnTo>
                <a:lnTo>
                  <a:pt x="19465" y="15286"/>
                </a:lnTo>
                <a:lnTo>
                  <a:pt x="19501" y="15225"/>
                </a:lnTo>
                <a:lnTo>
                  <a:pt x="19548" y="15122"/>
                </a:lnTo>
                <a:lnTo>
                  <a:pt x="19605" y="15051"/>
                </a:lnTo>
                <a:lnTo>
                  <a:pt x="19663" y="14926"/>
                </a:lnTo>
                <a:lnTo>
                  <a:pt x="19694" y="14824"/>
                </a:lnTo>
                <a:lnTo>
                  <a:pt x="19708" y="14753"/>
                </a:lnTo>
                <a:lnTo>
                  <a:pt x="19750" y="14631"/>
                </a:lnTo>
                <a:lnTo>
                  <a:pt x="19772" y="14567"/>
                </a:lnTo>
                <a:lnTo>
                  <a:pt x="19797" y="14445"/>
                </a:lnTo>
                <a:lnTo>
                  <a:pt x="19793" y="14333"/>
                </a:lnTo>
                <a:lnTo>
                  <a:pt x="19812" y="14249"/>
                </a:lnTo>
                <a:lnTo>
                  <a:pt x="19823" y="14169"/>
                </a:lnTo>
                <a:lnTo>
                  <a:pt x="19823" y="14053"/>
                </a:lnTo>
                <a:lnTo>
                  <a:pt x="19793" y="13951"/>
                </a:lnTo>
                <a:lnTo>
                  <a:pt x="19772" y="13899"/>
                </a:lnTo>
                <a:lnTo>
                  <a:pt x="19741" y="13810"/>
                </a:lnTo>
                <a:lnTo>
                  <a:pt x="19750" y="13665"/>
                </a:lnTo>
                <a:lnTo>
                  <a:pt x="19729" y="13684"/>
                </a:lnTo>
                <a:lnTo>
                  <a:pt x="19715" y="13633"/>
                </a:lnTo>
                <a:lnTo>
                  <a:pt x="19689" y="13665"/>
                </a:lnTo>
                <a:lnTo>
                  <a:pt x="19682" y="13511"/>
                </a:lnTo>
                <a:lnTo>
                  <a:pt x="19657" y="13428"/>
                </a:lnTo>
                <a:lnTo>
                  <a:pt x="19668" y="13399"/>
                </a:lnTo>
                <a:lnTo>
                  <a:pt x="19637" y="13335"/>
                </a:lnTo>
                <a:lnTo>
                  <a:pt x="19600" y="13274"/>
                </a:lnTo>
                <a:lnTo>
                  <a:pt x="19543" y="13203"/>
                </a:lnTo>
                <a:lnTo>
                  <a:pt x="19533" y="13110"/>
                </a:lnTo>
                <a:lnTo>
                  <a:pt x="19548" y="13040"/>
                </a:lnTo>
                <a:lnTo>
                  <a:pt x="19543" y="12924"/>
                </a:lnTo>
                <a:lnTo>
                  <a:pt x="19533" y="12905"/>
                </a:lnTo>
                <a:lnTo>
                  <a:pt x="19527" y="12834"/>
                </a:lnTo>
                <a:lnTo>
                  <a:pt x="19527" y="12719"/>
                </a:lnTo>
                <a:lnTo>
                  <a:pt x="19538" y="12658"/>
                </a:lnTo>
                <a:lnTo>
                  <a:pt x="19512" y="12606"/>
                </a:lnTo>
                <a:lnTo>
                  <a:pt x="19496" y="12545"/>
                </a:lnTo>
                <a:lnTo>
                  <a:pt x="19456" y="12597"/>
                </a:lnTo>
                <a:lnTo>
                  <a:pt x="19440" y="12494"/>
                </a:lnTo>
                <a:lnTo>
                  <a:pt x="19444" y="12443"/>
                </a:lnTo>
                <a:lnTo>
                  <a:pt x="19449" y="12372"/>
                </a:lnTo>
                <a:lnTo>
                  <a:pt x="19430" y="12298"/>
                </a:lnTo>
                <a:lnTo>
                  <a:pt x="19435" y="12237"/>
                </a:lnTo>
                <a:lnTo>
                  <a:pt x="19418" y="12228"/>
                </a:lnTo>
                <a:lnTo>
                  <a:pt x="19418" y="12135"/>
                </a:lnTo>
                <a:lnTo>
                  <a:pt x="19409" y="12074"/>
                </a:lnTo>
                <a:close/>
                <a:moveTo>
                  <a:pt x="13765" y="12257"/>
                </a:moveTo>
                <a:lnTo>
                  <a:pt x="13744" y="12321"/>
                </a:lnTo>
                <a:lnTo>
                  <a:pt x="13744" y="12401"/>
                </a:lnTo>
                <a:lnTo>
                  <a:pt x="13708" y="12494"/>
                </a:lnTo>
                <a:lnTo>
                  <a:pt x="13682" y="12484"/>
                </a:lnTo>
                <a:lnTo>
                  <a:pt x="13687" y="12536"/>
                </a:lnTo>
                <a:lnTo>
                  <a:pt x="13666" y="12606"/>
                </a:lnTo>
                <a:lnTo>
                  <a:pt x="13619" y="12690"/>
                </a:lnTo>
                <a:lnTo>
                  <a:pt x="13578" y="12770"/>
                </a:lnTo>
                <a:lnTo>
                  <a:pt x="13552" y="12770"/>
                </a:lnTo>
                <a:lnTo>
                  <a:pt x="13531" y="12793"/>
                </a:lnTo>
                <a:lnTo>
                  <a:pt x="13496" y="12821"/>
                </a:lnTo>
                <a:lnTo>
                  <a:pt x="13470" y="12821"/>
                </a:lnTo>
                <a:lnTo>
                  <a:pt x="13458" y="12914"/>
                </a:lnTo>
                <a:lnTo>
                  <a:pt x="13433" y="12988"/>
                </a:lnTo>
                <a:lnTo>
                  <a:pt x="13433" y="13110"/>
                </a:lnTo>
                <a:lnTo>
                  <a:pt x="13444" y="13203"/>
                </a:lnTo>
                <a:lnTo>
                  <a:pt x="13454" y="13264"/>
                </a:lnTo>
                <a:lnTo>
                  <a:pt x="13444" y="13357"/>
                </a:lnTo>
                <a:lnTo>
                  <a:pt x="13412" y="13460"/>
                </a:lnTo>
                <a:lnTo>
                  <a:pt x="13412" y="13502"/>
                </a:lnTo>
                <a:lnTo>
                  <a:pt x="13386" y="13521"/>
                </a:lnTo>
                <a:lnTo>
                  <a:pt x="13371" y="13624"/>
                </a:lnTo>
                <a:lnTo>
                  <a:pt x="13371" y="13717"/>
                </a:lnTo>
                <a:lnTo>
                  <a:pt x="13386" y="13829"/>
                </a:lnTo>
                <a:lnTo>
                  <a:pt x="13386" y="13951"/>
                </a:lnTo>
                <a:lnTo>
                  <a:pt x="13402" y="14025"/>
                </a:lnTo>
                <a:lnTo>
                  <a:pt x="13449" y="14066"/>
                </a:lnTo>
                <a:lnTo>
                  <a:pt x="13480" y="14105"/>
                </a:lnTo>
                <a:lnTo>
                  <a:pt x="13531" y="14044"/>
                </a:lnTo>
                <a:lnTo>
                  <a:pt x="13583" y="14015"/>
                </a:lnTo>
                <a:lnTo>
                  <a:pt x="13614" y="13861"/>
                </a:lnTo>
                <a:lnTo>
                  <a:pt x="13645" y="13665"/>
                </a:lnTo>
                <a:lnTo>
                  <a:pt x="13692" y="13409"/>
                </a:lnTo>
                <a:lnTo>
                  <a:pt x="13729" y="13222"/>
                </a:lnTo>
                <a:lnTo>
                  <a:pt x="13760" y="13059"/>
                </a:lnTo>
                <a:lnTo>
                  <a:pt x="13765" y="12947"/>
                </a:lnTo>
                <a:lnTo>
                  <a:pt x="13786" y="12914"/>
                </a:lnTo>
                <a:lnTo>
                  <a:pt x="13791" y="12863"/>
                </a:lnTo>
                <a:lnTo>
                  <a:pt x="13781" y="12760"/>
                </a:lnTo>
                <a:lnTo>
                  <a:pt x="13795" y="12719"/>
                </a:lnTo>
                <a:lnTo>
                  <a:pt x="13812" y="12802"/>
                </a:lnTo>
                <a:lnTo>
                  <a:pt x="13826" y="12760"/>
                </a:lnTo>
                <a:lnTo>
                  <a:pt x="13833" y="12690"/>
                </a:lnTo>
                <a:lnTo>
                  <a:pt x="13821" y="12629"/>
                </a:lnTo>
                <a:lnTo>
                  <a:pt x="13816" y="12462"/>
                </a:lnTo>
                <a:lnTo>
                  <a:pt x="13800" y="12372"/>
                </a:lnTo>
                <a:lnTo>
                  <a:pt x="13786" y="12321"/>
                </a:lnTo>
                <a:lnTo>
                  <a:pt x="13765" y="12257"/>
                </a:lnTo>
                <a:close/>
                <a:moveTo>
                  <a:pt x="20818" y="12606"/>
                </a:moveTo>
                <a:lnTo>
                  <a:pt x="20808" y="12709"/>
                </a:lnTo>
                <a:lnTo>
                  <a:pt x="20813" y="12751"/>
                </a:lnTo>
                <a:lnTo>
                  <a:pt x="20829" y="12741"/>
                </a:lnTo>
                <a:lnTo>
                  <a:pt x="20844" y="12760"/>
                </a:lnTo>
                <a:lnTo>
                  <a:pt x="20844" y="12648"/>
                </a:lnTo>
                <a:lnTo>
                  <a:pt x="20818" y="12606"/>
                </a:lnTo>
                <a:close/>
                <a:moveTo>
                  <a:pt x="20839" y="12783"/>
                </a:moveTo>
                <a:lnTo>
                  <a:pt x="20834" y="12821"/>
                </a:lnTo>
                <a:lnTo>
                  <a:pt x="20844" y="12873"/>
                </a:lnTo>
                <a:lnTo>
                  <a:pt x="20865" y="12863"/>
                </a:lnTo>
                <a:lnTo>
                  <a:pt x="20839" y="12783"/>
                </a:lnTo>
                <a:close/>
                <a:moveTo>
                  <a:pt x="0" y="12802"/>
                </a:moveTo>
                <a:lnTo>
                  <a:pt x="5" y="12873"/>
                </a:lnTo>
                <a:lnTo>
                  <a:pt x="10" y="12863"/>
                </a:lnTo>
                <a:lnTo>
                  <a:pt x="10" y="12802"/>
                </a:lnTo>
                <a:lnTo>
                  <a:pt x="0" y="12802"/>
                </a:lnTo>
                <a:close/>
                <a:moveTo>
                  <a:pt x="21600" y="12802"/>
                </a:moveTo>
                <a:lnTo>
                  <a:pt x="21560" y="12853"/>
                </a:lnTo>
                <a:lnTo>
                  <a:pt x="21543" y="12853"/>
                </a:lnTo>
                <a:lnTo>
                  <a:pt x="21508" y="12886"/>
                </a:lnTo>
                <a:lnTo>
                  <a:pt x="21513" y="12937"/>
                </a:lnTo>
                <a:lnTo>
                  <a:pt x="21555" y="12905"/>
                </a:lnTo>
                <a:lnTo>
                  <a:pt x="21595" y="12873"/>
                </a:lnTo>
                <a:lnTo>
                  <a:pt x="21600" y="12802"/>
                </a:lnTo>
                <a:close/>
                <a:moveTo>
                  <a:pt x="21482" y="12975"/>
                </a:moveTo>
                <a:lnTo>
                  <a:pt x="21466" y="13007"/>
                </a:lnTo>
                <a:lnTo>
                  <a:pt x="21440" y="12988"/>
                </a:lnTo>
                <a:lnTo>
                  <a:pt x="21414" y="13027"/>
                </a:lnTo>
                <a:lnTo>
                  <a:pt x="21409" y="13091"/>
                </a:lnTo>
                <a:lnTo>
                  <a:pt x="21440" y="13110"/>
                </a:lnTo>
                <a:lnTo>
                  <a:pt x="21482" y="13091"/>
                </a:lnTo>
                <a:lnTo>
                  <a:pt x="21496" y="13017"/>
                </a:lnTo>
                <a:lnTo>
                  <a:pt x="21482" y="12975"/>
                </a:lnTo>
                <a:close/>
                <a:moveTo>
                  <a:pt x="20580" y="13357"/>
                </a:moveTo>
                <a:lnTo>
                  <a:pt x="20580" y="13399"/>
                </a:lnTo>
                <a:lnTo>
                  <a:pt x="20606" y="13502"/>
                </a:lnTo>
                <a:lnTo>
                  <a:pt x="20636" y="13572"/>
                </a:lnTo>
                <a:lnTo>
                  <a:pt x="20674" y="13633"/>
                </a:lnTo>
                <a:lnTo>
                  <a:pt x="20700" y="13665"/>
                </a:lnTo>
                <a:lnTo>
                  <a:pt x="20725" y="13633"/>
                </a:lnTo>
                <a:lnTo>
                  <a:pt x="20704" y="13572"/>
                </a:lnTo>
                <a:lnTo>
                  <a:pt x="20667" y="13489"/>
                </a:lnTo>
                <a:lnTo>
                  <a:pt x="20653" y="13450"/>
                </a:lnTo>
                <a:lnTo>
                  <a:pt x="20632" y="13409"/>
                </a:lnTo>
                <a:lnTo>
                  <a:pt x="20606" y="13357"/>
                </a:lnTo>
                <a:lnTo>
                  <a:pt x="20580" y="13357"/>
                </a:lnTo>
                <a:close/>
                <a:moveTo>
                  <a:pt x="20725" y="15308"/>
                </a:moveTo>
                <a:lnTo>
                  <a:pt x="20700" y="15318"/>
                </a:lnTo>
                <a:lnTo>
                  <a:pt x="20693" y="15420"/>
                </a:lnTo>
                <a:lnTo>
                  <a:pt x="20704" y="15533"/>
                </a:lnTo>
                <a:lnTo>
                  <a:pt x="20709" y="15594"/>
                </a:lnTo>
                <a:lnTo>
                  <a:pt x="20704" y="15616"/>
                </a:lnTo>
                <a:lnTo>
                  <a:pt x="20693" y="15709"/>
                </a:lnTo>
                <a:lnTo>
                  <a:pt x="20667" y="15799"/>
                </a:lnTo>
                <a:lnTo>
                  <a:pt x="20627" y="15902"/>
                </a:lnTo>
                <a:lnTo>
                  <a:pt x="20570" y="15943"/>
                </a:lnTo>
                <a:lnTo>
                  <a:pt x="20549" y="15995"/>
                </a:lnTo>
                <a:lnTo>
                  <a:pt x="20589" y="16046"/>
                </a:lnTo>
                <a:lnTo>
                  <a:pt x="20580" y="16129"/>
                </a:lnTo>
                <a:lnTo>
                  <a:pt x="20507" y="16232"/>
                </a:lnTo>
                <a:lnTo>
                  <a:pt x="20523" y="16251"/>
                </a:lnTo>
                <a:lnTo>
                  <a:pt x="20518" y="16293"/>
                </a:lnTo>
                <a:lnTo>
                  <a:pt x="20580" y="16242"/>
                </a:lnTo>
                <a:lnTo>
                  <a:pt x="20648" y="16149"/>
                </a:lnTo>
                <a:lnTo>
                  <a:pt x="20693" y="16068"/>
                </a:lnTo>
                <a:lnTo>
                  <a:pt x="20709" y="16046"/>
                </a:lnTo>
                <a:lnTo>
                  <a:pt x="20725" y="15985"/>
                </a:lnTo>
                <a:lnTo>
                  <a:pt x="20756" y="15943"/>
                </a:lnTo>
                <a:lnTo>
                  <a:pt x="20797" y="15953"/>
                </a:lnTo>
                <a:lnTo>
                  <a:pt x="20844" y="15873"/>
                </a:lnTo>
                <a:lnTo>
                  <a:pt x="20895" y="15748"/>
                </a:lnTo>
                <a:lnTo>
                  <a:pt x="20874" y="15738"/>
                </a:lnTo>
                <a:lnTo>
                  <a:pt x="20823" y="15789"/>
                </a:lnTo>
                <a:lnTo>
                  <a:pt x="20792" y="15780"/>
                </a:lnTo>
                <a:lnTo>
                  <a:pt x="20761" y="15728"/>
                </a:lnTo>
                <a:lnTo>
                  <a:pt x="20787" y="15626"/>
                </a:lnTo>
                <a:lnTo>
                  <a:pt x="20771" y="15594"/>
                </a:lnTo>
                <a:lnTo>
                  <a:pt x="20740" y="15687"/>
                </a:lnTo>
                <a:lnTo>
                  <a:pt x="20745" y="15542"/>
                </a:lnTo>
                <a:lnTo>
                  <a:pt x="20766" y="15420"/>
                </a:lnTo>
                <a:lnTo>
                  <a:pt x="20730" y="15388"/>
                </a:lnTo>
                <a:lnTo>
                  <a:pt x="20725" y="15308"/>
                </a:lnTo>
                <a:close/>
                <a:moveTo>
                  <a:pt x="20445" y="16129"/>
                </a:moveTo>
                <a:lnTo>
                  <a:pt x="20382" y="16190"/>
                </a:lnTo>
                <a:lnTo>
                  <a:pt x="20346" y="16261"/>
                </a:lnTo>
                <a:lnTo>
                  <a:pt x="20311" y="16303"/>
                </a:lnTo>
                <a:lnTo>
                  <a:pt x="20248" y="16405"/>
                </a:lnTo>
                <a:lnTo>
                  <a:pt x="20186" y="16466"/>
                </a:lnTo>
                <a:lnTo>
                  <a:pt x="20113" y="16540"/>
                </a:lnTo>
                <a:lnTo>
                  <a:pt x="20052" y="16591"/>
                </a:lnTo>
                <a:lnTo>
                  <a:pt x="20005" y="16620"/>
                </a:lnTo>
                <a:lnTo>
                  <a:pt x="19880" y="16755"/>
                </a:lnTo>
                <a:lnTo>
                  <a:pt x="19812" y="16848"/>
                </a:lnTo>
                <a:lnTo>
                  <a:pt x="19802" y="16899"/>
                </a:lnTo>
                <a:lnTo>
                  <a:pt x="19854" y="16909"/>
                </a:lnTo>
                <a:lnTo>
                  <a:pt x="19870" y="16951"/>
                </a:lnTo>
                <a:lnTo>
                  <a:pt x="19922" y="16951"/>
                </a:lnTo>
                <a:lnTo>
                  <a:pt x="19963" y="16919"/>
                </a:lnTo>
                <a:lnTo>
                  <a:pt x="20031" y="16858"/>
                </a:lnTo>
                <a:lnTo>
                  <a:pt x="20118" y="16723"/>
                </a:lnTo>
                <a:lnTo>
                  <a:pt x="20170" y="16633"/>
                </a:lnTo>
                <a:lnTo>
                  <a:pt x="20238" y="16582"/>
                </a:lnTo>
                <a:lnTo>
                  <a:pt x="20278" y="16582"/>
                </a:lnTo>
                <a:lnTo>
                  <a:pt x="20290" y="16518"/>
                </a:lnTo>
                <a:lnTo>
                  <a:pt x="20337" y="16466"/>
                </a:lnTo>
                <a:lnTo>
                  <a:pt x="20414" y="16364"/>
                </a:lnTo>
                <a:lnTo>
                  <a:pt x="20460" y="16303"/>
                </a:lnTo>
                <a:lnTo>
                  <a:pt x="20481" y="16242"/>
                </a:lnTo>
                <a:lnTo>
                  <a:pt x="20486" y="16190"/>
                </a:lnTo>
                <a:lnTo>
                  <a:pt x="20424" y="16242"/>
                </a:lnTo>
                <a:lnTo>
                  <a:pt x="20434" y="16190"/>
                </a:lnTo>
                <a:lnTo>
                  <a:pt x="20445" y="16129"/>
                </a:lnTo>
                <a:close/>
                <a:moveTo>
                  <a:pt x="18869" y="16158"/>
                </a:moveTo>
                <a:lnTo>
                  <a:pt x="18848" y="16222"/>
                </a:lnTo>
                <a:lnTo>
                  <a:pt x="18844" y="16335"/>
                </a:lnTo>
                <a:lnTo>
                  <a:pt x="18822" y="16428"/>
                </a:lnTo>
                <a:lnTo>
                  <a:pt x="18813" y="16540"/>
                </a:lnTo>
                <a:lnTo>
                  <a:pt x="18848" y="16550"/>
                </a:lnTo>
                <a:lnTo>
                  <a:pt x="18853" y="16550"/>
                </a:lnTo>
                <a:lnTo>
                  <a:pt x="18926" y="16457"/>
                </a:lnTo>
                <a:lnTo>
                  <a:pt x="18931" y="16498"/>
                </a:lnTo>
                <a:lnTo>
                  <a:pt x="18978" y="16386"/>
                </a:lnTo>
                <a:lnTo>
                  <a:pt x="19009" y="16344"/>
                </a:lnTo>
                <a:lnTo>
                  <a:pt x="19061" y="16181"/>
                </a:lnTo>
                <a:lnTo>
                  <a:pt x="19030" y="16171"/>
                </a:lnTo>
                <a:lnTo>
                  <a:pt x="18978" y="16200"/>
                </a:lnTo>
                <a:lnTo>
                  <a:pt x="18942" y="16222"/>
                </a:lnTo>
                <a:lnTo>
                  <a:pt x="18900" y="16171"/>
                </a:lnTo>
                <a:lnTo>
                  <a:pt x="18869" y="16158"/>
                </a:lnTo>
                <a:close/>
                <a:moveTo>
                  <a:pt x="14464" y="17217"/>
                </a:moveTo>
                <a:lnTo>
                  <a:pt x="14459" y="17249"/>
                </a:lnTo>
                <a:lnTo>
                  <a:pt x="14438" y="17301"/>
                </a:lnTo>
                <a:lnTo>
                  <a:pt x="14429" y="17371"/>
                </a:lnTo>
                <a:lnTo>
                  <a:pt x="14511" y="17361"/>
                </a:lnTo>
                <a:lnTo>
                  <a:pt x="14537" y="17301"/>
                </a:lnTo>
                <a:lnTo>
                  <a:pt x="14542" y="17278"/>
                </a:lnTo>
                <a:lnTo>
                  <a:pt x="14490" y="17259"/>
                </a:lnTo>
                <a:lnTo>
                  <a:pt x="14464" y="17217"/>
                </a:lnTo>
                <a:close/>
                <a:moveTo>
                  <a:pt x="7737" y="17544"/>
                </a:moveTo>
                <a:lnTo>
                  <a:pt x="7717" y="17596"/>
                </a:lnTo>
                <a:lnTo>
                  <a:pt x="7670" y="17567"/>
                </a:lnTo>
                <a:lnTo>
                  <a:pt x="7618" y="17637"/>
                </a:lnTo>
                <a:lnTo>
                  <a:pt x="7654" y="17698"/>
                </a:lnTo>
                <a:lnTo>
                  <a:pt x="7691" y="17637"/>
                </a:lnTo>
                <a:lnTo>
                  <a:pt x="7722" y="17689"/>
                </a:lnTo>
                <a:lnTo>
                  <a:pt x="7784" y="17647"/>
                </a:lnTo>
                <a:lnTo>
                  <a:pt x="7788" y="17609"/>
                </a:lnTo>
                <a:lnTo>
                  <a:pt x="7737" y="17544"/>
                </a:lnTo>
                <a:close/>
                <a:moveTo>
                  <a:pt x="7213" y="17730"/>
                </a:moveTo>
                <a:lnTo>
                  <a:pt x="7178" y="17782"/>
                </a:lnTo>
                <a:lnTo>
                  <a:pt x="7183" y="17875"/>
                </a:lnTo>
                <a:lnTo>
                  <a:pt x="7167" y="17936"/>
                </a:lnTo>
                <a:lnTo>
                  <a:pt x="7089" y="17884"/>
                </a:lnTo>
                <a:lnTo>
                  <a:pt x="6996" y="17801"/>
                </a:lnTo>
                <a:lnTo>
                  <a:pt x="6950" y="17772"/>
                </a:lnTo>
                <a:lnTo>
                  <a:pt x="7053" y="17917"/>
                </a:lnTo>
                <a:lnTo>
                  <a:pt x="7121" y="17987"/>
                </a:lnTo>
                <a:lnTo>
                  <a:pt x="7204" y="18058"/>
                </a:lnTo>
                <a:lnTo>
                  <a:pt x="7260" y="18080"/>
                </a:lnTo>
                <a:lnTo>
                  <a:pt x="7307" y="18109"/>
                </a:lnTo>
                <a:lnTo>
                  <a:pt x="7364" y="18132"/>
                </a:lnTo>
                <a:lnTo>
                  <a:pt x="7400" y="18090"/>
                </a:lnTo>
                <a:lnTo>
                  <a:pt x="7406" y="18039"/>
                </a:lnTo>
                <a:lnTo>
                  <a:pt x="7437" y="18080"/>
                </a:lnTo>
                <a:lnTo>
                  <a:pt x="7484" y="18080"/>
                </a:lnTo>
                <a:lnTo>
                  <a:pt x="7494" y="18006"/>
                </a:lnTo>
                <a:lnTo>
                  <a:pt x="7416" y="17978"/>
                </a:lnTo>
                <a:lnTo>
                  <a:pt x="7333" y="17904"/>
                </a:lnTo>
                <a:lnTo>
                  <a:pt x="7286" y="17801"/>
                </a:lnTo>
                <a:lnTo>
                  <a:pt x="7256" y="17740"/>
                </a:lnTo>
                <a:lnTo>
                  <a:pt x="7213" y="17730"/>
                </a:lnTo>
                <a:close/>
                <a:moveTo>
                  <a:pt x="8085" y="19084"/>
                </a:moveTo>
                <a:lnTo>
                  <a:pt x="8054" y="19107"/>
                </a:lnTo>
                <a:lnTo>
                  <a:pt x="8033" y="19136"/>
                </a:lnTo>
                <a:lnTo>
                  <a:pt x="8007" y="19168"/>
                </a:lnTo>
                <a:lnTo>
                  <a:pt x="7976" y="19187"/>
                </a:lnTo>
                <a:lnTo>
                  <a:pt x="7944" y="19210"/>
                </a:lnTo>
                <a:lnTo>
                  <a:pt x="7929" y="19251"/>
                </a:lnTo>
                <a:lnTo>
                  <a:pt x="7882" y="19251"/>
                </a:lnTo>
                <a:lnTo>
                  <a:pt x="7861" y="19280"/>
                </a:lnTo>
                <a:lnTo>
                  <a:pt x="7847" y="19322"/>
                </a:lnTo>
                <a:lnTo>
                  <a:pt x="7840" y="19373"/>
                </a:lnTo>
                <a:lnTo>
                  <a:pt x="7814" y="19405"/>
                </a:lnTo>
                <a:lnTo>
                  <a:pt x="7795" y="19444"/>
                </a:lnTo>
                <a:lnTo>
                  <a:pt x="7774" y="19486"/>
                </a:lnTo>
                <a:lnTo>
                  <a:pt x="7763" y="19518"/>
                </a:lnTo>
                <a:lnTo>
                  <a:pt x="7753" y="19569"/>
                </a:lnTo>
                <a:lnTo>
                  <a:pt x="7774" y="19620"/>
                </a:lnTo>
                <a:lnTo>
                  <a:pt x="7795" y="19672"/>
                </a:lnTo>
                <a:lnTo>
                  <a:pt x="7800" y="19713"/>
                </a:lnTo>
                <a:lnTo>
                  <a:pt x="7800" y="19765"/>
                </a:lnTo>
                <a:lnTo>
                  <a:pt x="7788" y="19803"/>
                </a:lnTo>
                <a:lnTo>
                  <a:pt x="7800" y="19845"/>
                </a:lnTo>
                <a:lnTo>
                  <a:pt x="7814" y="19896"/>
                </a:lnTo>
                <a:lnTo>
                  <a:pt x="7840" y="19928"/>
                </a:lnTo>
                <a:lnTo>
                  <a:pt x="7866" y="19980"/>
                </a:lnTo>
                <a:lnTo>
                  <a:pt x="7899" y="20021"/>
                </a:lnTo>
                <a:lnTo>
                  <a:pt x="7924" y="20060"/>
                </a:lnTo>
                <a:lnTo>
                  <a:pt x="7944" y="20111"/>
                </a:lnTo>
                <a:lnTo>
                  <a:pt x="7950" y="20153"/>
                </a:lnTo>
                <a:lnTo>
                  <a:pt x="7939" y="20195"/>
                </a:lnTo>
                <a:lnTo>
                  <a:pt x="7903" y="20214"/>
                </a:lnTo>
                <a:lnTo>
                  <a:pt x="7856" y="20236"/>
                </a:lnTo>
                <a:lnTo>
                  <a:pt x="7805" y="20246"/>
                </a:lnTo>
                <a:lnTo>
                  <a:pt x="7758" y="20256"/>
                </a:lnTo>
                <a:lnTo>
                  <a:pt x="7727" y="20288"/>
                </a:lnTo>
                <a:lnTo>
                  <a:pt x="7691" y="20307"/>
                </a:lnTo>
                <a:lnTo>
                  <a:pt x="7639" y="20317"/>
                </a:lnTo>
                <a:lnTo>
                  <a:pt x="7597" y="20288"/>
                </a:lnTo>
                <a:lnTo>
                  <a:pt x="7546" y="20256"/>
                </a:lnTo>
                <a:lnTo>
                  <a:pt x="7494" y="20265"/>
                </a:lnTo>
                <a:lnTo>
                  <a:pt x="7432" y="20227"/>
                </a:lnTo>
                <a:lnTo>
                  <a:pt x="7432" y="20265"/>
                </a:lnTo>
                <a:lnTo>
                  <a:pt x="7416" y="20307"/>
                </a:lnTo>
                <a:lnTo>
                  <a:pt x="7359" y="20288"/>
                </a:lnTo>
                <a:lnTo>
                  <a:pt x="7303" y="20265"/>
                </a:lnTo>
                <a:lnTo>
                  <a:pt x="7244" y="20265"/>
                </a:lnTo>
                <a:lnTo>
                  <a:pt x="7192" y="20227"/>
                </a:lnTo>
                <a:lnTo>
                  <a:pt x="7147" y="20236"/>
                </a:lnTo>
                <a:lnTo>
                  <a:pt x="7084" y="20214"/>
                </a:lnTo>
                <a:lnTo>
                  <a:pt x="7032" y="20163"/>
                </a:lnTo>
                <a:lnTo>
                  <a:pt x="7032" y="20246"/>
                </a:lnTo>
                <a:lnTo>
                  <a:pt x="6980" y="20256"/>
                </a:lnTo>
                <a:lnTo>
                  <a:pt x="6928" y="20236"/>
                </a:lnTo>
                <a:lnTo>
                  <a:pt x="6881" y="20246"/>
                </a:lnTo>
                <a:lnTo>
                  <a:pt x="6836" y="20265"/>
                </a:lnTo>
                <a:lnTo>
                  <a:pt x="6789" y="20278"/>
                </a:lnTo>
                <a:lnTo>
                  <a:pt x="6726" y="20278"/>
                </a:lnTo>
                <a:lnTo>
                  <a:pt x="6690" y="20236"/>
                </a:lnTo>
                <a:lnTo>
                  <a:pt x="6634" y="20204"/>
                </a:lnTo>
                <a:lnTo>
                  <a:pt x="6571" y="20185"/>
                </a:lnTo>
                <a:lnTo>
                  <a:pt x="6525" y="20195"/>
                </a:lnTo>
                <a:lnTo>
                  <a:pt x="6462" y="20185"/>
                </a:lnTo>
                <a:lnTo>
                  <a:pt x="6426" y="20175"/>
                </a:lnTo>
                <a:lnTo>
                  <a:pt x="6483" y="20256"/>
                </a:lnTo>
                <a:lnTo>
                  <a:pt x="6514" y="20297"/>
                </a:lnTo>
                <a:lnTo>
                  <a:pt x="6556" y="20339"/>
                </a:lnTo>
                <a:lnTo>
                  <a:pt x="6613" y="20339"/>
                </a:lnTo>
                <a:lnTo>
                  <a:pt x="6655" y="20381"/>
                </a:lnTo>
                <a:lnTo>
                  <a:pt x="6700" y="20419"/>
                </a:lnTo>
                <a:lnTo>
                  <a:pt x="6707" y="20461"/>
                </a:lnTo>
                <a:lnTo>
                  <a:pt x="6639" y="20442"/>
                </a:lnTo>
                <a:lnTo>
                  <a:pt x="6577" y="20432"/>
                </a:lnTo>
                <a:lnTo>
                  <a:pt x="6509" y="20419"/>
                </a:lnTo>
                <a:lnTo>
                  <a:pt x="6473" y="20442"/>
                </a:lnTo>
                <a:lnTo>
                  <a:pt x="6415" y="20451"/>
                </a:lnTo>
                <a:lnTo>
                  <a:pt x="6354" y="20419"/>
                </a:lnTo>
                <a:lnTo>
                  <a:pt x="6292" y="20410"/>
                </a:lnTo>
                <a:lnTo>
                  <a:pt x="6219" y="20368"/>
                </a:lnTo>
                <a:lnTo>
                  <a:pt x="6193" y="20400"/>
                </a:lnTo>
                <a:lnTo>
                  <a:pt x="6146" y="20368"/>
                </a:lnTo>
                <a:lnTo>
                  <a:pt x="6104" y="20329"/>
                </a:lnTo>
                <a:lnTo>
                  <a:pt x="6059" y="20297"/>
                </a:lnTo>
                <a:lnTo>
                  <a:pt x="6038" y="20329"/>
                </a:lnTo>
                <a:lnTo>
                  <a:pt x="6000" y="20349"/>
                </a:lnTo>
                <a:lnTo>
                  <a:pt x="5934" y="20329"/>
                </a:lnTo>
                <a:lnTo>
                  <a:pt x="5892" y="20339"/>
                </a:lnTo>
                <a:lnTo>
                  <a:pt x="5871" y="20381"/>
                </a:lnTo>
                <a:lnTo>
                  <a:pt x="5819" y="20381"/>
                </a:lnTo>
                <a:lnTo>
                  <a:pt x="5758" y="20381"/>
                </a:lnTo>
                <a:lnTo>
                  <a:pt x="5696" y="20381"/>
                </a:lnTo>
                <a:lnTo>
                  <a:pt x="5638" y="20381"/>
                </a:lnTo>
                <a:lnTo>
                  <a:pt x="5571" y="20368"/>
                </a:lnTo>
                <a:lnTo>
                  <a:pt x="5508" y="20358"/>
                </a:lnTo>
                <a:lnTo>
                  <a:pt x="5468" y="20368"/>
                </a:lnTo>
                <a:lnTo>
                  <a:pt x="5411" y="20381"/>
                </a:lnTo>
                <a:lnTo>
                  <a:pt x="5343" y="20358"/>
                </a:lnTo>
                <a:lnTo>
                  <a:pt x="5291" y="20368"/>
                </a:lnTo>
                <a:lnTo>
                  <a:pt x="5255" y="20358"/>
                </a:lnTo>
                <a:lnTo>
                  <a:pt x="5218" y="20358"/>
                </a:lnTo>
                <a:lnTo>
                  <a:pt x="5187" y="20381"/>
                </a:lnTo>
                <a:lnTo>
                  <a:pt x="5162" y="20400"/>
                </a:lnTo>
                <a:lnTo>
                  <a:pt x="5126" y="20432"/>
                </a:lnTo>
                <a:lnTo>
                  <a:pt x="5074" y="20442"/>
                </a:lnTo>
                <a:lnTo>
                  <a:pt x="5022" y="20442"/>
                </a:lnTo>
                <a:lnTo>
                  <a:pt x="4996" y="20461"/>
                </a:lnTo>
                <a:lnTo>
                  <a:pt x="4949" y="20483"/>
                </a:lnTo>
                <a:lnTo>
                  <a:pt x="4898" y="20451"/>
                </a:lnTo>
                <a:lnTo>
                  <a:pt x="4860" y="20471"/>
                </a:lnTo>
                <a:lnTo>
                  <a:pt x="4876" y="20503"/>
                </a:lnTo>
                <a:lnTo>
                  <a:pt x="4923" y="20544"/>
                </a:lnTo>
                <a:lnTo>
                  <a:pt x="4959" y="20586"/>
                </a:lnTo>
                <a:lnTo>
                  <a:pt x="4907" y="20596"/>
                </a:lnTo>
                <a:lnTo>
                  <a:pt x="4893" y="20625"/>
                </a:lnTo>
                <a:lnTo>
                  <a:pt x="4872" y="20657"/>
                </a:lnTo>
                <a:lnTo>
                  <a:pt x="4834" y="20676"/>
                </a:lnTo>
                <a:lnTo>
                  <a:pt x="4783" y="20689"/>
                </a:lnTo>
                <a:lnTo>
                  <a:pt x="4711" y="20647"/>
                </a:lnTo>
                <a:lnTo>
                  <a:pt x="4659" y="20657"/>
                </a:lnTo>
                <a:lnTo>
                  <a:pt x="4608" y="20666"/>
                </a:lnTo>
                <a:lnTo>
                  <a:pt x="4540" y="20637"/>
                </a:lnTo>
                <a:lnTo>
                  <a:pt x="4509" y="20625"/>
                </a:lnTo>
                <a:lnTo>
                  <a:pt x="4634" y="20740"/>
                </a:lnTo>
                <a:lnTo>
                  <a:pt x="4700" y="20779"/>
                </a:lnTo>
                <a:lnTo>
                  <a:pt x="4783" y="20811"/>
                </a:lnTo>
                <a:lnTo>
                  <a:pt x="4846" y="20843"/>
                </a:lnTo>
                <a:lnTo>
                  <a:pt x="4928" y="20852"/>
                </a:lnTo>
                <a:lnTo>
                  <a:pt x="5011" y="20862"/>
                </a:lnTo>
                <a:lnTo>
                  <a:pt x="5093" y="20872"/>
                </a:lnTo>
                <a:lnTo>
                  <a:pt x="5183" y="20904"/>
                </a:lnTo>
                <a:lnTo>
                  <a:pt x="5260" y="20923"/>
                </a:lnTo>
                <a:lnTo>
                  <a:pt x="5307" y="20965"/>
                </a:lnTo>
                <a:lnTo>
                  <a:pt x="5307" y="20997"/>
                </a:lnTo>
                <a:lnTo>
                  <a:pt x="5281" y="21026"/>
                </a:lnTo>
                <a:lnTo>
                  <a:pt x="5239" y="21048"/>
                </a:lnTo>
                <a:lnTo>
                  <a:pt x="5157" y="21026"/>
                </a:lnTo>
                <a:lnTo>
                  <a:pt x="5084" y="21035"/>
                </a:lnTo>
                <a:lnTo>
                  <a:pt x="4990" y="21026"/>
                </a:lnTo>
                <a:lnTo>
                  <a:pt x="5079" y="21058"/>
                </a:lnTo>
                <a:lnTo>
                  <a:pt x="5136" y="21087"/>
                </a:lnTo>
                <a:lnTo>
                  <a:pt x="5223" y="21109"/>
                </a:lnTo>
                <a:lnTo>
                  <a:pt x="5270" y="21138"/>
                </a:lnTo>
                <a:lnTo>
                  <a:pt x="5291" y="21170"/>
                </a:lnTo>
                <a:lnTo>
                  <a:pt x="5312" y="21202"/>
                </a:lnTo>
                <a:lnTo>
                  <a:pt x="5348" y="21241"/>
                </a:lnTo>
                <a:lnTo>
                  <a:pt x="5463" y="21253"/>
                </a:lnTo>
                <a:lnTo>
                  <a:pt x="5524" y="21282"/>
                </a:lnTo>
                <a:lnTo>
                  <a:pt x="5659" y="21305"/>
                </a:lnTo>
                <a:lnTo>
                  <a:pt x="5800" y="21305"/>
                </a:lnTo>
                <a:lnTo>
                  <a:pt x="5830" y="21334"/>
                </a:lnTo>
                <a:lnTo>
                  <a:pt x="5758" y="21356"/>
                </a:lnTo>
                <a:lnTo>
                  <a:pt x="5689" y="21375"/>
                </a:lnTo>
                <a:lnTo>
                  <a:pt x="5581" y="21356"/>
                </a:lnTo>
                <a:lnTo>
                  <a:pt x="5416" y="21343"/>
                </a:lnTo>
                <a:lnTo>
                  <a:pt x="5343" y="21366"/>
                </a:lnTo>
                <a:lnTo>
                  <a:pt x="5187" y="21343"/>
                </a:lnTo>
                <a:lnTo>
                  <a:pt x="5079" y="21324"/>
                </a:lnTo>
                <a:lnTo>
                  <a:pt x="4959" y="21305"/>
                </a:lnTo>
                <a:lnTo>
                  <a:pt x="4872" y="21282"/>
                </a:lnTo>
                <a:lnTo>
                  <a:pt x="4846" y="21273"/>
                </a:lnTo>
                <a:lnTo>
                  <a:pt x="4789" y="21253"/>
                </a:lnTo>
                <a:lnTo>
                  <a:pt x="4700" y="21273"/>
                </a:lnTo>
                <a:lnTo>
                  <a:pt x="4695" y="21305"/>
                </a:lnTo>
                <a:lnTo>
                  <a:pt x="4601" y="21273"/>
                </a:lnTo>
                <a:lnTo>
                  <a:pt x="4596" y="21273"/>
                </a:lnTo>
                <a:lnTo>
                  <a:pt x="4591" y="21273"/>
                </a:lnTo>
                <a:lnTo>
                  <a:pt x="4591" y="21282"/>
                </a:lnTo>
                <a:lnTo>
                  <a:pt x="4587" y="21292"/>
                </a:lnTo>
                <a:lnTo>
                  <a:pt x="4493" y="21273"/>
                </a:lnTo>
                <a:lnTo>
                  <a:pt x="4519" y="21314"/>
                </a:lnTo>
                <a:lnTo>
                  <a:pt x="4985" y="21600"/>
                </a:lnTo>
                <a:lnTo>
                  <a:pt x="16615" y="21600"/>
                </a:lnTo>
                <a:lnTo>
                  <a:pt x="17081" y="21314"/>
                </a:lnTo>
                <a:lnTo>
                  <a:pt x="17046" y="21305"/>
                </a:lnTo>
                <a:lnTo>
                  <a:pt x="16999" y="21273"/>
                </a:lnTo>
                <a:lnTo>
                  <a:pt x="16874" y="21292"/>
                </a:lnTo>
                <a:lnTo>
                  <a:pt x="16879" y="21273"/>
                </a:lnTo>
                <a:lnTo>
                  <a:pt x="16879" y="21263"/>
                </a:lnTo>
                <a:lnTo>
                  <a:pt x="16801" y="21253"/>
                </a:lnTo>
                <a:lnTo>
                  <a:pt x="16832" y="21212"/>
                </a:lnTo>
                <a:lnTo>
                  <a:pt x="16780" y="21189"/>
                </a:lnTo>
                <a:lnTo>
                  <a:pt x="16754" y="21160"/>
                </a:lnTo>
                <a:lnTo>
                  <a:pt x="16740" y="21138"/>
                </a:lnTo>
                <a:lnTo>
                  <a:pt x="16724" y="21109"/>
                </a:lnTo>
                <a:lnTo>
                  <a:pt x="16728" y="21077"/>
                </a:lnTo>
                <a:lnTo>
                  <a:pt x="16749" y="21048"/>
                </a:lnTo>
                <a:lnTo>
                  <a:pt x="16735" y="21016"/>
                </a:lnTo>
                <a:lnTo>
                  <a:pt x="16792" y="20984"/>
                </a:lnTo>
                <a:lnTo>
                  <a:pt x="16843" y="20955"/>
                </a:lnTo>
                <a:lnTo>
                  <a:pt x="16900" y="20904"/>
                </a:lnTo>
                <a:lnTo>
                  <a:pt x="16994" y="20852"/>
                </a:lnTo>
                <a:lnTo>
                  <a:pt x="17065" y="20852"/>
                </a:lnTo>
                <a:lnTo>
                  <a:pt x="17149" y="20830"/>
                </a:lnTo>
                <a:lnTo>
                  <a:pt x="17237" y="20811"/>
                </a:lnTo>
                <a:lnTo>
                  <a:pt x="17268" y="20769"/>
                </a:lnTo>
                <a:lnTo>
                  <a:pt x="17211" y="20759"/>
                </a:lnTo>
                <a:lnTo>
                  <a:pt x="17227" y="20718"/>
                </a:lnTo>
                <a:lnTo>
                  <a:pt x="17258" y="20689"/>
                </a:lnTo>
                <a:lnTo>
                  <a:pt x="17279" y="20647"/>
                </a:lnTo>
                <a:lnTo>
                  <a:pt x="17315" y="20605"/>
                </a:lnTo>
                <a:lnTo>
                  <a:pt x="17362" y="20564"/>
                </a:lnTo>
                <a:lnTo>
                  <a:pt x="17409" y="20522"/>
                </a:lnTo>
                <a:lnTo>
                  <a:pt x="17465" y="20483"/>
                </a:lnTo>
                <a:lnTo>
                  <a:pt x="17527" y="20442"/>
                </a:lnTo>
                <a:lnTo>
                  <a:pt x="17590" y="20410"/>
                </a:lnTo>
                <a:lnTo>
                  <a:pt x="17647" y="20368"/>
                </a:lnTo>
                <a:lnTo>
                  <a:pt x="17720" y="20339"/>
                </a:lnTo>
                <a:lnTo>
                  <a:pt x="17781" y="20307"/>
                </a:lnTo>
                <a:lnTo>
                  <a:pt x="17849" y="20288"/>
                </a:lnTo>
                <a:lnTo>
                  <a:pt x="17906" y="20246"/>
                </a:lnTo>
                <a:lnTo>
                  <a:pt x="17958" y="20204"/>
                </a:lnTo>
                <a:lnTo>
                  <a:pt x="18014" y="20153"/>
                </a:lnTo>
                <a:lnTo>
                  <a:pt x="18071" y="20111"/>
                </a:lnTo>
                <a:lnTo>
                  <a:pt x="18113" y="20073"/>
                </a:lnTo>
                <a:lnTo>
                  <a:pt x="18113" y="20041"/>
                </a:lnTo>
                <a:lnTo>
                  <a:pt x="18082" y="20021"/>
                </a:lnTo>
                <a:lnTo>
                  <a:pt x="18061" y="19989"/>
                </a:lnTo>
                <a:lnTo>
                  <a:pt x="18024" y="19980"/>
                </a:lnTo>
                <a:lnTo>
                  <a:pt x="17979" y="19970"/>
                </a:lnTo>
                <a:lnTo>
                  <a:pt x="17927" y="19970"/>
                </a:lnTo>
                <a:lnTo>
                  <a:pt x="17885" y="19957"/>
                </a:lnTo>
                <a:lnTo>
                  <a:pt x="17833" y="19957"/>
                </a:lnTo>
                <a:lnTo>
                  <a:pt x="17797" y="19948"/>
                </a:lnTo>
                <a:lnTo>
                  <a:pt x="17797" y="19906"/>
                </a:lnTo>
                <a:lnTo>
                  <a:pt x="17765" y="19877"/>
                </a:lnTo>
                <a:lnTo>
                  <a:pt x="17776" y="19835"/>
                </a:lnTo>
                <a:lnTo>
                  <a:pt x="17734" y="19826"/>
                </a:lnTo>
                <a:lnTo>
                  <a:pt x="17687" y="19816"/>
                </a:lnTo>
                <a:lnTo>
                  <a:pt x="17673" y="19784"/>
                </a:lnTo>
                <a:lnTo>
                  <a:pt x="17661" y="19742"/>
                </a:lnTo>
                <a:lnTo>
                  <a:pt x="17642" y="19713"/>
                </a:lnTo>
                <a:lnTo>
                  <a:pt x="17590" y="19752"/>
                </a:lnTo>
                <a:lnTo>
                  <a:pt x="17538" y="19752"/>
                </a:lnTo>
                <a:lnTo>
                  <a:pt x="17506" y="19733"/>
                </a:lnTo>
                <a:lnTo>
                  <a:pt x="17460" y="19713"/>
                </a:lnTo>
                <a:lnTo>
                  <a:pt x="17413" y="19691"/>
                </a:lnTo>
                <a:lnTo>
                  <a:pt x="17383" y="19662"/>
                </a:lnTo>
                <a:lnTo>
                  <a:pt x="17357" y="19640"/>
                </a:lnTo>
                <a:lnTo>
                  <a:pt x="17345" y="19598"/>
                </a:lnTo>
                <a:lnTo>
                  <a:pt x="17383" y="19559"/>
                </a:lnTo>
                <a:lnTo>
                  <a:pt x="17371" y="19527"/>
                </a:lnTo>
                <a:lnTo>
                  <a:pt x="17331" y="19518"/>
                </a:lnTo>
                <a:lnTo>
                  <a:pt x="17273" y="19508"/>
                </a:lnTo>
                <a:lnTo>
                  <a:pt x="17227" y="19508"/>
                </a:lnTo>
                <a:lnTo>
                  <a:pt x="17169" y="19508"/>
                </a:lnTo>
                <a:lnTo>
                  <a:pt x="17124" y="19518"/>
                </a:lnTo>
                <a:lnTo>
                  <a:pt x="17060" y="19518"/>
                </a:lnTo>
                <a:lnTo>
                  <a:pt x="17009" y="19527"/>
                </a:lnTo>
                <a:lnTo>
                  <a:pt x="16983" y="19508"/>
                </a:lnTo>
                <a:lnTo>
                  <a:pt x="16983" y="19466"/>
                </a:lnTo>
                <a:lnTo>
                  <a:pt x="16999" y="19415"/>
                </a:lnTo>
                <a:lnTo>
                  <a:pt x="17020" y="19364"/>
                </a:lnTo>
                <a:lnTo>
                  <a:pt x="17009" y="19332"/>
                </a:lnTo>
                <a:lnTo>
                  <a:pt x="16978" y="19383"/>
                </a:lnTo>
                <a:lnTo>
                  <a:pt x="16936" y="19444"/>
                </a:lnTo>
                <a:lnTo>
                  <a:pt x="16890" y="19444"/>
                </a:lnTo>
                <a:lnTo>
                  <a:pt x="16843" y="19466"/>
                </a:lnTo>
                <a:lnTo>
                  <a:pt x="16792" y="19466"/>
                </a:lnTo>
                <a:lnTo>
                  <a:pt x="16740" y="19466"/>
                </a:lnTo>
                <a:lnTo>
                  <a:pt x="16683" y="19486"/>
                </a:lnTo>
                <a:lnTo>
                  <a:pt x="16631" y="19508"/>
                </a:lnTo>
                <a:lnTo>
                  <a:pt x="16594" y="19495"/>
                </a:lnTo>
                <a:lnTo>
                  <a:pt x="16558" y="19486"/>
                </a:lnTo>
                <a:lnTo>
                  <a:pt x="16516" y="19486"/>
                </a:lnTo>
                <a:lnTo>
                  <a:pt x="16464" y="19495"/>
                </a:lnTo>
                <a:lnTo>
                  <a:pt x="16424" y="19486"/>
                </a:lnTo>
                <a:lnTo>
                  <a:pt x="16392" y="19476"/>
                </a:lnTo>
                <a:lnTo>
                  <a:pt x="16346" y="19486"/>
                </a:lnTo>
                <a:lnTo>
                  <a:pt x="16299" y="19518"/>
                </a:lnTo>
                <a:lnTo>
                  <a:pt x="16243" y="19559"/>
                </a:lnTo>
                <a:lnTo>
                  <a:pt x="16196" y="19569"/>
                </a:lnTo>
                <a:lnTo>
                  <a:pt x="16144" y="19559"/>
                </a:lnTo>
                <a:lnTo>
                  <a:pt x="16102" y="19527"/>
                </a:lnTo>
                <a:lnTo>
                  <a:pt x="16087" y="19495"/>
                </a:lnTo>
                <a:lnTo>
                  <a:pt x="16035" y="19495"/>
                </a:lnTo>
                <a:lnTo>
                  <a:pt x="16019" y="19466"/>
                </a:lnTo>
                <a:lnTo>
                  <a:pt x="16014" y="19425"/>
                </a:lnTo>
                <a:lnTo>
                  <a:pt x="15993" y="19405"/>
                </a:lnTo>
                <a:lnTo>
                  <a:pt x="15946" y="19425"/>
                </a:lnTo>
                <a:lnTo>
                  <a:pt x="15889" y="19434"/>
                </a:lnTo>
                <a:lnTo>
                  <a:pt x="15842" y="19466"/>
                </a:lnTo>
                <a:lnTo>
                  <a:pt x="15791" y="19495"/>
                </a:lnTo>
                <a:lnTo>
                  <a:pt x="15734" y="19518"/>
                </a:lnTo>
                <a:lnTo>
                  <a:pt x="15682" y="19527"/>
                </a:lnTo>
                <a:lnTo>
                  <a:pt x="15640" y="19527"/>
                </a:lnTo>
                <a:lnTo>
                  <a:pt x="15595" y="19527"/>
                </a:lnTo>
                <a:lnTo>
                  <a:pt x="15569" y="19457"/>
                </a:lnTo>
                <a:lnTo>
                  <a:pt x="15557" y="19415"/>
                </a:lnTo>
                <a:lnTo>
                  <a:pt x="15536" y="19383"/>
                </a:lnTo>
                <a:lnTo>
                  <a:pt x="15517" y="19364"/>
                </a:lnTo>
                <a:lnTo>
                  <a:pt x="15418" y="19457"/>
                </a:lnTo>
                <a:lnTo>
                  <a:pt x="15376" y="19486"/>
                </a:lnTo>
                <a:lnTo>
                  <a:pt x="15336" y="19527"/>
                </a:lnTo>
                <a:lnTo>
                  <a:pt x="15289" y="19559"/>
                </a:lnTo>
                <a:lnTo>
                  <a:pt x="15246" y="19547"/>
                </a:lnTo>
                <a:lnTo>
                  <a:pt x="15200" y="19559"/>
                </a:lnTo>
                <a:lnTo>
                  <a:pt x="15154" y="19559"/>
                </a:lnTo>
                <a:lnTo>
                  <a:pt x="15107" y="19579"/>
                </a:lnTo>
                <a:lnTo>
                  <a:pt x="15081" y="19559"/>
                </a:lnTo>
                <a:lnTo>
                  <a:pt x="15044" y="19547"/>
                </a:lnTo>
                <a:lnTo>
                  <a:pt x="15013" y="19559"/>
                </a:lnTo>
                <a:lnTo>
                  <a:pt x="14973" y="19559"/>
                </a:lnTo>
                <a:lnTo>
                  <a:pt x="14931" y="19547"/>
                </a:lnTo>
                <a:lnTo>
                  <a:pt x="14879" y="19559"/>
                </a:lnTo>
                <a:lnTo>
                  <a:pt x="14843" y="19547"/>
                </a:lnTo>
                <a:lnTo>
                  <a:pt x="14811" y="19527"/>
                </a:lnTo>
                <a:lnTo>
                  <a:pt x="14811" y="19476"/>
                </a:lnTo>
                <a:lnTo>
                  <a:pt x="14806" y="19444"/>
                </a:lnTo>
                <a:lnTo>
                  <a:pt x="14754" y="19518"/>
                </a:lnTo>
                <a:lnTo>
                  <a:pt x="14707" y="19547"/>
                </a:lnTo>
                <a:lnTo>
                  <a:pt x="14662" y="19547"/>
                </a:lnTo>
                <a:lnTo>
                  <a:pt x="14615" y="19559"/>
                </a:lnTo>
                <a:lnTo>
                  <a:pt x="14568" y="19569"/>
                </a:lnTo>
                <a:lnTo>
                  <a:pt x="14526" y="19559"/>
                </a:lnTo>
                <a:lnTo>
                  <a:pt x="14490" y="19579"/>
                </a:lnTo>
                <a:lnTo>
                  <a:pt x="14455" y="19598"/>
                </a:lnTo>
                <a:lnTo>
                  <a:pt x="14417" y="19640"/>
                </a:lnTo>
                <a:lnTo>
                  <a:pt x="14370" y="19662"/>
                </a:lnTo>
                <a:lnTo>
                  <a:pt x="14318" y="19691"/>
                </a:lnTo>
                <a:lnTo>
                  <a:pt x="14273" y="19733"/>
                </a:lnTo>
                <a:lnTo>
                  <a:pt x="14247" y="19774"/>
                </a:lnTo>
                <a:lnTo>
                  <a:pt x="14210" y="19816"/>
                </a:lnTo>
                <a:lnTo>
                  <a:pt x="14158" y="19835"/>
                </a:lnTo>
                <a:lnTo>
                  <a:pt x="14111" y="19845"/>
                </a:lnTo>
                <a:lnTo>
                  <a:pt x="14059" y="19855"/>
                </a:lnTo>
                <a:lnTo>
                  <a:pt x="14029" y="19867"/>
                </a:lnTo>
                <a:lnTo>
                  <a:pt x="13988" y="19919"/>
                </a:lnTo>
                <a:lnTo>
                  <a:pt x="13962" y="19957"/>
                </a:lnTo>
                <a:lnTo>
                  <a:pt x="13920" y="19989"/>
                </a:lnTo>
                <a:lnTo>
                  <a:pt x="13884" y="20031"/>
                </a:lnTo>
                <a:lnTo>
                  <a:pt x="13859" y="20073"/>
                </a:lnTo>
                <a:lnTo>
                  <a:pt x="13816" y="20111"/>
                </a:lnTo>
                <a:lnTo>
                  <a:pt x="13765" y="20134"/>
                </a:lnTo>
                <a:lnTo>
                  <a:pt x="13718" y="20124"/>
                </a:lnTo>
                <a:lnTo>
                  <a:pt x="13697" y="20092"/>
                </a:lnTo>
                <a:lnTo>
                  <a:pt x="13734" y="20041"/>
                </a:lnTo>
                <a:lnTo>
                  <a:pt x="13769" y="19999"/>
                </a:lnTo>
                <a:lnTo>
                  <a:pt x="13791" y="19957"/>
                </a:lnTo>
                <a:lnTo>
                  <a:pt x="13739" y="19957"/>
                </a:lnTo>
                <a:lnTo>
                  <a:pt x="13748" y="19919"/>
                </a:lnTo>
                <a:lnTo>
                  <a:pt x="13795" y="19877"/>
                </a:lnTo>
                <a:lnTo>
                  <a:pt x="13847" y="19845"/>
                </a:lnTo>
                <a:lnTo>
                  <a:pt x="13868" y="19794"/>
                </a:lnTo>
                <a:lnTo>
                  <a:pt x="13878" y="19765"/>
                </a:lnTo>
                <a:lnTo>
                  <a:pt x="13878" y="19640"/>
                </a:lnTo>
                <a:lnTo>
                  <a:pt x="13833" y="19640"/>
                </a:lnTo>
                <a:lnTo>
                  <a:pt x="13791" y="19630"/>
                </a:lnTo>
                <a:lnTo>
                  <a:pt x="13755" y="19620"/>
                </a:lnTo>
                <a:lnTo>
                  <a:pt x="13713" y="19611"/>
                </a:lnTo>
                <a:lnTo>
                  <a:pt x="13677" y="19579"/>
                </a:lnTo>
                <a:lnTo>
                  <a:pt x="13625" y="19630"/>
                </a:lnTo>
                <a:lnTo>
                  <a:pt x="13583" y="19649"/>
                </a:lnTo>
                <a:lnTo>
                  <a:pt x="13541" y="19640"/>
                </a:lnTo>
                <a:lnTo>
                  <a:pt x="13515" y="19611"/>
                </a:lnTo>
                <a:lnTo>
                  <a:pt x="13496" y="19579"/>
                </a:lnTo>
                <a:lnTo>
                  <a:pt x="13444" y="19569"/>
                </a:lnTo>
                <a:lnTo>
                  <a:pt x="13423" y="19537"/>
                </a:lnTo>
                <a:lnTo>
                  <a:pt x="13392" y="19495"/>
                </a:lnTo>
                <a:lnTo>
                  <a:pt x="13402" y="19444"/>
                </a:lnTo>
                <a:lnTo>
                  <a:pt x="13371" y="19415"/>
                </a:lnTo>
                <a:lnTo>
                  <a:pt x="13334" y="19405"/>
                </a:lnTo>
                <a:lnTo>
                  <a:pt x="13293" y="19393"/>
                </a:lnTo>
                <a:lnTo>
                  <a:pt x="13251" y="19405"/>
                </a:lnTo>
                <a:lnTo>
                  <a:pt x="13199" y="19425"/>
                </a:lnTo>
                <a:lnTo>
                  <a:pt x="13159" y="19444"/>
                </a:lnTo>
                <a:lnTo>
                  <a:pt x="13112" y="19476"/>
                </a:lnTo>
                <a:lnTo>
                  <a:pt x="13096" y="19518"/>
                </a:lnTo>
                <a:lnTo>
                  <a:pt x="13049" y="19547"/>
                </a:lnTo>
                <a:lnTo>
                  <a:pt x="13008" y="19547"/>
                </a:lnTo>
                <a:lnTo>
                  <a:pt x="12971" y="19579"/>
                </a:lnTo>
                <a:lnTo>
                  <a:pt x="12926" y="19620"/>
                </a:lnTo>
                <a:lnTo>
                  <a:pt x="12884" y="19598"/>
                </a:lnTo>
                <a:lnTo>
                  <a:pt x="12848" y="19630"/>
                </a:lnTo>
                <a:lnTo>
                  <a:pt x="12801" y="19662"/>
                </a:lnTo>
                <a:lnTo>
                  <a:pt x="12764" y="19681"/>
                </a:lnTo>
                <a:lnTo>
                  <a:pt x="12707" y="19701"/>
                </a:lnTo>
                <a:lnTo>
                  <a:pt x="12660" y="19723"/>
                </a:lnTo>
                <a:lnTo>
                  <a:pt x="12608" y="19752"/>
                </a:lnTo>
                <a:lnTo>
                  <a:pt x="12563" y="19774"/>
                </a:lnTo>
                <a:lnTo>
                  <a:pt x="12542" y="19826"/>
                </a:lnTo>
                <a:lnTo>
                  <a:pt x="12490" y="19855"/>
                </a:lnTo>
                <a:lnTo>
                  <a:pt x="12464" y="19826"/>
                </a:lnTo>
                <a:lnTo>
                  <a:pt x="12438" y="19784"/>
                </a:lnTo>
                <a:lnTo>
                  <a:pt x="12391" y="19794"/>
                </a:lnTo>
                <a:lnTo>
                  <a:pt x="12360" y="19765"/>
                </a:lnTo>
                <a:lnTo>
                  <a:pt x="12344" y="19723"/>
                </a:lnTo>
                <a:lnTo>
                  <a:pt x="12304" y="19713"/>
                </a:lnTo>
                <a:lnTo>
                  <a:pt x="12271" y="19742"/>
                </a:lnTo>
                <a:lnTo>
                  <a:pt x="12241" y="19816"/>
                </a:lnTo>
                <a:lnTo>
                  <a:pt x="12200" y="19845"/>
                </a:lnTo>
                <a:lnTo>
                  <a:pt x="12153" y="19855"/>
                </a:lnTo>
                <a:lnTo>
                  <a:pt x="12111" y="19877"/>
                </a:lnTo>
                <a:lnTo>
                  <a:pt x="12071" y="19906"/>
                </a:lnTo>
                <a:lnTo>
                  <a:pt x="12024" y="19919"/>
                </a:lnTo>
                <a:lnTo>
                  <a:pt x="11977" y="19928"/>
                </a:lnTo>
                <a:lnTo>
                  <a:pt x="11925" y="19938"/>
                </a:lnTo>
                <a:lnTo>
                  <a:pt x="11878" y="19938"/>
                </a:lnTo>
                <a:lnTo>
                  <a:pt x="11826" y="19938"/>
                </a:lnTo>
                <a:lnTo>
                  <a:pt x="11774" y="19957"/>
                </a:lnTo>
                <a:lnTo>
                  <a:pt x="11753" y="19928"/>
                </a:lnTo>
                <a:lnTo>
                  <a:pt x="11734" y="19887"/>
                </a:lnTo>
                <a:lnTo>
                  <a:pt x="11687" y="19887"/>
                </a:lnTo>
                <a:lnTo>
                  <a:pt x="11640" y="19867"/>
                </a:lnTo>
                <a:lnTo>
                  <a:pt x="11593" y="19867"/>
                </a:lnTo>
                <a:lnTo>
                  <a:pt x="11541" y="19867"/>
                </a:lnTo>
                <a:lnTo>
                  <a:pt x="11494" y="19887"/>
                </a:lnTo>
                <a:lnTo>
                  <a:pt x="11458" y="19928"/>
                </a:lnTo>
                <a:lnTo>
                  <a:pt x="11442" y="19887"/>
                </a:lnTo>
                <a:lnTo>
                  <a:pt x="11385" y="19877"/>
                </a:lnTo>
                <a:lnTo>
                  <a:pt x="11339" y="19906"/>
                </a:lnTo>
                <a:lnTo>
                  <a:pt x="11319" y="19948"/>
                </a:lnTo>
                <a:lnTo>
                  <a:pt x="11267" y="19980"/>
                </a:lnTo>
                <a:lnTo>
                  <a:pt x="11246" y="19938"/>
                </a:lnTo>
                <a:lnTo>
                  <a:pt x="11215" y="19887"/>
                </a:lnTo>
                <a:lnTo>
                  <a:pt x="11168" y="19896"/>
                </a:lnTo>
                <a:lnTo>
                  <a:pt x="11138" y="19867"/>
                </a:lnTo>
                <a:lnTo>
                  <a:pt x="11112" y="19906"/>
                </a:lnTo>
                <a:lnTo>
                  <a:pt x="11075" y="19928"/>
                </a:lnTo>
                <a:lnTo>
                  <a:pt x="11023" y="19948"/>
                </a:lnTo>
                <a:lnTo>
                  <a:pt x="10976" y="19980"/>
                </a:lnTo>
                <a:lnTo>
                  <a:pt x="10930" y="19989"/>
                </a:lnTo>
                <a:lnTo>
                  <a:pt x="10883" y="20009"/>
                </a:lnTo>
                <a:lnTo>
                  <a:pt x="10836" y="20031"/>
                </a:lnTo>
                <a:lnTo>
                  <a:pt x="10789" y="20060"/>
                </a:lnTo>
                <a:lnTo>
                  <a:pt x="10775" y="20021"/>
                </a:lnTo>
                <a:lnTo>
                  <a:pt x="10723" y="20009"/>
                </a:lnTo>
                <a:lnTo>
                  <a:pt x="10671" y="20021"/>
                </a:lnTo>
                <a:lnTo>
                  <a:pt x="10613" y="20041"/>
                </a:lnTo>
                <a:lnTo>
                  <a:pt x="10561" y="20041"/>
                </a:lnTo>
                <a:lnTo>
                  <a:pt x="10551" y="19999"/>
                </a:lnTo>
                <a:lnTo>
                  <a:pt x="10504" y="19989"/>
                </a:lnTo>
                <a:lnTo>
                  <a:pt x="10483" y="20031"/>
                </a:lnTo>
                <a:lnTo>
                  <a:pt x="10483" y="20073"/>
                </a:lnTo>
                <a:lnTo>
                  <a:pt x="10432" y="20073"/>
                </a:lnTo>
                <a:lnTo>
                  <a:pt x="10412" y="20031"/>
                </a:lnTo>
                <a:lnTo>
                  <a:pt x="10360" y="20021"/>
                </a:lnTo>
                <a:lnTo>
                  <a:pt x="10328" y="20050"/>
                </a:lnTo>
                <a:lnTo>
                  <a:pt x="10313" y="20102"/>
                </a:lnTo>
                <a:lnTo>
                  <a:pt x="10283" y="20153"/>
                </a:lnTo>
                <a:lnTo>
                  <a:pt x="10240" y="20185"/>
                </a:lnTo>
                <a:lnTo>
                  <a:pt x="10193" y="20204"/>
                </a:lnTo>
                <a:lnTo>
                  <a:pt x="10153" y="20236"/>
                </a:lnTo>
                <a:lnTo>
                  <a:pt x="10127" y="20265"/>
                </a:lnTo>
                <a:lnTo>
                  <a:pt x="10116" y="20307"/>
                </a:lnTo>
                <a:lnTo>
                  <a:pt x="10163" y="20339"/>
                </a:lnTo>
                <a:lnTo>
                  <a:pt x="10153" y="20381"/>
                </a:lnTo>
                <a:lnTo>
                  <a:pt x="10116" y="20410"/>
                </a:lnTo>
                <a:lnTo>
                  <a:pt x="10085" y="20442"/>
                </a:lnTo>
                <a:lnTo>
                  <a:pt x="10033" y="20471"/>
                </a:lnTo>
                <a:lnTo>
                  <a:pt x="9991" y="20503"/>
                </a:lnTo>
                <a:lnTo>
                  <a:pt x="9946" y="20522"/>
                </a:lnTo>
                <a:lnTo>
                  <a:pt x="9899" y="20544"/>
                </a:lnTo>
                <a:lnTo>
                  <a:pt x="9842" y="20564"/>
                </a:lnTo>
                <a:lnTo>
                  <a:pt x="9779" y="20564"/>
                </a:lnTo>
                <a:lnTo>
                  <a:pt x="9753" y="20573"/>
                </a:lnTo>
                <a:lnTo>
                  <a:pt x="9701" y="20586"/>
                </a:lnTo>
                <a:lnTo>
                  <a:pt x="9649" y="20605"/>
                </a:lnTo>
                <a:lnTo>
                  <a:pt x="9619" y="20647"/>
                </a:lnTo>
                <a:lnTo>
                  <a:pt x="9576" y="20676"/>
                </a:lnTo>
                <a:lnTo>
                  <a:pt x="9536" y="20708"/>
                </a:lnTo>
                <a:lnTo>
                  <a:pt x="9473" y="20727"/>
                </a:lnTo>
                <a:lnTo>
                  <a:pt x="9427" y="20750"/>
                </a:lnTo>
                <a:lnTo>
                  <a:pt x="9411" y="20769"/>
                </a:lnTo>
                <a:lnTo>
                  <a:pt x="9421" y="20843"/>
                </a:lnTo>
                <a:lnTo>
                  <a:pt x="9442" y="20881"/>
                </a:lnTo>
                <a:lnTo>
                  <a:pt x="9520" y="20881"/>
                </a:lnTo>
                <a:lnTo>
                  <a:pt x="9593" y="20862"/>
                </a:lnTo>
                <a:lnTo>
                  <a:pt x="9666" y="20862"/>
                </a:lnTo>
                <a:lnTo>
                  <a:pt x="9675" y="20904"/>
                </a:lnTo>
                <a:lnTo>
                  <a:pt x="9696" y="20933"/>
                </a:lnTo>
                <a:lnTo>
                  <a:pt x="9727" y="20965"/>
                </a:lnTo>
                <a:lnTo>
                  <a:pt x="9675" y="20984"/>
                </a:lnTo>
                <a:lnTo>
                  <a:pt x="9597" y="21006"/>
                </a:lnTo>
                <a:lnTo>
                  <a:pt x="9520" y="21016"/>
                </a:lnTo>
                <a:lnTo>
                  <a:pt x="9458" y="21035"/>
                </a:lnTo>
                <a:lnTo>
                  <a:pt x="9390" y="21048"/>
                </a:lnTo>
                <a:lnTo>
                  <a:pt x="9298" y="21058"/>
                </a:lnTo>
                <a:lnTo>
                  <a:pt x="9251" y="21077"/>
                </a:lnTo>
                <a:lnTo>
                  <a:pt x="9240" y="21109"/>
                </a:lnTo>
                <a:lnTo>
                  <a:pt x="9157" y="21099"/>
                </a:lnTo>
                <a:lnTo>
                  <a:pt x="9065" y="21077"/>
                </a:lnTo>
                <a:lnTo>
                  <a:pt x="8976" y="21087"/>
                </a:lnTo>
                <a:lnTo>
                  <a:pt x="8919" y="21109"/>
                </a:lnTo>
                <a:lnTo>
                  <a:pt x="8851" y="21128"/>
                </a:lnTo>
                <a:lnTo>
                  <a:pt x="8799" y="21151"/>
                </a:lnTo>
                <a:lnTo>
                  <a:pt x="8747" y="21180"/>
                </a:lnTo>
                <a:lnTo>
                  <a:pt x="8716" y="21202"/>
                </a:lnTo>
                <a:lnTo>
                  <a:pt x="8686" y="21170"/>
                </a:lnTo>
                <a:lnTo>
                  <a:pt x="8634" y="21138"/>
                </a:lnTo>
                <a:lnTo>
                  <a:pt x="8556" y="21109"/>
                </a:lnTo>
                <a:lnTo>
                  <a:pt x="8483" y="21087"/>
                </a:lnTo>
                <a:lnTo>
                  <a:pt x="8380" y="21067"/>
                </a:lnTo>
                <a:lnTo>
                  <a:pt x="8281" y="21048"/>
                </a:lnTo>
                <a:lnTo>
                  <a:pt x="8203" y="21026"/>
                </a:lnTo>
                <a:lnTo>
                  <a:pt x="8137" y="20997"/>
                </a:lnTo>
                <a:lnTo>
                  <a:pt x="8059" y="20974"/>
                </a:lnTo>
                <a:lnTo>
                  <a:pt x="7970" y="20955"/>
                </a:lnTo>
                <a:lnTo>
                  <a:pt x="7903" y="20923"/>
                </a:lnTo>
                <a:lnTo>
                  <a:pt x="7878" y="20881"/>
                </a:lnTo>
                <a:lnTo>
                  <a:pt x="7814" y="20852"/>
                </a:lnTo>
                <a:lnTo>
                  <a:pt x="7795" y="20820"/>
                </a:lnTo>
                <a:lnTo>
                  <a:pt x="7779" y="20779"/>
                </a:lnTo>
                <a:lnTo>
                  <a:pt x="7821" y="20750"/>
                </a:lnTo>
                <a:lnTo>
                  <a:pt x="7892" y="20759"/>
                </a:lnTo>
                <a:lnTo>
                  <a:pt x="7924" y="20727"/>
                </a:lnTo>
                <a:lnTo>
                  <a:pt x="7882" y="20698"/>
                </a:lnTo>
                <a:lnTo>
                  <a:pt x="7826" y="20666"/>
                </a:lnTo>
                <a:lnTo>
                  <a:pt x="7753" y="20647"/>
                </a:lnTo>
                <a:lnTo>
                  <a:pt x="7722" y="20605"/>
                </a:lnTo>
                <a:lnTo>
                  <a:pt x="7788" y="20605"/>
                </a:lnTo>
                <a:lnTo>
                  <a:pt x="7852" y="20596"/>
                </a:lnTo>
                <a:lnTo>
                  <a:pt x="7924" y="20605"/>
                </a:lnTo>
                <a:lnTo>
                  <a:pt x="7986" y="20596"/>
                </a:lnTo>
                <a:lnTo>
                  <a:pt x="8002" y="20554"/>
                </a:lnTo>
                <a:lnTo>
                  <a:pt x="8043" y="20535"/>
                </a:lnTo>
                <a:lnTo>
                  <a:pt x="8085" y="20512"/>
                </a:lnTo>
                <a:lnTo>
                  <a:pt x="8132" y="20493"/>
                </a:lnTo>
                <a:lnTo>
                  <a:pt x="8177" y="20461"/>
                </a:lnTo>
                <a:lnTo>
                  <a:pt x="8193" y="20419"/>
                </a:lnTo>
                <a:lnTo>
                  <a:pt x="8198" y="20390"/>
                </a:lnTo>
                <a:lnTo>
                  <a:pt x="8250" y="20368"/>
                </a:lnTo>
                <a:lnTo>
                  <a:pt x="8261" y="20339"/>
                </a:lnTo>
                <a:lnTo>
                  <a:pt x="8271" y="20288"/>
                </a:lnTo>
                <a:lnTo>
                  <a:pt x="8255" y="20236"/>
                </a:lnTo>
                <a:lnTo>
                  <a:pt x="8229" y="20195"/>
                </a:lnTo>
                <a:lnTo>
                  <a:pt x="8214" y="20143"/>
                </a:lnTo>
                <a:lnTo>
                  <a:pt x="8188" y="20102"/>
                </a:lnTo>
                <a:lnTo>
                  <a:pt x="8151" y="19999"/>
                </a:lnTo>
                <a:lnTo>
                  <a:pt x="8125" y="19957"/>
                </a:lnTo>
                <a:lnTo>
                  <a:pt x="8095" y="19928"/>
                </a:lnTo>
                <a:lnTo>
                  <a:pt x="8069" y="19877"/>
                </a:lnTo>
                <a:lnTo>
                  <a:pt x="8048" y="19835"/>
                </a:lnTo>
                <a:lnTo>
                  <a:pt x="8017" y="19794"/>
                </a:lnTo>
                <a:lnTo>
                  <a:pt x="7976" y="19752"/>
                </a:lnTo>
                <a:lnTo>
                  <a:pt x="7929" y="19733"/>
                </a:lnTo>
                <a:lnTo>
                  <a:pt x="7899" y="19691"/>
                </a:lnTo>
                <a:lnTo>
                  <a:pt x="7866" y="19640"/>
                </a:lnTo>
                <a:lnTo>
                  <a:pt x="7861" y="19598"/>
                </a:lnTo>
                <a:lnTo>
                  <a:pt x="7878" y="19547"/>
                </a:lnTo>
                <a:lnTo>
                  <a:pt x="7892" y="19518"/>
                </a:lnTo>
                <a:lnTo>
                  <a:pt x="7908" y="19476"/>
                </a:lnTo>
                <a:lnTo>
                  <a:pt x="7950" y="19466"/>
                </a:lnTo>
                <a:lnTo>
                  <a:pt x="7970" y="19434"/>
                </a:lnTo>
                <a:lnTo>
                  <a:pt x="7939" y="19393"/>
                </a:lnTo>
                <a:lnTo>
                  <a:pt x="7924" y="19354"/>
                </a:lnTo>
                <a:lnTo>
                  <a:pt x="7918" y="19312"/>
                </a:lnTo>
                <a:lnTo>
                  <a:pt x="7934" y="19271"/>
                </a:lnTo>
                <a:lnTo>
                  <a:pt x="7960" y="19239"/>
                </a:lnTo>
                <a:lnTo>
                  <a:pt x="7986" y="19210"/>
                </a:lnTo>
                <a:lnTo>
                  <a:pt x="8022" y="19200"/>
                </a:lnTo>
                <a:lnTo>
                  <a:pt x="8059" y="19219"/>
                </a:lnTo>
                <a:lnTo>
                  <a:pt x="8073" y="19200"/>
                </a:lnTo>
                <a:lnTo>
                  <a:pt x="8111" y="19158"/>
                </a:lnTo>
                <a:lnTo>
                  <a:pt x="8120" y="19117"/>
                </a:lnTo>
                <a:lnTo>
                  <a:pt x="8085" y="19084"/>
                </a:lnTo>
                <a:close/>
                <a:moveTo>
                  <a:pt x="7696" y="19752"/>
                </a:moveTo>
                <a:lnTo>
                  <a:pt x="7659" y="19774"/>
                </a:lnTo>
                <a:lnTo>
                  <a:pt x="7654" y="19826"/>
                </a:lnTo>
                <a:lnTo>
                  <a:pt x="7685" y="19919"/>
                </a:lnTo>
                <a:lnTo>
                  <a:pt x="7696" y="19957"/>
                </a:lnTo>
                <a:lnTo>
                  <a:pt x="7701" y="20009"/>
                </a:lnTo>
                <a:lnTo>
                  <a:pt x="7649" y="20009"/>
                </a:lnTo>
                <a:lnTo>
                  <a:pt x="7623" y="20021"/>
                </a:lnTo>
                <a:lnTo>
                  <a:pt x="7592" y="20073"/>
                </a:lnTo>
                <a:lnTo>
                  <a:pt x="7614" y="20111"/>
                </a:lnTo>
                <a:lnTo>
                  <a:pt x="7659" y="20143"/>
                </a:lnTo>
                <a:lnTo>
                  <a:pt x="7701" y="20134"/>
                </a:lnTo>
                <a:lnTo>
                  <a:pt x="7743" y="20111"/>
                </a:lnTo>
                <a:lnTo>
                  <a:pt x="7737" y="20153"/>
                </a:lnTo>
                <a:lnTo>
                  <a:pt x="7795" y="20163"/>
                </a:lnTo>
                <a:lnTo>
                  <a:pt x="7835" y="20143"/>
                </a:lnTo>
                <a:lnTo>
                  <a:pt x="7878" y="20124"/>
                </a:lnTo>
                <a:lnTo>
                  <a:pt x="7878" y="20082"/>
                </a:lnTo>
                <a:lnTo>
                  <a:pt x="7873" y="20041"/>
                </a:lnTo>
                <a:lnTo>
                  <a:pt x="7852" y="19989"/>
                </a:lnTo>
                <a:lnTo>
                  <a:pt x="7821" y="19938"/>
                </a:lnTo>
                <a:lnTo>
                  <a:pt x="7788" y="19887"/>
                </a:lnTo>
                <a:lnTo>
                  <a:pt x="7758" y="19835"/>
                </a:lnTo>
                <a:lnTo>
                  <a:pt x="7732" y="19794"/>
                </a:lnTo>
                <a:lnTo>
                  <a:pt x="7696" y="19752"/>
                </a:lnTo>
                <a:close/>
                <a:moveTo>
                  <a:pt x="6457" y="20073"/>
                </a:moveTo>
                <a:lnTo>
                  <a:pt x="6441" y="20092"/>
                </a:lnTo>
                <a:lnTo>
                  <a:pt x="6483" y="20143"/>
                </a:lnTo>
                <a:lnTo>
                  <a:pt x="6540" y="20163"/>
                </a:lnTo>
                <a:lnTo>
                  <a:pt x="6592" y="20153"/>
                </a:lnTo>
                <a:lnTo>
                  <a:pt x="6648" y="20153"/>
                </a:lnTo>
                <a:lnTo>
                  <a:pt x="6695" y="20153"/>
                </a:lnTo>
                <a:lnTo>
                  <a:pt x="6732" y="20163"/>
                </a:lnTo>
                <a:lnTo>
                  <a:pt x="6681" y="20102"/>
                </a:lnTo>
                <a:lnTo>
                  <a:pt x="6639" y="20111"/>
                </a:lnTo>
                <a:lnTo>
                  <a:pt x="6587" y="20102"/>
                </a:lnTo>
                <a:lnTo>
                  <a:pt x="6519" y="20092"/>
                </a:lnTo>
                <a:lnTo>
                  <a:pt x="6457" y="20073"/>
                </a:lnTo>
                <a:close/>
                <a:moveTo>
                  <a:pt x="5503" y="20246"/>
                </a:moveTo>
                <a:lnTo>
                  <a:pt x="5489" y="20265"/>
                </a:lnTo>
                <a:lnTo>
                  <a:pt x="5566" y="20297"/>
                </a:lnTo>
                <a:lnTo>
                  <a:pt x="5623" y="20307"/>
                </a:lnTo>
                <a:lnTo>
                  <a:pt x="5654" y="20307"/>
                </a:lnTo>
                <a:lnTo>
                  <a:pt x="5560" y="20265"/>
                </a:lnTo>
                <a:lnTo>
                  <a:pt x="5503" y="20246"/>
                </a:lnTo>
                <a:close/>
                <a:moveTo>
                  <a:pt x="5680" y="20246"/>
                </a:moveTo>
                <a:lnTo>
                  <a:pt x="5696" y="20288"/>
                </a:lnTo>
                <a:lnTo>
                  <a:pt x="5762" y="20329"/>
                </a:lnTo>
                <a:lnTo>
                  <a:pt x="5826" y="20329"/>
                </a:lnTo>
                <a:lnTo>
                  <a:pt x="5845" y="20307"/>
                </a:lnTo>
                <a:lnTo>
                  <a:pt x="5845" y="20265"/>
                </a:lnTo>
                <a:lnTo>
                  <a:pt x="5809" y="20288"/>
                </a:lnTo>
                <a:lnTo>
                  <a:pt x="5741" y="20265"/>
                </a:lnTo>
                <a:lnTo>
                  <a:pt x="5680" y="20246"/>
                </a:lnTo>
                <a:close/>
                <a:moveTo>
                  <a:pt x="8976" y="20718"/>
                </a:moveTo>
                <a:lnTo>
                  <a:pt x="8924" y="20740"/>
                </a:lnTo>
                <a:lnTo>
                  <a:pt x="8903" y="20740"/>
                </a:lnTo>
                <a:lnTo>
                  <a:pt x="8893" y="20779"/>
                </a:lnTo>
                <a:lnTo>
                  <a:pt x="8877" y="20820"/>
                </a:lnTo>
                <a:lnTo>
                  <a:pt x="8872" y="20852"/>
                </a:lnTo>
                <a:lnTo>
                  <a:pt x="8862" y="20894"/>
                </a:lnTo>
                <a:lnTo>
                  <a:pt x="8841" y="20923"/>
                </a:lnTo>
                <a:lnTo>
                  <a:pt x="8773" y="20955"/>
                </a:lnTo>
                <a:lnTo>
                  <a:pt x="8780" y="20984"/>
                </a:lnTo>
                <a:lnTo>
                  <a:pt x="8836" y="21016"/>
                </a:lnTo>
                <a:lnTo>
                  <a:pt x="8929" y="21026"/>
                </a:lnTo>
                <a:lnTo>
                  <a:pt x="9001" y="21006"/>
                </a:lnTo>
                <a:lnTo>
                  <a:pt x="9065" y="20984"/>
                </a:lnTo>
                <a:lnTo>
                  <a:pt x="9116" y="20965"/>
                </a:lnTo>
                <a:lnTo>
                  <a:pt x="9168" y="20933"/>
                </a:lnTo>
                <a:lnTo>
                  <a:pt x="9152" y="20881"/>
                </a:lnTo>
                <a:lnTo>
                  <a:pt x="9131" y="20843"/>
                </a:lnTo>
                <a:lnTo>
                  <a:pt x="9100" y="20791"/>
                </a:lnTo>
                <a:lnTo>
                  <a:pt x="9039" y="20740"/>
                </a:lnTo>
                <a:lnTo>
                  <a:pt x="8976" y="20718"/>
                </a:lnTo>
                <a:close/>
                <a:moveTo>
                  <a:pt x="4457" y="20759"/>
                </a:moveTo>
                <a:lnTo>
                  <a:pt x="4472" y="20801"/>
                </a:lnTo>
                <a:lnTo>
                  <a:pt x="4530" y="20820"/>
                </a:lnTo>
                <a:lnTo>
                  <a:pt x="4535" y="20830"/>
                </a:lnTo>
                <a:lnTo>
                  <a:pt x="4596" y="20862"/>
                </a:lnTo>
                <a:lnTo>
                  <a:pt x="4685" y="20904"/>
                </a:lnTo>
                <a:lnTo>
                  <a:pt x="4742" y="20881"/>
                </a:lnTo>
                <a:lnTo>
                  <a:pt x="4685" y="20843"/>
                </a:lnTo>
                <a:lnTo>
                  <a:pt x="4617" y="20811"/>
                </a:lnTo>
                <a:lnTo>
                  <a:pt x="4544" y="20779"/>
                </a:lnTo>
                <a:lnTo>
                  <a:pt x="4457" y="20759"/>
                </a:lnTo>
                <a:close/>
                <a:moveTo>
                  <a:pt x="8499" y="20894"/>
                </a:moveTo>
                <a:lnTo>
                  <a:pt x="8495" y="20933"/>
                </a:lnTo>
                <a:lnTo>
                  <a:pt x="8483" y="20965"/>
                </a:lnTo>
                <a:lnTo>
                  <a:pt x="8396" y="20965"/>
                </a:lnTo>
                <a:lnTo>
                  <a:pt x="8313" y="20955"/>
                </a:lnTo>
                <a:lnTo>
                  <a:pt x="8344" y="20984"/>
                </a:lnTo>
                <a:lnTo>
                  <a:pt x="8405" y="21016"/>
                </a:lnTo>
                <a:lnTo>
                  <a:pt x="8483" y="21006"/>
                </a:lnTo>
                <a:lnTo>
                  <a:pt x="8566" y="21026"/>
                </a:lnTo>
                <a:lnTo>
                  <a:pt x="8561" y="20984"/>
                </a:lnTo>
                <a:lnTo>
                  <a:pt x="8556" y="20933"/>
                </a:lnTo>
                <a:lnTo>
                  <a:pt x="8499" y="20894"/>
                </a:lnTo>
                <a:close/>
              </a:path>
            </a:pathLst>
          </a:custGeom>
          <a:solidFill>
            <a:schemeClr val="accent5">
              <a:lumMod val="75000"/>
              <a:alpha val="31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rtl="1"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مطار"/>
          <p:cNvSpPr/>
          <p:nvPr/>
        </p:nvSpPr>
        <p:spPr>
          <a:xfrm rot="2700000">
            <a:off x="1328582" y="5100641"/>
            <a:ext cx="897429" cy="9381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0160" y="0"/>
                  <a:pt x="9641" y="496"/>
                  <a:pt x="9641" y="1109"/>
                </a:cubicBezTo>
                <a:lnTo>
                  <a:pt x="9641" y="7950"/>
                </a:lnTo>
                <a:lnTo>
                  <a:pt x="9500" y="7950"/>
                </a:lnTo>
                <a:lnTo>
                  <a:pt x="0" y="13589"/>
                </a:lnTo>
                <a:lnTo>
                  <a:pt x="0" y="15962"/>
                </a:lnTo>
                <a:lnTo>
                  <a:pt x="9505" y="13058"/>
                </a:lnTo>
                <a:lnTo>
                  <a:pt x="9539" y="18193"/>
                </a:lnTo>
                <a:lnTo>
                  <a:pt x="7450" y="19708"/>
                </a:lnTo>
                <a:lnTo>
                  <a:pt x="7450" y="21600"/>
                </a:lnTo>
                <a:lnTo>
                  <a:pt x="10800" y="20603"/>
                </a:lnTo>
                <a:lnTo>
                  <a:pt x="14150" y="21600"/>
                </a:lnTo>
                <a:lnTo>
                  <a:pt x="14150" y="19708"/>
                </a:lnTo>
                <a:lnTo>
                  <a:pt x="12061" y="18193"/>
                </a:lnTo>
                <a:lnTo>
                  <a:pt x="12095" y="13058"/>
                </a:lnTo>
                <a:lnTo>
                  <a:pt x="21600" y="15962"/>
                </a:lnTo>
                <a:lnTo>
                  <a:pt x="21600" y="13589"/>
                </a:lnTo>
                <a:lnTo>
                  <a:pt x="12102" y="7950"/>
                </a:lnTo>
                <a:lnTo>
                  <a:pt x="11959" y="7950"/>
                </a:lnTo>
                <a:lnTo>
                  <a:pt x="11959" y="1109"/>
                </a:lnTo>
                <a:cubicBezTo>
                  <a:pt x="11959" y="496"/>
                  <a:pt x="11440" y="0"/>
                  <a:pt x="10800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rtl="1"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دبوس موقع"/>
          <p:cNvSpPr/>
          <p:nvPr/>
        </p:nvSpPr>
        <p:spPr>
          <a:xfrm>
            <a:off x="7510380" y="1812990"/>
            <a:ext cx="189143" cy="304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8" y="0"/>
                  <a:pt x="0" y="2997"/>
                  <a:pt x="0" y="6701"/>
                </a:cubicBezTo>
                <a:cubicBezTo>
                  <a:pt x="0" y="12819"/>
                  <a:pt x="10800" y="21600"/>
                  <a:pt x="10800" y="21600"/>
                </a:cubicBezTo>
                <a:cubicBezTo>
                  <a:pt x="10800" y="21600"/>
                  <a:pt x="21600" y="12814"/>
                  <a:pt x="21600" y="6701"/>
                </a:cubicBezTo>
                <a:cubicBezTo>
                  <a:pt x="21600" y="2997"/>
                  <a:pt x="16762" y="0"/>
                  <a:pt x="10800" y="0"/>
                </a:cubicBezTo>
                <a:close/>
                <a:moveTo>
                  <a:pt x="10800" y="2683"/>
                </a:moveTo>
                <a:cubicBezTo>
                  <a:pt x="14368" y="2683"/>
                  <a:pt x="17267" y="4482"/>
                  <a:pt x="17267" y="6696"/>
                </a:cubicBezTo>
                <a:cubicBezTo>
                  <a:pt x="17267" y="8910"/>
                  <a:pt x="14368" y="10709"/>
                  <a:pt x="10800" y="10709"/>
                </a:cubicBezTo>
                <a:cubicBezTo>
                  <a:pt x="7232" y="10709"/>
                  <a:pt x="4335" y="8910"/>
                  <a:pt x="4335" y="6696"/>
                </a:cubicBezTo>
                <a:cubicBezTo>
                  <a:pt x="4335" y="4482"/>
                  <a:pt x="7232" y="2683"/>
                  <a:pt x="10800" y="2683"/>
                </a:cubicBezTo>
                <a:close/>
                <a:moveTo>
                  <a:pt x="10800" y="4769"/>
                </a:moveTo>
                <a:cubicBezTo>
                  <a:pt x="9085" y="4769"/>
                  <a:pt x="7686" y="5632"/>
                  <a:pt x="7686" y="6701"/>
                </a:cubicBezTo>
                <a:cubicBezTo>
                  <a:pt x="7686" y="7770"/>
                  <a:pt x="9077" y="8635"/>
                  <a:pt x="10800" y="8635"/>
                </a:cubicBezTo>
                <a:cubicBezTo>
                  <a:pt x="12523" y="8635"/>
                  <a:pt x="13917" y="7770"/>
                  <a:pt x="13917" y="6701"/>
                </a:cubicBezTo>
                <a:cubicBezTo>
                  <a:pt x="13917" y="5632"/>
                  <a:pt x="12515" y="4769"/>
                  <a:pt x="10800" y="4769"/>
                </a:cubicBezTo>
                <a:close/>
              </a:path>
            </a:pathLst>
          </a:cu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rtl="1"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دبوس موقع"/>
          <p:cNvSpPr/>
          <p:nvPr/>
        </p:nvSpPr>
        <p:spPr>
          <a:xfrm>
            <a:off x="3207021" y="1601099"/>
            <a:ext cx="189143" cy="304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8" y="0"/>
                  <a:pt x="0" y="2997"/>
                  <a:pt x="0" y="6701"/>
                </a:cubicBezTo>
                <a:cubicBezTo>
                  <a:pt x="0" y="12819"/>
                  <a:pt x="10800" y="21600"/>
                  <a:pt x="10800" y="21600"/>
                </a:cubicBezTo>
                <a:cubicBezTo>
                  <a:pt x="10800" y="21600"/>
                  <a:pt x="21600" y="12814"/>
                  <a:pt x="21600" y="6701"/>
                </a:cubicBezTo>
                <a:cubicBezTo>
                  <a:pt x="21600" y="2997"/>
                  <a:pt x="16762" y="0"/>
                  <a:pt x="10800" y="0"/>
                </a:cubicBezTo>
                <a:close/>
                <a:moveTo>
                  <a:pt x="10800" y="2683"/>
                </a:moveTo>
                <a:cubicBezTo>
                  <a:pt x="14368" y="2683"/>
                  <a:pt x="17267" y="4482"/>
                  <a:pt x="17267" y="6696"/>
                </a:cubicBezTo>
                <a:cubicBezTo>
                  <a:pt x="17267" y="8910"/>
                  <a:pt x="14368" y="10709"/>
                  <a:pt x="10800" y="10709"/>
                </a:cubicBezTo>
                <a:cubicBezTo>
                  <a:pt x="7232" y="10709"/>
                  <a:pt x="4335" y="8910"/>
                  <a:pt x="4335" y="6696"/>
                </a:cubicBezTo>
                <a:cubicBezTo>
                  <a:pt x="4335" y="4482"/>
                  <a:pt x="7232" y="2683"/>
                  <a:pt x="10800" y="2683"/>
                </a:cubicBezTo>
                <a:close/>
                <a:moveTo>
                  <a:pt x="10800" y="4769"/>
                </a:moveTo>
                <a:cubicBezTo>
                  <a:pt x="9085" y="4769"/>
                  <a:pt x="7686" y="5632"/>
                  <a:pt x="7686" y="6701"/>
                </a:cubicBezTo>
                <a:cubicBezTo>
                  <a:pt x="7686" y="7770"/>
                  <a:pt x="9077" y="8635"/>
                  <a:pt x="10800" y="8635"/>
                </a:cubicBezTo>
                <a:cubicBezTo>
                  <a:pt x="12523" y="8635"/>
                  <a:pt x="13917" y="7770"/>
                  <a:pt x="13917" y="6701"/>
                </a:cubicBezTo>
                <a:cubicBezTo>
                  <a:pt x="13917" y="5632"/>
                  <a:pt x="12515" y="4769"/>
                  <a:pt x="10800" y="476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rtl="1"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دبوس موقع"/>
          <p:cNvSpPr/>
          <p:nvPr/>
        </p:nvSpPr>
        <p:spPr>
          <a:xfrm>
            <a:off x="6001428" y="2747306"/>
            <a:ext cx="189143" cy="304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8" y="0"/>
                  <a:pt x="0" y="2997"/>
                  <a:pt x="0" y="6701"/>
                </a:cubicBezTo>
                <a:cubicBezTo>
                  <a:pt x="0" y="12819"/>
                  <a:pt x="10800" y="21600"/>
                  <a:pt x="10800" y="21600"/>
                </a:cubicBezTo>
                <a:cubicBezTo>
                  <a:pt x="10800" y="21600"/>
                  <a:pt x="21600" y="12814"/>
                  <a:pt x="21600" y="6701"/>
                </a:cubicBezTo>
                <a:cubicBezTo>
                  <a:pt x="21600" y="2997"/>
                  <a:pt x="16762" y="0"/>
                  <a:pt x="10800" y="0"/>
                </a:cubicBezTo>
                <a:close/>
                <a:moveTo>
                  <a:pt x="10800" y="2683"/>
                </a:moveTo>
                <a:cubicBezTo>
                  <a:pt x="14368" y="2683"/>
                  <a:pt x="17267" y="4482"/>
                  <a:pt x="17267" y="6696"/>
                </a:cubicBezTo>
                <a:cubicBezTo>
                  <a:pt x="17267" y="8910"/>
                  <a:pt x="14368" y="10709"/>
                  <a:pt x="10800" y="10709"/>
                </a:cubicBezTo>
                <a:cubicBezTo>
                  <a:pt x="7232" y="10709"/>
                  <a:pt x="4335" y="8910"/>
                  <a:pt x="4335" y="6696"/>
                </a:cubicBezTo>
                <a:cubicBezTo>
                  <a:pt x="4335" y="4482"/>
                  <a:pt x="7232" y="2683"/>
                  <a:pt x="10800" y="2683"/>
                </a:cubicBezTo>
                <a:close/>
                <a:moveTo>
                  <a:pt x="10800" y="4769"/>
                </a:moveTo>
                <a:cubicBezTo>
                  <a:pt x="9085" y="4769"/>
                  <a:pt x="7686" y="5632"/>
                  <a:pt x="7686" y="6701"/>
                </a:cubicBezTo>
                <a:cubicBezTo>
                  <a:pt x="7686" y="7770"/>
                  <a:pt x="9077" y="8635"/>
                  <a:pt x="10800" y="8635"/>
                </a:cubicBezTo>
                <a:cubicBezTo>
                  <a:pt x="12523" y="8635"/>
                  <a:pt x="13917" y="7770"/>
                  <a:pt x="13917" y="6701"/>
                </a:cubicBezTo>
                <a:cubicBezTo>
                  <a:pt x="13917" y="5632"/>
                  <a:pt x="12515" y="4769"/>
                  <a:pt x="10800" y="476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rtl="1"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دبوس موقع"/>
          <p:cNvSpPr/>
          <p:nvPr/>
        </p:nvSpPr>
        <p:spPr>
          <a:xfrm>
            <a:off x="6786530" y="4345396"/>
            <a:ext cx="189143" cy="304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8" y="0"/>
                  <a:pt x="0" y="2997"/>
                  <a:pt x="0" y="6701"/>
                </a:cubicBezTo>
                <a:cubicBezTo>
                  <a:pt x="0" y="12819"/>
                  <a:pt x="10800" y="21600"/>
                  <a:pt x="10800" y="21600"/>
                </a:cubicBezTo>
                <a:cubicBezTo>
                  <a:pt x="10800" y="21600"/>
                  <a:pt x="21600" y="12814"/>
                  <a:pt x="21600" y="6701"/>
                </a:cubicBezTo>
                <a:cubicBezTo>
                  <a:pt x="21600" y="2997"/>
                  <a:pt x="16762" y="0"/>
                  <a:pt x="10800" y="0"/>
                </a:cubicBezTo>
                <a:close/>
                <a:moveTo>
                  <a:pt x="10800" y="2683"/>
                </a:moveTo>
                <a:cubicBezTo>
                  <a:pt x="14368" y="2683"/>
                  <a:pt x="17267" y="4482"/>
                  <a:pt x="17267" y="6696"/>
                </a:cubicBezTo>
                <a:cubicBezTo>
                  <a:pt x="17267" y="8910"/>
                  <a:pt x="14368" y="10709"/>
                  <a:pt x="10800" y="10709"/>
                </a:cubicBezTo>
                <a:cubicBezTo>
                  <a:pt x="7232" y="10709"/>
                  <a:pt x="4335" y="8910"/>
                  <a:pt x="4335" y="6696"/>
                </a:cubicBezTo>
                <a:cubicBezTo>
                  <a:pt x="4335" y="4482"/>
                  <a:pt x="7232" y="2683"/>
                  <a:pt x="10800" y="2683"/>
                </a:cubicBezTo>
                <a:close/>
                <a:moveTo>
                  <a:pt x="10800" y="4769"/>
                </a:moveTo>
                <a:cubicBezTo>
                  <a:pt x="9085" y="4769"/>
                  <a:pt x="7686" y="5632"/>
                  <a:pt x="7686" y="6701"/>
                </a:cubicBezTo>
                <a:cubicBezTo>
                  <a:pt x="7686" y="7770"/>
                  <a:pt x="9077" y="8635"/>
                  <a:pt x="10800" y="8635"/>
                </a:cubicBezTo>
                <a:cubicBezTo>
                  <a:pt x="12523" y="8635"/>
                  <a:pt x="13917" y="7770"/>
                  <a:pt x="13917" y="6701"/>
                </a:cubicBezTo>
                <a:cubicBezTo>
                  <a:pt x="13917" y="5632"/>
                  <a:pt x="12515" y="4769"/>
                  <a:pt x="10800" y="476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rtl="1"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دبوس موقع"/>
          <p:cNvSpPr/>
          <p:nvPr/>
        </p:nvSpPr>
        <p:spPr>
          <a:xfrm>
            <a:off x="10194539" y="4192977"/>
            <a:ext cx="189143" cy="304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8" y="0"/>
                  <a:pt x="0" y="2997"/>
                  <a:pt x="0" y="6701"/>
                </a:cubicBezTo>
                <a:cubicBezTo>
                  <a:pt x="0" y="12819"/>
                  <a:pt x="10800" y="21600"/>
                  <a:pt x="10800" y="21600"/>
                </a:cubicBezTo>
                <a:cubicBezTo>
                  <a:pt x="10800" y="21600"/>
                  <a:pt x="21600" y="12814"/>
                  <a:pt x="21600" y="6701"/>
                </a:cubicBezTo>
                <a:cubicBezTo>
                  <a:pt x="21600" y="2997"/>
                  <a:pt x="16762" y="0"/>
                  <a:pt x="10800" y="0"/>
                </a:cubicBezTo>
                <a:close/>
                <a:moveTo>
                  <a:pt x="10800" y="2683"/>
                </a:moveTo>
                <a:cubicBezTo>
                  <a:pt x="14368" y="2683"/>
                  <a:pt x="17267" y="4482"/>
                  <a:pt x="17267" y="6696"/>
                </a:cubicBezTo>
                <a:cubicBezTo>
                  <a:pt x="17267" y="8910"/>
                  <a:pt x="14368" y="10709"/>
                  <a:pt x="10800" y="10709"/>
                </a:cubicBezTo>
                <a:cubicBezTo>
                  <a:pt x="7232" y="10709"/>
                  <a:pt x="4335" y="8910"/>
                  <a:pt x="4335" y="6696"/>
                </a:cubicBezTo>
                <a:cubicBezTo>
                  <a:pt x="4335" y="4482"/>
                  <a:pt x="7232" y="2683"/>
                  <a:pt x="10800" y="2683"/>
                </a:cubicBezTo>
                <a:close/>
                <a:moveTo>
                  <a:pt x="10800" y="4769"/>
                </a:moveTo>
                <a:cubicBezTo>
                  <a:pt x="9085" y="4769"/>
                  <a:pt x="7686" y="5632"/>
                  <a:pt x="7686" y="6701"/>
                </a:cubicBezTo>
                <a:cubicBezTo>
                  <a:pt x="7686" y="7770"/>
                  <a:pt x="9077" y="8635"/>
                  <a:pt x="10800" y="8635"/>
                </a:cubicBezTo>
                <a:cubicBezTo>
                  <a:pt x="12523" y="8635"/>
                  <a:pt x="13917" y="7770"/>
                  <a:pt x="13917" y="6701"/>
                </a:cubicBezTo>
                <a:cubicBezTo>
                  <a:pt x="13917" y="5632"/>
                  <a:pt x="12515" y="4769"/>
                  <a:pt x="10800" y="476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rtl="1"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المحطة الأولى"/>
          <p:cNvSpPr txBox="1"/>
          <p:nvPr/>
        </p:nvSpPr>
        <p:spPr>
          <a:xfrm>
            <a:off x="7510380" y="361220"/>
            <a:ext cx="1488547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9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hangingPunct="0">
              <a:defRPr/>
            </a:pPr>
            <a:r>
              <a:rPr sz="3200" kern="0" dirty="0" err="1">
                <a:solidFill>
                  <a:srgbClr val="000000"/>
                </a:solidFill>
                <a:latin typeface="Abdo Free" panose="02000000000000000000" pitchFamily="2" charset="-78"/>
                <a:cs typeface="Abdo Free" panose="02000000000000000000" pitchFamily="2" charset="-78"/>
              </a:rPr>
              <a:t>المحطة</a:t>
            </a:r>
            <a:r>
              <a:rPr sz="3200" kern="0" dirty="0">
                <a:solidFill>
                  <a:srgbClr val="000000"/>
                </a:solidFill>
                <a:latin typeface="Abdo Free" panose="02000000000000000000" pitchFamily="2" charset="-78"/>
                <a:cs typeface="Abdo Free" panose="02000000000000000000" pitchFamily="2" charset="-78"/>
              </a:rPr>
              <a:t> </a:t>
            </a:r>
            <a:r>
              <a:rPr sz="3200" kern="0" dirty="0" err="1">
                <a:solidFill>
                  <a:srgbClr val="000000"/>
                </a:solidFill>
                <a:latin typeface="Abdo Free" panose="02000000000000000000" pitchFamily="2" charset="-78"/>
                <a:cs typeface="Abdo Free" panose="02000000000000000000" pitchFamily="2" charset="-78"/>
              </a:rPr>
              <a:t>الأولى</a:t>
            </a:r>
            <a:endParaRPr sz="3200" kern="0" dirty="0">
              <a:solidFill>
                <a:srgbClr val="000000"/>
              </a:solidFill>
              <a:latin typeface="Abdo Free" panose="02000000000000000000" pitchFamily="2" charset="-78"/>
              <a:cs typeface="Abdo Free" panose="020000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C 0.01159 -0.03565 0.02318 -0.07084 0.03151 -0.11111 C 0.03972 -0.15162 0.04401 -0.19653 0.04844 -0.24051 C 0.05287 -0.28449 0.05703 -0.32755 0.06289 -0.37315 C 0.06901 -0.41852 0.07696 -0.46644 0.0875 -0.5007 C 0.09844 -0.53542 0.11185 -0.55718 0.12552 -0.57848 " pathEditMode="relative" rAng="0" ptsTypes="AAAAAA">
                                      <p:cBhvr>
                                        <p:cTn id="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6" y="-2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cartoon_pencil_800_clr_9021.png" descr="cartoon_pencil_800_clr_90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500" y="198945"/>
            <a:ext cx="799806" cy="1262021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شكل حر 15"/>
          <p:cNvSpPr/>
          <p:nvPr/>
        </p:nvSpPr>
        <p:spPr>
          <a:xfrm>
            <a:off x="7761025" y="198944"/>
            <a:ext cx="2579428" cy="2319586"/>
          </a:xfrm>
          <a:custGeom>
            <a:avLst/>
            <a:gdLst>
              <a:gd name="connsiteX0" fmla="*/ 1289714 w 2579428"/>
              <a:gd name="connsiteY0" fmla="*/ 0 h 2319586"/>
              <a:gd name="connsiteX1" fmla="*/ 2579428 w 2579428"/>
              <a:gd name="connsiteY1" fmla="*/ 1159793 h 2319586"/>
              <a:gd name="connsiteX2" fmla="*/ 1289714 w 2579428"/>
              <a:gd name="connsiteY2" fmla="*/ 2319586 h 2319586"/>
              <a:gd name="connsiteX3" fmla="*/ 0 w 2579428"/>
              <a:gd name="connsiteY3" fmla="*/ 1159793 h 2319586"/>
              <a:gd name="connsiteX4" fmla="*/ 1289714 w 2579428"/>
              <a:gd name="connsiteY4" fmla="*/ 0 h 231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9428" h="2319586">
                <a:moveTo>
                  <a:pt x="1289714" y="0"/>
                </a:moveTo>
                <a:cubicBezTo>
                  <a:pt x="2002003" y="0"/>
                  <a:pt x="2579428" y="519257"/>
                  <a:pt x="2579428" y="1159793"/>
                </a:cubicBezTo>
                <a:cubicBezTo>
                  <a:pt x="2579428" y="1800329"/>
                  <a:pt x="2002003" y="2319586"/>
                  <a:pt x="1289714" y="2319586"/>
                </a:cubicBezTo>
                <a:cubicBezTo>
                  <a:pt x="577425" y="2319586"/>
                  <a:pt x="0" y="1800329"/>
                  <a:pt x="0" y="1159793"/>
                </a:cubicBezTo>
                <a:cubicBezTo>
                  <a:pt x="0" y="519257"/>
                  <a:pt x="577425" y="0"/>
                  <a:pt x="1289714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574B3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noAutofit/>
          </a:bodyPr>
          <a:lstStyle/>
          <a:p>
            <a:pPr rtl="1" hangingPunct="0"/>
            <a:endParaRPr lang="ar-KW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السؤال الاول"/>
          <p:cNvSpPr txBox="1"/>
          <p:nvPr/>
        </p:nvSpPr>
        <p:spPr>
          <a:xfrm>
            <a:off x="7156403" y="634381"/>
            <a:ext cx="3670338" cy="724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8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hangingPunct="0">
              <a:defRPr/>
            </a:pPr>
            <a:r>
              <a:rPr lang="ar-KW" sz="4000" kern="0" dirty="0">
                <a:solidFill>
                  <a:srgbClr val="000000"/>
                </a:solidFill>
                <a:latin typeface="Abdo Free" panose="02000000000000000000" pitchFamily="2" charset="-78"/>
                <a:cs typeface="Abdo Free" panose="02000000000000000000" pitchFamily="2" charset="-78"/>
              </a:rPr>
              <a:t>المحطة الأولى </a:t>
            </a:r>
            <a:r>
              <a:rPr sz="4000" kern="0" dirty="0">
                <a:solidFill>
                  <a:srgbClr val="000000"/>
                </a:solidFill>
                <a:latin typeface="Abdo Free" panose="02000000000000000000" pitchFamily="2" charset="-78"/>
                <a:cs typeface="Abdo Free" panose="02000000000000000000" pitchFamily="2" charset="-78"/>
              </a:rPr>
              <a:t> </a:t>
            </a:r>
          </a:p>
        </p:txBody>
      </p:sp>
      <p:pic>
        <p:nvPicPr>
          <p:cNvPr id="19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494615" y="1461174"/>
            <a:ext cx="1098596" cy="1098596"/>
          </a:xfrm>
          <a:prstGeom prst="rect">
            <a:avLst/>
          </a:prstGeom>
        </p:spPr>
      </p:pic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D004FAC-0E51-8C34-E45B-71604BC1B7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252" r="1" b="46194"/>
          <a:stretch/>
        </p:blipFill>
        <p:spPr>
          <a:xfrm>
            <a:off x="2845158" y="1848321"/>
            <a:ext cx="4711148" cy="437529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98244A3-8F03-24F2-C62D-4C5B376EC19B}"/>
              </a:ext>
            </a:extLst>
          </p:cNvPr>
          <p:cNvSpPr/>
          <p:nvPr/>
        </p:nvSpPr>
        <p:spPr>
          <a:xfrm>
            <a:off x="5976730" y="2773018"/>
            <a:ext cx="655983" cy="649356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KW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6CCCDA-82B4-9CF7-58BB-5400C1E755C8}"/>
              </a:ext>
            </a:extLst>
          </p:cNvPr>
          <p:cNvSpPr txBox="1"/>
          <p:nvPr/>
        </p:nvSpPr>
        <p:spPr>
          <a:xfrm>
            <a:off x="3856383" y="3912905"/>
            <a:ext cx="2034209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KW" sz="4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Sakkal Majalla" panose="02000000000000000000" pitchFamily="2" charset="-78"/>
                <a:cs typeface="Sakkal Majalla" panose="02000000000000000000" pitchFamily="2" charset="-78"/>
                <a:sym typeface="Calibri"/>
              </a:rPr>
              <a:t>754,0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l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مسقط روبنسن للعالم"/>
          <p:cNvSpPr/>
          <p:nvPr/>
        </p:nvSpPr>
        <p:spPr>
          <a:xfrm>
            <a:off x="0" y="0"/>
            <a:ext cx="12191999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51" y="0"/>
                </a:moveTo>
                <a:lnTo>
                  <a:pt x="9427" y="10"/>
                </a:lnTo>
                <a:lnTo>
                  <a:pt x="9369" y="39"/>
                </a:lnTo>
                <a:lnTo>
                  <a:pt x="9246" y="29"/>
                </a:lnTo>
                <a:lnTo>
                  <a:pt x="9110" y="80"/>
                </a:lnTo>
                <a:lnTo>
                  <a:pt x="9095" y="112"/>
                </a:lnTo>
                <a:lnTo>
                  <a:pt x="9168" y="164"/>
                </a:lnTo>
                <a:lnTo>
                  <a:pt x="9100" y="132"/>
                </a:lnTo>
                <a:lnTo>
                  <a:pt x="9048" y="122"/>
                </a:lnTo>
                <a:lnTo>
                  <a:pt x="8976" y="90"/>
                </a:lnTo>
                <a:lnTo>
                  <a:pt x="8862" y="141"/>
                </a:lnTo>
                <a:lnTo>
                  <a:pt x="8831" y="112"/>
                </a:lnTo>
                <a:lnTo>
                  <a:pt x="8716" y="112"/>
                </a:lnTo>
                <a:lnTo>
                  <a:pt x="8603" y="132"/>
                </a:lnTo>
                <a:lnTo>
                  <a:pt x="8504" y="154"/>
                </a:lnTo>
                <a:lnTo>
                  <a:pt x="8504" y="193"/>
                </a:lnTo>
                <a:lnTo>
                  <a:pt x="8448" y="193"/>
                </a:lnTo>
                <a:lnTo>
                  <a:pt x="8287" y="257"/>
                </a:lnTo>
                <a:lnTo>
                  <a:pt x="8240" y="295"/>
                </a:lnTo>
                <a:lnTo>
                  <a:pt x="8328" y="327"/>
                </a:lnTo>
                <a:lnTo>
                  <a:pt x="8297" y="369"/>
                </a:lnTo>
                <a:lnTo>
                  <a:pt x="8137" y="411"/>
                </a:lnTo>
                <a:lnTo>
                  <a:pt x="7965" y="462"/>
                </a:lnTo>
                <a:lnTo>
                  <a:pt x="7939" y="491"/>
                </a:lnTo>
                <a:lnTo>
                  <a:pt x="8012" y="533"/>
                </a:lnTo>
                <a:lnTo>
                  <a:pt x="8167" y="565"/>
                </a:lnTo>
                <a:lnTo>
                  <a:pt x="8085" y="565"/>
                </a:lnTo>
                <a:lnTo>
                  <a:pt x="7970" y="603"/>
                </a:lnTo>
                <a:lnTo>
                  <a:pt x="8012" y="667"/>
                </a:lnTo>
                <a:lnTo>
                  <a:pt x="8043" y="696"/>
                </a:lnTo>
                <a:lnTo>
                  <a:pt x="8146" y="687"/>
                </a:lnTo>
                <a:lnTo>
                  <a:pt x="8255" y="687"/>
                </a:lnTo>
                <a:lnTo>
                  <a:pt x="8339" y="696"/>
                </a:lnTo>
                <a:lnTo>
                  <a:pt x="8427" y="757"/>
                </a:lnTo>
                <a:lnTo>
                  <a:pt x="8410" y="799"/>
                </a:lnTo>
                <a:lnTo>
                  <a:pt x="8448" y="841"/>
                </a:lnTo>
                <a:lnTo>
                  <a:pt x="8462" y="953"/>
                </a:lnTo>
                <a:lnTo>
                  <a:pt x="8474" y="1027"/>
                </a:lnTo>
                <a:lnTo>
                  <a:pt x="8488" y="1065"/>
                </a:lnTo>
                <a:lnTo>
                  <a:pt x="8417" y="1168"/>
                </a:lnTo>
                <a:lnTo>
                  <a:pt x="8443" y="1200"/>
                </a:lnTo>
                <a:lnTo>
                  <a:pt x="8488" y="1181"/>
                </a:lnTo>
                <a:lnTo>
                  <a:pt x="8520" y="1219"/>
                </a:lnTo>
                <a:lnTo>
                  <a:pt x="8572" y="1293"/>
                </a:lnTo>
                <a:lnTo>
                  <a:pt x="8495" y="1261"/>
                </a:lnTo>
                <a:lnTo>
                  <a:pt x="8452" y="1261"/>
                </a:lnTo>
                <a:lnTo>
                  <a:pt x="8422" y="1322"/>
                </a:lnTo>
                <a:lnTo>
                  <a:pt x="8405" y="1405"/>
                </a:lnTo>
                <a:lnTo>
                  <a:pt x="8448" y="1437"/>
                </a:lnTo>
                <a:lnTo>
                  <a:pt x="8495" y="1425"/>
                </a:lnTo>
                <a:lnTo>
                  <a:pt x="8520" y="1405"/>
                </a:lnTo>
                <a:lnTo>
                  <a:pt x="8577" y="1364"/>
                </a:lnTo>
                <a:lnTo>
                  <a:pt x="8551" y="1457"/>
                </a:lnTo>
                <a:lnTo>
                  <a:pt x="8520" y="1508"/>
                </a:lnTo>
                <a:lnTo>
                  <a:pt x="8448" y="1550"/>
                </a:lnTo>
                <a:lnTo>
                  <a:pt x="8370" y="1681"/>
                </a:lnTo>
                <a:lnTo>
                  <a:pt x="8391" y="1723"/>
                </a:lnTo>
                <a:lnTo>
                  <a:pt x="8354" y="1816"/>
                </a:lnTo>
                <a:lnTo>
                  <a:pt x="8396" y="1919"/>
                </a:lnTo>
                <a:lnTo>
                  <a:pt x="8380" y="2031"/>
                </a:lnTo>
                <a:lnTo>
                  <a:pt x="8384" y="2105"/>
                </a:lnTo>
                <a:lnTo>
                  <a:pt x="8436" y="2259"/>
                </a:lnTo>
                <a:lnTo>
                  <a:pt x="8448" y="2381"/>
                </a:lnTo>
                <a:lnTo>
                  <a:pt x="8478" y="2442"/>
                </a:lnTo>
                <a:lnTo>
                  <a:pt x="8577" y="2451"/>
                </a:lnTo>
                <a:lnTo>
                  <a:pt x="8629" y="2544"/>
                </a:lnTo>
                <a:lnTo>
                  <a:pt x="8702" y="2544"/>
                </a:lnTo>
                <a:lnTo>
                  <a:pt x="8742" y="2422"/>
                </a:lnTo>
                <a:lnTo>
                  <a:pt x="8780" y="2320"/>
                </a:lnTo>
                <a:lnTo>
                  <a:pt x="8780" y="2227"/>
                </a:lnTo>
                <a:lnTo>
                  <a:pt x="8872" y="2124"/>
                </a:lnTo>
                <a:lnTo>
                  <a:pt x="8909" y="2041"/>
                </a:lnTo>
                <a:lnTo>
                  <a:pt x="8919" y="1960"/>
                </a:lnTo>
                <a:lnTo>
                  <a:pt x="8971" y="1887"/>
                </a:lnTo>
                <a:lnTo>
                  <a:pt x="9044" y="1858"/>
                </a:lnTo>
                <a:lnTo>
                  <a:pt x="9110" y="1826"/>
                </a:lnTo>
                <a:lnTo>
                  <a:pt x="9142" y="1826"/>
                </a:lnTo>
                <a:lnTo>
                  <a:pt x="9251" y="1745"/>
                </a:lnTo>
                <a:lnTo>
                  <a:pt x="9333" y="1620"/>
                </a:lnTo>
                <a:lnTo>
                  <a:pt x="9385" y="1569"/>
                </a:lnTo>
                <a:lnTo>
                  <a:pt x="9432" y="1569"/>
                </a:lnTo>
                <a:lnTo>
                  <a:pt x="9567" y="1527"/>
                </a:lnTo>
                <a:lnTo>
                  <a:pt x="9701" y="1447"/>
                </a:lnTo>
                <a:lnTo>
                  <a:pt x="9826" y="1344"/>
                </a:lnTo>
                <a:lnTo>
                  <a:pt x="9769" y="1335"/>
                </a:lnTo>
                <a:lnTo>
                  <a:pt x="9654" y="1335"/>
                </a:lnTo>
                <a:lnTo>
                  <a:pt x="9712" y="1271"/>
                </a:lnTo>
                <a:lnTo>
                  <a:pt x="9706" y="1200"/>
                </a:lnTo>
                <a:lnTo>
                  <a:pt x="9753" y="1261"/>
                </a:lnTo>
                <a:lnTo>
                  <a:pt x="9779" y="1303"/>
                </a:lnTo>
                <a:lnTo>
                  <a:pt x="9857" y="1283"/>
                </a:lnTo>
                <a:lnTo>
                  <a:pt x="9852" y="1190"/>
                </a:lnTo>
                <a:lnTo>
                  <a:pt x="9805" y="1129"/>
                </a:lnTo>
                <a:lnTo>
                  <a:pt x="9748" y="1097"/>
                </a:lnTo>
                <a:lnTo>
                  <a:pt x="9774" y="1065"/>
                </a:lnTo>
                <a:lnTo>
                  <a:pt x="9852" y="1117"/>
                </a:lnTo>
                <a:lnTo>
                  <a:pt x="9857" y="1065"/>
                </a:lnTo>
                <a:lnTo>
                  <a:pt x="9816" y="995"/>
                </a:lnTo>
                <a:lnTo>
                  <a:pt x="9873" y="995"/>
                </a:lnTo>
                <a:lnTo>
                  <a:pt x="9934" y="975"/>
                </a:lnTo>
                <a:lnTo>
                  <a:pt x="9951" y="934"/>
                </a:lnTo>
                <a:lnTo>
                  <a:pt x="9908" y="892"/>
                </a:lnTo>
                <a:lnTo>
                  <a:pt x="10002" y="882"/>
                </a:lnTo>
                <a:lnTo>
                  <a:pt x="9955" y="789"/>
                </a:lnTo>
                <a:lnTo>
                  <a:pt x="10002" y="780"/>
                </a:lnTo>
                <a:lnTo>
                  <a:pt x="10002" y="696"/>
                </a:lnTo>
                <a:lnTo>
                  <a:pt x="9934" y="635"/>
                </a:lnTo>
                <a:lnTo>
                  <a:pt x="10007" y="603"/>
                </a:lnTo>
                <a:lnTo>
                  <a:pt x="10069" y="603"/>
                </a:lnTo>
                <a:lnTo>
                  <a:pt x="10028" y="533"/>
                </a:lnTo>
                <a:lnTo>
                  <a:pt x="10038" y="430"/>
                </a:lnTo>
                <a:lnTo>
                  <a:pt x="10080" y="359"/>
                </a:lnTo>
                <a:lnTo>
                  <a:pt x="10132" y="295"/>
                </a:lnTo>
                <a:lnTo>
                  <a:pt x="10049" y="286"/>
                </a:lnTo>
                <a:lnTo>
                  <a:pt x="10168" y="276"/>
                </a:lnTo>
                <a:lnTo>
                  <a:pt x="10193" y="257"/>
                </a:lnTo>
                <a:lnTo>
                  <a:pt x="10349" y="193"/>
                </a:lnTo>
                <a:lnTo>
                  <a:pt x="10334" y="154"/>
                </a:lnTo>
                <a:lnTo>
                  <a:pt x="10224" y="141"/>
                </a:lnTo>
                <a:lnTo>
                  <a:pt x="10043" y="173"/>
                </a:lnTo>
                <a:lnTo>
                  <a:pt x="9946" y="205"/>
                </a:lnTo>
                <a:lnTo>
                  <a:pt x="9991" y="154"/>
                </a:lnTo>
                <a:lnTo>
                  <a:pt x="9965" y="122"/>
                </a:lnTo>
                <a:lnTo>
                  <a:pt x="9887" y="154"/>
                </a:lnTo>
                <a:lnTo>
                  <a:pt x="9784" y="122"/>
                </a:lnTo>
                <a:lnTo>
                  <a:pt x="9654" y="132"/>
                </a:lnTo>
                <a:lnTo>
                  <a:pt x="9640" y="112"/>
                </a:lnTo>
                <a:lnTo>
                  <a:pt x="9836" y="112"/>
                </a:lnTo>
                <a:lnTo>
                  <a:pt x="9976" y="103"/>
                </a:lnTo>
                <a:lnTo>
                  <a:pt x="10049" y="71"/>
                </a:lnTo>
                <a:lnTo>
                  <a:pt x="9836" y="10"/>
                </a:lnTo>
                <a:lnTo>
                  <a:pt x="9551" y="0"/>
                </a:lnTo>
                <a:close/>
                <a:moveTo>
                  <a:pt x="8193" y="29"/>
                </a:moveTo>
                <a:lnTo>
                  <a:pt x="8085" y="51"/>
                </a:lnTo>
                <a:lnTo>
                  <a:pt x="8069" y="39"/>
                </a:lnTo>
                <a:lnTo>
                  <a:pt x="7960" y="39"/>
                </a:lnTo>
                <a:lnTo>
                  <a:pt x="7887" y="51"/>
                </a:lnTo>
                <a:lnTo>
                  <a:pt x="7835" y="61"/>
                </a:lnTo>
                <a:lnTo>
                  <a:pt x="7779" y="103"/>
                </a:lnTo>
                <a:lnTo>
                  <a:pt x="7753" y="80"/>
                </a:lnTo>
                <a:lnTo>
                  <a:pt x="7711" y="80"/>
                </a:lnTo>
                <a:lnTo>
                  <a:pt x="7639" y="112"/>
                </a:lnTo>
                <a:lnTo>
                  <a:pt x="7562" y="122"/>
                </a:lnTo>
                <a:lnTo>
                  <a:pt x="7515" y="122"/>
                </a:lnTo>
                <a:lnTo>
                  <a:pt x="7452" y="141"/>
                </a:lnTo>
                <a:lnTo>
                  <a:pt x="7442" y="173"/>
                </a:lnTo>
                <a:lnTo>
                  <a:pt x="7468" y="193"/>
                </a:lnTo>
                <a:lnTo>
                  <a:pt x="7477" y="225"/>
                </a:lnTo>
                <a:lnTo>
                  <a:pt x="7524" y="257"/>
                </a:lnTo>
                <a:lnTo>
                  <a:pt x="7659" y="257"/>
                </a:lnTo>
                <a:lnTo>
                  <a:pt x="7737" y="266"/>
                </a:lnTo>
                <a:lnTo>
                  <a:pt x="7659" y="295"/>
                </a:lnTo>
                <a:lnTo>
                  <a:pt x="7633" y="286"/>
                </a:lnTo>
                <a:lnTo>
                  <a:pt x="7536" y="286"/>
                </a:lnTo>
                <a:lnTo>
                  <a:pt x="7524" y="327"/>
                </a:lnTo>
                <a:lnTo>
                  <a:pt x="7555" y="369"/>
                </a:lnTo>
                <a:lnTo>
                  <a:pt x="7524" y="398"/>
                </a:lnTo>
                <a:lnTo>
                  <a:pt x="7442" y="430"/>
                </a:lnTo>
                <a:lnTo>
                  <a:pt x="7390" y="462"/>
                </a:lnTo>
                <a:lnTo>
                  <a:pt x="7442" y="481"/>
                </a:lnTo>
                <a:lnTo>
                  <a:pt x="7458" y="542"/>
                </a:lnTo>
                <a:lnTo>
                  <a:pt x="7380" y="501"/>
                </a:lnTo>
                <a:lnTo>
                  <a:pt x="7348" y="513"/>
                </a:lnTo>
                <a:lnTo>
                  <a:pt x="7328" y="584"/>
                </a:lnTo>
                <a:lnTo>
                  <a:pt x="7244" y="603"/>
                </a:lnTo>
                <a:lnTo>
                  <a:pt x="7225" y="655"/>
                </a:lnTo>
                <a:lnTo>
                  <a:pt x="7296" y="655"/>
                </a:lnTo>
                <a:lnTo>
                  <a:pt x="7348" y="677"/>
                </a:lnTo>
                <a:lnTo>
                  <a:pt x="7473" y="655"/>
                </a:lnTo>
                <a:lnTo>
                  <a:pt x="7567" y="687"/>
                </a:lnTo>
                <a:lnTo>
                  <a:pt x="7701" y="626"/>
                </a:lnTo>
                <a:lnTo>
                  <a:pt x="7711" y="594"/>
                </a:lnTo>
                <a:lnTo>
                  <a:pt x="7644" y="603"/>
                </a:lnTo>
                <a:lnTo>
                  <a:pt x="7649" y="584"/>
                </a:lnTo>
                <a:lnTo>
                  <a:pt x="7717" y="552"/>
                </a:lnTo>
                <a:lnTo>
                  <a:pt x="7758" y="513"/>
                </a:lnTo>
                <a:lnTo>
                  <a:pt x="7831" y="481"/>
                </a:lnTo>
                <a:lnTo>
                  <a:pt x="7882" y="449"/>
                </a:lnTo>
                <a:lnTo>
                  <a:pt x="7878" y="398"/>
                </a:lnTo>
                <a:lnTo>
                  <a:pt x="7913" y="379"/>
                </a:lnTo>
                <a:lnTo>
                  <a:pt x="7866" y="369"/>
                </a:lnTo>
                <a:lnTo>
                  <a:pt x="7986" y="359"/>
                </a:lnTo>
                <a:lnTo>
                  <a:pt x="8022" y="337"/>
                </a:lnTo>
                <a:lnTo>
                  <a:pt x="8106" y="327"/>
                </a:lnTo>
                <a:lnTo>
                  <a:pt x="8203" y="244"/>
                </a:lnTo>
                <a:lnTo>
                  <a:pt x="8276" y="225"/>
                </a:lnTo>
                <a:lnTo>
                  <a:pt x="8391" y="173"/>
                </a:lnTo>
                <a:lnTo>
                  <a:pt x="8313" y="173"/>
                </a:lnTo>
                <a:lnTo>
                  <a:pt x="8354" y="154"/>
                </a:lnTo>
                <a:lnTo>
                  <a:pt x="8448" y="141"/>
                </a:lnTo>
                <a:lnTo>
                  <a:pt x="8556" y="103"/>
                </a:lnTo>
                <a:lnTo>
                  <a:pt x="8566" y="80"/>
                </a:lnTo>
                <a:lnTo>
                  <a:pt x="8509" y="61"/>
                </a:lnTo>
                <a:lnTo>
                  <a:pt x="8436" y="51"/>
                </a:lnTo>
                <a:lnTo>
                  <a:pt x="8344" y="39"/>
                </a:lnTo>
                <a:lnTo>
                  <a:pt x="8271" y="39"/>
                </a:lnTo>
                <a:lnTo>
                  <a:pt x="8193" y="29"/>
                </a:lnTo>
                <a:close/>
                <a:moveTo>
                  <a:pt x="7296" y="193"/>
                </a:moveTo>
                <a:lnTo>
                  <a:pt x="7303" y="215"/>
                </a:lnTo>
                <a:lnTo>
                  <a:pt x="7256" y="225"/>
                </a:lnTo>
                <a:lnTo>
                  <a:pt x="7213" y="257"/>
                </a:lnTo>
                <a:lnTo>
                  <a:pt x="7162" y="286"/>
                </a:lnTo>
                <a:lnTo>
                  <a:pt x="7157" y="337"/>
                </a:lnTo>
                <a:lnTo>
                  <a:pt x="7178" y="369"/>
                </a:lnTo>
                <a:lnTo>
                  <a:pt x="7251" y="369"/>
                </a:lnTo>
                <a:lnTo>
                  <a:pt x="7204" y="388"/>
                </a:lnTo>
                <a:lnTo>
                  <a:pt x="7178" y="430"/>
                </a:lnTo>
                <a:lnTo>
                  <a:pt x="7199" y="472"/>
                </a:lnTo>
                <a:lnTo>
                  <a:pt x="7270" y="481"/>
                </a:lnTo>
                <a:lnTo>
                  <a:pt x="7343" y="472"/>
                </a:lnTo>
                <a:lnTo>
                  <a:pt x="7458" y="398"/>
                </a:lnTo>
                <a:lnTo>
                  <a:pt x="7524" y="369"/>
                </a:lnTo>
                <a:lnTo>
                  <a:pt x="7499" y="337"/>
                </a:lnTo>
                <a:lnTo>
                  <a:pt x="7503" y="276"/>
                </a:lnTo>
                <a:lnTo>
                  <a:pt x="7452" y="257"/>
                </a:lnTo>
                <a:lnTo>
                  <a:pt x="7406" y="244"/>
                </a:lnTo>
                <a:lnTo>
                  <a:pt x="7385" y="193"/>
                </a:lnTo>
                <a:lnTo>
                  <a:pt x="7296" y="193"/>
                </a:lnTo>
                <a:close/>
                <a:moveTo>
                  <a:pt x="14344" y="193"/>
                </a:moveTo>
                <a:lnTo>
                  <a:pt x="14278" y="215"/>
                </a:lnTo>
                <a:lnTo>
                  <a:pt x="14221" y="276"/>
                </a:lnTo>
                <a:lnTo>
                  <a:pt x="14283" y="295"/>
                </a:lnTo>
                <a:lnTo>
                  <a:pt x="14356" y="359"/>
                </a:lnTo>
                <a:lnTo>
                  <a:pt x="14443" y="398"/>
                </a:lnTo>
                <a:lnTo>
                  <a:pt x="14568" y="430"/>
                </a:lnTo>
                <a:lnTo>
                  <a:pt x="14646" y="411"/>
                </a:lnTo>
                <a:lnTo>
                  <a:pt x="14594" y="327"/>
                </a:lnTo>
                <a:lnTo>
                  <a:pt x="14448" y="234"/>
                </a:lnTo>
                <a:lnTo>
                  <a:pt x="14344" y="193"/>
                </a:lnTo>
                <a:close/>
                <a:moveTo>
                  <a:pt x="12660" y="225"/>
                </a:moveTo>
                <a:lnTo>
                  <a:pt x="12629" y="234"/>
                </a:lnTo>
                <a:lnTo>
                  <a:pt x="12615" y="257"/>
                </a:lnTo>
                <a:lnTo>
                  <a:pt x="12599" y="234"/>
                </a:lnTo>
                <a:lnTo>
                  <a:pt x="12542" y="234"/>
                </a:lnTo>
                <a:lnTo>
                  <a:pt x="12474" y="257"/>
                </a:lnTo>
                <a:lnTo>
                  <a:pt x="12556" y="257"/>
                </a:lnTo>
                <a:lnTo>
                  <a:pt x="12547" y="286"/>
                </a:lnTo>
                <a:lnTo>
                  <a:pt x="12594" y="308"/>
                </a:lnTo>
                <a:lnTo>
                  <a:pt x="12634" y="286"/>
                </a:lnTo>
                <a:lnTo>
                  <a:pt x="12634" y="276"/>
                </a:lnTo>
                <a:lnTo>
                  <a:pt x="12667" y="266"/>
                </a:lnTo>
                <a:lnTo>
                  <a:pt x="12712" y="257"/>
                </a:lnTo>
                <a:lnTo>
                  <a:pt x="12723" y="244"/>
                </a:lnTo>
                <a:lnTo>
                  <a:pt x="12660" y="225"/>
                </a:lnTo>
                <a:close/>
                <a:moveTo>
                  <a:pt x="11656" y="244"/>
                </a:moveTo>
                <a:lnTo>
                  <a:pt x="11624" y="276"/>
                </a:lnTo>
                <a:lnTo>
                  <a:pt x="11562" y="257"/>
                </a:lnTo>
                <a:lnTo>
                  <a:pt x="11453" y="276"/>
                </a:lnTo>
                <a:lnTo>
                  <a:pt x="11500" y="318"/>
                </a:lnTo>
                <a:lnTo>
                  <a:pt x="11552" y="318"/>
                </a:lnTo>
                <a:lnTo>
                  <a:pt x="11562" y="347"/>
                </a:lnTo>
                <a:lnTo>
                  <a:pt x="11675" y="359"/>
                </a:lnTo>
                <a:lnTo>
                  <a:pt x="11785" y="347"/>
                </a:lnTo>
                <a:lnTo>
                  <a:pt x="11831" y="295"/>
                </a:lnTo>
                <a:lnTo>
                  <a:pt x="11753" y="266"/>
                </a:lnTo>
                <a:lnTo>
                  <a:pt x="11656" y="244"/>
                </a:lnTo>
                <a:close/>
                <a:moveTo>
                  <a:pt x="11442" y="295"/>
                </a:moveTo>
                <a:lnTo>
                  <a:pt x="11385" y="308"/>
                </a:lnTo>
                <a:lnTo>
                  <a:pt x="11376" y="337"/>
                </a:lnTo>
                <a:lnTo>
                  <a:pt x="11319" y="337"/>
                </a:lnTo>
                <a:lnTo>
                  <a:pt x="11298" y="308"/>
                </a:lnTo>
                <a:lnTo>
                  <a:pt x="11194" y="337"/>
                </a:lnTo>
                <a:lnTo>
                  <a:pt x="11230" y="411"/>
                </a:lnTo>
                <a:lnTo>
                  <a:pt x="11313" y="501"/>
                </a:lnTo>
                <a:lnTo>
                  <a:pt x="11376" y="523"/>
                </a:lnTo>
                <a:lnTo>
                  <a:pt x="11345" y="565"/>
                </a:lnTo>
                <a:lnTo>
                  <a:pt x="11432" y="626"/>
                </a:lnTo>
                <a:lnTo>
                  <a:pt x="11479" y="626"/>
                </a:lnTo>
                <a:lnTo>
                  <a:pt x="11489" y="533"/>
                </a:lnTo>
                <a:lnTo>
                  <a:pt x="11520" y="523"/>
                </a:lnTo>
                <a:lnTo>
                  <a:pt x="11536" y="440"/>
                </a:lnTo>
                <a:lnTo>
                  <a:pt x="11630" y="411"/>
                </a:lnTo>
                <a:lnTo>
                  <a:pt x="11494" y="337"/>
                </a:lnTo>
                <a:lnTo>
                  <a:pt x="11442" y="295"/>
                </a:lnTo>
                <a:close/>
                <a:moveTo>
                  <a:pt x="6773" y="369"/>
                </a:moveTo>
                <a:lnTo>
                  <a:pt x="6747" y="411"/>
                </a:lnTo>
                <a:lnTo>
                  <a:pt x="6778" y="430"/>
                </a:lnTo>
                <a:lnTo>
                  <a:pt x="6721" y="462"/>
                </a:lnTo>
                <a:lnTo>
                  <a:pt x="6804" y="472"/>
                </a:lnTo>
                <a:lnTo>
                  <a:pt x="6846" y="501"/>
                </a:lnTo>
                <a:lnTo>
                  <a:pt x="6903" y="513"/>
                </a:lnTo>
                <a:lnTo>
                  <a:pt x="6919" y="472"/>
                </a:lnTo>
                <a:lnTo>
                  <a:pt x="6919" y="420"/>
                </a:lnTo>
                <a:lnTo>
                  <a:pt x="6841" y="388"/>
                </a:lnTo>
                <a:lnTo>
                  <a:pt x="6773" y="369"/>
                </a:lnTo>
                <a:close/>
                <a:moveTo>
                  <a:pt x="14693" y="369"/>
                </a:moveTo>
                <a:lnTo>
                  <a:pt x="14672" y="379"/>
                </a:lnTo>
                <a:lnTo>
                  <a:pt x="14688" y="513"/>
                </a:lnTo>
                <a:lnTo>
                  <a:pt x="14879" y="472"/>
                </a:lnTo>
                <a:lnTo>
                  <a:pt x="14863" y="430"/>
                </a:lnTo>
                <a:lnTo>
                  <a:pt x="14728" y="379"/>
                </a:lnTo>
                <a:lnTo>
                  <a:pt x="14693" y="369"/>
                </a:lnTo>
                <a:close/>
                <a:moveTo>
                  <a:pt x="7006" y="411"/>
                </a:moveTo>
                <a:lnTo>
                  <a:pt x="6985" y="449"/>
                </a:lnTo>
                <a:lnTo>
                  <a:pt x="6975" y="491"/>
                </a:lnTo>
                <a:lnTo>
                  <a:pt x="6996" y="513"/>
                </a:lnTo>
                <a:lnTo>
                  <a:pt x="7063" y="491"/>
                </a:lnTo>
                <a:lnTo>
                  <a:pt x="7095" y="462"/>
                </a:lnTo>
                <a:lnTo>
                  <a:pt x="7074" y="420"/>
                </a:lnTo>
                <a:lnTo>
                  <a:pt x="7053" y="420"/>
                </a:lnTo>
                <a:lnTo>
                  <a:pt x="7006" y="411"/>
                </a:lnTo>
                <a:close/>
                <a:moveTo>
                  <a:pt x="6509" y="420"/>
                </a:moveTo>
                <a:lnTo>
                  <a:pt x="6447" y="449"/>
                </a:lnTo>
                <a:lnTo>
                  <a:pt x="6436" y="462"/>
                </a:lnTo>
                <a:lnTo>
                  <a:pt x="6504" y="462"/>
                </a:lnTo>
                <a:lnTo>
                  <a:pt x="6561" y="440"/>
                </a:lnTo>
                <a:lnTo>
                  <a:pt x="6530" y="420"/>
                </a:lnTo>
                <a:lnTo>
                  <a:pt x="6509" y="420"/>
                </a:lnTo>
                <a:close/>
                <a:moveTo>
                  <a:pt x="11687" y="449"/>
                </a:moveTo>
                <a:lnTo>
                  <a:pt x="11609" y="472"/>
                </a:lnTo>
                <a:lnTo>
                  <a:pt x="11635" y="501"/>
                </a:lnTo>
                <a:lnTo>
                  <a:pt x="11614" y="533"/>
                </a:lnTo>
                <a:lnTo>
                  <a:pt x="11687" y="552"/>
                </a:lnTo>
                <a:lnTo>
                  <a:pt x="11769" y="513"/>
                </a:lnTo>
                <a:lnTo>
                  <a:pt x="11708" y="491"/>
                </a:lnTo>
                <a:lnTo>
                  <a:pt x="11687" y="449"/>
                </a:lnTo>
                <a:close/>
                <a:moveTo>
                  <a:pt x="6467" y="481"/>
                </a:moveTo>
                <a:lnTo>
                  <a:pt x="6405" y="491"/>
                </a:lnTo>
                <a:lnTo>
                  <a:pt x="6349" y="523"/>
                </a:lnTo>
                <a:lnTo>
                  <a:pt x="6384" y="565"/>
                </a:lnTo>
                <a:lnTo>
                  <a:pt x="6478" y="533"/>
                </a:lnTo>
                <a:lnTo>
                  <a:pt x="6514" y="501"/>
                </a:lnTo>
                <a:lnTo>
                  <a:pt x="6467" y="481"/>
                </a:lnTo>
                <a:close/>
                <a:moveTo>
                  <a:pt x="7027" y="513"/>
                </a:moveTo>
                <a:lnTo>
                  <a:pt x="7022" y="542"/>
                </a:lnTo>
                <a:lnTo>
                  <a:pt x="7089" y="552"/>
                </a:lnTo>
                <a:lnTo>
                  <a:pt x="7110" y="552"/>
                </a:lnTo>
                <a:lnTo>
                  <a:pt x="7121" y="533"/>
                </a:lnTo>
                <a:lnTo>
                  <a:pt x="7105" y="523"/>
                </a:lnTo>
                <a:lnTo>
                  <a:pt x="7027" y="513"/>
                </a:lnTo>
                <a:close/>
                <a:moveTo>
                  <a:pt x="6240" y="533"/>
                </a:moveTo>
                <a:lnTo>
                  <a:pt x="6177" y="552"/>
                </a:lnTo>
                <a:lnTo>
                  <a:pt x="6115" y="552"/>
                </a:lnTo>
                <a:lnTo>
                  <a:pt x="5986" y="616"/>
                </a:lnTo>
                <a:lnTo>
                  <a:pt x="5861" y="687"/>
                </a:lnTo>
                <a:lnTo>
                  <a:pt x="5903" y="719"/>
                </a:lnTo>
                <a:lnTo>
                  <a:pt x="5975" y="696"/>
                </a:lnTo>
                <a:lnTo>
                  <a:pt x="6085" y="655"/>
                </a:lnTo>
                <a:lnTo>
                  <a:pt x="6120" y="645"/>
                </a:lnTo>
                <a:lnTo>
                  <a:pt x="6177" y="616"/>
                </a:lnTo>
                <a:lnTo>
                  <a:pt x="6240" y="533"/>
                </a:lnTo>
                <a:close/>
                <a:moveTo>
                  <a:pt x="14905" y="542"/>
                </a:moveTo>
                <a:lnTo>
                  <a:pt x="14837" y="584"/>
                </a:lnTo>
                <a:lnTo>
                  <a:pt x="14827" y="626"/>
                </a:lnTo>
                <a:lnTo>
                  <a:pt x="14843" y="667"/>
                </a:lnTo>
                <a:lnTo>
                  <a:pt x="14770" y="667"/>
                </a:lnTo>
                <a:lnTo>
                  <a:pt x="14714" y="719"/>
                </a:lnTo>
                <a:lnTo>
                  <a:pt x="14667" y="696"/>
                </a:lnTo>
                <a:lnTo>
                  <a:pt x="14568" y="706"/>
                </a:lnTo>
                <a:lnTo>
                  <a:pt x="14568" y="738"/>
                </a:lnTo>
                <a:lnTo>
                  <a:pt x="14469" y="748"/>
                </a:lnTo>
                <a:lnTo>
                  <a:pt x="14417" y="799"/>
                </a:lnTo>
                <a:lnTo>
                  <a:pt x="14370" y="799"/>
                </a:lnTo>
                <a:lnTo>
                  <a:pt x="14356" y="873"/>
                </a:lnTo>
                <a:lnTo>
                  <a:pt x="14412" y="924"/>
                </a:lnTo>
                <a:lnTo>
                  <a:pt x="14330" y="934"/>
                </a:lnTo>
                <a:lnTo>
                  <a:pt x="14226" y="934"/>
                </a:lnTo>
                <a:lnTo>
                  <a:pt x="14163" y="953"/>
                </a:lnTo>
                <a:lnTo>
                  <a:pt x="14215" y="1065"/>
                </a:lnTo>
                <a:lnTo>
                  <a:pt x="14288" y="1158"/>
                </a:lnTo>
                <a:lnTo>
                  <a:pt x="14184" y="1097"/>
                </a:lnTo>
                <a:lnTo>
                  <a:pt x="14097" y="1107"/>
                </a:lnTo>
                <a:lnTo>
                  <a:pt x="14040" y="1149"/>
                </a:lnTo>
                <a:lnTo>
                  <a:pt x="14085" y="1232"/>
                </a:lnTo>
                <a:lnTo>
                  <a:pt x="14033" y="1210"/>
                </a:lnTo>
                <a:lnTo>
                  <a:pt x="14014" y="1107"/>
                </a:lnTo>
                <a:lnTo>
                  <a:pt x="13967" y="1046"/>
                </a:lnTo>
                <a:lnTo>
                  <a:pt x="13946" y="1046"/>
                </a:lnTo>
                <a:lnTo>
                  <a:pt x="13988" y="1129"/>
                </a:lnTo>
                <a:lnTo>
                  <a:pt x="13936" y="1200"/>
                </a:lnTo>
                <a:lnTo>
                  <a:pt x="14024" y="1293"/>
                </a:lnTo>
                <a:lnTo>
                  <a:pt x="14029" y="1405"/>
                </a:lnTo>
                <a:lnTo>
                  <a:pt x="14059" y="1466"/>
                </a:lnTo>
                <a:lnTo>
                  <a:pt x="14111" y="1476"/>
                </a:lnTo>
                <a:lnTo>
                  <a:pt x="14118" y="1550"/>
                </a:lnTo>
                <a:lnTo>
                  <a:pt x="14163" y="1611"/>
                </a:lnTo>
                <a:lnTo>
                  <a:pt x="14144" y="1662"/>
                </a:lnTo>
                <a:lnTo>
                  <a:pt x="14148" y="1723"/>
                </a:lnTo>
                <a:lnTo>
                  <a:pt x="14106" y="1755"/>
                </a:lnTo>
                <a:lnTo>
                  <a:pt x="14101" y="1797"/>
                </a:lnTo>
                <a:lnTo>
                  <a:pt x="14045" y="1774"/>
                </a:lnTo>
                <a:lnTo>
                  <a:pt x="14080" y="1611"/>
                </a:lnTo>
                <a:lnTo>
                  <a:pt x="14076" y="1527"/>
                </a:lnTo>
                <a:lnTo>
                  <a:pt x="14003" y="1457"/>
                </a:lnTo>
                <a:lnTo>
                  <a:pt x="13962" y="1303"/>
                </a:lnTo>
                <a:lnTo>
                  <a:pt x="13920" y="1219"/>
                </a:lnTo>
                <a:lnTo>
                  <a:pt x="13878" y="1190"/>
                </a:lnTo>
                <a:lnTo>
                  <a:pt x="13889" y="1097"/>
                </a:lnTo>
                <a:lnTo>
                  <a:pt x="13859" y="1036"/>
                </a:lnTo>
                <a:lnTo>
                  <a:pt x="13739" y="1004"/>
                </a:lnTo>
                <a:lnTo>
                  <a:pt x="13713" y="1027"/>
                </a:lnTo>
                <a:lnTo>
                  <a:pt x="13718" y="1129"/>
                </a:lnTo>
                <a:lnTo>
                  <a:pt x="13671" y="1232"/>
                </a:lnTo>
                <a:lnTo>
                  <a:pt x="13682" y="1271"/>
                </a:lnTo>
                <a:lnTo>
                  <a:pt x="13734" y="1364"/>
                </a:lnTo>
                <a:lnTo>
                  <a:pt x="13734" y="1415"/>
                </a:lnTo>
                <a:lnTo>
                  <a:pt x="13791" y="1425"/>
                </a:lnTo>
                <a:lnTo>
                  <a:pt x="13800" y="1447"/>
                </a:lnTo>
                <a:lnTo>
                  <a:pt x="13863" y="1508"/>
                </a:lnTo>
                <a:lnTo>
                  <a:pt x="13852" y="1569"/>
                </a:lnTo>
                <a:lnTo>
                  <a:pt x="13656" y="1437"/>
                </a:lnTo>
                <a:lnTo>
                  <a:pt x="13583" y="1405"/>
                </a:lnTo>
                <a:lnTo>
                  <a:pt x="13444" y="1373"/>
                </a:lnTo>
                <a:lnTo>
                  <a:pt x="13433" y="1415"/>
                </a:lnTo>
                <a:lnTo>
                  <a:pt x="13496" y="1476"/>
                </a:lnTo>
                <a:lnTo>
                  <a:pt x="13463" y="1550"/>
                </a:lnTo>
                <a:lnTo>
                  <a:pt x="13397" y="1476"/>
                </a:lnTo>
                <a:lnTo>
                  <a:pt x="13345" y="1527"/>
                </a:lnTo>
                <a:lnTo>
                  <a:pt x="13263" y="1527"/>
                </a:lnTo>
                <a:lnTo>
                  <a:pt x="13241" y="1569"/>
                </a:lnTo>
                <a:lnTo>
                  <a:pt x="13185" y="1559"/>
                </a:lnTo>
                <a:lnTo>
                  <a:pt x="13211" y="1489"/>
                </a:lnTo>
                <a:lnTo>
                  <a:pt x="13173" y="1476"/>
                </a:lnTo>
                <a:lnTo>
                  <a:pt x="13039" y="1579"/>
                </a:lnTo>
                <a:lnTo>
                  <a:pt x="12956" y="1630"/>
                </a:lnTo>
                <a:lnTo>
                  <a:pt x="12961" y="1704"/>
                </a:lnTo>
                <a:lnTo>
                  <a:pt x="12893" y="1723"/>
                </a:lnTo>
                <a:lnTo>
                  <a:pt x="12853" y="1681"/>
                </a:lnTo>
                <a:lnTo>
                  <a:pt x="12841" y="1620"/>
                </a:lnTo>
                <a:lnTo>
                  <a:pt x="12893" y="1611"/>
                </a:lnTo>
                <a:lnTo>
                  <a:pt x="12858" y="1550"/>
                </a:lnTo>
                <a:lnTo>
                  <a:pt x="12728" y="1508"/>
                </a:lnTo>
                <a:lnTo>
                  <a:pt x="12775" y="1579"/>
                </a:lnTo>
                <a:lnTo>
                  <a:pt x="12764" y="1652"/>
                </a:lnTo>
                <a:lnTo>
                  <a:pt x="12816" y="1723"/>
                </a:lnTo>
                <a:lnTo>
                  <a:pt x="12806" y="1806"/>
                </a:lnTo>
                <a:lnTo>
                  <a:pt x="12754" y="1765"/>
                </a:lnTo>
                <a:lnTo>
                  <a:pt x="12712" y="1755"/>
                </a:lnTo>
                <a:lnTo>
                  <a:pt x="12624" y="1867"/>
                </a:lnTo>
                <a:lnTo>
                  <a:pt x="12671" y="1960"/>
                </a:lnTo>
                <a:lnTo>
                  <a:pt x="12634" y="1989"/>
                </a:lnTo>
                <a:lnTo>
                  <a:pt x="12511" y="1919"/>
                </a:lnTo>
                <a:lnTo>
                  <a:pt x="12485" y="1960"/>
                </a:lnTo>
                <a:lnTo>
                  <a:pt x="12521" y="2012"/>
                </a:lnTo>
                <a:lnTo>
                  <a:pt x="12526" y="2073"/>
                </a:lnTo>
                <a:lnTo>
                  <a:pt x="12485" y="2041"/>
                </a:lnTo>
                <a:lnTo>
                  <a:pt x="12417" y="2002"/>
                </a:lnTo>
                <a:lnTo>
                  <a:pt x="12386" y="1826"/>
                </a:lnTo>
                <a:lnTo>
                  <a:pt x="12297" y="1745"/>
                </a:lnTo>
                <a:lnTo>
                  <a:pt x="12330" y="1733"/>
                </a:lnTo>
                <a:lnTo>
                  <a:pt x="12547" y="1826"/>
                </a:lnTo>
                <a:lnTo>
                  <a:pt x="12615" y="1797"/>
                </a:lnTo>
                <a:lnTo>
                  <a:pt x="12655" y="1733"/>
                </a:lnTo>
                <a:lnTo>
                  <a:pt x="12641" y="1652"/>
                </a:lnTo>
                <a:lnTo>
                  <a:pt x="12599" y="1601"/>
                </a:lnTo>
                <a:lnTo>
                  <a:pt x="12407" y="1466"/>
                </a:lnTo>
                <a:lnTo>
                  <a:pt x="12283" y="1437"/>
                </a:lnTo>
                <a:lnTo>
                  <a:pt x="12200" y="1364"/>
                </a:lnTo>
                <a:lnTo>
                  <a:pt x="12158" y="1405"/>
                </a:lnTo>
                <a:lnTo>
                  <a:pt x="12101" y="1335"/>
                </a:lnTo>
                <a:lnTo>
                  <a:pt x="12153" y="1303"/>
                </a:lnTo>
                <a:lnTo>
                  <a:pt x="12007" y="1219"/>
                </a:lnTo>
                <a:lnTo>
                  <a:pt x="11934" y="1242"/>
                </a:lnTo>
                <a:lnTo>
                  <a:pt x="11857" y="1242"/>
                </a:lnTo>
                <a:lnTo>
                  <a:pt x="11800" y="1335"/>
                </a:lnTo>
                <a:lnTo>
                  <a:pt x="11727" y="1322"/>
                </a:lnTo>
                <a:lnTo>
                  <a:pt x="11635" y="1373"/>
                </a:lnTo>
                <a:lnTo>
                  <a:pt x="11526" y="1518"/>
                </a:lnTo>
                <a:lnTo>
                  <a:pt x="11458" y="1611"/>
                </a:lnTo>
                <a:lnTo>
                  <a:pt x="11364" y="1835"/>
                </a:lnTo>
                <a:lnTo>
                  <a:pt x="11287" y="2002"/>
                </a:lnTo>
                <a:lnTo>
                  <a:pt x="11199" y="2124"/>
                </a:lnTo>
                <a:lnTo>
                  <a:pt x="11079" y="2227"/>
                </a:lnTo>
                <a:lnTo>
                  <a:pt x="11039" y="2310"/>
                </a:lnTo>
                <a:lnTo>
                  <a:pt x="11060" y="2596"/>
                </a:lnTo>
                <a:lnTo>
                  <a:pt x="11079" y="2730"/>
                </a:lnTo>
                <a:lnTo>
                  <a:pt x="11147" y="2791"/>
                </a:lnTo>
                <a:lnTo>
                  <a:pt x="11183" y="2782"/>
                </a:lnTo>
                <a:lnTo>
                  <a:pt x="11277" y="2637"/>
                </a:lnTo>
                <a:lnTo>
                  <a:pt x="11313" y="2721"/>
                </a:lnTo>
                <a:lnTo>
                  <a:pt x="11360" y="2894"/>
                </a:lnTo>
                <a:lnTo>
                  <a:pt x="11407" y="3039"/>
                </a:lnTo>
                <a:lnTo>
                  <a:pt x="11410" y="3055"/>
                </a:lnTo>
                <a:lnTo>
                  <a:pt x="11350" y="3090"/>
                </a:lnTo>
                <a:lnTo>
                  <a:pt x="11360" y="3141"/>
                </a:lnTo>
                <a:lnTo>
                  <a:pt x="11411" y="3212"/>
                </a:lnTo>
                <a:lnTo>
                  <a:pt x="11426" y="3154"/>
                </a:lnTo>
                <a:lnTo>
                  <a:pt x="11428" y="3160"/>
                </a:lnTo>
                <a:lnTo>
                  <a:pt x="11484" y="3151"/>
                </a:lnTo>
                <a:lnTo>
                  <a:pt x="11510" y="3048"/>
                </a:lnTo>
                <a:lnTo>
                  <a:pt x="11572" y="3058"/>
                </a:lnTo>
                <a:lnTo>
                  <a:pt x="11593" y="2936"/>
                </a:lnTo>
                <a:lnTo>
                  <a:pt x="11598" y="2721"/>
                </a:lnTo>
                <a:lnTo>
                  <a:pt x="11645" y="2689"/>
                </a:lnTo>
                <a:lnTo>
                  <a:pt x="11682" y="2544"/>
                </a:lnTo>
                <a:lnTo>
                  <a:pt x="11630" y="2474"/>
                </a:lnTo>
                <a:lnTo>
                  <a:pt x="11588" y="2390"/>
                </a:lnTo>
                <a:lnTo>
                  <a:pt x="11609" y="2217"/>
                </a:lnTo>
                <a:lnTo>
                  <a:pt x="11692" y="2114"/>
                </a:lnTo>
                <a:lnTo>
                  <a:pt x="11760" y="2021"/>
                </a:lnTo>
                <a:lnTo>
                  <a:pt x="11743" y="1951"/>
                </a:lnTo>
                <a:lnTo>
                  <a:pt x="11779" y="1867"/>
                </a:lnTo>
                <a:lnTo>
                  <a:pt x="11857" y="1835"/>
                </a:lnTo>
                <a:lnTo>
                  <a:pt x="11925" y="1887"/>
                </a:lnTo>
                <a:lnTo>
                  <a:pt x="11934" y="1938"/>
                </a:lnTo>
                <a:lnTo>
                  <a:pt x="11909" y="1960"/>
                </a:lnTo>
                <a:lnTo>
                  <a:pt x="11816" y="2092"/>
                </a:lnTo>
                <a:lnTo>
                  <a:pt x="11779" y="2166"/>
                </a:lnTo>
                <a:lnTo>
                  <a:pt x="11764" y="2236"/>
                </a:lnTo>
                <a:lnTo>
                  <a:pt x="11795" y="2349"/>
                </a:lnTo>
                <a:lnTo>
                  <a:pt x="11795" y="2474"/>
                </a:lnTo>
                <a:lnTo>
                  <a:pt x="11847" y="2516"/>
                </a:lnTo>
                <a:lnTo>
                  <a:pt x="11883" y="2586"/>
                </a:lnTo>
                <a:lnTo>
                  <a:pt x="11960" y="2554"/>
                </a:lnTo>
                <a:lnTo>
                  <a:pt x="12045" y="2516"/>
                </a:lnTo>
                <a:lnTo>
                  <a:pt x="12132" y="2503"/>
                </a:lnTo>
                <a:lnTo>
                  <a:pt x="12189" y="2567"/>
                </a:lnTo>
                <a:lnTo>
                  <a:pt x="12142" y="2637"/>
                </a:lnTo>
                <a:lnTo>
                  <a:pt x="12090" y="2637"/>
                </a:lnTo>
                <a:lnTo>
                  <a:pt x="12033" y="2618"/>
                </a:lnTo>
                <a:lnTo>
                  <a:pt x="11972" y="2637"/>
                </a:lnTo>
                <a:lnTo>
                  <a:pt x="11915" y="2670"/>
                </a:lnTo>
                <a:lnTo>
                  <a:pt x="11925" y="2740"/>
                </a:lnTo>
                <a:lnTo>
                  <a:pt x="11960" y="2782"/>
                </a:lnTo>
                <a:lnTo>
                  <a:pt x="11977" y="2759"/>
                </a:lnTo>
                <a:lnTo>
                  <a:pt x="11977" y="2833"/>
                </a:lnTo>
                <a:lnTo>
                  <a:pt x="11977" y="2926"/>
                </a:lnTo>
                <a:lnTo>
                  <a:pt x="11934" y="2926"/>
                </a:lnTo>
                <a:lnTo>
                  <a:pt x="11889" y="2833"/>
                </a:lnTo>
                <a:lnTo>
                  <a:pt x="11847" y="2875"/>
                </a:lnTo>
                <a:lnTo>
                  <a:pt x="11826" y="2955"/>
                </a:lnTo>
                <a:lnTo>
                  <a:pt x="11831" y="3048"/>
                </a:lnTo>
                <a:lnTo>
                  <a:pt x="11852" y="3151"/>
                </a:lnTo>
                <a:lnTo>
                  <a:pt x="11785" y="3193"/>
                </a:lnTo>
                <a:lnTo>
                  <a:pt x="11774" y="3253"/>
                </a:lnTo>
                <a:lnTo>
                  <a:pt x="11727" y="3253"/>
                </a:lnTo>
                <a:lnTo>
                  <a:pt x="11722" y="3221"/>
                </a:lnTo>
                <a:lnTo>
                  <a:pt x="11671" y="3202"/>
                </a:lnTo>
                <a:lnTo>
                  <a:pt x="11609" y="3244"/>
                </a:lnTo>
                <a:lnTo>
                  <a:pt x="11531" y="3305"/>
                </a:lnTo>
                <a:lnTo>
                  <a:pt x="11500" y="3347"/>
                </a:lnTo>
                <a:lnTo>
                  <a:pt x="11475" y="3305"/>
                </a:lnTo>
                <a:lnTo>
                  <a:pt x="11411" y="3253"/>
                </a:lnTo>
                <a:lnTo>
                  <a:pt x="11385" y="3286"/>
                </a:lnTo>
                <a:lnTo>
                  <a:pt x="11334" y="3305"/>
                </a:lnTo>
                <a:lnTo>
                  <a:pt x="11334" y="3263"/>
                </a:lnTo>
                <a:lnTo>
                  <a:pt x="11282" y="3234"/>
                </a:lnTo>
                <a:lnTo>
                  <a:pt x="11282" y="3183"/>
                </a:lnTo>
                <a:lnTo>
                  <a:pt x="11267" y="3119"/>
                </a:lnTo>
                <a:lnTo>
                  <a:pt x="11298" y="3029"/>
                </a:lnTo>
                <a:lnTo>
                  <a:pt x="11313" y="3039"/>
                </a:lnTo>
                <a:lnTo>
                  <a:pt x="11324" y="2987"/>
                </a:lnTo>
                <a:lnTo>
                  <a:pt x="11298" y="2965"/>
                </a:lnTo>
                <a:lnTo>
                  <a:pt x="11293" y="2936"/>
                </a:lnTo>
                <a:lnTo>
                  <a:pt x="11308" y="2894"/>
                </a:lnTo>
                <a:lnTo>
                  <a:pt x="11308" y="2833"/>
                </a:lnTo>
                <a:lnTo>
                  <a:pt x="11272" y="2862"/>
                </a:lnTo>
                <a:lnTo>
                  <a:pt x="11256" y="2894"/>
                </a:lnTo>
                <a:lnTo>
                  <a:pt x="11215" y="2904"/>
                </a:lnTo>
                <a:lnTo>
                  <a:pt x="11199" y="2945"/>
                </a:lnTo>
                <a:lnTo>
                  <a:pt x="11194" y="2978"/>
                </a:lnTo>
                <a:lnTo>
                  <a:pt x="11199" y="3109"/>
                </a:lnTo>
                <a:lnTo>
                  <a:pt x="11220" y="3183"/>
                </a:lnTo>
                <a:lnTo>
                  <a:pt x="11225" y="3253"/>
                </a:lnTo>
                <a:lnTo>
                  <a:pt x="11241" y="3305"/>
                </a:lnTo>
                <a:lnTo>
                  <a:pt x="11209" y="3366"/>
                </a:lnTo>
                <a:lnTo>
                  <a:pt x="11199" y="3337"/>
                </a:lnTo>
                <a:lnTo>
                  <a:pt x="11157" y="3347"/>
                </a:lnTo>
                <a:lnTo>
                  <a:pt x="11147" y="3375"/>
                </a:lnTo>
                <a:lnTo>
                  <a:pt x="11105" y="3375"/>
                </a:lnTo>
                <a:lnTo>
                  <a:pt x="11039" y="3427"/>
                </a:lnTo>
                <a:lnTo>
                  <a:pt x="10997" y="3622"/>
                </a:lnTo>
                <a:lnTo>
                  <a:pt x="10971" y="3655"/>
                </a:lnTo>
                <a:lnTo>
                  <a:pt x="10930" y="3683"/>
                </a:lnTo>
                <a:lnTo>
                  <a:pt x="10883" y="3716"/>
                </a:lnTo>
                <a:lnTo>
                  <a:pt x="10867" y="3818"/>
                </a:lnTo>
                <a:lnTo>
                  <a:pt x="10743" y="3921"/>
                </a:lnTo>
                <a:lnTo>
                  <a:pt x="10691" y="3860"/>
                </a:lnTo>
                <a:lnTo>
                  <a:pt x="10707" y="4014"/>
                </a:lnTo>
                <a:lnTo>
                  <a:pt x="10619" y="3982"/>
                </a:lnTo>
                <a:lnTo>
                  <a:pt x="10551" y="4014"/>
                </a:lnTo>
                <a:lnTo>
                  <a:pt x="10556" y="4107"/>
                </a:lnTo>
                <a:lnTo>
                  <a:pt x="10639" y="4158"/>
                </a:lnTo>
                <a:lnTo>
                  <a:pt x="10681" y="4229"/>
                </a:lnTo>
                <a:lnTo>
                  <a:pt x="10738" y="4383"/>
                </a:lnTo>
                <a:lnTo>
                  <a:pt x="10728" y="4649"/>
                </a:lnTo>
                <a:lnTo>
                  <a:pt x="10697" y="4733"/>
                </a:lnTo>
                <a:lnTo>
                  <a:pt x="10608" y="4733"/>
                </a:lnTo>
                <a:lnTo>
                  <a:pt x="10561" y="4742"/>
                </a:lnTo>
                <a:lnTo>
                  <a:pt x="10504" y="4723"/>
                </a:lnTo>
                <a:lnTo>
                  <a:pt x="10432" y="4723"/>
                </a:lnTo>
                <a:lnTo>
                  <a:pt x="10365" y="4701"/>
                </a:lnTo>
                <a:lnTo>
                  <a:pt x="10287" y="4794"/>
                </a:lnTo>
                <a:lnTo>
                  <a:pt x="10308" y="4855"/>
                </a:lnTo>
                <a:lnTo>
                  <a:pt x="10302" y="4948"/>
                </a:lnTo>
                <a:lnTo>
                  <a:pt x="10302" y="4989"/>
                </a:lnTo>
                <a:lnTo>
                  <a:pt x="10313" y="5041"/>
                </a:lnTo>
                <a:lnTo>
                  <a:pt x="10313" y="5102"/>
                </a:lnTo>
                <a:lnTo>
                  <a:pt x="10297" y="5185"/>
                </a:lnTo>
                <a:lnTo>
                  <a:pt x="10292" y="5236"/>
                </a:lnTo>
                <a:lnTo>
                  <a:pt x="10271" y="5288"/>
                </a:lnTo>
                <a:lnTo>
                  <a:pt x="10266" y="5378"/>
                </a:lnTo>
                <a:lnTo>
                  <a:pt x="10276" y="5429"/>
                </a:lnTo>
                <a:lnTo>
                  <a:pt x="10302" y="5442"/>
                </a:lnTo>
                <a:lnTo>
                  <a:pt x="10308" y="5522"/>
                </a:lnTo>
                <a:lnTo>
                  <a:pt x="10297" y="5625"/>
                </a:lnTo>
                <a:lnTo>
                  <a:pt x="10328" y="5615"/>
                </a:lnTo>
                <a:lnTo>
                  <a:pt x="10360" y="5634"/>
                </a:lnTo>
                <a:lnTo>
                  <a:pt x="10380" y="5605"/>
                </a:lnTo>
                <a:lnTo>
                  <a:pt x="10432" y="5625"/>
                </a:lnTo>
                <a:lnTo>
                  <a:pt x="10448" y="5708"/>
                </a:lnTo>
                <a:lnTo>
                  <a:pt x="10469" y="5750"/>
                </a:lnTo>
                <a:lnTo>
                  <a:pt x="10470" y="5750"/>
                </a:lnTo>
                <a:lnTo>
                  <a:pt x="10453" y="5820"/>
                </a:lnTo>
                <a:lnTo>
                  <a:pt x="10412" y="5965"/>
                </a:lnTo>
                <a:lnTo>
                  <a:pt x="10370" y="6016"/>
                </a:lnTo>
                <a:lnTo>
                  <a:pt x="10313" y="6077"/>
                </a:lnTo>
                <a:lnTo>
                  <a:pt x="10276" y="6170"/>
                </a:lnTo>
                <a:lnTo>
                  <a:pt x="10266" y="6241"/>
                </a:lnTo>
                <a:lnTo>
                  <a:pt x="10240" y="6353"/>
                </a:lnTo>
                <a:lnTo>
                  <a:pt x="10250" y="6520"/>
                </a:lnTo>
                <a:lnTo>
                  <a:pt x="10198" y="6632"/>
                </a:lnTo>
                <a:lnTo>
                  <a:pt x="10168" y="6674"/>
                </a:lnTo>
                <a:lnTo>
                  <a:pt x="10121" y="6764"/>
                </a:lnTo>
                <a:lnTo>
                  <a:pt x="10064" y="6776"/>
                </a:lnTo>
                <a:lnTo>
                  <a:pt x="10033" y="6828"/>
                </a:lnTo>
                <a:lnTo>
                  <a:pt x="9991" y="6969"/>
                </a:lnTo>
                <a:lnTo>
                  <a:pt x="9951" y="7020"/>
                </a:lnTo>
                <a:lnTo>
                  <a:pt x="9929" y="7104"/>
                </a:lnTo>
                <a:lnTo>
                  <a:pt x="9929" y="7174"/>
                </a:lnTo>
                <a:lnTo>
                  <a:pt x="9913" y="7258"/>
                </a:lnTo>
                <a:lnTo>
                  <a:pt x="9894" y="7277"/>
                </a:lnTo>
                <a:lnTo>
                  <a:pt x="9857" y="7360"/>
                </a:lnTo>
                <a:lnTo>
                  <a:pt x="9836" y="7453"/>
                </a:lnTo>
                <a:lnTo>
                  <a:pt x="9842" y="7495"/>
                </a:lnTo>
                <a:lnTo>
                  <a:pt x="9821" y="7566"/>
                </a:lnTo>
                <a:lnTo>
                  <a:pt x="9795" y="7607"/>
                </a:lnTo>
                <a:lnTo>
                  <a:pt x="9790" y="7668"/>
                </a:lnTo>
                <a:lnTo>
                  <a:pt x="9784" y="7729"/>
                </a:lnTo>
                <a:lnTo>
                  <a:pt x="9816" y="7790"/>
                </a:lnTo>
                <a:lnTo>
                  <a:pt x="9831" y="7855"/>
                </a:lnTo>
                <a:lnTo>
                  <a:pt x="9826" y="7925"/>
                </a:lnTo>
                <a:lnTo>
                  <a:pt x="9831" y="7996"/>
                </a:lnTo>
                <a:lnTo>
                  <a:pt x="9836" y="8130"/>
                </a:lnTo>
                <a:lnTo>
                  <a:pt x="9826" y="8252"/>
                </a:lnTo>
                <a:lnTo>
                  <a:pt x="9810" y="8326"/>
                </a:lnTo>
                <a:lnTo>
                  <a:pt x="9816" y="8397"/>
                </a:lnTo>
                <a:lnTo>
                  <a:pt x="9800" y="8471"/>
                </a:lnTo>
                <a:lnTo>
                  <a:pt x="9769" y="8560"/>
                </a:lnTo>
                <a:lnTo>
                  <a:pt x="9743" y="8593"/>
                </a:lnTo>
                <a:lnTo>
                  <a:pt x="9774" y="8644"/>
                </a:lnTo>
                <a:lnTo>
                  <a:pt x="9800" y="8747"/>
                </a:lnTo>
                <a:lnTo>
                  <a:pt x="9790" y="8807"/>
                </a:lnTo>
                <a:lnTo>
                  <a:pt x="9800" y="8910"/>
                </a:lnTo>
                <a:lnTo>
                  <a:pt x="9805" y="8942"/>
                </a:lnTo>
                <a:lnTo>
                  <a:pt x="9826" y="8971"/>
                </a:lnTo>
                <a:lnTo>
                  <a:pt x="9826" y="8994"/>
                </a:lnTo>
                <a:lnTo>
                  <a:pt x="9842" y="9035"/>
                </a:lnTo>
                <a:lnTo>
                  <a:pt x="9868" y="9045"/>
                </a:lnTo>
                <a:lnTo>
                  <a:pt x="9899" y="9106"/>
                </a:lnTo>
                <a:lnTo>
                  <a:pt x="9913" y="9125"/>
                </a:lnTo>
                <a:lnTo>
                  <a:pt x="9925" y="9157"/>
                </a:lnTo>
                <a:lnTo>
                  <a:pt x="9929" y="9218"/>
                </a:lnTo>
                <a:lnTo>
                  <a:pt x="9946" y="9250"/>
                </a:lnTo>
                <a:lnTo>
                  <a:pt x="9960" y="9270"/>
                </a:lnTo>
                <a:lnTo>
                  <a:pt x="9981" y="9321"/>
                </a:lnTo>
                <a:lnTo>
                  <a:pt x="10007" y="9404"/>
                </a:lnTo>
                <a:lnTo>
                  <a:pt x="10012" y="9507"/>
                </a:lnTo>
                <a:lnTo>
                  <a:pt x="10023" y="9558"/>
                </a:lnTo>
                <a:lnTo>
                  <a:pt x="10054" y="9629"/>
                </a:lnTo>
                <a:lnTo>
                  <a:pt x="10095" y="9680"/>
                </a:lnTo>
                <a:lnTo>
                  <a:pt x="10111" y="9690"/>
                </a:lnTo>
                <a:lnTo>
                  <a:pt x="10153" y="9783"/>
                </a:lnTo>
                <a:lnTo>
                  <a:pt x="10205" y="9857"/>
                </a:lnTo>
                <a:lnTo>
                  <a:pt x="10261" y="9959"/>
                </a:lnTo>
                <a:lnTo>
                  <a:pt x="10323" y="10020"/>
                </a:lnTo>
                <a:lnTo>
                  <a:pt x="10339" y="10020"/>
                </a:lnTo>
                <a:lnTo>
                  <a:pt x="10349" y="10020"/>
                </a:lnTo>
                <a:lnTo>
                  <a:pt x="10412" y="9969"/>
                </a:lnTo>
                <a:lnTo>
                  <a:pt x="10453" y="9927"/>
                </a:lnTo>
                <a:lnTo>
                  <a:pt x="10525" y="9908"/>
                </a:lnTo>
                <a:lnTo>
                  <a:pt x="10561" y="9908"/>
                </a:lnTo>
                <a:lnTo>
                  <a:pt x="10603" y="9937"/>
                </a:lnTo>
                <a:lnTo>
                  <a:pt x="10629" y="9937"/>
                </a:lnTo>
                <a:lnTo>
                  <a:pt x="10681" y="9979"/>
                </a:lnTo>
                <a:lnTo>
                  <a:pt x="10754" y="9947"/>
                </a:lnTo>
                <a:lnTo>
                  <a:pt x="10789" y="9895"/>
                </a:lnTo>
                <a:lnTo>
                  <a:pt x="10883" y="9815"/>
                </a:lnTo>
                <a:lnTo>
                  <a:pt x="10930" y="9783"/>
                </a:lnTo>
                <a:lnTo>
                  <a:pt x="10982" y="9764"/>
                </a:lnTo>
                <a:lnTo>
                  <a:pt x="11034" y="9764"/>
                </a:lnTo>
                <a:lnTo>
                  <a:pt x="11079" y="9764"/>
                </a:lnTo>
                <a:lnTo>
                  <a:pt x="11121" y="9857"/>
                </a:lnTo>
                <a:lnTo>
                  <a:pt x="11143" y="9959"/>
                </a:lnTo>
                <a:lnTo>
                  <a:pt x="11173" y="10040"/>
                </a:lnTo>
                <a:lnTo>
                  <a:pt x="11220" y="10040"/>
                </a:lnTo>
                <a:lnTo>
                  <a:pt x="11241" y="10011"/>
                </a:lnTo>
                <a:lnTo>
                  <a:pt x="11261" y="10020"/>
                </a:lnTo>
                <a:lnTo>
                  <a:pt x="11324" y="9969"/>
                </a:lnTo>
                <a:lnTo>
                  <a:pt x="11324" y="10011"/>
                </a:lnTo>
                <a:lnTo>
                  <a:pt x="11339" y="10030"/>
                </a:lnTo>
                <a:lnTo>
                  <a:pt x="11350" y="10091"/>
                </a:lnTo>
                <a:lnTo>
                  <a:pt x="11376" y="10113"/>
                </a:lnTo>
                <a:lnTo>
                  <a:pt x="11402" y="10203"/>
                </a:lnTo>
                <a:lnTo>
                  <a:pt x="11390" y="10306"/>
                </a:lnTo>
                <a:lnTo>
                  <a:pt x="11371" y="10460"/>
                </a:lnTo>
                <a:lnTo>
                  <a:pt x="11381" y="10482"/>
                </a:lnTo>
                <a:lnTo>
                  <a:pt x="11371" y="10585"/>
                </a:lnTo>
                <a:lnTo>
                  <a:pt x="11355" y="10688"/>
                </a:lnTo>
                <a:lnTo>
                  <a:pt x="11339" y="10729"/>
                </a:lnTo>
                <a:lnTo>
                  <a:pt x="11339" y="10768"/>
                </a:lnTo>
                <a:lnTo>
                  <a:pt x="11376" y="10912"/>
                </a:lnTo>
                <a:lnTo>
                  <a:pt x="11416" y="11025"/>
                </a:lnTo>
                <a:lnTo>
                  <a:pt x="11479" y="11159"/>
                </a:lnTo>
                <a:lnTo>
                  <a:pt x="11531" y="11304"/>
                </a:lnTo>
                <a:lnTo>
                  <a:pt x="11546" y="11406"/>
                </a:lnTo>
                <a:lnTo>
                  <a:pt x="11557" y="11448"/>
                </a:lnTo>
                <a:lnTo>
                  <a:pt x="11552" y="11477"/>
                </a:lnTo>
                <a:lnTo>
                  <a:pt x="11583" y="11560"/>
                </a:lnTo>
                <a:lnTo>
                  <a:pt x="11593" y="11653"/>
                </a:lnTo>
                <a:lnTo>
                  <a:pt x="11609" y="11785"/>
                </a:lnTo>
                <a:lnTo>
                  <a:pt x="11588" y="11836"/>
                </a:lnTo>
                <a:lnTo>
                  <a:pt x="11583" y="11868"/>
                </a:lnTo>
                <a:lnTo>
                  <a:pt x="11598" y="11949"/>
                </a:lnTo>
                <a:lnTo>
                  <a:pt x="11614" y="12032"/>
                </a:lnTo>
                <a:lnTo>
                  <a:pt x="11630" y="12083"/>
                </a:lnTo>
                <a:lnTo>
                  <a:pt x="11635" y="12167"/>
                </a:lnTo>
                <a:lnTo>
                  <a:pt x="11630" y="12270"/>
                </a:lnTo>
                <a:lnTo>
                  <a:pt x="11609" y="12330"/>
                </a:lnTo>
                <a:lnTo>
                  <a:pt x="11572" y="12424"/>
                </a:lnTo>
                <a:lnTo>
                  <a:pt x="11557" y="12475"/>
                </a:lnTo>
                <a:lnTo>
                  <a:pt x="11536" y="12597"/>
                </a:lnTo>
                <a:lnTo>
                  <a:pt x="11531" y="12658"/>
                </a:lnTo>
                <a:lnTo>
                  <a:pt x="11510" y="12783"/>
                </a:lnTo>
                <a:lnTo>
                  <a:pt x="11500" y="12905"/>
                </a:lnTo>
                <a:lnTo>
                  <a:pt x="11505" y="12988"/>
                </a:lnTo>
                <a:lnTo>
                  <a:pt x="11510" y="13091"/>
                </a:lnTo>
                <a:lnTo>
                  <a:pt x="11557" y="13222"/>
                </a:lnTo>
                <a:lnTo>
                  <a:pt x="11567" y="13306"/>
                </a:lnTo>
                <a:lnTo>
                  <a:pt x="11598" y="13470"/>
                </a:lnTo>
                <a:lnTo>
                  <a:pt x="11630" y="13582"/>
                </a:lnTo>
                <a:lnTo>
                  <a:pt x="11649" y="13633"/>
                </a:lnTo>
                <a:lnTo>
                  <a:pt x="11656" y="13707"/>
                </a:lnTo>
                <a:lnTo>
                  <a:pt x="11656" y="13871"/>
                </a:lnTo>
                <a:lnTo>
                  <a:pt x="11671" y="14076"/>
                </a:lnTo>
                <a:lnTo>
                  <a:pt x="11687" y="14179"/>
                </a:lnTo>
                <a:lnTo>
                  <a:pt x="11696" y="14310"/>
                </a:lnTo>
                <a:lnTo>
                  <a:pt x="11717" y="14413"/>
                </a:lnTo>
                <a:lnTo>
                  <a:pt x="11760" y="14516"/>
                </a:lnTo>
                <a:lnTo>
                  <a:pt x="11795" y="14692"/>
                </a:lnTo>
                <a:lnTo>
                  <a:pt x="11821" y="14804"/>
                </a:lnTo>
                <a:lnTo>
                  <a:pt x="11842" y="14917"/>
                </a:lnTo>
                <a:lnTo>
                  <a:pt x="11842" y="15019"/>
                </a:lnTo>
                <a:lnTo>
                  <a:pt x="11821" y="15042"/>
                </a:lnTo>
                <a:lnTo>
                  <a:pt x="11837" y="15132"/>
                </a:lnTo>
                <a:lnTo>
                  <a:pt x="11831" y="15215"/>
                </a:lnTo>
                <a:lnTo>
                  <a:pt x="11837" y="15257"/>
                </a:lnTo>
                <a:lnTo>
                  <a:pt x="11842" y="15234"/>
                </a:lnTo>
                <a:lnTo>
                  <a:pt x="11863" y="15298"/>
                </a:lnTo>
                <a:lnTo>
                  <a:pt x="11883" y="15298"/>
                </a:lnTo>
                <a:lnTo>
                  <a:pt x="11904" y="15350"/>
                </a:lnTo>
                <a:lnTo>
                  <a:pt x="11930" y="15350"/>
                </a:lnTo>
                <a:lnTo>
                  <a:pt x="11967" y="15298"/>
                </a:lnTo>
                <a:lnTo>
                  <a:pt x="12019" y="15276"/>
                </a:lnTo>
                <a:lnTo>
                  <a:pt x="12080" y="15225"/>
                </a:lnTo>
                <a:lnTo>
                  <a:pt x="12106" y="15234"/>
                </a:lnTo>
                <a:lnTo>
                  <a:pt x="12142" y="15215"/>
                </a:lnTo>
                <a:lnTo>
                  <a:pt x="12205" y="15247"/>
                </a:lnTo>
                <a:lnTo>
                  <a:pt x="12236" y="15215"/>
                </a:lnTo>
                <a:lnTo>
                  <a:pt x="12271" y="15234"/>
                </a:lnTo>
                <a:lnTo>
                  <a:pt x="12283" y="15196"/>
                </a:lnTo>
                <a:lnTo>
                  <a:pt x="12313" y="15183"/>
                </a:lnTo>
                <a:lnTo>
                  <a:pt x="12375" y="15132"/>
                </a:lnTo>
                <a:lnTo>
                  <a:pt x="12422" y="15071"/>
                </a:lnTo>
                <a:lnTo>
                  <a:pt x="12469" y="14990"/>
                </a:lnTo>
                <a:lnTo>
                  <a:pt x="12542" y="14846"/>
                </a:lnTo>
                <a:lnTo>
                  <a:pt x="12577" y="14743"/>
                </a:lnTo>
                <a:lnTo>
                  <a:pt x="12599" y="14670"/>
                </a:lnTo>
                <a:lnTo>
                  <a:pt x="12624" y="14599"/>
                </a:lnTo>
                <a:lnTo>
                  <a:pt x="12634" y="14580"/>
                </a:lnTo>
                <a:lnTo>
                  <a:pt x="12676" y="14506"/>
                </a:lnTo>
                <a:lnTo>
                  <a:pt x="12692" y="14445"/>
                </a:lnTo>
                <a:lnTo>
                  <a:pt x="12702" y="14333"/>
                </a:lnTo>
                <a:lnTo>
                  <a:pt x="12723" y="14230"/>
                </a:lnTo>
                <a:lnTo>
                  <a:pt x="12728" y="14156"/>
                </a:lnTo>
                <a:lnTo>
                  <a:pt x="12712" y="14147"/>
                </a:lnTo>
                <a:lnTo>
                  <a:pt x="12707" y="14086"/>
                </a:lnTo>
                <a:lnTo>
                  <a:pt x="12733" y="14034"/>
                </a:lnTo>
                <a:lnTo>
                  <a:pt x="12806" y="13964"/>
                </a:lnTo>
                <a:lnTo>
                  <a:pt x="12858" y="13922"/>
                </a:lnTo>
                <a:lnTo>
                  <a:pt x="12884" y="13871"/>
                </a:lnTo>
                <a:lnTo>
                  <a:pt x="12893" y="13810"/>
                </a:lnTo>
                <a:lnTo>
                  <a:pt x="12879" y="13787"/>
                </a:lnTo>
                <a:lnTo>
                  <a:pt x="12888" y="13726"/>
                </a:lnTo>
                <a:lnTo>
                  <a:pt x="12893" y="13591"/>
                </a:lnTo>
                <a:lnTo>
                  <a:pt x="12884" y="13604"/>
                </a:lnTo>
                <a:lnTo>
                  <a:pt x="12884" y="13563"/>
                </a:lnTo>
                <a:lnTo>
                  <a:pt x="12874" y="13479"/>
                </a:lnTo>
                <a:lnTo>
                  <a:pt x="12848" y="13376"/>
                </a:lnTo>
                <a:lnTo>
                  <a:pt x="12853" y="13283"/>
                </a:lnTo>
                <a:lnTo>
                  <a:pt x="12879" y="13255"/>
                </a:lnTo>
                <a:lnTo>
                  <a:pt x="12926" y="13161"/>
                </a:lnTo>
                <a:lnTo>
                  <a:pt x="12952" y="13142"/>
                </a:lnTo>
                <a:lnTo>
                  <a:pt x="13023" y="12998"/>
                </a:lnTo>
                <a:lnTo>
                  <a:pt x="13091" y="12937"/>
                </a:lnTo>
                <a:lnTo>
                  <a:pt x="13148" y="12886"/>
                </a:lnTo>
                <a:lnTo>
                  <a:pt x="13190" y="12802"/>
                </a:lnTo>
                <a:lnTo>
                  <a:pt x="13216" y="12709"/>
                </a:lnTo>
                <a:lnTo>
                  <a:pt x="13237" y="12616"/>
                </a:lnTo>
                <a:lnTo>
                  <a:pt x="13225" y="12555"/>
                </a:lnTo>
                <a:lnTo>
                  <a:pt x="13225" y="12340"/>
                </a:lnTo>
                <a:lnTo>
                  <a:pt x="13220" y="12218"/>
                </a:lnTo>
                <a:lnTo>
                  <a:pt x="13225" y="12083"/>
                </a:lnTo>
                <a:lnTo>
                  <a:pt x="13216" y="12022"/>
                </a:lnTo>
                <a:lnTo>
                  <a:pt x="13195" y="11990"/>
                </a:lnTo>
                <a:lnTo>
                  <a:pt x="13173" y="11859"/>
                </a:lnTo>
                <a:lnTo>
                  <a:pt x="13152" y="11775"/>
                </a:lnTo>
                <a:lnTo>
                  <a:pt x="13159" y="11714"/>
                </a:lnTo>
                <a:lnTo>
                  <a:pt x="13152" y="11673"/>
                </a:lnTo>
                <a:lnTo>
                  <a:pt x="13169" y="11589"/>
                </a:lnTo>
                <a:lnTo>
                  <a:pt x="13169" y="11560"/>
                </a:lnTo>
                <a:lnTo>
                  <a:pt x="13133" y="11509"/>
                </a:lnTo>
                <a:lnTo>
                  <a:pt x="13126" y="11426"/>
                </a:lnTo>
                <a:lnTo>
                  <a:pt x="13159" y="11262"/>
                </a:lnTo>
                <a:lnTo>
                  <a:pt x="13185" y="11220"/>
                </a:lnTo>
                <a:lnTo>
                  <a:pt x="13195" y="11127"/>
                </a:lnTo>
                <a:lnTo>
                  <a:pt x="13216" y="11076"/>
                </a:lnTo>
                <a:lnTo>
                  <a:pt x="13225" y="10986"/>
                </a:lnTo>
                <a:lnTo>
                  <a:pt x="13246" y="10973"/>
                </a:lnTo>
                <a:lnTo>
                  <a:pt x="13263" y="10912"/>
                </a:lnTo>
                <a:lnTo>
                  <a:pt x="13303" y="10861"/>
                </a:lnTo>
                <a:lnTo>
                  <a:pt x="13319" y="10832"/>
                </a:lnTo>
                <a:lnTo>
                  <a:pt x="13334" y="10758"/>
                </a:lnTo>
                <a:lnTo>
                  <a:pt x="13402" y="10595"/>
                </a:lnTo>
                <a:lnTo>
                  <a:pt x="13458" y="10492"/>
                </a:lnTo>
                <a:lnTo>
                  <a:pt x="13548" y="10357"/>
                </a:lnTo>
                <a:lnTo>
                  <a:pt x="13609" y="10245"/>
                </a:lnTo>
                <a:lnTo>
                  <a:pt x="13677" y="10062"/>
                </a:lnTo>
                <a:lnTo>
                  <a:pt x="13729" y="9908"/>
                </a:lnTo>
                <a:lnTo>
                  <a:pt x="13781" y="9712"/>
                </a:lnTo>
                <a:lnTo>
                  <a:pt x="13816" y="9536"/>
                </a:lnTo>
                <a:lnTo>
                  <a:pt x="13842" y="9382"/>
                </a:lnTo>
                <a:lnTo>
                  <a:pt x="13859" y="9241"/>
                </a:lnTo>
                <a:lnTo>
                  <a:pt x="13868" y="9189"/>
                </a:lnTo>
                <a:lnTo>
                  <a:pt x="13868" y="9116"/>
                </a:lnTo>
                <a:lnTo>
                  <a:pt x="13873" y="9035"/>
                </a:lnTo>
                <a:lnTo>
                  <a:pt x="13873" y="8994"/>
                </a:lnTo>
                <a:lnTo>
                  <a:pt x="13852" y="8994"/>
                </a:lnTo>
                <a:lnTo>
                  <a:pt x="13826" y="9045"/>
                </a:lnTo>
                <a:lnTo>
                  <a:pt x="13795" y="9055"/>
                </a:lnTo>
                <a:lnTo>
                  <a:pt x="13769" y="9074"/>
                </a:lnTo>
                <a:lnTo>
                  <a:pt x="13748" y="9074"/>
                </a:lnTo>
                <a:lnTo>
                  <a:pt x="13713" y="9074"/>
                </a:lnTo>
                <a:lnTo>
                  <a:pt x="13692" y="9096"/>
                </a:lnTo>
                <a:lnTo>
                  <a:pt x="13661" y="9106"/>
                </a:lnTo>
                <a:lnTo>
                  <a:pt x="13609" y="9148"/>
                </a:lnTo>
                <a:lnTo>
                  <a:pt x="13541" y="9167"/>
                </a:lnTo>
                <a:lnTo>
                  <a:pt x="13484" y="9199"/>
                </a:lnTo>
                <a:lnTo>
                  <a:pt x="13454" y="9199"/>
                </a:lnTo>
                <a:lnTo>
                  <a:pt x="13428" y="9138"/>
                </a:lnTo>
                <a:lnTo>
                  <a:pt x="13418" y="9087"/>
                </a:lnTo>
                <a:lnTo>
                  <a:pt x="13397" y="9064"/>
                </a:lnTo>
                <a:lnTo>
                  <a:pt x="13371" y="9022"/>
                </a:lnTo>
                <a:lnTo>
                  <a:pt x="13407" y="8994"/>
                </a:lnTo>
                <a:lnTo>
                  <a:pt x="13407" y="8933"/>
                </a:lnTo>
                <a:lnTo>
                  <a:pt x="13392" y="8891"/>
                </a:lnTo>
                <a:lnTo>
                  <a:pt x="13360" y="8849"/>
                </a:lnTo>
                <a:lnTo>
                  <a:pt x="13340" y="8798"/>
                </a:lnTo>
                <a:lnTo>
                  <a:pt x="13303" y="8714"/>
                </a:lnTo>
                <a:lnTo>
                  <a:pt x="13267" y="8634"/>
                </a:lnTo>
                <a:lnTo>
                  <a:pt x="13185" y="8499"/>
                </a:lnTo>
                <a:lnTo>
                  <a:pt x="13148" y="8439"/>
                </a:lnTo>
                <a:lnTo>
                  <a:pt x="13126" y="8317"/>
                </a:lnTo>
                <a:lnTo>
                  <a:pt x="13086" y="8163"/>
                </a:lnTo>
                <a:lnTo>
                  <a:pt x="13049" y="8111"/>
                </a:lnTo>
                <a:lnTo>
                  <a:pt x="13023" y="8079"/>
                </a:lnTo>
                <a:lnTo>
                  <a:pt x="12997" y="7916"/>
                </a:lnTo>
                <a:lnTo>
                  <a:pt x="12987" y="7771"/>
                </a:lnTo>
                <a:lnTo>
                  <a:pt x="12997" y="7752"/>
                </a:lnTo>
                <a:lnTo>
                  <a:pt x="12977" y="7617"/>
                </a:lnTo>
                <a:lnTo>
                  <a:pt x="12966" y="7585"/>
                </a:lnTo>
                <a:lnTo>
                  <a:pt x="12893" y="7463"/>
                </a:lnTo>
                <a:lnTo>
                  <a:pt x="12888" y="7370"/>
                </a:lnTo>
                <a:lnTo>
                  <a:pt x="12900" y="7351"/>
                </a:lnTo>
                <a:lnTo>
                  <a:pt x="12841" y="7197"/>
                </a:lnTo>
                <a:lnTo>
                  <a:pt x="12822" y="7123"/>
                </a:lnTo>
                <a:lnTo>
                  <a:pt x="12796" y="7052"/>
                </a:lnTo>
                <a:lnTo>
                  <a:pt x="12744" y="6837"/>
                </a:lnTo>
                <a:lnTo>
                  <a:pt x="12702" y="6703"/>
                </a:lnTo>
                <a:lnTo>
                  <a:pt x="12671" y="6558"/>
                </a:lnTo>
                <a:lnTo>
                  <a:pt x="12676" y="6549"/>
                </a:lnTo>
                <a:lnTo>
                  <a:pt x="12728" y="6744"/>
                </a:lnTo>
                <a:lnTo>
                  <a:pt x="12759" y="6805"/>
                </a:lnTo>
                <a:lnTo>
                  <a:pt x="12780" y="6847"/>
                </a:lnTo>
                <a:lnTo>
                  <a:pt x="12790" y="6828"/>
                </a:lnTo>
                <a:lnTo>
                  <a:pt x="12806" y="6754"/>
                </a:lnTo>
                <a:lnTo>
                  <a:pt x="12816" y="6651"/>
                </a:lnTo>
                <a:lnTo>
                  <a:pt x="12832" y="6600"/>
                </a:lnTo>
                <a:lnTo>
                  <a:pt x="12837" y="6622"/>
                </a:lnTo>
                <a:lnTo>
                  <a:pt x="12832" y="6674"/>
                </a:lnTo>
                <a:lnTo>
                  <a:pt x="12832" y="6725"/>
                </a:lnTo>
                <a:lnTo>
                  <a:pt x="12827" y="6796"/>
                </a:lnTo>
                <a:lnTo>
                  <a:pt x="12858" y="6796"/>
                </a:lnTo>
                <a:lnTo>
                  <a:pt x="12893" y="6889"/>
                </a:lnTo>
                <a:lnTo>
                  <a:pt x="12935" y="7001"/>
                </a:lnTo>
                <a:lnTo>
                  <a:pt x="12961" y="7104"/>
                </a:lnTo>
                <a:lnTo>
                  <a:pt x="12977" y="7113"/>
                </a:lnTo>
                <a:lnTo>
                  <a:pt x="12997" y="7187"/>
                </a:lnTo>
                <a:lnTo>
                  <a:pt x="12997" y="7216"/>
                </a:lnTo>
                <a:lnTo>
                  <a:pt x="13018" y="7299"/>
                </a:lnTo>
                <a:lnTo>
                  <a:pt x="13049" y="7328"/>
                </a:lnTo>
                <a:lnTo>
                  <a:pt x="13081" y="7380"/>
                </a:lnTo>
                <a:lnTo>
                  <a:pt x="13122" y="7534"/>
                </a:lnTo>
                <a:lnTo>
                  <a:pt x="13122" y="7617"/>
                </a:lnTo>
                <a:lnTo>
                  <a:pt x="13133" y="7710"/>
                </a:lnTo>
                <a:lnTo>
                  <a:pt x="13173" y="7842"/>
                </a:lnTo>
                <a:lnTo>
                  <a:pt x="13199" y="7864"/>
                </a:lnTo>
                <a:lnTo>
                  <a:pt x="13246" y="7957"/>
                </a:lnTo>
                <a:lnTo>
                  <a:pt x="13267" y="8070"/>
                </a:lnTo>
                <a:lnTo>
                  <a:pt x="13303" y="8182"/>
                </a:lnTo>
                <a:lnTo>
                  <a:pt x="13334" y="8233"/>
                </a:lnTo>
                <a:lnTo>
                  <a:pt x="13340" y="8284"/>
                </a:lnTo>
                <a:lnTo>
                  <a:pt x="13360" y="8326"/>
                </a:lnTo>
                <a:lnTo>
                  <a:pt x="13371" y="8387"/>
                </a:lnTo>
                <a:lnTo>
                  <a:pt x="13376" y="8448"/>
                </a:lnTo>
                <a:lnTo>
                  <a:pt x="13371" y="8480"/>
                </a:lnTo>
                <a:lnTo>
                  <a:pt x="13381" y="8541"/>
                </a:lnTo>
                <a:lnTo>
                  <a:pt x="13371" y="8551"/>
                </a:lnTo>
                <a:lnTo>
                  <a:pt x="13392" y="8602"/>
                </a:lnTo>
                <a:lnTo>
                  <a:pt x="13407" y="8705"/>
                </a:lnTo>
                <a:lnTo>
                  <a:pt x="13418" y="8747"/>
                </a:lnTo>
                <a:lnTo>
                  <a:pt x="13418" y="8817"/>
                </a:lnTo>
                <a:lnTo>
                  <a:pt x="13433" y="8901"/>
                </a:lnTo>
                <a:lnTo>
                  <a:pt x="13475" y="8910"/>
                </a:lnTo>
                <a:lnTo>
                  <a:pt x="13496" y="8891"/>
                </a:lnTo>
                <a:lnTo>
                  <a:pt x="13527" y="8891"/>
                </a:lnTo>
                <a:lnTo>
                  <a:pt x="13536" y="8859"/>
                </a:lnTo>
                <a:lnTo>
                  <a:pt x="13552" y="8849"/>
                </a:lnTo>
                <a:lnTo>
                  <a:pt x="13562" y="8807"/>
                </a:lnTo>
                <a:lnTo>
                  <a:pt x="13578" y="8798"/>
                </a:lnTo>
                <a:lnTo>
                  <a:pt x="13630" y="8788"/>
                </a:lnTo>
                <a:lnTo>
                  <a:pt x="13666" y="8756"/>
                </a:lnTo>
                <a:lnTo>
                  <a:pt x="13703" y="8695"/>
                </a:lnTo>
                <a:lnTo>
                  <a:pt x="13722" y="8705"/>
                </a:lnTo>
                <a:lnTo>
                  <a:pt x="13748" y="8695"/>
                </a:lnTo>
                <a:lnTo>
                  <a:pt x="13800" y="8602"/>
                </a:lnTo>
                <a:lnTo>
                  <a:pt x="13894" y="8541"/>
                </a:lnTo>
                <a:lnTo>
                  <a:pt x="13951" y="8480"/>
                </a:lnTo>
                <a:lnTo>
                  <a:pt x="13951" y="8429"/>
                </a:lnTo>
                <a:lnTo>
                  <a:pt x="13962" y="8368"/>
                </a:lnTo>
                <a:lnTo>
                  <a:pt x="14003" y="8326"/>
                </a:lnTo>
                <a:lnTo>
                  <a:pt x="14029" y="8317"/>
                </a:lnTo>
                <a:lnTo>
                  <a:pt x="14066" y="8275"/>
                </a:lnTo>
                <a:lnTo>
                  <a:pt x="14097" y="8284"/>
                </a:lnTo>
                <a:lnTo>
                  <a:pt x="14123" y="8243"/>
                </a:lnTo>
                <a:lnTo>
                  <a:pt x="14123" y="8191"/>
                </a:lnTo>
                <a:lnTo>
                  <a:pt x="14144" y="8163"/>
                </a:lnTo>
                <a:lnTo>
                  <a:pt x="14179" y="8163"/>
                </a:lnTo>
                <a:lnTo>
                  <a:pt x="14189" y="8130"/>
                </a:lnTo>
                <a:lnTo>
                  <a:pt x="14195" y="8070"/>
                </a:lnTo>
                <a:lnTo>
                  <a:pt x="14231" y="8018"/>
                </a:lnTo>
                <a:lnTo>
                  <a:pt x="14257" y="8018"/>
                </a:lnTo>
                <a:lnTo>
                  <a:pt x="14262" y="7996"/>
                </a:lnTo>
                <a:lnTo>
                  <a:pt x="14252" y="7906"/>
                </a:lnTo>
                <a:lnTo>
                  <a:pt x="14257" y="7832"/>
                </a:lnTo>
                <a:lnTo>
                  <a:pt x="14267" y="7803"/>
                </a:lnTo>
                <a:lnTo>
                  <a:pt x="14293" y="7813"/>
                </a:lnTo>
                <a:lnTo>
                  <a:pt x="14309" y="7720"/>
                </a:lnTo>
                <a:lnTo>
                  <a:pt x="14330" y="7678"/>
                </a:lnTo>
                <a:lnTo>
                  <a:pt x="14335" y="7636"/>
                </a:lnTo>
                <a:lnTo>
                  <a:pt x="14351" y="7556"/>
                </a:lnTo>
                <a:lnTo>
                  <a:pt x="14351" y="7524"/>
                </a:lnTo>
                <a:lnTo>
                  <a:pt x="14330" y="7505"/>
                </a:lnTo>
                <a:lnTo>
                  <a:pt x="14309" y="7463"/>
                </a:lnTo>
                <a:lnTo>
                  <a:pt x="14278" y="7380"/>
                </a:lnTo>
                <a:lnTo>
                  <a:pt x="14241" y="7360"/>
                </a:lnTo>
                <a:lnTo>
                  <a:pt x="14195" y="7341"/>
                </a:lnTo>
                <a:lnTo>
                  <a:pt x="14158" y="7290"/>
                </a:lnTo>
                <a:lnTo>
                  <a:pt x="14127" y="7197"/>
                </a:lnTo>
                <a:lnTo>
                  <a:pt x="14111" y="7094"/>
                </a:lnTo>
                <a:lnTo>
                  <a:pt x="14118" y="7072"/>
                </a:lnTo>
                <a:lnTo>
                  <a:pt x="14118" y="7020"/>
                </a:lnTo>
                <a:lnTo>
                  <a:pt x="14106" y="7011"/>
                </a:lnTo>
                <a:lnTo>
                  <a:pt x="14092" y="7062"/>
                </a:lnTo>
                <a:lnTo>
                  <a:pt x="14059" y="7145"/>
                </a:lnTo>
                <a:lnTo>
                  <a:pt x="14019" y="7239"/>
                </a:lnTo>
                <a:lnTo>
                  <a:pt x="13982" y="7328"/>
                </a:lnTo>
                <a:lnTo>
                  <a:pt x="13946" y="7328"/>
                </a:lnTo>
                <a:lnTo>
                  <a:pt x="13899" y="7328"/>
                </a:lnTo>
                <a:lnTo>
                  <a:pt x="13852" y="7351"/>
                </a:lnTo>
                <a:lnTo>
                  <a:pt x="13847" y="7309"/>
                </a:lnTo>
                <a:lnTo>
                  <a:pt x="13837" y="7319"/>
                </a:lnTo>
                <a:lnTo>
                  <a:pt x="13821" y="7267"/>
                </a:lnTo>
                <a:lnTo>
                  <a:pt x="13833" y="7187"/>
                </a:lnTo>
                <a:lnTo>
                  <a:pt x="13826" y="7104"/>
                </a:lnTo>
                <a:lnTo>
                  <a:pt x="13807" y="7062"/>
                </a:lnTo>
                <a:lnTo>
                  <a:pt x="13791" y="7072"/>
                </a:lnTo>
                <a:lnTo>
                  <a:pt x="13781" y="7145"/>
                </a:lnTo>
                <a:lnTo>
                  <a:pt x="13791" y="7248"/>
                </a:lnTo>
                <a:lnTo>
                  <a:pt x="13781" y="7216"/>
                </a:lnTo>
                <a:lnTo>
                  <a:pt x="13769" y="7174"/>
                </a:lnTo>
                <a:lnTo>
                  <a:pt x="13748" y="7136"/>
                </a:lnTo>
                <a:lnTo>
                  <a:pt x="13739" y="7094"/>
                </a:lnTo>
                <a:lnTo>
                  <a:pt x="13744" y="7052"/>
                </a:lnTo>
                <a:lnTo>
                  <a:pt x="13739" y="7001"/>
                </a:lnTo>
                <a:lnTo>
                  <a:pt x="13697" y="6940"/>
                </a:lnTo>
                <a:lnTo>
                  <a:pt x="13687" y="6889"/>
                </a:lnTo>
                <a:lnTo>
                  <a:pt x="13656" y="6857"/>
                </a:lnTo>
                <a:lnTo>
                  <a:pt x="13625" y="6744"/>
                </a:lnTo>
                <a:lnTo>
                  <a:pt x="13599" y="6642"/>
                </a:lnTo>
                <a:lnTo>
                  <a:pt x="13604" y="6610"/>
                </a:lnTo>
                <a:lnTo>
                  <a:pt x="13588" y="6549"/>
                </a:lnTo>
                <a:lnTo>
                  <a:pt x="13625" y="6558"/>
                </a:lnTo>
                <a:lnTo>
                  <a:pt x="13645" y="6507"/>
                </a:lnTo>
                <a:lnTo>
                  <a:pt x="13687" y="6549"/>
                </a:lnTo>
                <a:lnTo>
                  <a:pt x="13718" y="6529"/>
                </a:lnTo>
                <a:lnTo>
                  <a:pt x="13774" y="6712"/>
                </a:lnTo>
                <a:lnTo>
                  <a:pt x="13821" y="6847"/>
                </a:lnTo>
                <a:lnTo>
                  <a:pt x="13878" y="6889"/>
                </a:lnTo>
                <a:lnTo>
                  <a:pt x="13946" y="6991"/>
                </a:lnTo>
                <a:lnTo>
                  <a:pt x="14019" y="7033"/>
                </a:lnTo>
                <a:lnTo>
                  <a:pt x="14076" y="6969"/>
                </a:lnTo>
                <a:lnTo>
                  <a:pt x="14118" y="6950"/>
                </a:lnTo>
                <a:lnTo>
                  <a:pt x="14148" y="6969"/>
                </a:lnTo>
                <a:lnTo>
                  <a:pt x="14184" y="7136"/>
                </a:lnTo>
                <a:lnTo>
                  <a:pt x="14252" y="7155"/>
                </a:lnTo>
                <a:lnTo>
                  <a:pt x="14318" y="7187"/>
                </a:lnTo>
                <a:lnTo>
                  <a:pt x="14433" y="7226"/>
                </a:lnTo>
                <a:lnTo>
                  <a:pt x="14516" y="7206"/>
                </a:lnTo>
                <a:lnTo>
                  <a:pt x="14610" y="7206"/>
                </a:lnTo>
                <a:lnTo>
                  <a:pt x="14719" y="7187"/>
                </a:lnTo>
                <a:lnTo>
                  <a:pt x="14770" y="7290"/>
                </a:lnTo>
                <a:lnTo>
                  <a:pt x="14796" y="7393"/>
                </a:lnTo>
                <a:lnTo>
                  <a:pt x="14843" y="7421"/>
                </a:lnTo>
                <a:lnTo>
                  <a:pt x="14921" y="7534"/>
                </a:lnTo>
                <a:lnTo>
                  <a:pt x="14940" y="7585"/>
                </a:lnTo>
                <a:lnTo>
                  <a:pt x="14914" y="7636"/>
                </a:lnTo>
                <a:lnTo>
                  <a:pt x="15004" y="7803"/>
                </a:lnTo>
                <a:lnTo>
                  <a:pt x="15044" y="7822"/>
                </a:lnTo>
                <a:lnTo>
                  <a:pt x="15128" y="7739"/>
                </a:lnTo>
                <a:lnTo>
                  <a:pt x="15148" y="7864"/>
                </a:lnTo>
                <a:lnTo>
                  <a:pt x="15159" y="8028"/>
                </a:lnTo>
                <a:lnTo>
                  <a:pt x="15185" y="8201"/>
                </a:lnTo>
                <a:lnTo>
                  <a:pt x="15221" y="8471"/>
                </a:lnTo>
                <a:lnTo>
                  <a:pt x="15284" y="8653"/>
                </a:lnTo>
                <a:lnTo>
                  <a:pt x="15298" y="8737"/>
                </a:lnTo>
                <a:lnTo>
                  <a:pt x="15319" y="8910"/>
                </a:lnTo>
                <a:lnTo>
                  <a:pt x="15355" y="9045"/>
                </a:lnTo>
                <a:lnTo>
                  <a:pt x="15376" y="9106"/>
                </a:lnTo>
                <a:lnTo>
                  <a:pt x="15402" y="9241"/>
                </a:lnTo>
                <a:lnTo>
                  <a:pt x="15433" y="9433"/>
                </a:lnTo>
                <a:lnTo>
                  <a:pt x="15496" y="9558"/>
                </a:lnTo>
                <a:lnTo>
                  <a:pt x="15522" y="9517"/>
                </a:lnTo>
                <a:lnTo>
                  <a:pt x="15536" y="9424"/>
                </a:lnTo>
                <a:lnTo>
                  <a:pt x="15588" y="9382"/>
                </a:lnTo>
                <a:lnTo>
                  <a:pt x="15569" y="9343"/>
                </a:lnTo>
                <a:lnTo>
                  <a:pt x="15595" y="9241"/>
                </a:lnTo>
                <a:lnTo>
                  <a:pt x="15625" y="9228"/>
                </a:lnTo>
                <a:lnTo>
                  <a:pt x="15621" y="8994"/>
                </a:lnTo>
                <a:lnTo>
                  <a:pt x="15640" y="8859"/>
                </a:lnTo>
                <a:lnTo>
                  <a:pt x="15630" y="8747"/>
                </a:lnTo>
                <a:lnTo>
                  <a:pt x="15609" y="8573"/>
                </a:lnTo>
                <a:lnTo>
                  <a:pt x="15621" y="8471"/>
                </a:lnTo>
                <a:lnTo>
                  <a:pt x="15647" y="8458"/>
                </a:lnTo>
                <a:lnTo>
                  <a:pt x="15698" y="8406"/>
                </a:lnTo>
                <a:lnTo>
                  <a:pt x="15724" y="8378"/>
                </a:lnTo>
                <a:lnTo>
                  <a:pt x="15718" y="8317"/>
                </a:lnTo>
                <a:lnTo>
                  <a:pt x="15776" y="8224"/>
                </a:lnTo>
                <a:lnTo>
                  <a:pt x="15817" y="8140"/>
                </a:lnTo>
                <a:lnTo>
                  <a:pt x="15873" y="7976"/>
                </a:lnTo>
                <a:lnTo>
                  <a:pt x="15951" y="7883"/>
                </a:lnTo>
                <a:lnTo>
                  <a:pt x="15977" y="7803"/>
                </a:lnTo>
                <a:lnTo>
                  <a:pt x="15967" y="7701"/>
                </a:lnTo>
                <a:lnTo>
                  <a:pt x="16040" y="7668"/>
                </a:lnTo>
                <a:lnTo>
                  <a:pt x="16081" y="7668"/>
                </a:lnTo>
                <a:lnTo>
                  <a:pt x="16087" y="7617"/>
                </a:lnTo>
                <a:lnTo>
                  <a:pt x="16113" y="7627"/>
                </a:lnTo>
                <a:lnTo>
                  <a:pt x="16128" y="7636"/>
                </a:lnTo>
                <a:lnTo>
                  <a:pt x="16132" y="7617"/>
                </a:lnTo>
                <a:lnTo>
                  <a:pt x="16158" y="7649"/>
                </a:lnTo>
                <a:lnTo>
                  <a:pt x="16174" y="7575"/>
                </a:lnTo>
                <a:lnTo>
                  <a:pt x="16165" y="7524"/>
                </a:lnTo>
                <a:lnTo>
                  <a:pt x="16221" y="7534"/>
                </a:lnTo>
                <a:lnTo>
                  <a:pt x="16252" y="7617"/>
                </a:lnTo>
                <a:lnTo>
                  <a:pt x="16268" y="7678"/>
                </a:lnTo>
                <a:lnTo>
                  <a:pt x="16278" y="7752"/>
                </a:lnTo>
                <a:lnTo>
                  <a:pt x="16299" y="7822"/>
                </a:lnTo>
                <a:lnTo>
                  <a:pt x="16351" y="7935"/>
                </a:lnTo>
                <a:lnTo>
                  <a:pt x="16387" y="7957"/>
                </a:lnTo>
                <a:lnTo>
                  <a:pt x="16382" y="8009"/>
                </a:lnTo>
                <a:lnTo>
                  <a:pt x="16438" y="8163"/>
                </a:lnTo>
                <a:lnTo>
                  <a:pt x="16460" y="8284"/>
                </a:lnTo>
                <a:lnTo>
                  <a:pt x="16450" y="8448"/>
                </a:lnTo>
                <a:lnTo>
                  <a:pt x="16490" y="8480"/>
                </a:lnTo>
                <a:lnTo>
                  <a:pt x="16528" y="8490"/>
                </a:lnTo>
                <a:lnTo>
                  <a:pt x="16589" y="8397"/>
                </a:lnTo>
                <a:lnTo>
                  <a:pt x="16625" y="8326"/>
                </a:lnTo>
                <a:lnTo>
                  <a:pt x="16657" y="8439"/>
                </a:lnTo>
                <a:lnTo>
                  <a:pt x="16677" y="8612"/>
                </a:lnTo>
                <a:lnTo>
                  <a:pt x="16702" y="8779"/>
                </a:lnTo>
                <a:lnTo>
                  <a:pt x="16728" y="8849"/>
                </a:lnTo>
                <a:lnTo>
                  <a:pt x="16728" y="8994"/>
                </a:lnTo>
                <a:lnTo>
                  <a:pt x="16754" y="9074"/>
                </a:lnTo>
                <a:lnTo>
                  <a:pt x="16740" y="9176"/>
                </a:lnTo>
                <a:lnTo>
                  <a:pt x="16749" y="9279"/>
                </a:lnTo>
                <a:lnTo>
                  <a:pt x="16735" y="9414"/>
                </a:lnTo>
                <a:lnTo>
                  <a:pt x="16728" y="9497"/>
                </a:lnTo>
                <a:lnTo>
                  <a:pt x="16745" y="9568"/>
                </a:lnTo>
                <a:lnTo>
                  <a:pt x="16749" y="9484"/>
                </a:lnTo>
                <a:lnTo>
                  <a:pt x="16780" y="9549"/>
                </a:lnTo>
                <a:lnTo>
                  <a:pt x="16817" y="9619"/>
                </a:lnTo>
                <a:lnTo>
                  <a:pt x="16827" y="9690"/>
                </a:lnTo>
                <a:lnTo>
                  <a:pt x="16853" y="9741"/>
                </a:lnTo>
                <a:lnTo>
                  <a:pt x="16869" y="9805"/>
                </a:lnTo>
                <a:lnTo>
                  <a:pt x="16864" y="9908"/>
                </a:lnTo>
                <a:lnTo>
                  <a:pt x="16890" y="9979"/>
                </a:lnTo>
                <a:lnTo>
                  <a:pt x="16900" y="10091"/>
                </a:lnTo>
                <a:lnTo>
                  <a:pt x="16936" y="10184"/>
                </a:lnTo>
                <a:lnTo>
                  <a:pt x="16947" y="10255"/>
                </a:lnTo>
                <a:lnTo>
                  <a:pt x="17020" y="10370"/>
                </a:lnTo>
                <a:lnTo>
                  <a:pt x="17077" y="10473"/>
                </a:lnTo>
                <a:lnTo>
                  <a:pt x="17117" y="10460"/>
                </a:lnTo>
                <a:lnTo>
                  <a:pt x="17117" y="10421"/>
                </a:lnTo>
                <a:lnTo>
                  <a:pt x="17091" y="10296"/>
                </a:lnTo>
                <a:lnTo>
                  <a:pt x="17072" y="10255"/>
                </a:lnTo>
                <a:lnTo>
                  <a:pt x="17065" y="10174"/>
                </a:lnTo>
                <a:lnTo>
                  <a:pt x="17060" y="10123"/>
                </a:lnTo>
                <a:lnTo>
                  <a:pt x="17065" y="10062"/>
                </a:lnTo>
                <a:lnTo>
                  <a:pt x="17060" y="9969"/>
                </a:lnTo>
                <a:lnTo>
                  <a:pt x="17034" y="9876"/>
                </a:lnTo>
                <a:lnTo>
                  <a:pt x="16999" y="9793"/>
                </a:lnTo>
                <a:lnTo>
                  <a:pt x="16983" y="9783"/>
                </a:lnTo>
                <a:lnTo>
                  <a:pt x="16952" y="9712"/>
                </a:lnTo>
                <a:lnTo>
                  <a:pt x="16916" y="9690"/>
                </a:lnTo>
                <a:lnTo>
                  <a:pt x="16879" y="9610"/>
                </a:lnTo>
                <a:lnTo>
                  <a:pt x="16864" y="9497"/>
                </a:lnTo>
                <a:lnTo>
                  <a:pt x="16832" y="9372"/>
                </a:lnTo>
                <a:lnTo>
                  <a:pt x="16792" y="9372"/>
                </a:lnTo>
                <a:lnTo>
                  <a:pt x="16787" y="9270"/>
                </a:lnTo>
                <a:lnTo>
                  <a:pt x="16801" y="9148"/>
                </a:lnTo>
                <a:lnTo>
                  <a:pt x="16827" y="8952"/>
                </a:lnTo>
                <a:lnTo>
                  <a:pt x="16822" y="8798"/>
                </a:lnTo>
                <a:lnTo>
                  <a:pt x="16874" y="8798"/>
                </a:lnTo>
                <a:lnTo>
                  <a:pt x="16869" y="8901"/>
                </a:lnTo>
                <a:lnTo>
                  <a:pt x="16921" y="8901"/>
                </a:lnTo>
                <a:lnTo>
                  <a:pt x="16978" y="8961"/>
                </a:lnTo>
                <a:lnTo>
                  <a:pt x="17013" y="9106"/>
                </a:lnTo>
                <a:lnTo>
                  <a:pt x="17039" y="9176"/>
                </a:lnTo>
                <a:lnTo>
                  <a:pt x="17091" y="9199"/>
                </a:lnTo>
                <a:lnTo>
                  <a:pt x="17138" y="9279"/>
                </a:lnTo>
                <a:lnTo>
                  <a:pt x="17124" y="9372"/>
                </a:lnTo>
                <a:lnTo>
                  <a:pt x="17149" y="9465"/>
                </a:lnTo>
                <a:lnTo>
                  <a:pt x="17221" y="9343"/>
                </a:lnTo>
                <a:lnTo>
                  <a:pt x="17268" y="9228"/>
                </a:lnTo>
                <a:lnTo>
                  <a:pt x="17336" y="9138"/>
                </a:lnTo>
                <a:lnTo>
                  <a:pt x="17383" y="9045"/>
                </a:lnTo>
                <a:lnTo>
                  <a:pt x="17376" y="8807"/>
                </a:lnTo>
                <a:lnTo>
                  <a:pt x="17336" y="8551"/>
                </a:lnTo>
                <a:lnTo>
                  <a:pt x="17294" y="8439"/>
                </a:lnTo>
                <a:lnTo>
                  <a:pt x="17232" y="8355"/>
                </a:lnTo>
                <a:lnTo>
                  <a:pt x="17164" y="8182"/>
                </a:lnTo>
                <a:lnTo>
                  <a:pt x="17107" y="8037"/>
                </a:lnTo>
                <a:lnTo>
                  <a:pt x="17112" y="7944"/>
                </a:lnTo>
                <a:lnTo>
                  <a:pt x="17154" y="7813"/>
                </a:lnTo>
                <a:lnTo>
                  <a:pt x="17221" y="7701"/>
                </a:lnTo>
                <a:lnTo>
                  <a:pt x="17247" y="7678"/>
                </a:lnTo>
                <a:lnTo>
                  <a:pt x="17331" y="7720"/>
                </a:lnTo>
                <a:lnTo>
                  <a:pt x="17320" y="7771"/>
                </a:lnTo>
                <a:lnTo>
                  <a:pt x="17345" y="7874"/>
                </a:lnTo>
                <a:lnTo>
                  <a:pt x="17376" y="7864"/>
                </a:lnTo>
                <a:lnTo>
                  <a:pt x="17388" y="7720"/>
                </a:lnTo>
                <a:lnTo>
                  <a:pt x="17449" y="7701"/>
                </a:lnTo>
                <a:lnTo>
                  <a:pt x="17527" y="7627"/>
                </a:lnTo>
                <a:lnTo>
                  <a:pt x="17553" y="7556"/>
                </a:lnTo>
                <a:lnTo>
                  <a:pt x="17579" y="7598"/>
                </a:lnTo>
                <a:lnTo>
                  <a:pt x="17609" y="7534"/>
                </a:lnTo>
                <a:lnTo>
                  <a:pt x="17677" y="7514"/>
                </a:lnTo>
                <a:lnTo>
                  <a:pt x="17734" y="7412"/>
                </a:lnTo>
                <a:lnTo>
                  <a:pt x="17802" y="7290"/>
                </a:lnTo>
                <a:lnTo>
                  <a:pt x="17838" y="7123"/>
                </a:lnTo>
                <a:lnTo>
                  <a:pt x="17864" y="6950"/>
                </a:lnTo>
                <a:lnTo>
                  <a:pt x="17885" y="6805"/>
                </a:lnTo>
                <a:lnTo>
                  <a:pt x="17916" y="6796"/>
                </a:lnTo>
                <a:lnTo>
                  <a:pt x="17916" y="6683"/>
                </a:lnTo>
                <a:lnTo>
                  <a:pt x="17906" y="6571"/>
                </a:lnTo>
                <a:lnTo>
                  <a:pt x="17864" y="6529"/>
                </a:lnTo>
                <a:lnTo>
                  <a:pt x="17838" y="6456"/>
                </a:lnTo>
                <a:lnTo>
                  <a:pt x="17869" y="6417"/>
                </a:lnTo>
                <a:lnTo>
                  <a:pt x="17854" y="6314"/>
                </a:lnTo>
                <a:lnTo>
                  <a:pt x="17797" y="6212"/>
                </a:lnTo>
                <a:lnTo>
                  <a:pt x="17739" y="6087"/>
                </a:lnTo>
                <a:lnTo>
                  <a:pt x="17694" y="5955"/>
                </a:lnTo>
                <a:lnTo>
                  <a:pt x="17616" y="5881"/>
                </a:lnTo>
                <a:lnTo>
                  <a:pt x="17626" y="5788"/>
                </a:lnTo>
                <a:lnTo>
                  <a:pt x="17668" y="5718"/>
                </a:lnTo>
                <a:lnTo>
                  <a:pt x="17677" y="5647"/>
                </a:lnTo>
                <a:lnTo>
                  <a:pt x="17750" y="5605"/>
                </a:lnTo>
                <a:lnTo>
                  <a:pt x="17724" y="5532"/>
                </a:lnTo>
                <a:lnTo>
                  <a:pt x="17687" y="5532"/>
                </a:lnTo>
                <a:lnTo>
                  <a:pt x="17626" y="5480"/>
                </a:lnTo>
                <a:lnTo>
                  <a:pt x="17584" y="5573"/>
                </a:lnTo>
                <a:lnTo>
                  <a:pt x="17532" y="5532"/>
                </a:lnTo>
                <a:lnTo>
                  <a:pt x="17517" y="5471"/>
                </a:lnTo>
                <a:lnTo>
                  <a:pt x="17465" y="5451"/>
                </a:lnTo>
                <a:lnTo>
                  <a:pt x="17413" y="5358"/>
                </a:lnTo>
                <a:lnTo>
                  <a:pt x="17428" y="5297"/>
                </a:lnTo>
                <a:lnTo>
                  <a:pt x="17480" y="5288"/>
                </a:lnTo>
                <a:lnTo>
                  <a:pt x="17496" y="5195"/>
                </a:lnTo>
                <a:lnTo>
                  <a:pt x="17538" y="5102"/>
                </a:lnTo>
                <a:lnTo>
                  <a:pt x="17574" y="5050"/>
                </a:lnTo>
                <a:lnTo>
                  <a:pt x="17621" y="5143"/>
                </a:lnTo>
                <a:lnTo>
                  <a:pt x="17600" y="5236"/>
                </a:lnTo>
                <a:lnTo>
                  <a:pt x="17626" y="5288"/>
                </a:lnTo>
                <a:lnTo>
                  <a:pt x="17609" y="5349"/>
                </a:lnTo>
                <a:lnTo>
                  <a:pt x="17661" y="5307"/>
                </a:lnTo>
                <a:lnTo>
                  <a:pt x="17687" y="5246"/>
                </a:lnTo>
                <a:lnTo>
                  <a:pt x="17755" y="5204"/>
                </a:lnTo>
                <a:lnTo>
                  <a:pt x="17791" y="5246"/>
                </a:lnTo>
                <a:lnTo>
                  <a:pt x="17828" y="5256"/>
                </a:lnTo>
                <a:lnTo>
                  <a:pt x="17838" y="5275"/>
                </a:lnTo>
                <a:lnTo>
                  <a:pt x="17843" y="5349"/>
                </a:lnTo>
                <a:lnTo>
                  <a:pt x="17854" y="5368"/>
                </a:lnTo>
                <a:lnTo>
                  <a:pt x="17843" y="5390"/>
                </a:lnTo>
                <a:lnTo>
                  <a:pt x="17843" y="5451"/>
                </a:lnTo>
                <a:lnTo>
                  <a:pt x="17864" y="5471"/>
                </a:lnTo>
                <a:lnTo>
                  <a:pt x="17880" y="5480"/>
                </a:lnTo>
                <a:lnTo>
                  <a:pt x="17890" y="5503"/>
                </a:lnTo>
                <a:lnTo>
                  <a:pt x="17906" y="5493"/>
                </a:lnTo>
                <a:lnTo>
                  <a:pt x="17906" y="5471"/>
                </a:lnTo>
                <a:lnTo>
                  <a:pt x="17937" y="5503"/>
                </a:lnTo>
                <a:lnTo>
                  <a:pt x="18005" y="5615"/>
                </a:lnTo>
                <a:lnTo>
                  <a:pt x="17967" y="5634"/>
                </a:lnTo>
                <a:lnTo>
                  <a:pt x="18024" y="5779"/>
                </a:lnTo>
                <a:lnTo>
                  <a:pt x="18035" y="5881"/>
                </a:lnTo>
                <a:lnTo>
                  <a:pt x="18056" y="5955"/>
                </a:lnTo>
                <a:lnTo>
                  <a:pt x="18102" y="5942"/>
                </a:lnTo>
                <a:lnTo>
                  <a:pt x="18134" y="5881"/>
                </a:lnTo>
                <a:lnTo>
                  <a:pt x="18180" y="5852"/>
                </a:lnTo>
                <a:lnTo>
                  <a:pt x="18186" y="5779"/>
                </a:lnTo>
                <a:lnTo>
                  <a:pt x="18149" y="5625"/>
                </a:lnTo>
                <a:lnTo>
                  <a:pt x="18113" y="5532"/>
                </a:lnTo>
                <a:lnTo>
                  <a:pt x="18024" y="5368"/>
                </a:lnTo>
                <a:lnTo>
                  <a:pt x="17979" y="5307"/>
                </a:lnTo>
                <a:lnTo>
                  <a:pt x="17953" y="5288"/>
                </a:lnTo>
                <a:lnTo>
                  <a:pt x="17958" y="5275"/>
                </a:lnTo>
                <a:lnTo>
                  <a:pt x="17941" y="5214"/>
                </a:lnTo>
                <a:lnTo>
                  <a:pt x="17958" y="5172"/>
                </a:lnTo>
                <a:lnTo>
                  <a:pt x="17988" y="5153"/>
                </a:lnTo>
                <a:lnTo>
                  <a:pt x="18005" y="5082"/>
                </a:lnTo>
                <a:lnTo>
                  <a:pt x="18009" y="5060"/>
                </a:lnTo>
                <a:lnTo>
                  <a:pt x="18031" y="5031"/>
                </a:lnTo>
                <a:lnTo>
                  <a:pt x="17998" y="4938"/>
                </a:lnTo>
                <a:lnTo>
                  <a:pt x="18005" y="4896"/>
                </a:lnTo>
                <a:lnTo>
                  <a:pt x="18014" y="4855"/>
                </a:lnTo>
                <a:lnTo>
                  <a:pt x="18040" y="4864"/>
                </a:lnTo>
                <a:lnTo>
                  <a:pt x="18035" y="4826"/>
                </a:lnTo>
                <a:lnTo>
                  <a:pt x="18076" y="4723"/>
                </a:lnTo>
                <a:lnTo>
                  <a:pt x="18134" y="4784"/>
                </a:lnTo>
                <a:lnTo>
                  <a:pt x="18170" y="4784"/>
                </a:lnTo>
                <a:lnTo>
                  <a:pt x="18217" y="4701"/>
                </a:lnTo>
                <a:lnTo>
                  <a:pt x="18226" y="4620"/>
                </a:lnTo>
                <a:lnTo>
                  <a:pt x="18248" y="4466"/>
                </a:lnTo>
                <a:lnTo>
                  <a:pt x="18269" y="4312"/>
                </a:lnTo>
                <a:lnTo>
                  <a:pt x="18252" y="4219"/>
                </a:lnTo>
                <a:lnTo>
                  <a:pt x="18264" y="4024"/>
                </a:lnTo>
                <a:lnTo>
                  <a:pt x="18205" y="3809"/>
                </a:lnTo>
                <a:lnTo>
                  <a:pt x="18149" y="3655"/>
                </a:lnTo>
                <a:lnTo>
                  <a:pt x="18136" y="3539"/>
                </a:lnTo>
                <a:lnTo>
                  <a:pt x="18154" y="3581"/>
                </a:lnTo>
                <a:lnTo>
                  <a:pt x="18243" y="3716"/>
                </a:lnTo>
                <a:lnTo>
                  <a:pt x="18309" y="3889"/>
                </a:lnTo>
                <a:lnTo>
                  <a:pt x="18335" y="3991"/>
                </a:lnTo>
                <a:lnTo>
                  <a:pt x="18393" y="4136"/>
                </a:lnTo>
                <a:lnTo>
                  <a:pt x="18434" y="4261"/>
                </a:lnTo>
                <a:lnTo>
                  <a:pt x="18486" y="4373"/>
                </a:lnTo>
                <a:lnTo>
                  <a:pt x="18486" y="4271"/>
                </a:lnTo>
                <a:lnTo>
                  <a:pt x="18554" y="4351"/>
                </a:lnTo>
                <a:lnTo>
                  <a:pt x="18523" y="4261"/>
                </a:lnTo>
                <a:lnTo>
                  <a:pt x="18419" y="4126"/>
                </a:lnTo>
                <a:lnTo>
                  <a:pt x="18377" y="3930"/>
                </a:lnTo>
                <a:lnTo>
                  <a:pt x="18476" y="3972"/>
                </a:lnTo>
                <a:lnTo>
                  <a:pt x="18330" y="3735"/>
                </a:lnTo>
                <a:lnTo>
                  <a:pt x="18252" y="3613"/>
                </a:lnTo>
                <a:lnTo>
                  <a:pt x="18196" y="3478"/>
                </a:lnTo>
                <a:lnTo>
                  <a:pt x="18123" y="3356"/>
                </a:lnTo>
                <a:lnTo>
                  <a:pt x="18071" y="3263"/>
                </a:lnTo>
                <a:lnTo>
                  <a:pt x="18056" y="3286"/>
                </a:lnTo>
                <a:lnTo>
                  <a:pt x="18102" y="3347"/>
                </a:lnTo>
                <a:lnTo>
                  <a:pt x="18082" y="3407"/>
                </a:lnTo>
                <a:lnTo>
                  <a:pt x="17941" y="3263"/>
                </a:lnTo>
                <a:lnTo>
                  <a:pt x="17880" y="3253"/>
                </a:lnTo>
                <a:lnTo>
                  <a:pt x="17875" y="3314"/>
                </a:lnTo>
                <a:lnTo>
                  <a:pt x="17812" y="3286"/>
                </a:lnTo>
                <a:lnTo>
                  <a:pt x="17750" y="3202"/>
                </a:lnTo>
                <a:lnTo>
                  <a:pt x="17661" y="3183"/>
                </a:lnTo>
                <a:lnTo>
                  <a:pt x="17713" y="2884"/>
                </a:lnTo>
                <a:lnTo>
                  <a:pt x="17750" y="2637"/>
                </a:lnTo>
                <a:lnTo>
                  <a:pt x="17890" y="2596"/>
                </a:lnTo>
                <a:lnTo>
                  <a:pt x="18050" y="2618"/>
                </a:lnTo>
                <a:lnTo>
                  <a:pt x="18076" y="2554"/>
                </a:lnTo>
                <a:lnTo>
                  <a:pt x="18165" y="2576"/>
                </a:lnTo>
                <a:lnTo>
                  <a:pt x="18212" y="2670"/>
                </a:lnTo>
                <a:lnTo>
                  <a:pt x="18278" y="2657"/>
                </a:lnTo>
                <a:lnTo>
                  <a:pt x="18372" y="2628"/>
                </a:lnTo>
                <a:lnTo>
                  <a:pt x="18290" y="2554"/>
                </a:lnTo>
                <a:lnTo>
                  <a:pt x="18290" y="2349"/>
                </a:lnTo>
                <a:lnTo>
                  <a:pt x="18387" y="2310"/>
                </a:lnTo>
                <a:lnTo>
                  <a:pt x="18516" y="2464"/>
                </a:lnTo>
                <a:lnTo>
                  <a:pt x="18558" y="2329"/>
                </a:lnTo>
                <a:lnTo>
                  <a:pt x="18523" y="2227"/>
                </a:lnTo>
                <a:lnTo>
                  <a:pt x="18575" y="2217"/>
                </a:lnTo>
                <a:lnTo>
                  <a:pt x="18646" y="2390"/>
                </a:lnTo>
                <a:lnTo>
                  <a:pt x="18620" y="2493"/>
                </a:lnTo>
                <a:lnTo>
                  <a:pt x="18615" y="2628"/>
                </a:lnTo>
                <a:lnTo>
                  <a:pt x="18620" y="2782"/>
                </a:lnTo>
                <a:lnTo>
                  <a:pt x="18558" y="2811"/>
                </a:lnTo>
                <a:lnTo>
                  <a:pt x="18589" y="2875"/>
                </a:lnTo>
                <a:lnTo>
                  <a:pt x="18589" y="2945"/>
                </a:lnTo>
                <a:lnTo>
                  <a:pt x="18657" y="3119"/>
                </a:lnTo>
                <a:lnTo>
                  <a:pt x="18827" y="3407"/>
                </a:lnTo>
                <a:lnTo>
                  <a:pt x="18942" y="3603"/>
                </a:lnTo>
                <a:lnTo>
                  <a:pt x="19004" y="3696"/>
                </a:lnTo>
                <a:lnTo>
                  <a:pt x="19025" y="3571"/>
                </a:lnTo>
                <a:lnTo>
                  <a:pt x="18978" y="3440"/>
                </a:lnTo>
                <a:lnTo>
                  <a:pt x="19041" y="3407"/>
                </a:lnTo>
                <a:lnTo>
                  <a:pt x="18983" y="3263"/>
                </a:lnTo>
                <a:lnTo>
                  <a:pt x="19035" y="3202"/>
                </a:lnTo>
                <a:lnTo>
                  <a:pt x="18983" y="3151"/>
                </a:lnTo>
                <a:lnTo>
                  <a:pt x="18947" y="3048"/>
                </a:lnTo>
                <a:lnTo>
                  <a:pt x="18989" y="3048"/>
                </a:lnTo>
                <a:lnTo>
                  <a:pt x="18890" y="2862"/>
                </a:lnTo>
                <a:lnTo>
                  <a:pt x="18818" y="2833"/>
                </a:lnTo>
                <a:lnTo>
                  <a:pt x="18787" y="2782"/>
                </a:lnTo>
                <a:lnTo>
                  <a:pt x="18775" y="2657"/>
                </a:lnTo>
                <a:lnTo>
                  <a:pt x="18745" y="2576"/>
                </a:lnTo>
                <a:lnTo>
                  <a:pt x="18822" y="2596"/>
                </a:lnTo>
                <a:lnTo>
                  <a:pt x="18839" y="2544"/>
                </a:lnTo>
                <a:lnTo>
                  <a:pt x="18890" y="2596"/>
                </a:lnTo>
                <a:lnTo>
                  <a:pt x="18957" y="2493"/>
                </a:lnTo>
                <a:lnTo>
                  <a:pt x="19082" y="2576"/>
                </a:lnTo>
                <a:lnTo>
                  <a:pt x="19067" y="2516"/>
                </a:lnTo>
                <a:lnTo>
                  <a:pt x="19086" y="2442"/>
                </a:lnTo>
                <a:lnTo>
                  <a:pt x="19103" y="2361"/>
                </a:lnTo>
                <a:lnTo>
                  <a:pt x="19133" y="2349"/>
                </a:lnTo>
                <a:lnTo>
                  <a:pt x="19206" y="2259"/>
                </a:lnTo>
                <a:lnTo>
                  <a:pt x="19315" y="2288"/>
                </a:lnTo>
                <a:lnTo>
                  <a:pt x="19305" y="2259"/>
                </a:lnTo>
                <a:lnTo>
                  <a:pt x="19263" y="2207"/>
                </a:lnTo>
                <a:lnTo>
                  <a:pt x="19216" y="2175"/>
                </a:lnTo>
                <a:lnTo>
                  <a:pt x="19119" y="2073"/>
                </a:lnTo>
                <a:lnTo>
                  <a:pt x="19030" y="2012"/>
                </a:lnTo>
                <a:lnTo>
                  <a:pt x="19098" y="2021"/>
                </a:lnTo>
                <a:lnTo>
                  <a:pt x="19119" y="1970"/>
                </a:lnTo>
                <a:lnTo>
                  <a:pt x="18761" y="1498"/>
                </a:lnTo>
                <a:lnTo>
                  <a:pt x="18657" y="1447"/>
                </a:lnTo>
                <a:lnTo>
                  <a:pt x="18486" y="1396"/>
                </a:lnTo>
                <a:lnTo>
                  <a:pt x="18398" y="1405"/>
                </a:lnTo>
                <a:lnTo>
                  <a:pt x="18231" y="1373"/>
                </a:lnTo>
                <a:lnTo>
                  <a:pt x="18252" y="1425"/>
                </a:lnTo>
                <a:lnTo>
                  <a:pt x="18346" y="1498"/>
                </a:lnTo>
                <a:lnTo>
                  <a:pt x="18320" y="1540"/>
                </a:lnTo>
                <a:lnTo>
                  <a:pt x="18165" y="1437"/>
                </a:lnTo>
                <a:lnTo>
                  <a:pt x="18092" y="1447"/>
                </a:lnTo>
                <a:lnTo>
                  <a:pt x="17993" y="1425"/>
                </a:lnTo>
                <a:lnTo>
                  <a:pt x="17916" y="1425"/>
                </a:lnTo>
                <a:lnTo>
                  <a:pt x="17875" y="1447"/>
                </a:lnTo>
                <a:lnTo>
                  <a:pt x="17797" y="1415"/>
                </a:lnTo>
                <a:lnTo>
                  <a:pt x="17739" y="1335"/>
                </a:lnTo>
                <a:lnTo>
                  <a:pt x="17668" y="1283"/>
                </a:lnTo>
                <a:lnTo>
                  <a:pt x="17569" y="1261"/>
                </a:lnTo>
                <a:lnTo>
                  <a:pt x="17409" y="1283"/>
                </a:lnTo>
                <a:lnTo>
                  <a:pt x="17232" y="1200"/>
                </a:lnTo>
                <a:lnTo>
                  <a:pt x="17149" y="1139"/>
                </a:lnTo>
                <a:lnTo>
                  <a:pt x="16714" y="1065"/>
                </a:lnTo>
                <a:lnTo>
                  <a:pt x="16693" y="1117"/>
                </a:lnTo>
                <a:lnTo>
                  <a:pt x="16796" y="1219"/>
                </a:lnTo>
                <a:lnTo>
                  <a:pt x="16714" y="1200"/>
                </a:lnTo>
                <a:lnTo>
                  <a:pt x="16702" y="1232"/>
                </a:lnTo>
                <a:lnTo>
                  <a:pt x="16599" y="1200"/>
                </a:lnTo>
                <a:lnTo>
                  <a:pt x="16547" y="1232"/>
                </a:lnTo>
                <a:lnTo>
                  <a:pt x="16450" y="1181"/>
                </a:lnTo>
                <a:lnTo>
                  <a:pt x="16481" y="1293"/>
                </a:lnTo>
                <a:lnTo>
                  <a:pt x="16382" y="1251"/>
                </a:lnTo>
                <a:lnTo>
                  <a:pt x="16273" y="1158"/>
                </a:lnTo>
                <a:lnTo>
                  <a:pt x="16268" y="1107"/>
                </a:lnTo>
                <a:lnTo>
                  <a:pt x="16200" y="1036"/>
                </a:lnTo>
                <a:lnTo>
                  <a:pt x="16097" y="975"/>
                </a:lnTo>
                <a:lnTo>
                  <a:pt x="16029" y="975"/>
                </a:lnTo>
                <a:lnTo>
                  <a:pt x="15932" y="953"/>
                </a:lnTo>
                <a:lnTo>
                  <a:pt x="15983" y="1036"/>
                </a:lnTo>
                <a:lnTo>
                  <a:pt x="15796" y="1014"/>
                </a:lnTo>
                <a:lnTo>
                  <a:pt x="15755" y="963"/>
                </a:lnTo>
                <a:lnTo>
                  <a:pt x="15609" y="943"/>
                </a:lnTo>
                <a:lnTo>
                  <a:pt x="15553" y="963"/>
                </a:lnTo>
                <a:lnTo>
                  <a:pt x="15553" y="995"/>
                </a:lnTo>
                <a:lnTo>
                  <a:pt x="15491" y="924"/>
                </a:lnTo>
                <a:lnTo>
                  <a:pt x="15465" y="943"/>
                </a:lnTo>
                <a:lnTo>
                  <a:pt x="15387" y="911"/>
                </a:lnTo>
                <a:lnTo>
                  <a:pt x="15324" y="902"/>
                </a:lnTo>
                <a:lnTo>
                  <a:pt x="15336" y="873"/>
                </a:lnTo>
                <a:lnTo>
                  <a:pt x="15407" y="809"/>
                </a:lnTo>
                <a:lnTo>
                  <a:pt x="15433" y="780"/>
                </a:lnTo>
                <a:lnTo>
                  <a:pt x="15407" y="728"/>
                </a:lnTo>
                <a:lnTo>
                  <a:pt x="15350" y="687"/>
                </a:lnTo>
                <a:lnTo>
                  <a:pt x="15225" y="635"/>
                </a:lnTo>
                <a:lnTo>
                  <a:pt x="15107" y="635"/>
                </a:lnTo>
                <a:lnTo>
                  <a:pt x="15086" y="655"/>
                </a:lnTo>
                <a:lnTo>
                  <a:pt x="15044" y="603"/>
                </a:lnTo>
                <a:lnTo>
                  <a:pt x="14957" y="594"/>
                </a:lnTo>
                <a:lnTo>
                  <a:pt x="14992" y="574"/>
                </a:lnTo>
                <a:lnTo>
                  <a:pt x="14905" y="542"/>
                </a:lnTo>
                <a:close/>
                <a:moveTo>
                  <a:pt x="6975" y="584"/>
                </a:moveTo>
                <a:lnTo>
                  <a:pt x="6933" y="626"/>
                </a:lnTo>
                <a:lnTo>
                  <a:pt x="6959" y="655"/>
                </a:lnTo>
                <a:lnTo>
                  <a:pt x="7037" y="667"/>
                </a:lnTo>
                <a:lnTo>
                  <a:pt x="7053" y="719"/>
                </a:lnTo>
                <a:lnTo>
                  <a:pt x="7032" y="770"/>
                </a:lnTo>
                <a:lnTo>
                  <a:pt x="7018" y="821"/>
                </a:lnTo>
                <a:lnTo>
                  <a:pt x="7105" y="860"/>
                </a:lnTo>
                <a:lnTo>
                  <a:pt x="7167" y="873"/>
                </a:lnTo>
                <a:lnTo>
                  <a:pt x="7251" y="873"/>
                </a:lnTo>
                <a:lnTo>
                  <a:pt x="7380" y="850"/>
                </a:lnTo>
                <a:lnTo>
                  <a:pt x="7426" y="873"/>
                </a:lnTo>
                <a:lnTo>
                  <a:pt x="7499" y="841"/>
                </a:lnTo>
                <a:lnTo>
                  <a:pt x="7536" y="821"/>
                </a:lnTo>
                <a:lnTo>
                  <a:pt x="7546" y="770"/>
                </a:lnTo>
                <a:lnTo>
                  <a:pt x="7520" y="738"/>
                </a:lnTo>
                <a:lnTo>
                  <a:pt x="7458" y="728"/>
                </a:lnTo>
                <a:lnTo>
                  <a:pt x="7369" y="738"/>
                </a:lnTo>
                <a:lnTo>
                  <a:pt x="7296" y="757"/>
                </a:lnTo>
                <a:lnTo>
                  <a:pt x="7239" y="748"/>
                </a:lnTo>
                <a:lnTo>
                  <a:pt x="7188" y="748"/>
                </a:lnTo>
                <a:lnTo>
                  <a:pt x="7178" y="719"/>
                </a:lnTo>
                <a:lnTo>
                  <a:pt x="7141" y="696"/>
                </a:lnTo>
                <a:lnTo>
                  <a:pt x="7173" y="655"/>
                </a:lnTo>
                <a:lnTo>
                  <a:pt x="7157" y="626"/>
                </a:lnTo>
                <a:lnTo>
                  <a:pt x="7079" y="626"/>
                </a:lnTo>
                <a:lnTo>
                  <a:pt x="7053" y="594"/>
                </a:lnTo>
                <a:lnTo>
                  <a:pt x="6975" y="584"/>
                </a:lnTo>
                <a:close/>
                <a:moveTo>
                  <a:pt x="13505" y="603"/>
                </a:moveTo>
                <a:lnTo>
                  <a:pt x="13433" y="626"/>
                </a:lnTo>
                <a:lnTo>
                  <a:pt x="13381" y="655"/>
                </a:lnTo>
                <a:lnTo>
                  <a:pt x="13251" y="677"/>
                </a:lnTo>
                <a:lnTo>
                  <a:pt x="13143" y="748"/>
                </a:lnTo>
                <a:lnTo>
                  <a:pt x="13070" y="799"/>
                </a:lnTo>
                <a:lnTo>
                  <a:pt x="13096" y="850"/>
                </a:lnTo>
                <a:lnTo>
                  <a:pt x="13023" y="943"/>
                </a:lnTo>
                <a:lnTo>
                  <a:pt x="13065" y="953"/>
                </a:lnTo>
                <a:lnTo>
                  <a:pt x="13008" y="1046"/>
                </a:lnTo>
                <a:lnTo>
                  <a:pt x="13029" y="1107"/>
                </a:lnTo>
                <a:lnTo>
                  <a:pt x="12987" y="1129"/>
                </a:lnTo>
                <a:lnTo>
                  <a:pt x="13013" y="1190"/>
                </a:lnTo>
                <a:lnTo>
                  <a:pt x="13096" y="1219"/>
                </a:lnTo>
                <a:lnTo>
                  <a:pt x="13122" y="1271"/>
                </a:lnTo>
                <a:lnTo>
                  <a:pt x="13267" y="1283"/>
                </a:lnTo>
                <a:lnTo>
                  <a:pt x="13288" y="1271"/>
                </a:lnTo>
                <a:lnTo>
                  <a:pt x="13178" y="1190"/>
                </a:lnTo>
                <a:lnTo>
                  <a:pt x="13148" y="1097"/>
                </a:lnTo>
                <a:lnTo>
                  <a:pt x="13185" y="985"/>
                </a:lnTo>
                <a:lnTo>
                  <a:pt x="13216" y="882"/>
                </a:lnTo>
                <a:lnTo>
                  <a:pt x="13308" y="780"/>
                </a:lnTo>
                <a:lnTo>
                  <a:pt x="13412" y="728"/>
                </a:lnTo>
                <a:lnTo>
                  <a:pt x="13536" y="677"/>
                </a:lnTo>
                <a:lnTo>
                  <a:pt x="13552" y="645"/>
                </a:lnTo>
                <a:lnTo>
                  <a:pt x="13505" y="603"/>
                </a:lnTo>
                <a:close/>
                <a:moveTo>
                  <a:pt x="6441" y="626"/>
                </a:moveTo>
                <a:lnTo>
                  <a:pt x="6379" y="655"/>
                </a:lnTo>
                <a:lnTo>
                  <a:pt x="6375" y="757"/>
                </a:lnTo>
                <a:lnTo>
                  <a:pt x="6307" y="748"/>
                </a:lnTo>
                <a:lnTo>
                  <a:pt x="6276" y="687"/>
                </a:lnTo>
                <a:lnTo>
                  <a:pt x="6188" y="655"/>
                </a:lnTo>
                <a:lnTo>
                  <a:pt x="6130" y="687"/>
                </a:lnTo>
                <a:lnTo>
                  <a:pt x="6007" y="789"/>
                </a:lnTo>
                <a:lnTo>
                  <a:pt x="6047" y="799"/>
                </a:lnTo>
                <a:lnTo>
                  <a:pt x="6245" y="789"/>
                </a:lnTo>
                <a:lnTo>
                  <a:pt x="6130" y="841"/>
                </a:lnTo>
                <a:lnTo>
                  <a:pt x="6111" y="873"/>
                </a:lnTo>
                <a:lnTo>
                  <a:pt x="6177" y="873"/>
                </a:lnTo>
                <a:lnTo>
                  <a:pt x="6307" y="821"/>
                </a:lnTo>
                <a:lnTo>
                  <a:pt x="6457" y="809"/>
                </a:lnTo>
                <a:lnTo>
                  <a:pt x="6509" y="757"/>
                </a:lnTo>
                <a:lnTo>
                  <a:pt x="6535" y="706"/>
                </a:lnTo>
                <a:lnTo>
                  <a:pt x="6493" y="706"/>
                </a:lnTo>
                <a:lnTo>
                  <a:pt x="6447" y="719"/>
                </a:lnTo>
                <a:lnTo>
                  <a:pt x="6457" y="687"/>
                </a:lnTo>
                <a:lnTo>
                  <a:pt x="6473" y="635"/>
                </a:lnTo>
                <a:lnTo>
                  <a:pt x="6441" y="626"/>
                </a:lnTo>
                <a:close/>
                <a:moveTo>
                  <a:pt x="6877" y="626"/>
                </a:moveTo>
                <a:lnTo>
                  <a:pt x="6867" y="645"/>
                </a:lnTo>
                <a:lnTo>
                  <a:pt x="6815" y="635"/>
                </a:lnTo>
                <a:lnTo>
                  <a:pt x="6732" y="677"/>
                </a:lnTo>
                <a:lnTo>
                  <a:pt x="6690" y="667"/>
                </a:lnTo>
                <a:lnTo>
                  <a:pt x="6643" y="748"/>
                </a:lnTo>
                <a:lnTo>
                  <a:pt x="6716" y="738"/>
                </a:lnTo>
                <a:lnTo>
                  <a:pt x="6681" y="799"/>
                </a:lnTo>
                <a:lnTo>
                  <a:pt x="6716" y="821"/>
                </a:lnTo>
                <a:lnTo>
                  <a:pt x="6789" y="809"/>
                </a:lnTo>
                <a:lnTo>
                  <a:pt x="6851" y="728"/>
                </a:lnTo>
                <a:lnTo>
                  <a:pt x="6881" y="677"/>
                </a:lnTo>
                <a:lnTo>
                  <a:pt x="6877" y="626"/>
                </a:lnTo>
                <a:close/>
                <a:moveTo>
                  <a:pt x="16377" y="687"/>
                </a:moveTo>
                <a:lnTo>
                  <a:pt x="16340" y="706"/>
                </a:lnTo>
                <a:lnTo>
                  <a:pt x="16377" y="780"/>
                </a:lnTo>
                <a:lnTo>
                  <a:pt x="16511" y="850"/>
                </a:lnTo>
                <a:lnTo>
                  <a:pt x="16558" y="821"/>
                </a:lnTo>
                <a:lnTo>
                  <a:pt x="16714" y="831"/>
                </a:lnTo>
                <a:lnTo>
                  <a:pt x="16683" y="748"/>
                </a:lnTo>
                <a:lnTo>
                  <a:pt x="16490" y="696"/>
                </a:lnTo>
                <a:lnTo>
                  <a:pt x="16377" y="687"/>
                </a:lnTo>
                <a:close/>
                <a:moveTo>
                  <a:pt x="6959" y="738"/>
                </a:moveTo>
                <a:lnTo>
                  <a:pt x="6888" y="770"/>
                </a:lnTo>
                <a:lnTo>
                  <a:pt x="6841" y="821"/>
                </a:lnTo>
                <a:lnTo>
                  <a:pt x="6877" y="841"/>
                </a:lnTo>
                <a:lnTo>
                  <a:pt x="6928" y="850"/>
                </a:lnTo>
                <a:lnTo>
                  <a:pt x="6975" y="809"/>
                </a:lnTo>
                <a:lnTo>
                  <a:pt x="6975" y="780"/>
                </a:lnTo>
                <a:lnTo>
                  <a:pt x="6959" y="738"/>
                </a:lnTo>
                <a:close/>
                <a:moveTo>
                  <a:pt x="16740" y="757"/>
                </a:moveTo>
                <a:lnTo>
                  <a:pt x="16754" y="789"/>
                </a:lnTo>
                <a:lnTo>
                  <a:pt x="16869" y="831"/>
                </a:lnTo>
                <a:lnTo>
                  <a:pt x="16942" y="841"/>
                </a:lnTo>
                <a:lnTo>
                  <a:pt x="16952" y="799"/>
                </a:lnTo>
                <a:lnTo>
                  <a:pt x="16827" y="770"/>
                </a:lnTo>
                <a:lnTo>
                  <a:pt x="16740" y="757"/>
                </a:lnTo>
                <a:close/>
                <a:moveTo>
                  <a:pt x="5793" y="873"/>
                </a:moveTo>
                <a:lnTo>
                  <a:pt x="5644" y="882"/>
                </a:lnTo>
                <a:lnTo>
                  <a:pt x="5644" y="953"/>
                </a:lnTo>
                <a:lnTo>
                  <a:pt x="5560" y="1027"/>
                </a:lnTo>
                <a:lnTo>
                  <a:pt x="5468" y="1107"/>
                </a:lnTo>
                <a:lnTo>
                  <a:pt x="5430" y="1149"/>
                </a:lnTo>
                <a:lnTo>
                  <a:pt x="5494" y="1210"/>
                </a:lnTo>
                <a:lnTo>
                  <a:pt x="5489" y="1251"/>
                </a:lnTo>
                <a:lnTo>
                  <a:pt x="5633" y="1200"/>
                </a:lnTo>
                <a:lnTo>
                  <a:pt x="5664" y="1149"/>
                </a:lnTo>
                <a:lnTo>
                  <a:pt x="5762" y="1078"/>
                </a:lnTo>
                <a:lnTo>
                  <a:pt x="5913" y="995"/>
                </a:lnTo>
                <a:lnTo>
                  <a:pt x="5981" y="975"/>
                </a:lnTo>
                <a:lnTo>
                  <a:pt x="5965" y="924"/>
                </a:lnTo>
                <a:lnTo>
                  <a:pt x="5939" y="892"/>
                </a:lnTo>
                <a:lnTo>
                  <a:pt x="5840" y="892"/>
                </a:lnTo>
                <a:lnTo>
                  <a:pt x="5793" y="873"/>
                </a:lnTo>
                <a:close/>
                <a:moveTo>
                  <a:pt x="6893" y="902"/>
                </a:moveTo>
                <a:lnTo>
                  <a:pt x="6836" y="934"/>
                </a:lnTo>
                <a:lnTo>
                  <a:pt x="6789" y="975"/>
                </a:lnTo>
                <a:lnTo>
                  <a:pt x="6763" y="1027"/>
                </a:lnTo>
                <a:lnTo>
                  <a:pt x="6742" y="1129"/>
                </a:lnTo>
                <a:lnTo>
                  <a:pt x="6789" y="1129"/>
                </a:lnTo>
                <a:lnTo>
                  <a:pt x="6872" y="1046"/>
                </a:lnTo>
                <a:lnTo>
                  <a:pt x="6933" y="1027"/>
                </a:lnTo>
                <a:lnTo>
                  <a:pt x="7043" y="934"/>
                </a:lnTo>
                <a:lnTo>
                  <a:pt x="6975" y="902"/>
                </a:lnTo>
                <a:lnTo>
                  <a:pt x="6893" y="902"/>
                </a:lnTo>
                <a:close/>
                <a:moveTo>
                  <a:pt x="6634" y="934"/>
                </a:moveTo>
                <a:lnTo>
                  <a:pt x="6556" y="985"/>
                </a:lnTo>
                <a:lnTo>
                  <a:pt x="6566" y="1056"/>
                </a:lnTo>
                <a:lnTo>
                  <a:pt x="6488" y="1046"/>
                </a:lnTo>
                <a:lnTo>
                  <a:pt x="6467" y="1078"/>
                </a:lnTo>
                <a:lnTo>
                  <a:pt x="6530" y="1158"/>
                </a:lnTo>
                <a:lnTo>
                  <a:pt x="6540" y="1210"/>
                </a:lnTo>
                <a:lnTo>
                  <a:pt x="6577" y="1210"/>
                </a:lnTo>
                <a:lnTo>
                  <a:pt x="6664" y="1168"/>
                </a:lnTo>
                <a:lnTo>
                  <a:pt x="6721" y="1078"/>
                </a:lnTo>
                <a:lnTo>
                  <a:pt x="6681" y="1027"/>
                </a:lnTo>
                <a:lnTo>
                  <a:pt x="6747" y="975"/>
                </a:lnTo>
                <a:lnTo>
                  <a:pt x="6752" y="943"/>
                </a:lnTo>
                <a:lnTo>
                  <a:pt x="6669" y="953"/>
                </a:lnTo>
                <a:lnTo>
                  <a:pt x="6634" y="934"/>
                </a:lnTo>
                <a:close/>
                <a:moveTo>
                  <a:pt x="7235" y="934"/>
                </a:moveTo>
                <a:lnTo>
                  <a:pt x="7115" y="963"/>
                </a:lnTo>
                <a:lnTo>
                  <a:pt x="7048" y="1004"/>
                </a:lnTo>
                <a:lnTo>
                  <a:pt x="6975" y="1107"/>
                </a:lnTo>
                <a:lnTo>
                  <a:pt x="6940" y="1219"/>
                </a:lnTo>
                <a:lnTo>
                  <a:pt x="6996" y="1219"/>
                </a:lnTo>
                <a:lnTo>
                  <a:pt x="6933" y="1271"/>
                </a:lnTo>
                <a:lnTo>
                  <a:pt x="6950" y="1312"/>
                </a:lnTo>
                <a:lnTo>
                  <a:pt x="7018" y="1335"/>
                </a:lnTo>
                <a:lnTo>
                  <a:pt x="7095" y="1364"/>
                </a:lnTo>
                <a:lnTo>
                  <a:pt x="7244" y="1386"/>
                </a:lnTo>
                <a:lnTo>
                  <a:pt x="7328" y="1373"/>
                </a:lnTo>
                <a:lnTo>
                  <a:pt x="7364" y="1344"/>
                </a:lnTo>
                <a:lnTo>
                  <a:pt x="7385" y="1373"/>
                </a:lnTo>
                <a:lnTo>
                  <a:pt x="7421" y="1386"/>
                </a:lnTo>
                <a:lnTo>
                  <a:pt x="7442" y="1457"/>
                </a:lnTo>
                <a:lnTo>
                  <a:pt x="7406" y="1489"/>
                </a:lnTo>
                <a:lnTo>
                  <a:pt x="7477" y="1527"/>
                </a:lnTo>
                <a:lnTo>
                  <a:pt x="7529" y="1579"/>
                </a:lnTo>
                <a:lnTo>
                  <a:pt x="7536" y="1620"/>
                </a:lnTo>
                <a:lnTo>
                  <a:pt x="7529" y="1672"/>
                </a:lnTo>
                <a:lnTo>
                  <a:pt x="7437" y="1784"/>
                </a:lnTo>
                <a:lnTo>
                  <a:pt x="7406" y="1848"/>
                </a:lnTo>
                <a:lnTo>
                  <a:pt x="7406" y="1887"/>
                </a:lnTo>
                <a:lnTo>
                  <a:pt x="7307" y="1899"/>
                </a:lnTo>
                <a:lnTo>
                  <a:pt x="7218" y="1909"/>
                </a:lnTo>
                <a:lnTo>
                  <a:pt x="7162" y="1989"/>
                </a:lnTo>
                <a:lnTo>
                  <a:pt x="7188" y="2031"/>
                </a:lnTo>
                <a:lnTo>
                  <a:pt x="7328" y="2012"/>
                </a:lnTo>
                <a:lnTo>
                  <a:pt x="7338" y="1980"/>
                </a:lnTo>
                <a:lnTo>
                  <a:pt x="7390" y="2041"/>
                </a:lnTo>
                <a:lnTo>
                  <a:pt x="7437" y="2105"/>
                </a:lnTo>
                <a:lnTo>
                  <a:pt x="7411" y="2134"/>
                </a:lnTo>
                <a:lnTo>
                  <a:pt x="7452" y="2195"/>
                </a:lnTo>
                <a:lnTo>
                  <a:pt x="7536" y="2268"/>
                </a:lnTo>
                <a:lnTo>
                  <a:pt x="7649" y="2320"/>
                </a:lnTo>
                <a:lnTo>
                  <a:pt x="7654" y="2268"/>
                </a:lnTo>
                <a:lnTo>
                  <a:pt x="7623" y="2195"/>
                </a:lnTo>
                <a:lnTo>
                  <a:pt x="7588" y="2092"/>
                </a:lnTo>
                <a:lnTo>
                  <a:pt x="7680" y="2185"/>
                </a:lnTo>
                <a:lnTo>
                  <a:pt x="7727" y="2227"/>
                </a:lnTo>
                <a:lnTo>
                  <a:pt x="7769" y="2134"/>
                </a:lnTo>
                <a:lnTo>
                  <a:pt x="7769" y="2012"/>
                </a:lnTo>
                <a:lnTo>
                  <a:pt x="7758" y="1980"/>
                </a:lnTo>
                <a:lnTo>
                  <a:pt x="7711" y="1928"/>
                </a:lnTo>
                <a:lnTo>
                  <a:pt x="7680" y="1858"/>
                </a:lnTo>
                <a:lnTo>
                  <a:pt x="7706" y="1797"/>
                </a:lnTo>
                <a:lnTo>
                  <a:pt x="7769" y="1774"/>
                </a:lnTo>
                <a:lnTo>
                  <a:pt x="7809" y="1887"/>
                </a:lnTo>
                <a:lnTo>
                  <a:pt x="7852" y="1938"/>
                </a:lnTo>
                <a:lnTo>
                  <a:pt x="7970" y="1806"/>
                </a:lnTo>
                <a:lnTo>
                  <a:pt x="8007" y="1723"/>
                </a:lnTo>
                <a:lnTo>
                  <a:pt x="7934" y="1713"/>
                </a:lnTo>
                <a:lnTo>
                  <a:pt x="7899" y="1611"/>
                </a:lnTo>
                <a:lnTo>
                  <a:pt x="7835" y="1579"/>
                </a:lnTo>
                <a:lnTo>
                  <a:pt x="7753" y="1508"/>
                </a:lnTo>
                <a:lnTo>
                  <a:pt x="7852" y="1447"/>
                </a:lnTo>
                <a:lnTo>
                  <a:pt x="7840" y="1344"/>
                </a:lnTo>
                <a:lnTo>
                  <a:pt x="7821" y="1303"/>
                </a:lnTo>
                <a:lnTo>
                  <a:pt x="7727" y="1251"/>
                </a:lnTo>
                <a:lnTo>
                  <a:pt x="7711" y="1181"/>
                </a:lnTo>
                <a:lnTo>
                  <a:pt x="7618" y="1210"/>
                </a:lnTo>
                <a:lnTo>
                  <a:pt x="7633" y="1158"/>
                </a:lnTo>
                <a:lnTo>
                  <a:pt x="7592" y="1107"/>
                </a:lnTo>
                <a:lnTo>
                  <a:pt x="7520" y="1046"/>
                </a:lnTo>
                <a:lnTo>
                  <a:pt x="7463" y="1097"/>
                </a:lnTo>
                <a:lnTo>
                  <a:pt x="7369" y="1129"/>
                </a:lnTo>
                <a:lnTo>
                  <a:pt x="7400" y="1056"/>
                </a:lnTo>
                <a:lnTo>
                  <a:pt x="7380" y="943"/>
                </a:lnTo>
                <a:lnTo>
                  <a:pt x="7251" y="985"/>
                </a:lnTo>
                <a:lnTo>
                  <a:pt x="7178" y="1078"/>
                </a:lnTo>
                <a:lnTo>
                  <a:pt x="7173" y="1004"/>
                </a:lnTo>
                <a:lnTo>
                  <a:pt x="7235" y="934"/>
                </a:lnTo>
                <a:close/>
                <a:moveTo>
                  <a:pt x="16698" y="934"/>
                </a:moveTo>
                <a:lnTo>
                  <a:pt x="16657" y="943"/>
                </a:lnTo>
                <a:lnTo>
                  <a:pt x="16646" y="985"/>
                </a:lnTo>
                <a:lnTo>
                  <a:pt x="16657" y="985"/>
                </a:lnTo>
                <a:lnTo>
                  <a:pt x="16749" y="1004"/>
                </a:lnTo>
                <a:lnTo>
                  <a:pt x="16817" y="1004"/>
                </a:lnTo>
                <a:lnTo>
                  <a:pt x="16787" y="975"/>
                </a:lnTo>
                <a:lnTo>
                  <a:pt x="16698" y="934"/>
                </a:lnTo>
                <a:close/>
                <a:moveTo>
                  <a:pt x="7437" y="943"/>
                </a:moveTo>
                <a:lnTo>
                  <a:pt x="7416" y="985"/>
                </a:lnTo>
                <a:lnTo>
                  <a:pt x="7442" y="1046"/>
                </a:lnTo>
                <a:lnTo>
                  <a:pt x="7452" y="1056"/>
                </a:lnTo>
                <a:lnTo>
                  <a:pt x="7503" y="1036"/>
                </a:lnTo>
                <a:lnTo>
                  <a:pt x="7546" y="1036"/>
                </a:lnTo>
                <a:lnTo>
                  <a:pt x="7592" y="1046"/>
                </a:lnTo>
                <a:lnTo>
                  <a:pt x="7597" y="1014"/>
                </a:lnTo>
                <a:lnTo>
                  <a:pt x="7550" y="953"/>
                </a:lnTo>
                <a:lnTo>
                  <a:pt x="7458" y="943"/>
                </a:lnTo>
                <a:lnTo>
                  <a:pt x="7437" y="943"/>
                </a:lnTo>
                <a:close/>
                <a:moveTo>
                  <a:pt x="6358" y="953"/>
                </a:moveTo>
                <a:lnTo>
                  <a:pt x="6337" y="975"/>
                </a:lnTo>
                <a:lnTo>
                  <a:pt x="6358" y="1046"/>
                </a:lnTo>
                <a:lnTo>
                  <a:pt x="6436" y="975"/>
                </a:lnTo>
                <a:lnTo>
                  <a:pt x="6415" y="953"/>
                </a:lnTo>
                <a:lnTo>
                  <a:pt x="6358" y="953"/>
                </a:lnTo>
                <a:close/>
                <a:moveTo>
                  <a:pt x="5981" y="985"/>
                </a:moveTo>
                <a:lnTo>
                  <a:pt x="5830" y="1056"/>
                </a:lnTo>
                <a:lnTo>
                  <a:pt x="5774" y="1097"/>
                </a:lnTo>
                <a:lnTo>
                  <a:pt x="5689" y="1181"/>
                </a:lnTo>
                <a:lnTo>
                  <a:pt x="5748" y="1210"/>
                </a:lnTo>
                <a:lnTo>
                  <a:pt x="5814" y="1210"/>
                </a:lnTo>
                <a:lnTo>
                  <a:pt x="5689" y="1251"/>
                </a:lnTo>
                <a:lnTo>
                  <a:pt x="5689" y="1293"/>
                </a:lnTo>
                <a:lnTo>
                  <a:pt x="5753" y="1303"/>
                </a:lnTo>
                <a:lnTo>
                  <a:pt x="5851" y="1293"/>
                </a:lnTo>
                <a:lnTo>
                  <a:pt x="5918" y="1312"/>
                </a:lnTo>
                <a:lnTo>
                  <a:pt x="5851" y="1335"/>
                </a:lnTo>
                <a:lnTo>
                  <a:pt x="5793" y="1335"/>
                </a:lnTo>
                <a:lnTo>
                  <a:pt x="5715" y="1354"/>
                </a:lnTo>
                <a:lnTo>
                  <a:pt x="5680" y="1364"/>
                </a:lnTo>
                <a:lnTo>
                  <a:pt x="5685" y="1457"/>
                </a:lnTo>
                <a:lnTo>
                  <a:pt x="5732" y="1437"/>
                </a:lnTo>
                <a:lnTo>
                  <a:pt x="5779" y="1466"/>
                </a:lnTo>
                <a:lnTo>
                  <a:pt x="5774" y="1527"/>
                </a:lnTo>
                <a:lnTo>
                  <a:pt x="5835" y="1518"/>
                </a:lnTo>
                <a:lnTo>
                  <a:pt x="5975" y="1498"/>
                </a:lnTo>
                <a:lnTo>
                  <a:pt x="6078" y="1457"/>
                </a:lnTo>
                <a:lnTo>
                  <a:pt x="6136" y="1457"/>
                </a:lnTo>
                <a:lnTo>
                  <a:pt x="6193" y="1489"/>
                </a:lnTo>
                <a:lnTo>
                  <a:pt x="6266" y="1498"/>
                </a:lnTo>
                <a:lnTo>
                  <a:pt x="6302" y="1457"/>
                </a:lnTo>
                <a:lnTo>
                  <a:pt x="6292" y="1415"/>
                </a:lnTo>
                <a:lnTo>
                  <a:pt x="6370" y="1405"/>
                </a:lnTo>
                <a:lnTo>
                  <a:pt x="6396" y="1354"/>
                </a:lnTo>
                <a:lnTo>
                  <a:pt x="6344" y="1303"/>
                </a:lnTo>
                <a:lnTo>
                  <a:pt x="6297" y="1242"/>
                </a:lnTo>
                <a:lnTo>
                  <a:pt x="6323" y="1168"/>
                </a:lnTo>
                <a:lnTo>
                  <a:pt x="6354" y="1056"/>
                </a:lnTo>
                <a:lnTo>
                  <a:pt x="6332" y="1014"/>
                </a:lnTo>
                <a:lnTo>
                  <a:pt x="6297" y="995"/>
                </a:lnTo>
                <a:lnTo>
                  <a:pt x="6255" y="1014"/>
                </a:lnTo>
                <a:lnTo>
                  <a:pt x="6224" y="1129"/>
                </a:lnTo>
                <a:lnTo>
                  <a:pt x="6177" y="1168"/>
                </a:lnTo>
                <a:lnTo>
                  <a:pt x="6198" y="1065"/>
                </a:lnTo>
                <a:lnTo>
                  <a:pt x="6182" y="1027"/>
                </a:lnTo>
                <a:lnTo>
                  <a:pt x="6104" y="1088"/>
                </a:lnTo>
                <a:lnTo>
                  <a:pt x="6073" y="1027"/>
                </a:lnTo>
                <a:lnTo>
                  <a:pt x="5960" y="1065"/>
                </a:lnTo>
                <a:lnTo>
                  <a:pt x="6012" y="1014"/>
                </a:lnTo>
                <a:lnTo>
                  <a:pt x="5981" y="985"/>
                </a:lnTo>
                <a:close/>
                <a:moveTo>
                  <a:pt x="6747" y="1139"/>
                </a:moveTo>
                <a:lnTo>
                  <a:pt x="6655" y="1219"/>
                </a:lnTo>
                <a:lnTo>
                  <a:pt x="6596" y="1344"/>
                </a:lnTo>
                <a:lnTo>
                  <a:pt x="6629" y="1396"/>
                </a:lnTo>
                <a:lnTo>
                  <a:pt x="6643" y="1466"/>
                </a:lnTo>
                <a:lnTo>
                  <a:pt x="6577" y="1579"/>
                </a:lnTo>
                <a:lnTo>
                  <a:pt x="6540" y="1579"/>
                </a:lnTo>
                <a:lnTo>
                  <a:pt x="6478" y="1672"/>
                </a:lnTo>
                <a:lnTo>
                  <a:pt x="6519" y="1559"/>
                </a:lnTo>
                <a:lnTo>
                  <a:pt x="6467" y="1518"/>
                </a:lnTo>
                <a:lnTo>
                  <a:pt x="6422" y="1540"/>
                </a:lnTo>
                <a:lnTo>
                  <a:pt x="6396" y="1611"/>
                </a:lnTo>
                <a:lnTo>
                  <a:pt x="6332" y="1611"/>
                </a:lnTo>
                <a:lnTo>
                  <a:pt x="6255" y="1630"/>
                </a:lnTo>
                <a:lnTo>
                  <a:pt x="6198" y="1579"/>
                </a:lnTo>
                <a:lnTo>
                  <a:pt x="6146" y="1591"/>
                </a:lnTo>
                <a:lnTo>
                  <a:pt x="6125" y="1518"/>
                </a:lnTo>
                <a:lnTo>
                  <a:pt x="6104" y="1498"/>
                </a:lnTo>
                <a:lnTo>
                  <a:pt x="6064" y="1508"/>
                </a:lnTo>
                <a:lnTo>
                  <a:pt x="6007" y="1508"/>
                </a:lnTo>
                <a:lnTo>
                  <a:pt x="5960" y="1550"/>
                </a:lnTo>
                <a:lnTo>
                  <a:pt x="5981" y="1601"/>
                </a:lnTo>
                <a:lnTo>
                  <a:pt x="5908" y="1662"/>
                </a:lnTo>
                <a:lnTo>
                  <a:pt x="5892" y="1591"/>
                </a:lnTo>
                <a:lnTo>
                  <a:pt x="5845" y="1611"/>
                </a:lnTo>
                <a:lnTo>
                  <a:pt x="5715" y="1620"/>
                </a:lnTo>
                <a:lnTo>
                  <a:pt x="5649" y="1601"/>
                </a:lnTo>
                <a:lnTo>
                  <a:pt x="5736" y="1540"/>
                </a:lnTo>
                <a:lnTo>
                  <a:pt x="5711" y="1489"/>
                </a:lnTo>
                <a:lnTo>
                  <a:pt x="5659" y="1489"/>
                </a:lnTo>
                <a:lnTo>
                  <a:pt x="5612" y="1466"/>
                </a:lnTo>
                <a:lnTo>
                  <a:pt x="5529" y="1425"/>
                </a:lnTo>
                <a:lnTo>
                  <a:pt x="5489" y="1386"/>
                </a:lnTo>
                <a:lnTo>
                  <a:pt x="5442" y="1373"/>
                </a:lnTo>
                <a:lnTo>
                  <a:pt x="5404" y="1405"/>
                </a:lnTo>
                <a:lnTo>
                  <a:pt x="5338" y="1425"/>
                </a:lnTo>
                <a:lnTo>
                  <a:pt x="5385" y="1344"/>
                </a:lnTo>
                <a:lnTo>
                  <a:pt x="5281" y="1415"/>
                </a:lnTo>
                <a:lnTo>
                  <a:pt x="5265" y="1312"/>
                </a:lnTo>
                <a:lnTo>
                  <a:pt x="5244" y="1303"/>
                </a:lnTo>
                <a:lnTo>
                  <a:pt x="5204" y="1354"/>
                </a:lnTo>
                <a:lnTo>
                  <a:pt x="5152" y="1386"/>
                </a:lnTo>
                <a:lnTo>
                  <a:pt x="5152" y="1335"/>
                </a:lnTo>
                <a:lnTo>
                  <a:pt x="5063" y="1364"/>
                </a:lnTo>
                <a:lnTo>
                  <a:pt x="4970" y="1415"/>
                </a:lnTo>
                <a:lnTo>
                  <a:pt x="4912" y="1405"/>
                </a:lnTo>
                <a:lnTo>
                  <a:pt x="4834" y="1437"/>
                </a:lnTo>
                <a:lnTo>
                  <a:pt x="4768" y="1489"/>
                </a:lnTo>
                <a:lnTo>
                  <a:pt x="4731" y="1476"/>
                </a:lnTo>
                <a:lnTo>
                  <a:pt x="4695" y="1415"/>
                </a:lnTo>
                <a:lnTo>
                  <a:pt x="4627" y="1396"/>
                </a:lnTo>
                <a:lnTo>
                  <a:pt x="4591" y="1373"/>
                </a:lnTo>
                <a:lnTo>
                  <a:pt x="4549" y="1344"/>
                </a:lnTo>
                <a:lnTo>
                  <a:pt x="4478" y="1354"/>
                </a:lnTo>
                <a:lnTo>
                  <a:pt x="4452" y="1344"/>
                </a:lnTo>
                <a:lnTo>
                  <a:pt x="4379" y="1335"/>
                </a:lnTo>
                <a:lnTo>
                  <a:pt x="4311" y="1303"/>
                </a:lnTo>
                <a:lnTo>
                  <a:pt x="4259" y="1312"/>
                </a:lnTo>
                <a:lnTo>
                  <a:pt x="4208" y="1293"/>
                </a:lnTo>
                <a:lnTo>
                  <a:pt x="4229" y="1261"/>
                </a:lnTo>
                <a:lnTo>
                  <a:pt x="4161" y="1261"/>
                </a:lnTo>
                <a:lnTo>
                  <a:pt x="4125" y="1283"/>
                </a:lnTo>
                <a:lnTo>
                  <a:pt x="4130" y="1232"/>
                </a:lnTo>
                <a:lnTo>
                  <a:pt x="4083" y="1200"/>
                </a:lnTo>
                <a:lnTo>
                  <a:pt x="3970" y="1261"/>
                </a:lnTo>
                <a:lnTo>
                  <a:pt x="3939" y="1261"/>
                </a:lnTo>
                <a:lnTo>
                  <a:pt x="3819" y="1303"/>
                </a:lnTo>
                <a:lnTo>
                  <a:pt x="3767" y="1322"/>
                </a:lnTo>
                <a:lnTo>
                  <a:pt x="3680" y="1373"/>
                </a:lnTo>
                <a:lnTo>
                  <a:pt x="3628" y="1425"/>
                </a:lnTo>
                <a:lnTo>
                  <a:pt x="3534" y="1476"/>
                </a:lnTo>
                <a:lnTo>
                  <a:pt x="3456" y="1489"/>
                </a:lnTo>
                <a:lnTo>
                  <a:pt x="3390" y="1550"/>
                </a:lnTo>
                <a:lnTo>
                  <a:pt x="3420" y="1579"/>
                </a:lnTo>
                <a:lnTo>
                  <a:pt x="3430" y="1630"/>
                </a:lnTo>
                <a:lnTo>
                  <a:pt x="3420" y="1694"/>
                </a:lnTo>
                <a:lnTo>
                  <a:pt x="3446" y="1733"/>
                </a:lnTo>
                <a:lnTo>
                  <a:pt x="3430" y="1806"/>
                </a:lnTo>
                <a:lnTo>
                  <a:pt x="3331" y="1816"/>
                </a:lnTo>
                <a:lnTo>
                  <a:pt x="3378" y="1755"/>
                </a:lnTo>
                <a:lnTo>
                  <a:pt x="3343" y="1755"/>
                </a:lnTo>
                <a:lnTo>
                  <a:pt x="3202" y="1816"/>
                </a:lnTo>
                <a:lnTo>
                  <a:pt x="3105" y="1858"/>
                </a:lnTo>
                <a:lnTo>
                  <a:pt x="3114" y="1928"/>
                </a:lnTo>
                <a:lnTo>
                  <a:pt x="3098" y="1980"/>
                </a:lnTo>
                <a:lnTo>
                  <a:pt x="3150" y="2012"/>
                </a:lnTo>
                <a:lnTo>
                  <a:pt x="3223" y="1989"/>
                </a:lnTo>
                <a:lnTo>
                  <a:pt x="3244" y="2021"/>
                </a:lnTo>
                <a:lnTo>
                  <a:pt x="3275" y="1989"/>
                </a:lnTo>
                <a:lnTo>
                  <a:pt x="3338" y="1970"/>
                </a:lnTo>
                <a:lnTo>
                  <a:pt x="3369" y="1970"/>
                </a:lnTo>
                <a:lnTo>
                  <a:pt x="3306" y="2012"/>
                </a:lnTo>
                <a:lnTo>
                  <a:pt x="3317" y="2031"/>
                </a:lnTo>
                <a:lnTo>
                  <a:pt x="3291" y="2092"/>
                </a:lnTo>
                <a:lnTo>
                  <a:pt x="3228" y="2124"/>
                </a:lnTo>
                <a:lnTo>
                  <a:pt x="3202" y="2114"/>
                </a:lnTo>
                <a:lnTo>
                  <a:pt x="3131" y="2175"/>
                </a:lnTo>
                <a:lnTo>
                  <a:pt x="3110" y="2156"/>
                </a:lnTo>
                <a:lnTo>
                  <a:pt x="3063" y="2166"/>
                </a:lnTo>
                <a:lnTo>
                  <a:pt x="3006" y="2227"/>
                </a:lnTo>
                <a:lnTo>
                  <a:pt x="2923" y="2297"/>
                </a:lnTo>
                <a:lnTo>
                  <a:pt x="2860" y="2371"/>
                </a:lnTo>
                <a:lnTo>
                  <a:pt x="2865" y="2422"/>
                </a:lnTo>
                <a:lnTo>
                  <a:pt x="2825" y="2493"/>
                </a:lnTo>
                <a:lnTo>
                  <a:pt x="2839" y="2525"/>
                </a:lnTo>
                <a:lnTo>
                  <a:pt x="2846" y="2576"/>
                </a:lnTo>
                <a:lnTo>
                  <a:pt x="2923" y="2554"/>
                </a:lnTo>
                <a:lnTo>
                  <a:pt x="2928" y="2596"/>
                </a:lnTo>
                <a:lnTo>
                  <a:pt x="2891" y="2647"/>
                </a:lnTo>
                <a:lnTo>
                  <a:pt x="2850" y="2721"/>
                </a:lnTo>
                <a:lnTo>
                  <a:pt x="2881" y="2721"/>
                </a:lnTo>
                <a:lnTo>
                  <a:pt x="2959" y="2670"/>
                </a:lnTo>
                <a:lnTo>
                  <a:pt x="2938" y="2730"/>
                </a:lnTo>
                <a:lnTo>
                  <a:pt x="2980" y="2689"/>
                </a:lnTo>
                <a:lnTo>
                  <a:pt x="2975" y="2750"/>
                </a:lnTo>
                <a:lnTo>
                  <a:pt x="3027" y="2708"/>
                </a:lnTo>
                <a:lnTo>
                  <a:pt x="3032" y="2730"/>
                </a:lnTo>
                <a:lnTo>
                  <a:pt x="3110" y="2689"/>
                </a:lnTo>
                <a:lnTo>
                  <a:pt x="3042" y="2759"/>
                </a:lnTo>
                <a:lnTo>
                  <a:pt x="2980" y="2862"/>
                </a:lnTo>
                <a:lnTo>
                  <a:pt x="2917" y="2904"/>
                </a:lnTo>
                <a:lnTo>
                  <a:pt x="2891" y="2926"/>
                </a:lnTo>
                <a:lnTo>
                  <a:pt x="2782" y="3006"/>
                </a:lnTo>
                <a:lnTo>
                  <a:pt x="2731" y="3058"/>
                </a:lnTo>
                <a:lnTo>
                  <a:pt x="2658" y="3067"/>
                </a:lnTo>
                <a:lnTo>
                  <a:pt x="2570" y="3141"/>
                </a:lnTo>
                <a:lnTo>
                  <a:pt x="2497" y="3183"/>
                </a:lnTo>
                <a:lnTo>
                  <a:pt x="2410" y="3244"/>
                </a:lnTo>
                <a:lnTo>
                  <a:pt x="2405" y="3263"/>
                </a:lnTo>
                <a:lnTo>
                  <a:pt x="2514" y="3221"/>
                </a:lnTo>
                <a:lnTo>
                  <a:pt x="2580" y="3183"/>
                </a:lnTo>
                <a:lnTo>
                  <a:pt x="2653" y="3141"/>
                </a:lnTo>
                <a:lnTo>
                  <a:pt x="2721" y="3099"/>
                </a:lnTo>
                <a:lnTo>
                  <a:pt x="2747" y="3109"/>
                </a:lnTo>
                <a:lnTo>
                  <a:pt x="2834" y="3058"/>
                </a:lnTo>
                <a:lnTo>
                  <a:pt x="2886" y="2997"/>
                </a:lnTo>
                <a:lnTo>
                  <a:pt x="2995" y="2936"/>
                </a:lnTo>
                <a:lnTo>
                  <a:pt x="3042" y="2875"/>
                </a:lnTo>
                <a:lnTo>
                  <a:pt x="3110" y="2843"/>
                </a:lnTo>
                <a:lnTo>
                  <a:pt x="3192" y="2782"/>
                </a:lnTo>
                <a:lnTo>
                  <a:pt x="3291" y="2698"/>
                </a:lnTo>
                <a:lnTo>
                  <a:pt x="3286" y="2637"/>
                </a:lnTo>
                <a:lnTo>
                  <a:pt x="3409" y="2544"/>
                </a:lnTo>
                <a:lnTo>
                  <a:pt x="3487" y="2464"/>
                </a:lnTo>
                <a:lnTo>
                  <a:pt x="3586" y="2390"/>
                </a:lnTo>
                <a:lnTo>
                  <a:pt x="3581" y="2422"/>
                </a:lnTo>
                <a:lnTo>
                  <a:pt x="3508" y="2464"/>
                </a:lnTo>
                <a:lnTo>
                  <a:pt x="3420" y="2586"/>
                </a:lnTo>
                <a:lnTo>
                  <a:pt x="3383" y="2657"/>
                </a:lnTo>
                <a:lnTo>
                  <a:pt x="3456" y="2637"/>
                </a:lnTo>
                <a:lnTo>
                  <a:pt x="3519" y="2586"/>
                </a:lnTo>
                <a:lnTo>
                  <a:pt x="3591" y="2567"/>
                </a:lnTo>
                <a:lnTo>
                  <a:pt x="3623" y="2554"/>
                </a:lnTo>
                <a:lnTo>
                  <a:pt x="3659" y="2474"/>
                </a:lnTo>
                <a:lnTo>
                  <a:pt x="3727" y="2442"/>
                </a:lnTo>
                <a:lnTo>
                  <a:pt x="3757" y="2493"/>
                </a:lnTo>
                <a:lnTo>
                  <a:pt x="3819" y="2554"/>
                </a:lnTo>
                <a:lnTo>
                  <a:pt x="3892" y="2544"/>
                </a:lnTo>
                <a:lnTo>
                  <a:pt x="3953" y="2586"/>
                </a:lnTo>
                <a:lnTo>
                  <a:pt x="3991" y="2605"/>
                </a:lnTo>
                <a:lnTo>
                  <a:pt x="4026" y="2740"/>
                </a:lnTo>
                <a:lnTo>
                  <a:pt x="4063" y="2782"/>
                </a:lnTo>
                <a:lnTo>
                  <a:pt x="4141" y="2782"/>
                </a:lnTo>
                <a:lnTo>
                  <a:pt x="4187" y="2791"/>
                </a:lnTo>
                <a:lnTo>
                  <a:pt x="4156" y="2904"/>
                </a:lnTo>
                <a:lnTo>
                  <a:pt x="4172" y="3006"/>
                </a:lnTo>
                <a:lnTo>
                  <a:pt x="4141" y="3119"/>
                </a:lnTo>
                <a:lnTo>
                  <a:pt x="4167" y="3160"/>
                </a:lnTo>
                <a:lnTo>
                  <a:pt x="4172" y="3212"/>
                </a:lnTo>
                <a:lnTo>
                  <a:pt x="4146" y="3273"/>
                </a:lnTo>
                <a:lnTo>
                  <a:pt x="4167" y="3375"/>
                </a:lnTo>
                <a:lnTo>
                  <a:pt x="4135" y="3478"/>
                </a:lnTo>
                <a:lnTo>
                  <a:pt x="4177" y="3529"/>
                </a:lnTo>
                <a:lnTo>
                  <a:pt x="4141" y="3613"/>
                </a:lnTo>
                <a:lnTo>
                  <a:pt x="4125" y="3725"/>
                </a:lnTo>
                <a:lnTo>
                  <a:pt x="4203" y="3786"/>
                </a:lnTo>
                <a:lnTo>
                  <a:pt x="4219" y="3837"/>
                </a:lnTo>
                <a:lnTo>
                  <a:pt x="4276" y="3972"/>
                </a:lnTo>
                <a:lnTo>
                  <a:pt x="4285" y="3972"/>
                </a:lnTo>
                <a:lnTo>
                  <a:pt x="4264" y="4075"/>
                </a:lnTo>
                <a:lnTo>
                  <a:pt x="4238" y="4187"/>
                </a:lnTo>
                <a:lnTo>
                  <a:pt x="4219" y="4219"/>
                </a:lnTo>
                <a:lnTo>
                  <a:pt x="4229" y="4094"/>
                </a:lnTo>
                <a:lnTo>
                  <a:pt x="4167" y="4056"/>
                </a:lnTo>
                <a:lnTo>
                  <a:pt x="4151" y="4075"/>
                </a:lnTo>
                <a:lnTo>
                  <a:pt x="4146" y="4136"/>
                </a:lnTo>
                <a:lnTo>
                  <a:pt x="4125" y="4248"/>
                </a:lnTo>
                <a:lnTo>
                  <a:pt x="4078" y="4434"/>
                </a:lnTo>
                <a:lnTo>
                  <a:pt x="3995" y="4681"/>
                </a:lnTo>
                <a:lnTo>
                  <a:pt x="3934" y="4803"/>
                </a:lnTo>
                <a:lnTo>
                  <a:pt x="3923" y="4906"/>
                </a:lnTo>
                <a:lnTo>
                  <a:pt x="3892" y="5018"/>
                </a:lnTo>
                <a:lnTo>
                  <a:pt x="3850" y="5134"/>
                </a:lnTo>
                <a:lnTo>
                  <a:pt x="3861" y="5204"/>
                </a:lnTo>
                <a:lnTo>
                  <a:pt x="3845" y="5317"/>
                </a:lnTo>
                <a:lnTo>
                  <a:pt x="3861" y="5429"/>
                </a:lnTo>
                <a:lnTo>
                  <a:pt x="3871" y="5471"/>
                </a:lnTo>
                <a:lnTo>
                  <a:pt x="3866" y="5512"/>
                </a:lnTo>
                <a:lnTo>
                  <a:pt x="3871" y="5698"/>
                </a:lnTo>
                <a:lnTo>
                  <a:pt x="3897" y="5830"/>
                </a:lnTo>
                <a:lnTo>
                  <a:pt x="3887" y="5904"/>
                </a:lnTo>
                <a:lnTo>
                  <a:pt x="3897" y="5933"/>
                </a:lnTo>
                <a:lnTo>
                  <a:pt x="3948" y="5942"/>
                </a:lnTo>
                <a:lnTo>
                  <a:pt x="3960" y="5984"/>
                </a:lnTo>
                <a:lnTo>
                  <a:pt x="3991" y="5984"/>
                </a:lnTo>
                <a:lnTo>
                  <a:pt x="3991" y="6026"/>
                </a:lnTo>
                <a:lnTo>
                  <a:pt x="4012" y="6045"/>
                </a:lnTo>
                <a:lnTo>
                  <a:pt x="4038" y="6119"/>
                </a:lnTo>
                <a:lnTo>
                  <a:pt x="4031" y="6189"/>
                </a:lnTo>
                <a:lnTo>
                  <a:pt x="4038" y="6314"/>
                </a:lnTo>
                <a:lnTo>
                  <a:pt x="4042" y="6417"/>
                </a:lnTo>
                <a:lnTo>
                  <a:pt x="4052" y="6507"/>
                </a:lnTo>
                <a:lnTo>
                  <a:pt x="4057" y="6590"/>
                </a:lnTo>
                <a:lnTo>
                  <a:pt x="4089" y="6632"/>
                </a:lnTo>
                <a:lnTo>
                  <a:pt x="4120" y="6735"/>
                </a:lnTo>
                <a:lnTo>
                  <a:pt x="4109" y="6796"/>
                </a:lnTo>
                <a:lnTo>
                  <a:pt x="4078" y="6847"/>
                </a:lnTo>
                <a:lnTo>
                  <a:pt x="4057" y="6837"/>
                </a:lnTo>
                <a:lnTo>
                  <a:pt x="4052" y="6847"/>
                </a:lnTo>
                <a:lnTo>
                  <a:pt x="4073" y="6918"/>
                </a:lnTo>
                <a:lnTo>
                  <a:pt x="4104" y="6959"/>
                </a:lnTo>
                <a:lnTo>
                  <a:pt x="4115" y="6991"/>
                </a:lnTo>
                <a:lnTo>
                  <a:pt x="4125" y="6969"/>
                </a:lnTo>
                <a:lnTo>
                  <a:pt x="4161" y="7033"/>
                </a:lnTo>
                <a:lnTo>
                  <a:pt x="4182" y="7072"/>
                </a:lnTo>
                <a:lnTo>
                  <a:pt x="4182" y="7155"/>
                </a:lnTo>
                <a:lnTo>
                  <a:pt x="4172" y="7248"/>
                </a:lnTo>
                <a:lnTo>
                  <a:pt x="4198" y="7290"/>
                </a:lnTo>
                <a:lnTo>
                  <a:pt x="4234" y="7351"/>
                </a:lnTo>
                <a:lnTo>
                  <a:pt x="4264" y="7431"/>
                </a:lnTo>
                <a:lnTo>
                  <a:pt x="4276" y="7514"/>
                </a:lnTo>
                <a:lnTo>
                  <a:pt x="4285" y="7514"/>
                </a:lnTo>
                <a:lnTo>
                  <a:pt x="4311" y="7463"/>
                </a:lnTo>
                <a:lnTo>
                  <a:pt x="4316" y="7444"/>
                </a:lnTo>
                <a:lnTo>
                  <a:pt x="4302" y="7380"/>
                </a:lnTo>
                <a:lnTo>
                  <a:pt x="4285" y="7319"/>
                </a:lnTo>
                <a:lnTo>
                  <a:pt x="4255" y="7309"/>
                </a:lnTo>
                <a:lnTo>
                  <a:pt x="4259" y="7239"/>
                </a:lnTo>
                <a:lnTo>
                  <a:pt x="4250" y="7174"/>
                </a:lnTo>
                <a:lnTo>
                  <a:pt x="4238" y="7113"/>
                </a:lnTo>
                <a:lnTo>
                  <a:pt x="4234" y="6991"/>
                </a:lnTo>
                <a:lnTo>
                  <a:pt x="4208" y="6918"/>
                </a:lnTo>
                <a:lnTo>
                  <a:pt x="4198" y="6866"/>
                </a:lnTo>
                <a:lnTo>
                  <a:pt x="4187" y="6837"/>
                </a:lnTo>
                <a:lnTo>
                  <a:pt x="4187" y="6744"/>
                </a:lnTo>
                <a:lnTo>
                  <a:pt x="4177" y="6754"/>
                </a:lnTo>
                <a:lnTo>
                  <a:pt x="4177" y="6703"/>
                </a:lnTo>
                <a:lnTo>
                  <a:pt x="4167" y="6693"/>
                </a:lnTo>
                <a:lnTo>
                  <a:pt x="4161" y="6661"/>
                </a:lnTo>
                <a:lnTo>
                  <a:pt x="4130" y="6571"/>
                </a:lnTo>
                <a:lnTo>
                  <a:pt x="4120" y="6507"/>
                </a:lnTo>
                <a:lnTo>
                  <a:pt x="4130" y="6404"/>
                </a:lnTo>
                <a:lnTo>
                  <a:pt x="4130" y="6343"/>
                </a:lnTo>
                <a:lnTo>
                  <a:pt x="4151" y="6292"/>
                </a:lnTo>
                <a:lnTo>
                  <a:pt x="4177" y="6324"/>
                </a:lnTo>
                <a:lnTo>
                  <a:pt x="4198" y="6324"/>
                </a:lnTo>
                <a:lnTo>
                  <a:pt x="4234" y="6375"/>
                </a:lnTo>
                <a:lnTo>
                  <a:pt x="4224" y="6427"/>
                </a:lnTo>
                <a:lnTo>
                  <a:pt x="4229" y="6529"/>
                </a:lnTo>
                <a:lnTo>
                  <a:pt x="4245" y="6632"/>
                </a:lnTo>
                <a:lnTo>
                  <a:pt x="4238" y="6674"/>
                </a:lnTo>
                <a:lnTo>
                  <a:pt x="4259" y="6744"/>
                </a:lnTo>
                <a:lnTo>
                  <a:pt x="4280" y="6815"/>
                </a:lnTo>
                <a:lnTo>
                  <a:pt x="4311" y="6828"/>
                </a:lnTo>
                <a:lnTo>
                  <a:pt x="4316" y="6918"/>
                </a:lnTo>
                <a:lnTo>
                  <a:pt x="4342" y="6991"/>
                </a:lnTo>
                <a:lnTo>
                  <a:pt x="4368" y="7020"/>
                </a:lnTo>
                <a:lnTo>
                  <a:pt x="4349" y="7104"/>
                </a:lnTo>
                <a:lnTo>
                  <a:pt x="4353" y="7136"/>
                </a:lnTo>
                <a:lnTo>
                  <a:pt x="4400" y="7197"/>
                </a:lnTo>
                <a:lnTo>
                  <a:pt x="4420" y="7277"/>
                </a:lnTo>
                <a:lnTo>
                  <a:pt x="4472" y="7380"/>
                </a:lnTo>
                <a:lnTo>
                  <a:pt x="4509" y="7514"/>
                </a:lnTo>
                <a:lnTo>
                  <a:pt x="4523" y="7585"/>
                </a:lnTo>
                <a:lnTo>
                  <a:pt x="4523" y="7636"/>
                </a:lnTo>
                <a:lnTo>
                  <a:pt x="4540" y="7701"/>
                </a:lnTo>
                <a:lnTo>
                  <a:pt x="4535" y="7752"/>
                </a:lnTo>
                <a:lnTo>
                  <a:pt x="4519" y="7781"/>
                </a:lnTo>
                <a:lnTo>
                  <a:pt x="4523" y="7822"/>
                </a:lnTo>
                <a:lnTo>
                  <a:pt x="4504" y="7832"/>
                </a:lnTo>
                <a:lnTo>
                  <a:pt x="4509" y="7906"/>
                </a:lnTo>
                <a:lnTo>
                  <a:pt x="4535" y="7986"/>
                </a:lnTo>
                <a:lnTo>
                  <a:pt x="4591" y="8070"/>
                </a:lnTo>
                <a:lnTo>
                  <a:pt x="4612" y="8130"/>
                </a:lnTo>
                <a:lnTo>
                  <a:pt x="4669" y="8172"/>
                </a:lnTo>
                <a:lnTo>
                  <a:pt x="4700" y="8182"/>
                </a:lnTo>
                <a:lnTo>
                  <a:pt x="4716" y="8214"/>
                </a:lnTo>
                <a:lnTo>
                  <a:pt x="4757" y="8284"/>
                </a:lnTo>
                <a:lnTo>
                  <a:pt x="4825" y="8345"/>
                </a:lnTo>
                <a:lnTo>
                  <a:pt x="4867" y="8368"/>
                </a:lnTo>
                <a:lnTo>
                  <a:pt x="4919" y="8429"/>
                </a:lnTo>
                <a:lnTo>
                  <a:pt x="4964" y="8448"/>
                </a:lnTo>
                <a:lnTo>
                  <a:pt x="5001" y="8490"/>
                </a:lnTo>
                <a:lnTo>
                  <a:pt x="5032" y="8480"/>
                </a:lnTo>
                <a:lnTo>
                  <a:pt x="5084" y="8429"/>
                </a:lnTo>
                <a:lnTo>
                  <a:pt x="5119" y="8419"/>
                </a:lnTo>
                <a:lnTo>
                  <a:pt x="5166" y="8448"/>
                </a:lnTo>
                <a:lnTo>
                  <a:pt x="5192" y="8490"/>
                </a:lnTo>
                <a:lnTo>
                  <a:pt x="5255" y="8644"/>
                </a:lnTo>
                <a:lnTo>
                  <a:pt x="5286" y="8695"/>
                </a:lnTo>
                <a:lnTo>
                  <a:pt x="5312" y="8727"/>
                </a:lnTo>
                <a:lnTo>
                  <a:pt x="5348" y="8727"/>
                </a:lnTo>
                <a:lnTo>
                  <a:pt x="5379" y="8747"/>
                </a:lnTo>
                <a:lnTo>
                  <a:pt x="5395" y="8779"/>
                </a:lnTo>
                <a:lnTo>
                  <a:pt x="5426" y="8788"/>
                </a:lnTo>
                <a:lnTo>
                  <a:pt x="5451" y="8817"/>
                </a:lnTo>
                <a:lnTo>
                  <a:pt x="5472" y="8830"/>
                </a:lnTo>
                <a:lnTo>
                  <a:pt x="5503" y="8830"/>
                </a:lnTo>
                <a:lnTo>
                  <a:pt x="5515" y="8798"/>
                </a:lnTo>
                <a:lnTo>
                  <a:pt x="5529" y="8807"/>
                </a:lnTo>
                <a:lnTo>
                  <a:pt x="5540" y="8849"/>
                </a:lnTo>
                <a:lnTo>
                  <a:pt x="5534" y="8859"/>
                </a:lnTo>
                <a:lnTo>
                  <a:pt x="5524" y="8840"/>
                </a:lnTo>
                <a:lnTo>
                  <a:pt x="5519" y="8859"/>
                </a:lnTo>
                <a:lnTo>
                  <a:pt x="5545" y="8920"/>
                </a:lnTo>
                <a:lnTo>
                  <a:pt x="5571" y="8961"/>
                </a:lnTo>
                <a:lnTo>
                  <a:pt x="5581" y="9013"/>
                </a:lnTo>
                <a:lnTo>
                  <a:pt x="5607" y="9064"/>
                </a:lnTo>
                <a:lnTo>
                  <a:pt x="5628" y="9106"/>
                </a:lnTo>
                <a:lnTo>
                  <a:pt x="5612" y="9138"/>
                </a:lnTo>
                <a:lnTo>
                  <a:pt x="5628" y="9157"/>
                </a:lnTo>
                <a:lnTo>
                  <a:pt x="5618" y="9199"/>
                </a:lnTo>
                <a:lnTo>
                  <a:pt x="5618" y="9241"/>
                </a:lnTo>
                <a:lnTo>
                  <a:pt x="5623" y="9270"/>
                </a:lnTo>
                <a:lnTo>
                  <a:pt x="5644" y="9279"/>
                </a:lnTo>
                <a:lnTo>
                  <a:pt x="5654" y="9321"/>
                </a:lnTo>
                <a:lnTo>
                  <a:pt x="5670" y="9279"/>
                </a:lnTo>
                <a:lnTo>
                  <a:pt x="5664" y="9250"/>
                </a:lnTo>
                <a:lnTo>
                  <a:pt x="5680" y="9270"/>
                </a:lnTo>
                <a:lnTo>
                  <a:pt x="5685" y="9311"/>
                </a:lnTo>
                <a:lnTo>
                  <a:pt x="5706" y="9330"/>
                </a:lnTo>
                <a:lnTo>
                  <a:pt x="5727" y="9353"/>
                </a:lnTo>
                <a:lnTo>
                  <a:pt x="5741" y="9382"/>
                </a:lnTo>
                <a:lnTo>
                  <a:pt x="5741" y="9414"/>
                </a:lnTo>
                <a:lnTo>
                  <a:pt x="5736" y="9446"/>
                </a:lnTo>
                <a:lnTo>
                  <a:pt x="5748" y="9465"/>
                </a:lnTo>
                <a:lnTo>
                  <a:pt x="5779" y="9497"/>
                </a:lnTo>
                <a:lnTo>
                  <a:pt x="5788" y="9517"/>
                </a:lnTo>
                <a:lnTo>
                  <a:pt x="5788" y="9484"/>
                </a:lnTo>
                <a:lnTo>
                  <a:pt x="5814" y="9484"/>
                </a:lnTo>
                <a:lnTo>
                  <a:pt x="5830" y="9507"/>
                </a:lnTo>
                <a:lnTo>
                  <a:pt x="5856" y="9517"/>
                </a:lnTo>
                <a:lnTo>
                  <a:pt x="5866" y="9568"/>
                </a:lnTo>
                <a:lnTo>
                  <a:pt x="5887" y="9578"/>
                </a:lnTo>
                <a:lnTo>
                  <a:pt x="5892" y="9558"/>
                </a:lnTo>
                <a:lnTo>
                  <a:pt x="5903" y="9639"/>
                </a:lnTo>
                <a:lnTo>
                  <a:pt x="5929" y="9629"/>
                </a:lnTo>
                <a:lnTo>
                  <a:pt x="5939" y="9610"/>
                </a:lnTo>
                <a:lnTo>
                  <a:pt x="5960" y="9587"/>
                </a:lnTo>
                <a:lnTo>
                  <a:pt x="5929" y="9517"/>
                </a:lnTo>
                <a:lnTo>
                  <a:pt x="5939" y="9484"/>
                </a:lnTo>
                <a:lnTo>
                  <a:pt x="5949" y="9484"/>
                </a:lnTo>
                <a:lnTo>
                  <a:pt x="5975" y="9456"/>
                </a:lnTo>
                <a:lnTo>
                  <a:pt x="5991" y="9404"/>
                </a:lnTo>
                <a:lnTo>
                  <a:pt x="6017" y="9395"/>
                </a:lnTo>
                <a:lnTo>
                  <a:pt x="6043" y="9433"/>
                </a:lnTo>
                <a:lnTo>
                  <a:pt x="6052" y="9475"/>
                </a:lnTo>
                <a:lnTo>
                  <a:pt x="6068" y="9484"/>
                </a:lnTo>
                <a:lnTo>
                  <a:pt x="6052" y="9526"/>
                </a:lnTo>
                <a:lnTo>
                  <a:pt x="6064" y="9600"/>
                </a:lnTo>
                <a:lnTo>
                  <a:pt x="6085" y="9639"/>
                </a:lnTo>
                <a:lnTo>
                  <a:pt x="6111" y="9712"/>
                </a:lnTo>
                <a:lnTo>
                  <a:pt x="6115" y="9825"/>
                </a:lnTo>
                <a:lnTo>
                  <a:pt x="6099" y="9857"/>
                </a:lnTo>
                <a:lnTo>
                  <a:pt x="6115" y="9979"/>
                </a:lnTo>
                <a:lnTo>
                  <a:pt x="6099" y="10062"/>
                </a:lnTo>
                <a:lnTo>
                  <a:pt x="6120" y="10091"/>
                </a:lnTo>
                <a:lnTo>
                  <a:pt x="6099" y="10165"/>
                </a:lnTo>
                <a:lnTo>
                  <a:pt x="6073" y="10255"/>
                </a:lnTo>
                <a:lnTo>
                  <a:pt x="6043" y="10267"/>
                </a:lnTo>
                <a:lnTo>
                  <a:pt x="6026" y="10306"/>
                </a:lnTo>
                <a:lnTo>
                  <a:pt x="6026" y="10380"/>
                </a:lnTo>
                <a:lnTo>
                  <a:pt x="6007" y="10389"/>
                </a:lnTo>
                <a:lnTo>
                  <a:pt x="6012" y="10431"/>
                </a:lnTo>
                <a:lnTo>
                  <a:pt x="5970" y="10482"/>
                </a:lnTo>
                <a:lnTo>
                  <a:pt x="5939" y="10511"/>
                </a:lnTo>
                <a:lnTo>
                  <a:pt x="5944" y="10575"/>
                </a:lnTo>
                <a:lnTo>
                  <a:pt x="5918" y="10656"/>
                </a:lnTo>
                <a:lnTo>
                  <a:pt x="5908" y="10739"/>
                </a:lnTo>
                <a:lnTo>
                  <a:pt x="5887" y="10758"/>
                </a:lnTo>
                <a:lnTo>
                  <a:pt x="5897" y="10883"/>
                </a:lnTo>
                <a:lnTo>
                  <a:pt x="5887" y="10922"/>
                </a:lnTo>
                <a:lnTo>
                  <a:pt x="5923" y="10986"/>
                </a:lnTo>
                <a:lnTo>
                  <a:pt x="5944" y="10922"/>
                </a:lnTo>
                <a:lnTo>
                  <a:pt x="5960" y="10986"/>
                </a:lnTo>
                <a:lnTo>
                  <a:pt x="5929" y="11089"/>
                </a:lnTo>
                <a:lnTo>
                  <a:pt x="5882" y="11169"/>
                </a:lnTo>
                <a:lnTo>
                  <a:pt x="5866" y="11262"/>
                </a:lnTo>
                <a:lnTo>
                  <a:pt x="5897" y="11397"/>
                </a:lnTo>
                <a:lnTo>
                  <a:pt x="5877" y="11458"/>
                </a:lnTo>
                <a:lnTo>
                  <a:pt x="5923" y="11509"/>
                </a:lnTo>
                <a:lnTo>
                  <a:pt x="5970" y="11602"/>
                </a:lnTo>
                <a:lnTo>
                  <a:pt x="5991" y="11705"/>
                </a:lnTo>
                <a:lnTo>
                  <a:pt x="6017" y="11766"/>
                </a:lnTo>
                <a:lnTo>
                  <a:pt x="6085" y="12032"/>
                </a:lnTo>
                <a:lnTo>
                  <a:pt x="6151" y="12279"/>
                </a:lnTo>
                <a:lnTo>
                  <a:pt x="6208" y="12462"/>
                </a:lnTo>
                <a:lnTo>
                  <a:pt x="6198" y="12504"/>
                </a:lnTo>
                <a:lnTo>
                  <a:pt x="6229" y="12616"/>
                </a:lnTo>
                <a:lnTo>
                  <a:pt x="6281" y="12699"/>
                </a:lnTo>
                <a:lnTo>
                  <a:pt x="6396" y="12844"/>
                </a:lnTo>
                <a:lnTo>
                  <a:pt x="6519" y="12988"/>
                </a:lnTo>
                <a:lnTo>
                  <a:pt x="6530" y="13040"/>
                </a:lnTo>
                <a:lnTo>
                  <a:pt x="6592" y="13120"/>
                </a:lnTo>
                <a:lnTo>
                  <a:pt x="6613" y="13306"/>
                </a:lnTo>
                <a:lnTo>
                  <a:pt x="6634" y="13530"/>
                </a:lnTo>
                <a:lnTo>
                  <a:pt x="6629" y="13839"/>
                </a:lnTo>
                <a:lnTo>
                  <a:pt x="6629" y="14118"/>
                </a:lnTo>
                <a:lnTo>
                  <a:pt x="6639" y="14384"/>
                </a:lnTo>
                <a:lnTo>
                  <a:pt x="6618" y="14548"/>
                </a:lnTo>
                <a:lnTo>
                  <a:pt x="6643" y="14711"/>
                </a:lnTo>
                <a:lnTo>
                  <a:pt x="6639" y="14824"/>
                </a:lnTo>
                <a:lnTo>
                  <a:pt x="6669" y="15029"/>
                </a:lnTo>
                <a:lnTo>
                  <a:pt x="6669" y="15234"/>
                </a:lnTo>
                <a:lnTo>
                  <a:pt x="6660" y="15452"/>
                </a:lnTo>
                <a:lnTo>
                  <a:pt x="6648" y="15677"/>
                </a:lnTo>
                <a:lnTo>
                  <a:pt x="6629" y="15677"/>
                </a:lnTo>
                <a:lnTo>
                  <a:pt x="6655" y="15831"/>
                </a:lnTo>
                <a:lnTo>
                  <a:pt x="6690" y="15966"/>
                </a:lnTo>
                <a:lnTo>
                  <a:pt x="6674" y="16056"/>
                </a:lnTo>
                <a:lnTo>
                  <a:pt x="6695" y="16303"/>
                </a:lnTo>
                <a:lnTo>
                  <a:pt x="6711" y="16498"/>
                </a:lnTo>
                <a:lnTo>
                  <a:pt x="6752" y="16518"/>
                </a:lnTo>
                <a:lnTo>
                  <a:pt x="6742" y="16344"/>
                </a:lnTo>
                <a:lnTo>
                  <a:pt x="6784" y="16386"/>
                </a:lnTo>
                <a:lnTo>
                  <a:pt x="6804" y="16662"/>
                </a:lnTo>
                <a:lnTo>
                  <a:pt x="6732" y="16611"/>
                </a:lnTo>
                <a:lnTo>
                  <a:pt x="6758" y="16839"/>
                </a:lnTo>
                <a:lnTo>
                  <a:pt x="6726" y="16960"/>
                </a:lnTo>
                <a:lnTo>
                  <a:pt x="6815" y="16993"/>
                </a:lnTo>
                <a:lnTo>
                  <a:pt x="6778" y="17095"/>
                </a:lnTo>
                <a:lnTo>
                  <a:pt x="6778" y="17227"/>
                </a:lnTo>
                <a:lnTo>
                  <a:pt x="6836" y="17455"/>
                </a:lnTo>
                <a:lnTo>
                  <a:pt x="6877" y="17535"/>
                </a:lnTo>
                <a:lnTo>
                  <a:pt x="6881" y="17618"/>
                </a:lnTo>
                <a:lnTo>
                  <a:pt x="6919" y="17698"/>
                </a:lnTo>
                <a:lnTo>
                  <a:pt x="6996" y="17772"/>
                </a:lnTo>
                <a:lnTo>
                  <a:pt x="7079" y="17865"/>
                </a:lnTo>
                <a:lnTo>
                  <a:pt x="7147" y="17904"/>
                </a:lnTo>
                <a:lnTo>
                  <a:pt x="7167" y="17904"/>
                </a:lnTo>
                <a:lnTo>
                  <a:pt x="7147" y="17782"/>
                </a:lnTo>
                <a:lnTo>
                  <a:pt x="7183" y="17730"/>
                </a:lnTo>
                <a:lnTo>
                  <a:pt x="7204" y="17698"/>
                </a:lnTo>
                <a:lnTo>
                  <a:pt x="7251" y="17698"/>
                </a:lnTo>
                <a:lnTo>
                  <a:pt x="7270" y="17711"/>
                </a:lnTo>
                <a:lnTo>
                  <a:pt x="7218" y="17628"/>
                </a:lnTo>
                <a:lnTo>
                  <a:pt x="7178" y="17493"/>
                </a:lnTo>
                <a:lnTo>
                  <a:pt x="7188" y="17432"/>
                </a:lnTo>
                <a:lnTo>
                  <a:pt x="7225" y="17381"/>
                </a:lnTo>
                <a:lnTo>
                  <a:pt x="7230" y="17227"/>
                </a:lnTo>
                <a:lnTo>
                  <a:pt x="7282" y="17156"/>
                </a:lnTo>
                <a:lnTo>
                  <a:pt x="7277" y="17031"/>
                </a:lnTo>
                <a:lnTo>
                  <a:pt x="7225" y="17012"/>
                </a:lnTo>
                <a:lnTo>
                  <a:pt x="7152" y="16909"/>
                </a:lnTo>
                <a:lnTo>
                  <a:pt x="7152" y="16806"/>
                </a:lnTo>
                <a:lnTo>
                  <a:pt x="7183" y="16745"/>
                </a:lnTo>
                <a:lnTo>
                  <a:pt x="7235" y="16745"/>
                </a:lnTo>
                <a:lnTo>
                  <a:pt x="7235" y="16672"/>
                </a:lnTo>
                <a:lnTo>
                  <a:pt x="7225" y="16530"/>
                </a:lnTo>
                <a:lnTo>
                  <a:pt x="7256" y="16447"/>
                </a:lnTo>
                <a:lnTo>
                  <a:pt x="7296" y="16405"/>
                </a:lnTo>
                <a:lnTo>
                  <a:pt x="7270" y="16335"/>
                </a:lnTo>
                <a:lnTo>
                  <a:pt x="7244" y="16386"/>
                </a:lnTo>
                <a:lnTo>
                  <a:pt x="7204" y="16344"/>
                </a:lnTo>
                <a:lnTo>
                  <a:pt x="7178" y="16210"/>
                </a:lnTo>
                <a:lnTo>
                  <a:pt x="7192" y="16171"/>
                </a:lnTo>
                <a:lnTo>
                  <a:pt x="7256" y="16222"/>
                </a:lnTo>
                <a:lnTo>
                  <a:pt x="7307" y="16200"/>
                </a:lnTo>
                <a:lnTo>
                  <a:pt x="7333" y="16149"/>
                </a:lnTo>
                <a:lnTo>
                  <a:pt x="7317" y="16088"/>
                </a:lnTo>
                <a:lnTo>
                  <a:pt x="7312" y="15985"/>
                </a:lnTo>
                <a:lnTo>
                  <a:pt x="7291" y="15902"/>
                </a:lnTo>
                <a:lnTo>
                  <a:pt x="7354" y="15914"/>
                </a:lnTo>
                <a:lnTo>
                  <a:pt x="7468" y="15892"/>
                </a:lnTo>
                <a:lnTo>
                  <a:pt x="7541" y="15821"/>
                </a:lnTo>
                <a:lnTo>
                  <a:pt x="7576" y="15645"/>
                </a:lnTo>
                <a:lnTo>
                  <a:pt x="7571" y="15574"/>
                </a:lnTo>
                <a:lnTo>
                  <a:pt x="7529" y="15513"/>
                </a:lnTo>
                <a:lnTo>
                  <a:pt x="7529" y="15420"/>
                </a:lnTo>
                <a:lnTo>
                  <a:pt x="7447" y="15308"/>
                </a:lnTo>
                <a:lnTo>
                  <a:pt x="7442" y="15234"/>
                </a:lnTo>
                <a:lnTo>
                  <a:pt x="7484" y="15308"/>
                </a:lnTo>
                <a:lnTo>
                  <a:pt x="7524" y="15308"/>
                </a:lnTo>
                <a:lnTo>
                  <a:pt x="7581" y="15369"/>
                </a:lnTo>
                <a:lnTo>
                  <a:pt x="7614" y="15350"/>
                </a:lnTo>
                <a:lnTo>
                  <a:pt x="7654" y="15379"/>
                </a:lnTo>
                <a:lnTo>
                  <a:pt x="7711" y="15298"/>
                </a:lnTo>
                <a:lnTo>
                  <a:pt x="7732" y="15215"/>
                </a:lnTo>
                <a:lnTo>
                  <a:pt x="7763" y="15144"/>
                </a:lnTo>
                <a:lnTo>
                  <a:pt x="7779" y="15010"/>
                </a:lnTo>
                <a:lnTo>
                  <a:pt x="7809" y="14949"/>
                </a:lnTo>
                <a:lnTo>
                  <a:pt x="7856" y="14836"/>
                </a:lnTo>
                <a:lnTo>
                  <a:pt x="7903" y="14599"/>
                </a:lnTo>
                <a:lnTo>
                  <a:pt x="7939" y="14528"/>
                </a:lnTo>
                <a:lnTo>
                  <a:pt x="7950" y="14455"/>
                </a:lnTo>
                <a:lnTo>
                  <a:pt x="7950" y="14323"/>
                </a:lnTo>
                <a:lnTo>
                  <a:pt x="7939" y="14240"/>
                </a:lnTo>
                <a:lnTo>
                  <a:pt x="7939" y="14147"/>
                </a:lnTo>
                <a:lnTo>
                  <a:pt x="7986" y="14002"/>
                </a:lnTo>
                <a:lnTo>
                  <a:pt x="8048" y="13899"/>
                </a:lnTo>
                <a:lnTo>
                  <a:pt x="8116" y="13861"/>
                </a:lnTo>
                <a:lnTo>
                  <a:pt x="8151" y="13797"/>
                </a:lnTo>
                <a:lnTo>
                  <a:pt x="8245" y="13745"/>
                </a:lnTo>
                <a:lnTo>
                  <a:pt x="8313" y="13745"/>
                </a:lnTo>
                <a:lnTo>
                  <a:pt x="8323" y="13665"/>
                </a:lnTo>
                <a:lnTo>
                  <a:pt x="8370" y="13604"/>
                </a:lnTo>
                <a:lnTo>
                  <a:pt x="8375" y="13470"/>
                </a:lnTo>
                <a:lnTo>
                  <a:pt x="8427" y="13283"/>
                </a:lnTo>
                <a:lnTo>
                  <a:pt x="8431" y="13110"/>
                </a:lnTo>
                <a:lnTo>
                  <a:pt x="8452" y="13049"/>
                </a:lnTo>
                <a:lnTo>
                  <a:pt x="8452" y="12966"/>
                </a:lnTo>
                <a:lnTo>
                  <a:pt x="8469" y="12751"/>
                </a:lnTo>
                <a:lnTo>
                  <a:pt x="8457" y="12494"/>
                </a:lnTo>
                <a:lnTo>
                  <a:pt x="8469" y="12401"/>
                </a:lnTo>
                <a:lnTo>
                  <a:pt x="8483" y="12391"/>
                </a:lnTo>
                <a:lnTo>
                  <a:pt x="8530" y="12279"/>
                </a:lnTo>
                <a:lnTo>
                  <a:pt x="8561" y="12125"/>
                </a:lnTo>
                <a:lnTo>
                  <a:pt x="8644" y="11929"/>
                </a:lnTo>
                <a:lnTo>
                  <a:pt x="8676" y="11846"/>
                </a:lnTo>
                <a:lnTo>
                  <a:pt x="8695" y="11621"/>
                </a:lnTo>
                <a:lnTo>
                  <a:pt x="8686" y="11538"/>
                </a:lnTo>
                <a:lnTo>
                  <a:pt x="8665" y="11365"/>
                </a:lnTo>
                <a:lnTo>
                  <a:pt x="8644" y="11323"/>
                </a:lnTo>
                <a:lnTo>
                  <a:pt x="8592" y="11313"/>
                </a:lnTo>
                <a:lnTo>
                  <a:pt x="8546" y="11272"/>
                </a:lnTo>
                <a:lnTo>
                  <a:pt x="8462" y="11118"/>
                </a:lnTo>
                <a:lnTo>
                  <a:pt x="8375" y="11005"/>
                </a:lnTo>
                <a:lnTo>
                  <a:pt x="8281" y="11015"/>
                </a:lnTo>
                <a:lnTo>
                  <a:pt x="8167" y="10944"/>
                </a:lnTo>
                <a:lnTo>
                  <a:pt x="8095" y="10986"/>
                </a:lnTo>
                <a:lnTo>
                  <a:pt x="8106" y="10912"/>
                </a:lnTo>
                <a:lnTo>
                  <a:pt x="8073" y="10832"/>
                </a:lnTo>
                <a:lnTo>
                  <a:pt x="7976" y="10749"/>
                </a:lnTo>
                <a:lnTo>
                  <a:pt x="7899" y="10697"/>
                </a:lnTo>
                <a:lnTo>
                  <a:pt x="7852" y="10790"/>
                </a:lnTo>
                <a:lnTo>
                  <a:pt x="7852" y="10656"/>
                </a:lnTo>
                <a:lnTo>
                  <a:pt x="7743" y="10627"/>
                </a:lnTo>
                <a:lnTo>
                  <a:pt x="7722" y="10585"/>
                </a:lnTo>
                <a:lnTo>
                  <a:pt x="7769" y="10482"/>
                </a:lnTo>
                <a:lnTo>
                  <a:pt x="7769" y="10380"/>
                </a:lnTo>
                <a:lnTo>
                  <a:pt x="7737" y="10357"/>
                </a:lnTo>
                <a:lnTo>
                  <a:pt x="7701" y="10123"/>
                </a:lnTo>
                <a:lnTo>
                  <a:pt x="7691" y="10049"/>
                </a:lnTo>
                <a:lnTo>
                  <a:pt x="7670" y="10049"/>
                </a:lnTo>
                <a:lnTo>
                  <a:pt x="7659" y="9998"/>
                </a:lnTo>
                <a:lnTo>
                  <a:pt x="7597" y="9886"/>
                </a:lnTo>
                <a:lnTo>
                  <a:pt x="7550" y="9857"/>
                </a:lnTo>
                <a:lnTo>
                  <a:pt x="7529" y="9834"/>
                </a:lnTo>
                <a:lnTo>
                  <a:pt x="7468" y="9793"/>
                </a:lnTo>
                <a:lnTo>
                  <a:pt x="7416" y="9805"/>
                </a:lnTo>
                <a:lnTo>
                  <a:pt x="7411" y="9834"/>
                </a:lnTo>
                <a:lnTo>
                  <a:pt x="7338" y="9805"/>
                </a:lnTo>
                <a:lnTo>
                  <a:pt x="7312" y="9764"/>
                </a:lnTo>
                <a:lnTo>
                  <a:pt x="7282" y="9690"/>
                </a:lnTo>
                <a:lnTo>
                  <a:pt x="7260" y="9690"/>
                </a:lnTo>
                <a:lnTo>
                  <a:pt x="7260" y="9619"/>
                </a:lnTo>
                <a:lnTo>
                  <a:pt x="7225" y="9526"/>
                </a:lnTo>
                <a:lnTo>
                  <a:pt x="7183" y="9475"/>
                </a:lnTo>
                <a:lnTo>
                  <a:pt x="7162" y="9446"/>
                </a:lnTo>
                <a:lnTo>
                  <a:pt x="7131" y="9456"/>
                </a:lnTo>
                <a:lnTo>
                  <a:pt x="7121" y="9343"/>
                </a:lnTo>
                <a:lnTo>
                  <a:pt x="7079" y="9270"/>
                </a:lnTo>
                <a:lnTo>
                  <a:pt x="7032" y="9260"/>
                </a:lnTo>
                <a:lnTo>
                  <a:pt x="7011" y="9199"/>
                </a:lnTo>
                <a:lnTo>
                  <a:pt x="7063" y="9157"/>
                </a:lnTo>
                <a:lnTo>
                  <a:pt x="6992" y="9157"/>
                </a:lnTo>
                <a:lnTo>
                  <a:pt x="6919" y="9167"/>
                </a:lnTo>
                <a:lnTo>
                  <a:pt x="6914" y="9209"/>
                </a:lnTo>
                <a:lnTo>
                  <a:pt x="6877" y="9250"/>
                </a:lnTo>
                <a:lnTo>
                  <a:pt x="6836" y="9228"/>
                </a:lnTo>
                <a:lnTo>
                  <a:pt x="6799" y="9167"/>
                </a:lnTo>
                <a:lnTo>
                  <a:pt x="6737" y="9189"/>
                </a:lnTo>
                <a:lnTo>
                  <a:pt x="6681" y="9176"/>
                </a:lnTo>
                <a:lnTo>
                  <a:pt x="6681" y="9138"/>
                </a:lnTo>
                <a:lnTo>
                  <a:pt x="6643" y="9064"/>
                </a:lnTo>
                <a:lnTo>
                  <a:pt x="6603" y="9055"/>
                </a:lnTo>
                <a:lnTo>
                  <a:pt x="6582" y="8961"/>
                </a:lnTo>
                <a:lnTo>
                  <a:pt x="6561" y="9003"/>
                </a:lnTo>
                <a:lnTo>
                  <a:pt x="6566" y="9074"/>
                </a:lnTo>
                <a:lnTo>
                  <a:pt x="6488" y="9125"/>
                </a:lnTo>
                <a:lnTo>
                  <a:pt x="6488" y="9228"/>
                </a:lnTo>
                <a:lnTo>
                  <a:pt x="6509" y="9279"/>
                </a:lnTo>
                <a:lnTo>
                  <a:pt x="6493" y="9372"/>
                </a:lnTo>
                <a:lnTo>
                  <a:pt x="6462" y="9382"/>
                </a:lnTo>
                <a:lnTo>
                  <a:pt x="6447" y="9279"/>
                </a:lnTo>
                <a:lnTo>
                  <a:pt x="6473" y="9199"/>
                </a:lnTo>
                <a:lnTo>
                  <a:pt x="6478" y="9125"/>
                </a:lnTo>
                <a:lnTo>
                  <a:pt x="6457" y="9064"/>
                </a:lnTo>
                <a:lnTo>
                  <a:pt x="6493" y="9045"/>
                </a:lnTo>
                <a:lnTo>
                  <a:pt x="6499" y="9013"/>
                </a:lnTo>
                <a:lnTo>
                  <a:pt x="6509" y="8971"/>
                </a:lnTo>
                <a:lnTo>
                  <a:pt x="6493" y="8933"/>
                </a:lnTo>
                <a:lnTo>
                  <a:pt x="6473" y="8920"/>
                </a:lnTo>
                <a:lnTo>
                  <a:pt x="6441" y="8994"/>
                </a:lnTo>
                <a:lnTo>
                  <a:pt x="6422" y="9022"/>
                </a:lnTo>
                <a:lnTo>
                  <a:pt x="6370" y="9096"/>
                </a:lnTo>
                <a:lnTo>
                  <a:pt x="6323" y="9074"/>
                </a:lnTo>
                <a:lnTo>
                  <a:pt x="6318" y="9106"/>
                </a:lnTo>
                <a:lnTo>
                  <a:pt x="6281" y="9106"/>
                </a:lnTo>
                <a:lnTo>
                  <a:pt x="6240" y="9176"/>
                </a:lnTo>
                <a:lnTo>
                  <a:pt x="6229" y="9292"/>
                </a:lnTo>
                <a:lnTo>
                  <a:pt x="6224" y="9330"/>
                </a:lnTo>
                <a:lnTo>
                  <a:pt x="6198" y="9353"/>
                </a:lnTo>
                <a:lnTo>
                  <a:pt x="6151" y="9446"/>
                </a:lnTo>
                <a:lnTo>
                  <a:pt x="6120" y="9433"/>
                </a:lnTo>
                <a:lnTo>
                  <a:pt x="6099" y="9404"/>
                </a:lnTo>
                <a:lnTo>
                  <a:pt x="6078" y="9363"/>
                </a:lnTo>
                <a:lnTo>
                  <a:pt x="6052" y="9330"/>
                </a:lnTo>
                <a:lnTo>
                  <a:pt x="6022" y="9330"/>
                </a:lnTo>
                <a:lnTo>
                  <a:pt x="6022" y="9321"/>
                </a:lnTo>
                <a:lnTo>
                  <a:pt x="5991" y="9311"/>
                </a:lnTo>
                <a:lnTo>
                  <a:pt x="5970" y="9353"/>
                </a:lnTo>
                <a:lnTo>
                  <a:pt x="5934" y="9382"/>
                </a:lnTo>
                <a:lnTo>
                  <a:pt x="5903" y="9414"/>
                </a:lnTo>
                <a:lnTo>
                  <a:pt x="5877" y="9424"/>
                </a:lnTo>
                <a:lnTo>
                  <a:pt x="5861" y="9395"/>
                </a:lnTo>
                <a:lnTo>
                  <a:pt x="5851" y="9404"/>
                </a:lnTo>
                <a:lnTo>
                  <a:pt x="5830" y="9395"/>
                </a:lnTo>
                <a:lnTo>
                  <a:pt x="5830" y="9363"/>
                </a:lnTo>
                <a:lnTo>
                  <a:pt x="5809" y="9321"/>
                </a:lnTo>
                <a:lnTo>
                  <a:pt x="5783" y="9260"/>
                </a:lnTo>
                <a:lnTo>
                  <a:pt x="5762" y="9209"/>
                </a:lnTo>
                <a:lnTo>
                  <a:pt x="5748" y="9125"/>
                </a:lnTo>
                <a:lnTo>
                  <a:pt x="5741" y="9106"/>
                </a:lnTo>
                <a:lnTo>
                  <a:pt x="5741" y="9074"/>
                </a:lnTo>
                <a:lnTo>
                  <a:pt x="5753" y="9035"/>
                </a:lnTo>
                <a:lnTo>
                  <a:pt x="5753" y="9003"/>
                </a:lnTo>
                <a:lnTo>
                  <a:pt x="5758" y="8942"/>
                </a:lnTo>
                <a:lnTo>
                  <a:pt x="5767" y="8933"/>
                </a:lnTo>
                <a:lnTo>
                  <a:pt x="5767" y="8868"/>
                </a:lnTo>
                <a:lnTo>
                  <a:pt x="5767" y="8830"/>
                </a:lnTo>
                <a:lnTo>
                  <a:pt x="5774" y="8766"/>
                </a:lnTo>
                <a:lnTo>
                  <a:pt x="5779" y="8714"/>
                </a:lnTo>
                <a:lnTo>
                  <a:pt x="5800" y="8676"/>
                </a:lnTo>
                <a:lnTo>
                  <a:pt x="5793" y="8625"/>
                </a:lnTo>
                <a:lnTo>
                  <a:pt x="5800" y="8593"/>
                </a:lnTo>
                <a:lnTo>
                  <a:pt x="5804" y="8583"/>
                </a:lnTo>
                <a:lnTo>
                  <a:pt x="5788" y="8541"/>
                </a:lnTo>
                <a:lnTo>
                  <a:pt x="5767" y="8522"/>
                </a:lnTo>
                <a:lnTo>
                  <a:pt x="5753" y="8490"/>
                </a:lnTo>
                <a:lnTo>
                  <a:pt x="5736" y="8458"/>
                </a:lnTo>
                <a:lnTo>
                  <a:pt x="5727" y="8458"/>
                </a:lnTo>
                <a:lnTo>
                  <a:pt x="5701" y="8439"/>
                </a:lnTo>
                <a:lnTo>
                  <a:pt x="5685" y="8448"/>
                </a:lnTo>
                <a:lnTo>
                  <a:pt x="5670" y="8458"/>
                </a:lnTo>
                <a:lnTo>
                  <a:pt x="5659" y="8448"/>
                </a:lnTo>
                <a:lnTo>
                  <a:pt x="5638" y="8439"/>
                </a:lnTo>
                <a:lnTo>
                  <a:pt x="5633" y="8458"/>
                </a:lnTo>
                <a:lnTo>
                  <a:pt x="5612" y="8471"/>
                </a:lnTo>
                <a:lnTo>
                  <a:pt x="5581" y="8471"/>
                </a:lnTo>
                <a:lnTo>
                  <a:pt x="5555" y="8458"/>
                </a:lnTo>
                <a:lnTo>
                  <a:pt x="5545" y="8471"/>
                </a:lnTo>
                <a:lnTo>
                  <a:pt x="5540" y="8458"/>
                </a:lnTo>
                <a:lnTo>
                  <a:pt x="5524" y="8458"/>
                </a:lnTo>
                <a:lnTo>
                  <a:pt x="5508" y="8480"/>
                </a:lnTo>
                <a:lnTo>
                  <a:pt x="5503" y="8480"/>
                </a:lnTo>
                <a:lnTo>
                  <a:pt x="5489" y="8458"/>
                </a:lnTo>
                <a:lnTo>
                  <a:pt x="5482" y="8480"/>
                </a:lnTo>
                <a:lnTo>
                  <a:pt x="5463" y="8458"/>
                </a:lnTo>
                <a:lnTo>
                  <a:pt x="5477" y="8406"/>
                </a:lnTo>
                <a:lnTo>
                  <a:pt x="5489" y="8406"/>
                </a:lnTo>
                <a:lnTo>
                  <a:pt x="5503" y="8368"/>
                </a:lnTo>
                <a:lnTo>
                  <a:pt x="5515" y="8294"/>
                </a:lnTo>
                <a:lnTo>
                  <a:pt x="5508" y="8284"/>
                </a:lnTo>
                <a:lnTo>
                  <a:pt x="5519" y="8233"/>
                </a:lnTo>
                <a:lnTo>
                  <a:pt x="5515" y="8214"/>
                </a:lnTo>
                <a:lnTo>
                  <a:pt x="5529" y="8163"/>
                </a:lnTo>
                <a:lnTo>
                  <a:pt x="5529" y="8121"/>
                </a:lnTo>
                <a:lnTo>
                  <a:pt x="5519" y="8121"/>
                </a:lnTo>
                <a:lnTo>
                  <a:pt x="5519" y="8098"/>
                </a:lnTo>
                <a:lnTo>
                  <a:pt x="5534" y="8098"/>
                </a:lnTo>
                <a:lnTo>
                  <a:pt x="5545" y="8130"/>
                </a:lnTo>
                <a:lnTo>
                  <a:pt x="5571" y="8028"/>
                </a:lnTo>
                <a:lnTo>
                  <a:pt x="5581" y="7967"/>
                </a:lnTo>
                <a:lnTo>
                  <a:pt x="5571" y="7944"/>
                </a:lnTo>
                <a:lnTo>
                  <a:pt x="5592" y="7864"/>
                </a:lnTo>
                <a:lnTo>
                  <a:pt x="5628" y="7781"/>
                </a:lnTo>
                <a:lnTo>
                  <a:pt x="5638" y="7720"/>
                </a:lnTo>
                <a:lnTo>
                  <a:pt x="5623" y="7688"/>
                </a:lnTo>
                <a:lnTo>
                  <a:pt x="5586" y="7701"/>
                </a:lnTo>
                <a:lnTo>
                  <a:pt x="5534" y="7688"/>
                </a:lnTo>
                <a:lnTo>
                  <a:pt x="5468" y="7720"/>
                </a:lnTo>
                <a:lnTo>
                  <a:pt x="5426" y="7761"/>
                </a:lnTo>
                <a:lnTo>
                  <a:pt x="5416" y="7803"/>
                </a:lnTo>
                <a:lnTo>
                  <a:pt x="5400" y="7916"/>
                </a:lnTo>
                <a:lnTo>
                  <a:pt x="5379" y="7996"/>
                </a:lnTo>
                <a:lnTo>
                  <a:pt x="5338" y="8047"/>
                </a:lnTo>
                <a:lnTo>
                  <a:pt x="5301" y="8070"/>
                </a:lnTo>
                <a:lnTo>
                  <a:pt x="5255" y="8098"/>
                </a:lnTo>
                <a:lnTo>
                  <a:pt x="5208" y="8111"/>
                </a:lnTo>
                <a:lnTo>
                  <a:pt x="5152" y="8150"/>
                </a:lnTo>
                <a:lnTo>
                  <a:pt x="5131" y="8089"/>
                </a:lnTo>
                <a:lnTo>
                  <a:pt x="5068" y="8060"/>
                </a:lnTo>
                <a:lnTo>
                  <a:pt x="5053" y="7986"/>
                </a:lnTo>
                <a:lnTo>
                  <a:pt x="5042" y="7916"/>
                </a:lnTo>
                <a:lnTo>
                  <a:pt x="5011" y="7813"/>
                </a:lnTo>
                <a:lnTo>
                  <a:pt x="5006" y="7701"/>
                </a:lnTo>
                <a:lnTo>
                  <a:pt x="4996" y="7636"/>
                </a:lnTo>
                <a:lnTo>
                  <a:pt x="4990" y="7566"/>
                </a:lnTo>
                <a:lnTo>
                  <a:pt x="5001" y="7495"/>
                </a:lnTo>
                <a:lnTo>
                  <a:pt x="5022" y="7319"/>
                </a:lnTo>
                <a:lnTo>
                  <a:pt x="5037" y="7216"/>
                </a:lnTo>
                <a:lnTo>
                  <a:pt x="5074" y="7094"/>
                </a:lnTo>
                <a:lnTo>
                  <a:pt x="5068" y="7052"/>
                </a:lnTo>
                <a:lnTo>
                  <a:pt x="5074" y="6982"/>
                </a:lnTo>
                <a:lnTo>
                  <a:pt x="5084" y="6889"/>
                </a:lnTo>
                <a:lnTo>
                  <a:pt x="5105" y="6828"/>
                </a:lnTo>
                <a:lnTo>
                  <a:pt x="5140" y="6764"/>
                </a:lnTo>
                <a:lnTo>
                  <a:pt x="5208" y="6703"/>
                </a:lnTo>
                <a:lnTo>
                  <a:pt x="5275" y="6600"/>
                </a:lnTo>
                <a:lnTo>
                  <a:pt x="5327" y="6571"/>
                </a:lnTo>
                <a:lnTo>
                  <a:pt x="5364" y="6558"/>
                </a:lnTo>
                <a:lnTo>
                  <a:pt x="5400" y="6600"/>
                </a:lnTo>
                <a:lnTo>
                  <a:pt x="5456" y="6581"/>
                </a:lnTo>
                <a:lnTo>
                  <a:pt x="5489" y="6651"/>
                </a:lnTo>
                <a:lnTo>
                  <a:pt x="5534" y="6651"/>
                </a:lnTo>
                <a:lnTo>
                  <a:pt x="5555" y="6632"/>
                </a:lnTo>
                <a:lnTo>
                  <a:pt x="5576" y="6651"/>
                </a:lnTo>
                <a:lnTo>
                  <a:pt x="5592" y="6632"/>
                </a:lnTo>
                <a:lnTo>
                  <a:pt x="5581" y="6600"/>
                </a:lnTo>
                <a:lnTo>
                  <a:pt x="5586" y="6549"/>
                </a:lnTo>
                <a:lnTo>
                  <a:pt x="5581" y="6507"/>
                </a:lnTo>
                <a:lnTo>
                  <a:pt x="5607" y="6488"/>
                </a:lnTo>
                <a:lnTo>
                  <a:pt x="5654" y="6478"/>
                </a:lnTo>
                <a:lnTo>
                  <a:pt x="5706" y="6497"/>
                </a:lnTo>
                <a:lnTo>
                  <a:pt x="5774" y="6478"/>
                </a:lnTo>
                <a:lnTo>
                  <a:pt x="5804" y="6520"/>
                </a:lnTo>
                <a:lnTo>
                  <a:pt x="5826" y="6581"/>
                </a:lnTo>
                <a:lnTo>
                  <a:pt x="5835" y="6581"/>
                </a:lnTo>
                <a:lnTo>
                  <a:pt x="5903" y="6520"/>
                </a:lnTo>
                <a:lnTo>
                  <a:pt x="5923" y="6539"/>
                </a:lnTo>
                <a:lnTo>
                  <a:pt x="5955" y="6661"/>
                </a:lnTo>
                <a:lnTo>
                  <a:pt x="5965" y="6735"/>
                </a:lnTo>
                <a:lnTo>
                  <a:pt x="5944" y="6828"/>
                </a:lnTo>
                <a:lnTo>
                  <a:pt x="5944" y="6879"/>
                </a:lnTo>
                <a:lnTo>
                  <a:pt x="5965" y="6982"/>
                </a:lnTo>
                <a:lnTo>
                  <a:pt x="5986" y="7094"/>
                </a:lnTo>
                <a:lnTo>
                  <a:pt x="6000" y="7123"/>
                </a:lnTo>
                <a:lnTo>
                  <a:pt x="6007" y="7187"/>
                </a:lnTo>
                <a:lnTo>
                  <a:pt x="6038" y="7206"/>
                </a:lnTo>
                <a:lnTo>
                  <a:pt x="6052" y="7187"/>
                </a:lnTo>
                <a:lnTo>
                  <a:pt x="6073" y="7104"/>
                </a:lnTo>
                <a:lnTo>
                  <a:pt x="6085" y="7052"/>
                </a:lnTo>
                <a:lnTo>
                  <a:pt x="6094" y="6959"/>
                </a:lnTo>
                <a:lnTo>
                  <a:pt x="6078" y="6805"/>
                </a:lnTo>
                <a:lnTo>
                  <a:pt x="6085" y="6744"/>
                </a:lnTo>
                <a:lnTo>
                  <a:pt x="6068" y="6642"/>
                </a:lnTo>
                <a:lnTo>
                  <a:pt x="6064" y="6529"/>
                </a:lnTo>
                <a:lnTo>
                  <a:pt x="6064" y="6436"/>
                </a:lnTo>
                <a:lnTo>
                  <a:pt x="6085" y="6334"/>
                </a:lnTo>
                <a:lnTo>
                  <a:pt x="6120" y="6263"/>
                </a:lnTo>
                <a:lnTo>
                  <a:pt x="6162" y="6189"/>
                </a:lnTo>
                <a:lnTo>
                  <a:pt x="6234" y="6109"/>
                </a:lnTo>
                <a:lnTo>
                  <a:pt x="6250" y="6058"/>
                </a:lnTo>
                <a:lnTo>
                  <a:pt x="6285" y="6006"/>
                </a:lnTo>
                <a:lnTo>
                  <a:pt x="6311" y="6006"/>
                </a:lnTo>
                <a:lnTo>
                  <a:pt x="6363" y="5923"/>
                </a:lnTo>
                <a:lnTo>
                  <a:pt x="6426" y="5881"/>
                </a:lnTo>
                <a:lnTo>
                  <a:pt x="6478" y="5779"/>
                </a:lnTo>
                <a:lnTo>
                  <a:pt x="6488" y="5647"/>
                </a:lnTo>
                <a:lnTo>
                  <a:pt x="6488" y="5596"/>
                </a:lnTo>
                <a:lnTo>
                  <a:pt x="6473" y="5583"/>
                </a:lnTo>
                <a:lnTo>
                  <a:pt x="6488" y="5461"/>
                </a:lnTo>
                <a:lnTo>
                  <a:pt x="6457" y="5419"/>
                </a:lnTo>
                <a:lnTo>
                  <a:pt x="6488" y="5429"/>
                </a:lnTo>
                <a:lnTo>
                  <a:pt x="6493" y="5349"/>
                </a:lnTo>
                <a:lnTo>
                  <a:pt x="6509" y="5288"/>
                </a:lnTo>
                <a:lnTo>
                  <a:pt x="6499" y="5400"/>
                </a:lnTo>
                <a:lnTo>
                  <a:pt x="6519" y="5451"/>
                </a:lnTo>
                <a:lnTo>
                  <a:pt x="6493" y="5544"/>
                </a:lnTo>
                <a:lnTo>
                  <a:pt x="6493" y="5554"/>
                </a:lnTo>
                <a:lnTo>
                  <a:pt x="6545" y="5442"/>
                </a:lnTo>
                <a:lnTo>
                  <a:pt x="6566" y="5390"/>
                </a:lnTo>
                <a:lnTo>
                  <a:pt x="6577" y="5339"/>
                </a:lnTo>
                <a:lnTo>
                  <a:pt x="6566" y="5317"/>
                </a:lnTo>
                <a:lnTo>
                  <a:pt x="6566" y="5246"/>
                </a:lnTo>
                <a:lnTo>
                  <a:pt x="6577" y="5275"/>
                </a:lnTo>
                <a:lnTo>
                  <a:pt x="6587" y="5288"/>
                </a:lnTo>
                <a:lnTo>
                  <a:pt x="6587" y="5317"/>
                </a:lnTo>
                <a:lnTo>
                  <a:pt x="6643" y="5214"/>
                </a:lnTo>
                <a:lnTo>
                  <a:pt x="6669" y="5121"/>
                </a:lnTo>
                <a:lnTo>
                  <a:pt x="6655" y="5111"/>
                </a:lnTo>
                <a:lnTo>
                  <a:pt x="6681" y="5070"/>
                </a:lnTo>
                <a:lnTo>
                  <a:pt x="6674" y="5092"/>
                </a:lnTo>
                <a:lnTo>
                  <a:pt x="6711" y="5092"/>
                </a:lnTo>
                <a:lnTo>
                  <a:pt x="6794" y="5050"/>
                </a:lnTo>
                <a:lnTo>
                  <a:pt x="6784" y="5018"/>
                </a:lnTo>
                <a:lnTo>
                  <a:pt x="6695" y="5050"/>
                </a:lnTo>
                <a:lnTo>
                  <a:pt x="6747" y="5009"/>
                </a:lnTo>
                <a:lnTo>
                  <a:pt x="6784" y="4999"/>
                </a:lnTo>
                <a:lnTo>
                  <a:pt x="6810" y="4999"/>
                </a:lnTo>
                <a:lnTo>
                  <a:pt x="6851" y="4980"/>
                </a:lnTo>
                <a:lnTo>
                  <a:pt x="6877" y="4980"/>
                </a:lnTo>
                <a:lnTo>
                  <a:pt x="6919" y="4957"/>
                </a:lnTo>
                <a:lnTo>
                  <a:pt x="6928" y="4916"/>
                </a:lnTo>
                <a:lnTo>
                  <a:pt x="6919" y="4887"/>
                </a:lnTo>
                <a:lnTo>
                  <a:pt x="6919" y="4938"/>
                </a:lnTo>
                <a:lnTo>
                  <a:pt x="6893" y="4928"/>
                </a:lnTo>
                <a:lnTo>
                  <a:pt x="6888" y="4864"/>
                </a:lnTo>
                <a:lnTo>
                  <a:pt x="6898" y="4794"/>
                </a:lnTo>
                <a:lnTo>
                  <a:pt x="6907" y="4761"/>
                </a:lnTo>
                <a:lnTo>
                  <a:pt x="6954" y="4681"/>
                </a:lnTo>
                <a:lnTo>
                  <a:pt x="7022" y="4640"/>
                </a:lnTo>
                <a:lnTo>
                  <a:pt x="7084" y="4588"/>
                </a:lnTo>
                <a:lnTo>
                  <a:pt x="7152" y="4527"/>
                </a:lnTo>
                <a:lnTo>
                  <a:pt x="7152" y="4486"/>
                </a:lnTo>
                <a:lnTo>
                  <a:pt x="7213" y="4466"/>
                </a:lnTo>
                <a:lnTo>
                  <a:pt x="7303" y="4466"/>
                </a:lnTo>
                <a:lnTo>
                  <a:pt x="7188" y="4579"/>
                </a:lnTo>
                <a:lnTo>
                  <a:pt x="7173" y="4691"/>
                </a:lnTo>
                <a:lnTo>
                  <a:pt x="7213" y="4701"/>
                </a:lnTo>
                <a:lnTo>
                  <a:pt x="7291" y="4598"/>
                </a:lnTo>
                <a:lnTo>
                  <a:pt x="7354" y="4547"/>
                </a:lnTo>
                <a:lnTo>
                  <a:pt x="7484" y="4466"/>
                </a:lnTo>
                <a:lnTo>
                  <a:pt x="7567" y="4383"/>
                </a:lnTo>
                <a:lnTo>
                  <a:pt x="7536" y="4332"/>
                </a:lnTo>
                <a:lnTo>
                  <a:pt x="7550" y="4239"/>
                </a:lnTo>
                <a:lnTo>
                  <a:pt x="7473" y="4383"/>
                </a:lnTo>
                <a:lnTo>
                  <a:pt x="7380" y="4402"/>
                </a:lnTo>
                <a:lnTo>
                  <a:pt x="7317" y="4341"/>
                </a:lnTo>
                <a:lnTo>
                  <a:pt x="7317" y="4239"/>
                </a:lnTo>
                <a:lnTo>
                  <a:pt x="7322" y="4094"/>
                </a:lnTo>
                <a:lnTo>
                  <a:pt x="7390" y="4004"/>
                </a:lnTo>
                <a:lnTo>
                  <a:pt x="7354" y="3940"/>
                </a:lnTo>
                <a:lnTo>
                  <a:pt x="7270" y="3953"/>
                </a:lnTo>
                <a:lnTo>
                  <a:pt x="7141" y="4065"/>
                </a:lnTo>
                <a:lnTo>
                  <a:pt x="7022" y="4239"/>
                </a:lnTo>
                <a:lnTo>
                  <a:pt x="6975" y="4261"/>
                </a:lnTo>
                <a:lnTo>
                  <a:pt x="7058" y="4136"/>
                </a:lnTo>
                <a:lnTo>
                  <a:pt x="7167" y="3963"/>
                </a:lnTo>
                <a:lnTo>
                  <a:pt x="7244" y="3902"/>
                </a:lnTo>
                <a:lnTo>
                  <a:pt x="7307" y="3809"/>
                </a:lnTo>
                <a:lnTo>
                  <a:pt x="7364" y="3799"/>
                </a:lnTo>
                <a:lnTo>
                  <a:pt x="7442" y="3799"/>
                </a:lnTo>
                <a:lnTo>
                  <a:pt x="7550" y="3828"/>
                </a:lnTo>
                <a:lnTo>
                  <a:pt x="7644" y="3809"/>
                </a:lnTo>
                <a:lnTo>
                  <a:pt x="7727" y="3696"/>
                </a:lnTo>
                <a:lnTo>
                  <a:pt x="7821" y="3655"/>
                </a:lnTo>
                <a:lnTo>
                  <a:pt x="7866" y="3603"/>
                </a:lnTo>
                <a:lnTo>
                  <a:pt x="7913" y="3561"/>
                </a:lnTo>
                <a:lnTo>
                  <a:pt x="7934" y="3407"/>
                </a:lnTo>
                <a:lnTo>
                  <a:pt x="7924" y="3366"/>
                </a:lnTo>
                <a:lnTo>
                  <a:pt x="7882" y="3347"/>
                </a:lnTo>
                <a:lnTo>
                  <a:pt x="7882" y="3234"/>
                </a:lnTo>
                <a:lnTo>
                  <a:pt x="7861" y="3193"/>
                </a:lnTo>
                <a:lnTo>
                  <a:pt x="7784" y="3160"/>
                </a:lnTo>
                <a:lnTo>
                  <a:pt x="7753" y="3090"/>
                </a:lnTo>
                <a:lnTo>
                  <a:pt x="7701" y="3016"/>
                </a:lnTo>
                <a:lnTo>
                  <a:pt x="7743" y="2936"/>
                </a:lnTo>
                <a:lnTo>
                  <a:pt x="7717" y="2782"/>
                </a:lnTo>
                <a:lnTo>
                  <a:pt x="7691" y="2628"/>
                </a:lnTo>
                <a:lnTo>
                  <a:pt x="7680" y="2516"/>
                </a:lnTo>
                <a:lnTo>
                  <a:pt x="7633" y="2567"/>
                </a:lnTo>
                <a:lnTo>
                  <a:pt x="7555" y="2708"/>
                </a:lnTo>
                <a:lnTo>
                  <a:pt x="7468" y="2782"/>
                </a:lnTo>
                <a:lnTo>
                  <a:pt x="7447" y="2698"/>
                </a:lnTo>
                <a:lnTo>
                  <a:pt x="7406" y="2689"/>
                </a:lnTo>
                <a:lnTo>
                  <a:pt x="7432" y="2525"/>
                </a:lnTo>
                <a:lnTo>
                  <a:pt x="7463" y="2422"/>
                </a:lnTo>
                <a:lnTo>
                  <a:pt x="7380" y="2413"/>
                </a:lnTo>
                <a:lnTo>
                  <a:pt x="7374" y="2361"/>
                </a:lnTo>
                <a:lnTo>
                  <a:pt x="7338" y="2288"/>
                </a:lnTo>
                <a:lnTo>
                  <a:pt x="7303" y="2246"/>
                </a:lnTo>
                <a:lnTo>
                  <a:pt x="7256" y="2288"/>
                </a:lnTo>
                <a:lnTo>
                  <a:pt x="7209" y="2268"/>
                </a:lnTo>
                <a:lnTo>
                  <a:pt x="7141" y="2236"/>
                </a:lnTo>
                <a:lnTo>
                  <a:pt x="7100" y="2268"/>
                </a:lnTo>
                <a:lnTo>
                  <a:pt x="7058" y="2464"/>
                </a:lnTo>
                <a:lnTo>
                  <a:pt x="7048" y="2576"/>
                </a:lnTo>
                <a:lnTo>
                  <a:pt x="6950" y="2698"/>
                </a:lnTo>
                <a:lnTo>
                  <a:pt x="6985" y="2801"/>
                </a:lnTo>
                <a:lnTo>
                  <a:pt x="6992" y="2904"/>
                </a:lnTo>
                <a:lnTo>
                  <a:pt x="6971" y="2987"/>
                </a:lnTo>
                <a:lnTo>
                  <a:pt x="6919" y="3080"/>
                </a:lnTo>
                <a:lnTo>
                  <a:pt x="6841" y="3170"/>
                </a:lnTo>
                <a:lnTo>
                  <a:pt x="6742" y="3234"/>
                </a:lnTo>
                <a:lnTo>
                  <a:pt x="6763" y="3295"/>
                </a:lnTo>
                <a:lnTo>
                  <a:pt x="6737" y="3501"/>
                </a:lnTo>
                <a:lnTo>
                  <a:pt x="6674" y="3632"/>
                </a:lnTo>
                <a:lnTo>
                  <a:pt x="6629" y="3674"/>
                </a:lnTo>
                <a:lnTo>
                  <a:pt x="6577" y="3552"/>
                </a:lnTo>
                <a:lnTo>
                  <a:pt x="6577" y="3407"/>
                </a:lnTo>
                <a:lnTo>
                  <a:pt x="6596" y="3286"/>
                </a:lnTo>
                <a:lnTo>
                  <a:pt x="6634" y="3170"/>
                </a:lnTo>
                <a:lnTo>
                  <a:pt x="6582" y="3151"/>
                </a:lnTo>
                <a:lnTo>
                  <a:pt x="6504" y="3151"/>
                </a:lnTo>
                <a:lnTo>
                  <a:pt x="6462" y="3090"/>
                </a:lnTo>
                <a:lnTo>
                  <a:pt x="6410" y="3058"/>
                </a:lnTo>
                <a:lnTo>
                  <a:pt x="6396" y="2997"/>
                </a:lnTo>
                <a:lnTo>
                  <a:pt x="6358" y="2945"/>
                </a:lnTo>
                <a:lnTo>
                  <a:pt x="6281" y="2894"/>
                </a:lnTo>
                <a:lnTo>
                  <a:pt x="6203" y="2926"/>
                </a:lnTo>
                <a:lnTo>
                  <a:pt x="6214" y="2824"/>
                </a:lnTo>
                <a:lnTo>
                  <a:pt x="6229" y="2708"/>
                </a:lnTo>
                <a:lnTo>
                  <a:pt x="6167" y="2689"/>
                </a:lnTo>
                <a:lnTo>
                  <a:pt x="6219" y="2535"/>
                </a:lnTo>
                <a:lnTo>
                  <a:pt x="6271" y="2442"/>
                </a:lnTo>
                <a:lnTo>
                  <a:pt x="6370" y="2297"/>
                </a:lnTo>
                <a:lnTo>
                  <a:pt x="6462" y="2207"/>
                </a:lnTo>
                <a:lnTo>
                  <a:pt x="6525" y="2185"/>
                </a:lnTo>
                <a:lnTo>
                  <a:pt x="6556" y="2114"/>
                </a:lnTo>
                <a:lnTo>
                  <a:pt x="6613" y="2063"/>
                </a:lnTo>
                <a:lnTo>
                  <a:pt x="6681" y="2053"/>
                </a:lnTo>
                <a:lnTo>
                  <a:pt x="6763" y="1970"/>
                </a:lnTo>
                <a:lnTo>
                  <a:pt x="6794" y="1919"/>
                </a:lnTo>
                <a:lnTo>
                  <a:pt x="6877" y="1816"/>
                </a:lnTo>
                <a:lnTo>
                  <a:pt x="6907" y="1755"/>
                </a:lnTo>
                <a:lnTo>
                  <a:pt x="6945" y="1797"/>
                </a:lnTo>
                <a:lnTo>
                  <a:pt x="7011" y="1774"/>
                </a:lnTo>
                <a:lnTo>
                  <a:pt x="7131" y="1694"/>
                </a:lnTo>
                <a:lnTo>
                  <a:pt x="7157" y="1630"/>
                </a:lnTo>
                <a:lnTo>
                  <a:pt x="7147" y="1569"/>
                </a:lnTo>
                <a:lnTo>
                  <a:pt x="7204" y="1508"/>
                </a:lnTo>
                <a:lnTo>
                  <a:pt x="7218" y="1457"/>
                </a:lnTo>
                <a:lnTo>
                  <a:pt x="7183" y="1396"/>
                </a:lnTo>
                <a:lnTo>
                  <a:pt x="7126" y="1386"/>
                </a:lnTo>
                <a:lnTo>
                  <a:pt x="7063" y="1373"/>
                </a:lnTo>
                <a:lnTo>
                  <a:pt x="7011" y="1498"/>
                </a:lnTo>
                <a:lnTo>
                  <a:pt x="6945" y="1601"/>
                </a:lnTo>
                <a:lnTo>
                  <a:pt x="6867" y="1681"/>
                </a:lnTo>
                <a:lnTo>
                  <a:pt x="6851" y="1601"/>
                </a:lnTo>
                <a:lnTo>
                  <a:pt x="6898" y="1518"/>
                </a:lnTo>
                <a:lnTo>
                  <a:pt x="6877" y="1447"/>
                </a:lnTo>
                <a:lnTo>
                  <a:pt x="6778" y="1527"/>
                </a:lnTo>
                <a:lnTo>
                  <a:pt x="6825" y="1415"/>
                </a:lnTo>
                <a:lnTo>
                  <a:pt x="6752" y="1396"/>
                </a:lnTo>
                <a:lnTo>
                  <a:pt x="6815" y="1335"/>
                </a:lnTo>
                <a:lnTo>
                  <a:pt x="6815" y="1210"/>
                </a:lnTo>
                <a:lnTo>
                  <a:pt x="6794" y="1158"/>
                </a:lnTo>
                <a:lnTo>
                  <a:pt x="6747" y="1139"/>
                </a:lnTo>
                <a:close/>
                <a:moveTo>
                  <a:pt x="3105" y="1181"/>
                </a:moveTo>
                <a:lnTo>
                  <a:pt x="3093" y="1190"/>
                </a:lnTo>
                <a:lnTo>
                  <a:pt x="3027" y="1261"/>
                </a:lnTo>
                <a:lnTo>
                  <a:pt x="3088" y="1261"/>
                </a:lnTo>
                <a:lnTo>
                  <a:pt x="3157" y="1232"/>
                </a:lnTo>
                <a:lnTo>
                  <a:pt x="3171" y="1210"/>
                </a:lnTo>
                <a:lnTo>
                  <a:pt x="3140" y="1181"/>
                </a:lnTo>
                <a:lnTo>
                  <a:pt x="3105" y="1181"/>
                </a:lnTo>
                <a:close/>
                <a:moveTo>
                  <a:pt x="18507" y="1190"/>
                </a:moveTo>
                <a:lnTo>
                  <a:pt x="18490" y="1232"/>
                </a:lnTo>
                <a:lnTo>
                  <a:pt x="18533" y="1271"/>
                </a:lnTo>
                <a:lnTo>
                  <a:pt x="18575" y="1261"/>
                </a:lnTo>
                <a:lnTo>
                  <a:pt x="18507" y="1190"/>
                </a:lnTo>
                <a:close/>
                <a:moveTo>
                  <a:pt x="6525" y="1344"/>
                </a:moveTo>
                <a:lnTo>
                  <a:pt x="6473" y="1396"/>
                </a:lnTo>
                <a:lnTo>
                  <a:pt x="6415" y="1425"/>
                </a:lnTo>
                <a:lnTo>
                  <a:pt x="6452" y="1476"/>
                </a:lnTo>
                <a:lnTo>
                  <a:pt x="6493" y="1466"/>
                </a:lnTo>
                <a:lnTo>
                  <a:pt x="6540" y="1498"/>
                </a:lnTo>
                <a:lnTo>
                  <a:pt x="6587" y="1457"/>
                </a:lnTo>
                <a:lnTo>
                  <a:pt x="6577" y="1415"/>
                </a:lnTo>
                <a:lnTo>
                  <a:pt x="6571" y="1396"/>
                </a:lnTo>
                <a:lnTo>
                  <a:pt x="6556" y="1373"/>
                </a:lnTo>
                <a:lnTo>
                  <a:pt x="6525" y="1344"/>
                </a:lnTo>
                <a:close/>
                <a:moveTo>
                  <a:pt x="2855" y="1476"/>
                </a:moveTo>
                <a:lnTo>
                  <a:pt x="2497" y="1938"/>
                </a:lnTo>
                <a:lnTo>
                  <a:pt x="2561" y="1899"/>
                </a:lnTo>
                <a:lnTo>
                  <a:pt x="2580" y="1835"/>
                </a:lnTo>
                <a:lnTo>
                  <a:pt x="2658" y="1806"/>
                </a:lnTo>
                <a:lnTo>
                  <a:pt x="2612" y="1858"/>
                </a:lnTo>
                <a:lnTo>
                  <a:pt x="2606" y="1899"/>
                </a:lnTo>
                <a:lnTo>
                  <a:pt x="2674" y="1877"/>
                </a:lnTo>
                <a:lnTo>
                  <a:pt x="2705" y="1899"/>
                </a:lnTo>
                <a:lnTo>
                  <a:pt x="2679" y="1951"/>
                </a:lnTo>
                <a:lnTo>
                  <a:pt x="2716" y="1989"/>
                </a:lnTo>
                <a:lnTo>
                  <a:pt x="2721" y="2031"/>
                </a:lnTo>
                <a:lnTo>
                  <a:pt x="2761" y="2031"/>
                </a:lnTo>
                <a:lnTo>
                  <a:pt x="2799" y="2012"/>
                </a:lnTo>
                <a:lnTo>
                  <a:pt x="2881" y="1887"/>
                </a:lnTo>
                <a:lnTo>
                  <a:pt x="2964" y="1877"/>
                </a:lnTo>
                <a:lnTo>
                  <a:pt x="3046" y="1826"/>
                </a:lnTo>
                <a:lnTo>
                  <a:pt x="3037" y="1713"/>
                </a:lnTo>
                <a:lnTo>
                  <a:pt x="2928" y="1694"/>
                </a:lnTo>
                <a:lnTo>
                  <a:pt x="2876" y="1784"/>
                </a:lnTo>
                <a:lnTo>
                  <a:pt x="2865" y="1755"/>
                </a:lnTo>
                <a:lnTo>
                  <a:pt x="2923" y="1681"/>
                </a:lnTo>
                <a:lnTo>
                  <a:pt x="2891" y="1569"/>
                </a:lnTo>
                <a:lnTo>
                  <a:pt x="2855" y="1476"/>
                </a:lnTo>
                <a:close/>
                <a:moveTo>
                  <a:pt x="7421" y="1559"/>
                </a:moveTo>
                <a:lnTo>
                  <a:pt x="7380" y="1569"/>
                </a:lnTo>
                <a:lnTo>
                  <a:pt x="7338" y="1630"/>
                </a:lnTo>
                <a:lnTo>
                  <a:pt x="7328" y="1694"/>
                </a:lnTo>
                <a:lnTo>
                  <a:pt x="7380" y="1681"/>
                </a:lnTo>
                <a:lnTo>
                  <a:pt x="7421" y="1652"/>
                </a:lnTo>
                <a:lnTo>
                  <a:pt x="7432" y="1643"/>
                </a:lnTo>
                <a:lnTo>
                  <a:pt x="7447" y="1591"/>
                </a:lnTo>
                <a:lnTo>
                  <a:pt x="7421" y="1559"/>
                </a:lnTo>
                <a:close/>
                <a:moveTo>
                  <a:pt x="10064" y="1765"/>
                </a:moveTo>
                <a:lnTo>
                  <a:pt x="9986" y="1826"/>
                </a:lnTo>
                <a:lnTo>
                  <a:pt x="9934" y="1784"/>
                </a:lnTo>
                <a:lnTo>
                  <a:pt x="9857" y="1858"/>
                </a:lnTo>
                <a:lnTo>
                  <a:pt x="9795" y="1774"/>
                </a:lnTo>
                <a:lnTo>
                  <a:pt x="9722" y="1797"/>
                </a:lnTo>
                <a:lnTo>
                  <a:pt x="9687" y="1867"/>
                </a:lnTo>
                <a:lnTo>
                  <a:pt x="9779" y="1899"/>
                </a:lnTo>
                <a:lnTo>
                  <a:pt x="9779" y="1928"/>
                </a:lnTo>
                <a:lnTo>
                  <a:pt x="9696" y="1960"/>
                </a:lnTo>
                <a:lnTo>
                  <a:pt x="9790" y="2012"/>
                </a:lnTo>
                <a:lnTo>
                  <a:pt x="9738" y="2063"/>
                </a:lnTo>
                <a:lnTo>
                  <a:pt x="9868" y="2105"/>
                </a:lnTo>
                <a:lnTo>
                  <a:pt x="9925" y="2124"/>
                </a:lnTo>
                <a:lnTo>
                  <a:pt x="9965" y="2105"/>
                </a:lnTo>
                <a:lnTo>
                  <a:pt x="10106" y="2021"/>
                </a:lnTo>
                <a:lnTo>
                  <a:pt x="10172" y="1928"/>
                </a:lnTo>
                <a:lnTo>
                  <a:pt x="10127" y="1848"/>
                </a:lnTo>
                <a:lnTo>
                  <a:pt x="10142" y="1765"/>
                </a:lnTo>
                <a:lnTo>
                  <a:pt x="10064" y="1765"/>
                </a:lnTo>
                <a:close/>
                <a:moveTo>
                  <a:pt x="6872" y="1858"/>
                </a:moveTo>
                <a:lnTo>
                  <a:pt x="6815" y="1960"/>
                </a:lnTo>
                <a:lnTo>
                  <a:pt x="6778" y="2063"/>
                </a:lnTo>
                <a:lnTo>
                  <a:pt x="6716" y="2114"/>
                </a:lnTo>
                <a:lnTo>
                  <a:pt x="6784" y="2105"/>
                </a:lnTo>
                <a:lnTo>
                  <a:pt x="6773" y="2175"/>
                </a:lnTo>
                <a:lnTo>
                  <a:pt x="6862" y="2114"/>
                </a:lnTo>
                <a:lnTo>
                  <a:pt x="6928" y="2053"/>
                </a:lnTo>
                <a:lnTo>
                  <a:pt x="6940" y="2105"/>
                </a:lnTo>
                <a:lnTo>
                  <a:pt x="7001" y="2134"/>
                </a:lnTo>
                <a:lnTo>
                  <a:pt x="7058" y="2092"/>
                </a:lnTo>
                <a:lnTo>
                  <a:pt x="7037" y="2053"/>
                </a:lnTo>
                <a:lnTo>
                  <a:pt x="7001" y="2063"/>
                </a:lnTo>
                <a:lnTo>
                  <a:pt x="7011" y="2012"/>
                </a:lnTo>
                <a:lnTo>
                  <a:pt x="6975" y="1970"/>
                </a:lnTo>
                <a:lnTo>
                  <a:pt x="6933" y="1928"/>
                </a:lnTo>
                <a:lnTo>
                  <a:pt x="6919" y="1899"/>
                </a:lnTo>
                <a:lnTo>
                  <a:pt x="6893" y="1919"/>
                </a:lnTo>
                <a:lnTo>
                  <a:pt x="6898" y="1867"/>
                </a:lnTo>
                <a:lnTo>
                  <a:pt x="6872" y="1858"/>
                </a:lnTo>
                <a:close/>
                <a:moveTo>
                  <a:pt x="2778" y="2092"/>
                </a:moveTo>
                <a:lnTo>
                  <a:pt x="2747" y="2134"/>
                </a:lnTo>
                <a:lnTo>
                  <a:pt x="2752" y="2143"/>
                </a:lnTo>
                <a:lnTo>
                  <a:pt x="2794" y="2134"/>
                </a:lnTo>
                <a:lnTo>
                  <a:pt x="2799" y="2166"/>
                </a:lnTo>
                <a:lnTo>
                  <a:pt x="2820" y="2185"/>
                </a:lnTo>
                <a:lnTo>
                  <a:pt x="2871" y="2166"/>
                </a:lnTo>
                <a:lnTo>
                  <a:pt x="2881" y="2143"/>
                </a:lnTo>
                <a:lnTo>
                  <a:pt x="2846" y="2134"/>
                </a:lnTo>
                <a:lnTo>
                  <a:pt x="2829" y="2105"/>
                </a:lnTo>
                <a:lnTo>
                  <a:pt x="2794" y="2114"/>
                </a:lnTo>
                <a:lnTo>
                  <a:pt x="2778" y="2092"/>
                </a:lnTo>
                <a:close/>
                <a:moveTo>
                  <a:pt x="6877" y="2195"/>
                </a:moveTo>
                <a:lnTo>
                  <a:pt x="6825" y="2246"/>
                </a:lnTo>
                <a:lnTo>
                  <a:pt x="6825" y="2288"/>
                </a:lnTo>
                <a:lnTo>
                  <a:pt x="6856" y="2288"/>
                </a:lnTo>
                <a:lnTo>
                  <a:pt x="6933" y="2217"/>
                </a:lnTo>
                <a:lnTo>
                  <a:pt x="6940" y="2195"/>
                </a:lnTo>
                <a:lnTo>
                  <a:pt x="6877" y="2195"/>
                </a:lnTo>
                <a:close/>
                <a:moveTo>
                  <a:pt x="7011" y="2259"/>
                </a:moveTo>
                <a:lnTo>
                  <a:pt x="6985" y="2297"/>
                </a:lnTo>
                <a:lnTo>
                  <a:pt x="6980" y="2310"/>
                </a:lnTo>
                <a:lnTo>
                  <a:pt x="6980" y="2339"/>
                </a:lnTo>
                <a:lnTo>
                  <a:pt x="6996" y="2349"/>
                </a:lnTo>
                <a:lnTo>
                  <a:pt x="7037" y="2288"/>
                </a:lnTo>
                <a:lnTo>
                  <a:pt x="7032" y="2259"/>
                </a:lnTo>
                <a:lnTo>
                  <a:pt x="7011" y="2259"/>
                </a:lnTo>
                <a:close/>
                <a:moveTo>
                  <a:pt x="2756" y="2503"/>
                </a:moveTo>
                <a:lnTo>
                  <a:pt x="2700" y="2525"/>
                </a:lnTo>
                <a:lnTo>
                  <a:pt x="2705" y="2567"/>
                </a:lnTo>
                <a:lnTo>
                  <a:pt x="2726" y="2586"/>
                </a:lnTo>
                <a:lnTo>
                  <a:pt x="2768" y="2567"/>
                </a:lnTo>
                <a:lnTo>
                  <a:pt x="2794" y="2516"/>
                </a:lnTo>
                <a:lnTo>
                  <a:pt x="2756" y="2503"/>
                </a:lnTo>
                <a:close/>
                <a:moveTo>
                  <a:pt x="10556" y="2730"/>
                </a:moveTo>
                <a:lnTo>
                  <a:pt x="10516" y="2833"/>
                </a:lnTo>
                <a:lnTo>
                  <a:pt x="10495" y="2955"/>
                </a:lnTo>
                <a:lnTo>
                  <a:pt x="10516" y="3029"/>
                </a:lnTo>
                <a:lnTo>
                  <a:pt x="10521" y="3151"/>
                </a:lnTo>
                <a:lnTo>
                  <a:pt x="10547" y="3090"/>
                </a:lnTo>
                <a:lnTo>
                  <a:pt x="10561" y="3119"/>
                </a:lnTo>
                <a:lnTo>
                  <a:pt x="10542" y="3183"/>
                </a:lnTo>
                <a:lnTo>
                  <a:pt x="10556" y="3212"/>
                </a:lnTo>
                <a:lnTo>
                  <a:pt x="10613" y="3234"/>
                </a:lnTo>
                <a:lnTo>
                  <a:pt x="10650" y="3314"/>
                </a:lnTo>
                <a:lnTo>
                  <a:pt x="10639" y="3398"/>
                </a:lnTo>
                <a:lnTo>
                  <a:pt x="10568" y="3375"/>
                </a:lnTo>
                <a:lnTo>
                  <a:pt x="10556" y="3468"/>
                </a:lnTo>
                <a:lnTo>
                  <a:pt x="10582" y="3542"/>
                </a:lnTo>
                <a:lnTo>
                  <a:pt x="10525" y="3581"/>
                </a:lnTo>
                <a:lnTo>
                  <a:pt x="10542" y="3632"/>
                </a:lnTo>
                <a:lnTo>
                  <a:pt x="10624" y="3655"/>
                </a:lnTo>
                <a:lnTo>
                  <a:pt x="10577" y="3674"/>
                </a:lnTo>
                <a:lnTo>
                  <a:pt x="10495" y="3818"/>
                </a:lnTo>
                <a:lnTo>
                  <a:pt x="10525" y="3837"/>
                </a:lnTo>
                <a:lnTo>
                  <a:pt x="10561" y="3799"/>
                </a:lnTo>
                <a:lnTo>
                  <a:pt x="10608" y="3809"/>
                </a:lnTo>
                <a:lnTo>
                  <a:pt x="10645" y="3748"/>
                </a:lnTo>
                <a:lnTo>
                  <a:pt x="10671" y="3776"/>
                </a:lnTo>
                <a:lnTo>
                  <a:pt x="10759" y="3735"/>
                </a:lnTo>
                <a:lnTo>
                  <a:pt x="10832" y="3735"/>
                </a:lnTo>
                <a:lnTo>
                  <a:pt x="10879" y="3664"/>
                </a:lnTo>
                <a:lnTo>
                  <a:pt x="10857" y="3603"/>
                </a:lnTo>
                <a:lnTo>
                  <a:pt x="10883" y="3561"/>
                </a:lnTo>
                <a:lnTo>
                  <a:pt x="10888" y="3478"/>
                </a:lnTo>
                <a:lnTo>
                  <a:pt x="10827" y="3459"/>
                </a:lnTo>
                <a:lnTo>
                  <a:pt x="10811" y="3407"/>
                </a:lnTo>
                <a:lnTo>
                  <a:pt x="10780" y="3253"/>
                </a:lnTo>
                <a:lnTo>
                  <a:pt x="10743" y="3234"/>
                </a:lnTo>
                <a:lnTo>
                  <a:pt x="10697" y="3067"/>
                </a:lnTo>
                <a:lnTo>
                  <a:pt x="10645" y="3058"/>
                </a:lnTo>
                <a:lnTo>
                  <a:pt x="10691" y="2945"/>
                </a:lnTo>
                <a:lnTo>
                  <a:pt x="10702" y="2843"/>
                </a:lnTo>
                <a:lnTo>
                  <a:pt x="10650" y="2843"/>
                </a:lnTo>
                <a:lnTo>
                  <a:pt x="10598" y="2862"/>
                </a:lnTo>
                <a:lnTo>
                  <a:pt x="10655" y="2730"/>
                </a:lnTo>
                <a:lnTo>
                  <a:pt x="10594" y="2740"/>
                </a:lnTo>
                <a:lnTo>
                  <a:pt x="10556" y="2730"/>
                </a:lnTo>
                <a:close/>
                <a:moveTo>
                  <a:pt x="3228" y="2811"/>
                </a:moveTo>
                <a:lnTo>
                  <a:pt x="3192" y="2833"/>
                </a:lnTo>
                <a:lnTo>
                  <a:pt x="3124" y="2875"/>
                </a:lnTo>
                <a:lnTo>
                  <a:pt x="3098" y="2936"/>
                </a:lnTo>
                <a:lnTo>
                  <a:pt x="3110" y="2965"/>
                </a:lnTo>
                <a:lnTo>
                  <a:pt x="3182" y="2913"/>
                </a:lnTo>
                <a:lnTo>
                  <a:pt x="3260" y="2852"/>
                </a:lnTo>
                <a:lnTo>
                  <a:pt x="3260" y="2824"/>
                </a:lnTo>
                <a:lnTo>
                  <a:pt x="3228" y="2811"/>
                </a:lnTo>
                <a:close/>
                <a:moveTo>
                  <a:pt x="10457" y="3160"/>
                </a:moveTo>
                <a:lnTo>
                  <a:pt x="10417" y="3170"/>
                </a:lnTo>
                <a:lnTo>
                  <a:pt x="10375" y="3234"/>
                </a:lnTo>
                <a:lnTo>
                  <a:pt x="10302" y="3337"/>
                </a:lnTo>
                <a:lnTo>
                  <a:pt x="10328" y="3459"/>
                </a:lnTo>
                <a:lnTo>
                  <a:pt x="10283" y="3603"/>
                </a:lnTo>
                <a:lnTo>
                  <a:pt x="10354" y="3622"/>
                </a:lnTo>
                <a:lnTo>
                  <a:pt x="10448" y="3542"/>
                </a:lnTo>
                <a:lnTo>
                  <a:pt x="10490" y="3427"/>
                </a:lnTo>
                <a:lnTo>
                  <a:pt x="10483" y="3337"/>
                </a:lnTo>
                <a:lnTo>
                  <a:pt x="10509" y="3244"/>
                </a:lnTo>
                <a:lnTo>
                  <a:pt x="10457" y="3160"/>
                </a:lnTo>
                <a:close/>
                <a:moveTo>
                  <a:pt x="4000" y="3295"/>
                </a:moveTo>
                <a:lnTo>
                  <a:pt x="3979" y="3337"/>
                </a:lnTo>
                <a:lnTo>
                  <a:pt x="3970" y="3398"/>
                </a:lnTo>
                <a:lnTo>
                  <a:pt x="3974" y="3427"/>
                </a:lnTo>
                <a:lnTo>
                  <a:pt x="3970" y="3491"/>
                </a:lnTo>
                <a:lnTo>
                  <a:pt x="3979" y="3552"/>
                </a:lnTo>
                <a:lnTo>
                  <a:pt x="4000" y="3552"/>
                </a:lnTo>
                <a:lnTo>
                  <a:pt x="3995" y="3449"/>
                </a:lnTo>
                <a:lnTo>
                  <a:pt x="4073" y="3305"/>
                </a:lnTo>
                <a:lnTo>
                  <a:pt x="4021" y="3314"/>
                </a:lnTo>
                <a:lnTo>
                  <a:pt x="4000" y="3295"/>
                </a:lnTo>
                <a:close/>
                <a:moveTo>
                  <a:pt x="7892" y="3622"/>
                </a:moveTo>
                <a:lnTo>
                  <a:pt x="7840" y="3664"/>
                </a:lnTo>
                <a:lnTo>
                  <a:pt x="7795" y="3748"/>
                </a:lnTo>
                <a:lnTo>
                  <a:pt x="7706" y="3953"/>
                </a:lnTo>
                <a:lnTo>
                  <a:pt x="7649" y="4033"/>
                </a:lnTo>
                <a:lnTo>
                  <a:pt x="7665" y="4065"/>
                </a:lnTo>
                <a:lnTo>
                  <a:pt x="7623" y="4117"/>
                </a:lnTo>
                <a:lnTo>
                  <a:pt x="7628" y="4158"/>
                </a:lnTo>
                <a:lnTo>
                  <a:pt x="7732" y="4158"/>
                </a:lnTo>
                <a:lnTo>
                  <a:pt x="7788" y="4145"/>
                </a:lnTo>
                <a:lnTo>
                  <a:pt x="7835" y="4187"/>
                </a:lnTo>
                <a:lnTo>
                  <a:pt x="7788" y="4248"/>
                </a:lnTo>
                <a:lnTo>
                  <a:pt x="7821" y="4248"/>
                </a:lnTo>
                <a:lnTo>
                  <a:pt x="7899" y="4136"/>
                </a:lnTo>
                <a:lnTo>
                  <a:pt x="7913" y="4158"/>
                </a:lnTo>
                <a:lnTo>
                  <a:pt x="7887" y="4261"/>
                </a:lnTo>
                <a:lnTo>
                  <a:pt x="7918" y="4290"/>
                </a:lnTo>
                <a:lnTo>
                  <a:pt x="7944" y="4280"/>
                </a:lnTo>
                <a:lnTo>
                  <a:pt x="7981" y="4168"/>
                </a:lnTo>
                <a:lnTo>
                  <a:pt x="7976" y="4084"/>
                </a:lnTo>
                <a:lnTo>
                  <a:pt x="7981" y="4014"/>
                </a:lnTo>
                <a:lnTo>
                  <a:pt x="7939" y="4033"/>
                </a:lnTo>
                <a:lnTo>
                  <a:pt x="7970" y="3940"/>
                </a:lnTo>
                <a:lnTo>
                  <a:pt x="7924" y="3902"/>
                </a:lnTo>
                <a:lnTo>
                  <a:pt x="7892" y="3930"/>
                </a:lnTo>
                <a:lnTo>
                  <a:pt x="7852" y="3889"/>
                </a:lnTo>
                <a:lnTo>
                  <a:pt x="7878" y="3850"/>
                </a:lnTo>
                <a:lnTo>
                  <a:pt x="7847" y="3818"/>
                </a:lnTo>
                <a:lnTo>
                  <a:pt x="7805" y="3860"/>
                </a:lnTo>
                <a:lnTo>
                  <a:pt x="7856" y="3748"/>
                </a:lnTo>
                <a:lnTo>
                  <a:pt x="7899" y="3664"/>
                </a:lnTo>
                <a:lnTo>
                  <a:pt x="7913" y="3632"/>
                </a:lnTo>
                <a:lnTo>
                  <a:pt x="7892" y="3622"/>
                </a:lnTo>
                <a:close/>
                <a:moveTo>
                  <a:pt x="4073" y="3735"/>
                </a:moveTo>
                <a:lnTo>
                  <a:pt x="4057" y="3767"/>
                </a:lnTo>
                <a:lnTo>
                  <a:pt x="4052" y="3837"/>
                </a:lnTo>
                <a:lnTo>
                  <a:pt x="4099" y="3860"/>
                </a:lnTo>
                <a:lnTo>
                  <a:pt x="4094" y="3902"/>
                </a:lnTo>
                <a:lnTo>
                  <a:pt x="4125" y="3940"/>
                </a:lnTo>
                <a:lnTo>
                  <a:pt x="4125" y="3991"/>
                </a:lnTo>
                <a:lnTo>
                  <a:pt x="4193" y="4056"/>
                </a:lnTo>
                <a:lnTo>
                  <a:pt x="4229" y="4033"/>
                </a:lnTo>
                <a:lnTo>
                  <a:pt x="4229" y="3963"/>
                </a:lnTo>
                <a:lnTo>
                  <a:pt x="4198" y="3911"/>
                </a:lnTo>
                <a:lnTo>
                  <a:pt x="4193" y="3850"/>
                </a:lnTo>
                <a:lnTo>
                  <a:pt x="4187" y="3799"/>
                </a:lnTo>
                <a:lnTo>
                  <a:pt x="4146" y="3786"/>
                </a:lnTo>
                <a:lnTo>
                  <a:pt x="4120" y="3767"/>
                </a:lnTo>
                <a:lnTo>
                  <a:pt x="4073" y="3735"/>
                </a:lnTo>
                <a:close/>
                <a:moveTo>
                  <a:pt x="7416" y="3837"/>
                </a:moveTo>
                <a:lnTo>
                  <a:pt x="7400" y="3860"/>
                </a:lnTo>
                <a:lnTo>
                  <a:pt x="7437" y="3921"/>
                </a:lnTo>
                <a:lnTo>
                  <a:pt x="7499" y="3963"/>
                </a:lnTo>
                <a:lnTo>
                  <a:pt x="7524" y="3953"/>
                </a:lnTo>
                <a:lnTo>
                  <a:pt x="7524" y="3930"/>
                </a:lnTo>
                <a:lnTo>
                  <a:pt x="7484" y="3879"/>
                </a:lnTo>
                <a:lnTo>
                  <a:pt x="7416" y="3837"/>
                </a:lnTo>
                <a:close/>
                <a:moveTo>
                  <a:pt x="7359" y="4229"/>
                </a:moveTo>
                <a:lnTo>
                  <a:pt x="7333" y="4271"/>
                </a:lnTo>
                <a:lnTo>
                  <a:pt x="7338" y="4322"/>
                </a:lnTo>
                <a:lnTo>
                  <a:pt x="7400" y="4373"/>
                </a:lnTo>
                <a:lnTo>
                  <a:pt x="7421" y="4364"/>
                </a:lnTo>
                <a:lnTo>
                  <a:pt x="7458" y="4312"/>
                </a:lnTo>
                <a:lnTo>
                  <a:pt x="7406" y="4312"/>
                </a:lnTo>
                <a:lnTo>
                  <a:pt x="7369" y="4290"/>
                </a:lnTo>
                <a:lnTo>
                  <a:pt x="7359" y="4229"/>
                </a:lnTo>
                <a:close/>
                <a:moveTo>
                  <a:pt x="13552" y="4248"/>
                </a:moveTo>
                <a:lnTo>
                  <a:pt x="13604" y="4280"/>
                </a:lnTo>
                <a:lnTo>
                  <a:pt x="13656" y="4271"/>
                </a:lnTo>
                <a:lnTo>
                  <a:pt x="13677" y="4351"/>
                </a:lnTo>
                <a:lnTo>
                  <a:pt x="13682" y="4486"/>
                </a:lnTo>
                <a:lnTo>
                  <a:pt x="13630" y="4466"/>
                </a:lnTo>
                <a:lnTo>
                  <a:pt x="13588" y="4486"/>
                </a:lnTo>
                <a:lnTo>
                  <a:pt x="13599" y="4588"/>
                </a:lnTo>
                <a:lnTo>
                  <a:pt x="13541" y="4579"/>
                </a:lnTo>
                <a:lnTo>
                  <a:pt x="13548" y="4620"/>
                </a:lnTo>
                <a:lnTo>
                  <a:pt x="13583" y="4649"/>
                </a:lnTo>
                <a:lnTo>
                  <a:pt x="13625" y="4774"/>
                </a:lnTo>
                <a:lnTo>
                  <a:pt x="13692" y="4813"/>
                </a:lnTo>
                <a:lnTo>
                  <a:pt x="13708" y="4864"/>
                </a:lnTo>
                <a:lnTo>
                  <a:pt x="13703" y="4916"/>
                </a:lnTo>
                <a:lnTo>
                  <a:pt x="13708" y="4948"/>
                </a:lnTo>
                <a:lnTo>
                  <a:pt x="13734" y="5041"/>
                </a:lnTo>
                <a:lnTo>
                  <a:pt x="13729" y="4938"/>
                </a:lnTo>
                <a:lnTo>
                  <a:pt x="13769" y="4906"/>
                </a:lnTo>
                <a:lnTo>
                  <a:pt x="13795" y="4989"/>
                </a:lnTo>
                <a:lnTo>
                  <a:pt x="13847" y="5070"/>
                </a:lnTo>
                <a:lnTo>
                  <a:pt x="13807" y="5111"/>
                </a:lnTo>
                <a:lnTo>
                  <a:pt x="13748" y="5082"/>
                </a:lnTo>
                <a:lnTo>
                  <a:pt x="13748" y="5195"/>
                </a:lnTo>
                <a:lnTo>
                  <a:pt x="13786" y="5204"/>
                </a:lnTo>
                <a:lnTo>
                  <a:pt x="13781" y="5297"/>
                </a:lnTo>
                <a:lnTo>
                  <a:pt x="13826" y="5339"/>
                </a:lnTo>
                <a:lnTo>
                  <a:pt x="13833" y="5480"/>
                </a:lnTo>
                <a:lnTo>
                  <a:pt x="13852" y="5573"/>
                </a:lnTo>
                <a:lnTo>
                  <a:pt x="13852" y="5605"/>
                </a:lnTo>
                <a:lnTo>
                  <a:pt x="13769" y="5634"/>
                </a:lnTo>
                <a:lnTo>
                  <a:pt x="13687" y="5615"/>
                </a:lnTo>
                <a:lnTo>
                  <a:pt x="13640" y="5544"/>
                </a:lnTo>
                <a:lnTo>
                  <a:pt x="13583" y="5512"/>
                </a:lnTo>
                <a:lnTo>
                  <a:pt x="13557" y="5410"/>
                </a:lnTo>
                <a:lnTo>
                  <a:pt x="13548" y="5339"/>
                </a:lnTo>
                <a:lnTo>
                  <a:pt x="13562" y="5307"/>
                </a:lnTo>
                <a:lnTo>
                  <a:pt x="13567" y="5256"/>
                </a:lnTo>
                <a:lnTo>
                  <a:pt x="13567" y="5153"/>
                </a:lnTo>
                <a:lnTo>
                  <a:pt x="13614" y="5143"/>
                </a:lnTo>
                <a:lnTo>
                  <a:pt x="13593" y="5102"/>
                </a:lnTo>
                <a:lnTo>
                  <a:pt x="13567" y="5092"/>
                </a:lnTo>
                <a:lnTo>
                  <a:pt x="13531" y="4999"/>
                </a:lnTo>
                <a:lnTo>
                  <a:pt x="13489" y="4948"/>
                </a:lnTo>
                <a:lnTo>
                  <a:pt x="13412" y="4794"/>
                </a:lnTo>
                <a:lnTo>
                  <a:pt x="13407" y="4701"/>
                </a:lnTo>
                <a:lnTo>
                  <a:pt x="13345" y="4579"/>
                </a:lnTo>
                <a:lnTo>
                  <a:pt x="13381" y="4444"/>
                </a:lnTo>
                <a:lnTo>
                  <a:pt x="13433" y="4425"/>
                </a:lnTo>
                <a:lnTo>
                  <a:pt x="13449" y="4341"/>
                </a:lnTo>
                <a:lnTo>
                  <a:pt x="13496" y="4312"/>
                </a:lnTo>
                <a:lnTo>
                  <a:pt x="13552" y="4248"/>
                </a:lnTo>
                <a:close/>
                <a:moveTo>
                  <a:pt x="12893" y="4261"/>
                </a:moveTo>
                <a:lnTo>
                  <a:pt x="12900" y="4290"/>
                </a:lnTo>
                <a:lnTo>
                  <a:pt x="12827" y="4341"/>
                </a:lnTo>
                <a:lnTo>
                  <a:pt x="12863" y="4393"/>
                </a:lnTo>
                <a:lnTo>
                  <a:pt x="12827" y="4505"/>
                </a:lnTo>
                <a:lnTo>
                  <a:pt x="12790" y="4527"/>
                </a:lnTo>
                <a:lnTo>
                  <a:pt x="12841" y="4607"/>
                </a:lnTo>
                <a:lnTo>
                  <a:pt x="12909" y="4659"/>
                </a:lnTo>
                <a:lnTo>
                  <a:pt x="12992" y="4774"/>
                </a:lnTo>
                <a:lnTo>
                  <a:pt x="13018" y="4813"/>
                </a:lnTo>
                <a:lnTo>
                  <a:pt x="13049" y="4835"/>
                </a:lnTo>
                <a:lnTo>
                  <a:pt x="13086" y="4887"/>
                </a:lnTo>
                <a:lnTo>
                  <a:pt x="13107" y="4980"/>
                </a:lnTo>
                <a:lnTo>
                  <a:pt x="13101" y="5041"/>
                </a:lnTo>
                <a:lnTo>
                  <a:pt x="13044" y="5111"/>
                </a:lnTo>
                <a:lnTo>
                  <a:pt x="12997" y="5102"/>
                </a:lnTo>
                <a:lnTo>
                  <a:pt x="12935" y="5121"/>
                </a:lnTo>
                <a:lnTo>
                  <a:pt x="12853" y="5070"/>
                </a:lnTo>
                <a:lnTo>
                  <a:pt x="12749" y="4980"/>
                </a:lnTo>
                <a:lnTo>
                  <a:pt x="12655" y="4980"/>
                </a:lnTo>
                <a:lnTo>
                  <a:pt x="12594" y="5018"/>
                </a:lnTo>
                <a:lnTo>
                  <a:pt x="12530" y="5111"/>
                </a:lnTo>
                <a:lnTo>
                  <a:pt x="12422" y="5092"/>
                </a:lnTo>
                <a:lnTo>
                  <a:pt x="12407" y="5195"/>
                </a:lnTo>
                <a:lnTo>
                  <a:pt x="12318" y="5204"/>
                </a:lnTo>
                <a:lnTo>
                  <a:pt x="12262" y="5339"/>
                </a:lnTo>
                <a:lnTo>
                  <a:pt x="12304" y="5400"/>
                </a:lnTo>
                <a:lnTo>
                  <a:pt x="12283" y="5503"/>
                </a:lnTo>
                <a:lnTo>
                  <a:pt x="12330" y="5573"/>
                </a:lnTo>
                <a:lnTo>
                  <a:pt x="12370" y="5708"/>
                </a:lnTo>
                <a:lnTo>
                  <a:pt x="12433" y="5708"/>
                </a:lnTo>
                <a:lnTo>
                  <a:pt x="12490" y="5779"/>
                </a:lnTo>
                <a:lnTo>
                  <a:pt x="12526" y="5759"/>
                </a:lnTo>
                <a:lnTo>
                  <a:pt x="12537" y="5708"/>
                </a:lnTo>
                <a:lnTo>
                  <a:pt x="12599" y="5708"/>
                </a:lnTo>
                <a:lnTo>
                  <a:pt x="12650" y="5779"/>
                </a:lnTo>
                <a:lnTo>
                  <a:pt x="12738" y="5769"/>
                </a:lnTo>
                <a:lnTo>
                  <a:pt x="12775" y="5686"/>
                </a:lnTo>
                <a:lnTo>
                  <a:pt x="12827" y="5718"/>
                </a:lnTo>
                <a:lnTo>
                  <a:pt x="12863" y="5708"/>
                </a:lnTo>
                <a:lnTo>
                  <a:pt x="12841" y="5759"/>
                </a:lnTo>
                <a:lnTo>
                  <a:pt x="12867" y="5820"/>
                </a:lnTo>
                <a:lnTo>
                  <a:pt x="12858" y="5872"/>
                </a:lnTo>
                <a:lnTo>
                  <a:pt x="12867" y="5974"/>
                </a:lnTo>
                <a:lnTo>
                  <a:pt x="12848" y="6067"/>
                </a:lnTo>
                <a:lnTo>
                  <a:pt x="12832" y="6180"/>
                </a:lnTo>
                <a:lnTo>
                  <a:pt x="12827" y="6212"/>
                </a:lnTo>
                <a:lnTo>
                  <a:pt x="12822" y="6314"/>
                </a:lnTo>
                <a:lnTo>
                  <a:pt x="12811" y="6375"/>
                </a:lnTo>
                <a:lnTo>
                  <a:pt x="12816" y="6385"/>
                </a:lnTo>
                <a:lnTo>
                  <a:pt x="12801" y="6427"/>
                </a:lnTo>
                <a:lnTo>
                  <a:pt x="12775" y="6456"/>
                </a:lnTo>
                <a:lnTo>
                  <a:pt x="12728" y="6446"/>
                </a:lnTo>
                <a:lnTo>
                  <a:pt x="12681" y="6417"/>
                </a:lnTo>
                <a:lnTo>
                  <a:pt x="12671" y="6456"/>
                </a:lnTo>
                <a:lnTo>
                  <a:pt x="12650" y="6385"/>
                </a:lnTo>
                <a:lnTo>
                  <a:pt x="12608" y="6366"/>
                </a:lnTo>
                <a:lnTo>
                  <a:pt x="12556" y="6375"/>
                </a:lnTo>
                <a:lnTo>
                  <a:pt x="12537" y="6417"/>
                </a:lnTo>
                <a:lnTo>
                  <a:pt x="12495" y="6456"/>
                </a:lnTo>
                <a:lnTo>
                  <a:pt x="12469" y="6436"/>
                </a:lnTo>
                <a:lnTo>
                  <a:pt x="12412" y="6395"/>
                </a:lnTo>
                <a:lnTo>
                  <a:pt x="12356" y="6353"/>
                </a:lnTo>
                <a:lnTo>
                  <a:pt x="12278" y="6353"/>
                </a:lnTo>
                <a:lnTo>
                  <a:pt x="12262" y="6314"/>
                </a:lnTo>
                <a:lnTo>
                  <a:pt x="12205" y="6292"/>
                </a:lnTo>
                <a:lnTo>
                  <a:pt x="12184" y="6273"/>
                </a:lnTo>
                <a:lnTo>
                  <a:pt x="12163" y="6273"/>
                </a:lnTo>
                <a:lnTo>
                  <a:pt x="12142" y="6212"/>
                </a:lnTo>
                <a:lnTo>
                  <a:pt x="12064" y="6180"/>
                </a:lnTo>
                <a:lnTo>
                  <a:pt x="12024" y="6199"/>
                </a:lnTo>
                <a:lnTo>
                  <a:pt x="11981" y="6263"/>
                </a:lnTo>
                <a:lnTo>
                  <a:pt x="11967" y="6324"/>
                </a:lnTo>
                <a:lnTo>
                  <a:pt x="11981" y="6427"/>
                </a:lnTo>
                <a:lnTo>
                  <a:pt x="11956" y="6488"/>
                </a:lnTo>
                <a:lnTo>
                  <a:pt x="11930" y="6520"/>
                </a:lnTo>
                <a:lnTo>
                  <a:pt x="11868" y="6446"/>
                </a:lnTo>
                <a:lnTo>
                  <a:pt x="11785" y="6385"/>
                </a:lnTo>
                <a:lnTo>
                  <a:pt x="11734" y="6353"/>
                </a:lnTo>
                <a:lnTo>
                  <a:pt x="11701" y="6231"/>
                </a:lnTo>
                <a:lnTo>
                  <a:pt x="11624" y="6170"/>
                </a:lnTo>
                <a:lnTo>
                  <a:pt x="11578" y="6148"/>
                </a:lnTo>
                <a:lnTo>
                  <a:pt x="11552" y="6160"/>
                </a:lnTo>
                <a:lnTo>
                  <a:pt x="11484" y="6109"/>
                </a:lnTo>
                <a:lnTo>
                  <a:pt x="11463" y="6087"/>
                </a:lnTo>
                <a:lnTo>
                  <a:pt x="11449" y="6026"/>
                </a:lnTo>
                <a:lnTo>
                  <a:pt x="11416" y="6026"/>
                </a:lnTo>
                <a:lnTo>
                  <a:pt x="11407" y="5955"/>
                </a:lnTo>
                <a:lnTo>
                  <a:pt x="11442" y="5881"/>
                </a:lnTo>
                <a:lnTo>
                  <a:pt x="11449" y="5769"/>
                </a:lnTo>
                <a:lnTo>
                  <a:pt x="11428" y="5737"/>
                </a:lnTo>
                <a:lnTo>
                  <a:pt x="11428" y="5676"/>
                </a:lnTo>
                <a:lnTo>
                  <a:pt x="11453" y="5615"/>
                </a:lnTo>
                <a:lnTo>
                  <a:pt x="11449" y="5583"/>
                </a:lnTo>
                <a:lnTo>
                  <a:pt x="11402" y="5634"/>
                </a:lnTo>
                <a:lnTo>
                  <a:pt x="11402" y="5564"/>
                </a:lnTo>
                <a:lnTo>
                  <a:pt x="11360" y="5544"/>
                </a:lnTo>
                <a:lnTo>
                  <a:pt x="11298" y="5596"/>
                </a:lnTo>
                <a:lnTo>
                  <a:pt x="11261" y="5605"/>
                </a:lnTo>
                <a:lnTo>
                  <a:pt x="11235" y="5573"/>
                </a:lnTo>
                <a:lnTo>
                  <a:pt x="11173" y="5573"/>
                </a:lnTo>
                <a:lnTo>
                  <a:pt x="11121" y="5625"/>
                </a:lnTo>
                <a:lnTo>
                  <a:pt x="11091" y="5605"/>
                </a:lnTo>
                <a:lnTo>
                  <a:pt x="10997" y="5615"/>
                </a:lnTo>
                <a:lnTo>
                  <a:pt x="10898" y="5634"/>
                </a:lnTo>
                <a:lnTo>
                  <a:pt x="10841" y="5676"/>
                </a:lnTo>
                <a:lnTo>
                  <a:pt x="10806" y="5727"/>
                </a:lnTo>
                <a:lnTo>
                  <a:pt x="10743" y="5750"/>
                </a:lnTo>
                <a:lnTo>
                  <a:pt x="10686" y="5820"/>
                </a:lnTo>
                <a:lnTo>
                  <a:pt x="10660" y="5820"/>
                </a:lnTo>
                <a:lnTo>
                  <a:pt x="10603" y="5788"/>
                </a:lnTo>
                <a:lnTo>
                  <a:pt x="10551" y="5801"/>
                </a:lnTo>
                <a:lnTo>
                  <a:pt x="10516" y="5737"/>
                </a:lnTo>
                <a:lnTo>
                  <a:pt x="10504" y="5737"/>
                </a:lnTo>
                <a:lnTo>
                  <a:pt x="10516" y="5708"/>
                </a:lnTo>
                <a:lnTo>
                  <a:pt x="10551" y="5657"/>
                </a:lnTo>
                <a:lnTo>
                  <a:pt x="10603" y="5657"/>
                </a:lnTo>
                <a:lnTo>
                  <a:pt x="10676" y="5657"/>
                </a:lnTo>
                <a:lnTo>
                  <a:pt x="10717" y="5554"/>
                </a:lnTo>
                <a:lnTo>
                  <a:pt x="10759" y="5522"/>
                </a:lnTo>
                <a:lnTo>
                  <a:pt x="10768" y="5429"/>
                </a:lnTo>
                <a:lnTo>
                  <a:pt x="10801" y="5368"/>
                </a:lnTo>
                <a:lnTo>
                  <a:pt x="10780" y="5288"/>
                </a:lnTo>
                <a:lnTo>
                  <a:pt x="10801" y="5172"/>
                </a:lnTo>
                <a:lnTo>
                  <a:pt x="10836" y="5102"/>
                </a:lnTo>
                <a:lnTo>
                  <a:pt x="10841" y="5060"/>
                </a:lnTo>
                <a:lnTo>
                  <a:pt x="10914" y="5031"/>
                </a:lnTo>
                <a:lnTo>
                  <a:pt x="10966" y="4938"/>
                </a:lnTo>
                <a:lnTo>
                  <a:pt x="10961" y="4855"/>
                </a:lnTo>
                <a:lnTo>
                  <a:pt x="10966" y="4774"/>
                </a:lnTo>
                <a:lnTo>
                  <a:pt x="11044" y="4733"/>
                </a:lnTo>
                <a:lnTo>
                  <a:pt x="11152" y="4774"/>
                </a:lnTo>
                <a:lnTo>
                  <a:pt x="11199" y="4701"/>
                </a:lnTo>
                <a:lnTo>
                  <a:pt x="11220" y="4691"/>
                </a:lnTo>
                <a:lnTo>
                  <a:pt x="11251" y="4630"/>
                </a:lnTo>
                <a:lnTo>
                  <a:pt x="11277" y="4607"/>
                </a:lnTo>
                <a:lnTo>
                  <a:pt x="11324" y="4649"/>
                </a:lnTo>
                <a:lnTo>
                  <a:pt x="11350" y="4672"/>
                </a:lnTo>
                <a:lnTo>
                  <a:pt x="11371" y="4803"/>
                </a:lnTo>
                <a:lnTo>
                  <a:pt x="11411" y="4887"/>
                </a:lnTo>
                <a:lnTo>
                  <a:pt x="11463" y="4980"/>
                </a:lnTo>
                <a:lnTo>
                  <a:pt x="11510" y="5041"/>
                </a:lnTo>
                <a:lnTo>
                  <a:pt x="11552" y="5050"/>
                </a:lnTo>
                <a:lnTo>
                  <a:pt x="11578" y="5102"/>
                </a:lnTo>
                <a:lnTo>
                  <a:pt x="11614" y="5121"/>
                </a:lnTo>
                <a:lnTo>
                  <a:pt x="11635" y="5185"/>
                </a:lnTo>
                <a:lnTo>
                  <a:pt x="11661" y="5204"/>
                </a:lnTo>
                <a:lnTo>
                  <a:pt x="11682" y="5275"/>
                </a:lnTo>
                <a:lnTo>
                  <a:pt x="11708" y="5358"/>
                </a:lnTo>
                <a:lnTo>
                  <a:pt x="11696" y="5390"/>
                </a:lnTo>
                <a:lnTo>
                  <a:pt x="11687" y="5461"/>
                </a:lnTo>
                <a:lnTo>
                  <a:pt x="11687" y="5503"/>
                </a:lnTo>
                <a:lnTo>
                  <a:pt x="11708" y="5493"/>
                </a:lnTo>
                <a:lnTo>
                  <a:pt x="11734" y="5378"/>
                </a:lnTo>
                <a:lnTo>
                  <a:pt x="11753" y="5368"/>
                </a:lnTo>
                <a:lnTo>
                  <a:pt x="11760" y="5297"/>
                </a:lnTo>
                <a:lnTo>
                  <a:pt x="11717" y="5246"/>
                </a:lnTo>
                <a:lnTo>
                  <a:pt x="11739" y="5153"/>
                </a:lnTo>
                <a:lnTo>
                  <a:pt x="11790" y="5172"/>
                </a:lnTo>
                <a:lnTo>
                  <a:pt x="11821" y="5236"/>
                </a:lnTo>
                <a:lnTo>
                  <a:pt x="11831" y="5185"/>
                </a:lnTo>
                <a:lnTo>
                  <a:pt x="11826" y="5163"/>
                </a:lnTo>
                <a:lnTo>
                  <a:pt x="11774" y="5092"/>
                </a:lnTo>
                <a:lnTo>
                  <a:pt x="11734" y="5050"/>
                </a:lnTo>
                <a:lnTo>
                  <a:pt x="11682" y="4999"/>
                </a:lnTo>
                <a:lnTo>
                  <a:pt x="11696" y="4967"/>
                </a:lnTo>
                <a:lnTo>
                  <a:pt x="11682" y="4938"/>
                </a:lnTo>
                <a:lnTo>
                  <a:pt x="11640" y="4938"/>
                </a:lnTo>
                <a:lnTo>
                  <a:pt x="11572" y="4826"/>
                </a:lnTo>
                <a:lnTo>
                  <a:pt x="11541" y="4710"/>
                </a:lnTo>
                <a:lnTo>
                  <a:pt x="11489" y="4640"/>
                </a:lnTo>
                <a:lnTo>
                  <a:pt x="11468" y="4569"/>
                </a:lnTo>
                <a:lnTo>
                  <a:pt x="11475" y="4527"/>
                </a:lnTo>
                <a:lnTo>
                  <a:pt x="11468" y="4466"/>
                </a:lnTo>
                <a:lnTo>
                  <a:pt x="11510" y="4415"/>
                </a:lnTo>
                <a:lnTo>
                  <a:pt x="11552" y="4434"/>
                </a:lnTo>
                <a:lnTo>
                  <a:pt x="11541" y="4444"/>
                </a:lnTo>
                <a:lnTo>
                  <a:pt x="11541" y="4495"/>
                </a:lnTo>
                <a:lnTo>
                  <a:pt x="11557" y="4537"/>
                </a:lnTo>
                <a:lnTo>
                  <a:pt x="11572" y="4476"/>
                </a:lnTo>
                <a:lnTo>
                  <a:pt x="11609" y="4495"/>
                </a:lnTo>
                <a:lnTo>
                  <a:pt x="11614" y="4537"/>
                </a:lnTo>
                <a:lnTo>
                  <a:pt x="11640" y="4588"/>
                </a:lnTo>
                <a:lnTo>
                  <a:pt x="11630" y="4598"/>
                </a:lnTo>
                <a:lnTo>
                  <a:pt x="11682" y="4701"/>
                </a:lnTo>
                <a:lnTo>
                  <a:pt x="11734" y="4742"/>
                </a:lnTo>
                <a:lnTo>
                  <a:pt x="11769" y="4794"/>
                </a:lnTo>
                <a:lnTo>
                  <a:pt x="11821" y="4845"/>
                </a:lnTo>
                <a:lnTo>
                  <a:pt x="11842" y="4906"/>
                </a:lnTo>
                <a:lnTo>
                  <a:pt x="11857" y="4948"/>
                </a:lnTo>
                <a:lnTo>
                  <a:pt x="11868" y="4957"/>
                </a:lnTo>
                <a:lnTo>
                  <a:pt x="11878" y="4980"/>
                </a:lnTo>
                <a:lnTo>
                  <a:pt x="11873" y="5018"/>
                </a:lnTo>
                <a:lnTo>
                  <a:pt x="11873" y="5111"/>
                </a:lnTo>
                <a:lnTo>
                  <a:pt x="11878" y="5172"/>
                </a:lnTo>
                <a:lnTo>
                  <a:pt x="11909" y="5214"/>
                </a:lnTo>
                <a:lnTo>
                  <a:pt x="11909" y="5246"/>
                </a:lnTo>
                <a:lnTo>
                  <a:pt x="11920" y="5256"/>
                </a:lnTo>
                <a:lnTo>
                  <a:pt x="11925" y="5297"/>
                </a:lnTo>
                <a:lnTo>
                  <a:pt x="11956" y="5378"/>
                </a:lnTo>
                <a:lnTo>
                  <a:pt x="11981" y="5442"/>
                </a:lnTo>
                <a:lnTo>
                  <a:pt x="11998" y="5532"/>
                </a:lnTo>
                <a:lnTo>
                  <a:pt x="12024" y="5647"/>
                </a:lnTo>
                <a:lnTo>
                  <a:pt x="12071" y="5708"/>
                </a:lnTo>
                <a:lnTo>
                  <a:pt x="12106" y="5708"/>
                </a:lnTo>
                <a:lnTo>
                  <a:pt x="12080" y="5583"/>
                </a:lnTo>
                <a:lnTo>
                  <a:pt x="12116" y="5573"/>
                </a:lnTo>
                <a:lnTo>
                  <a:pt x="12096" y="5503"/>
                </a:lnTo>
                <a:lnTo>
                  <a:pt x="12148" y="5544"/>
                </a:lnTo>
                <a:lnTo>
                  <a:pt x="12142" y="5471"/>
                </a:lnTo>
                <a:lnTo>
                  <a:pt x="12111" y="5429"/>
                </a:lnTo>
                <a:lnTo>
                  <a:pt x="12075" y="5368"/>
                </a:lnTo>
                <a:lnTo>
                  <a:pt x="12096" y="5339"/>
                </a:lnTo>
                <a:lnTo>
                  <a:pt x="12064" y="5275"/>
                </a:lnTo>
                <a:lnTo>
                  <a:pt x="12049" y="5195"/>
                </a:lnTo>
                <a:lnTo>
                  <a:pt x="12059" y="5163"/>
                </a:lnTo>
                <a:lnTo>
                  <a:pt x="12090" y="5236"/>
                </a:lnTo>
                <a:lnTo>
                  <a:pt x="12122" y="5236"/>
                </a:lnTo>
                <a:lnTo>
                  <a:pt x="12148" y="5214"/>
                </a:lnTo>
                <a:lnTo>
                  <a:pt x="12106" y="5143"/>
                </a:lnTo>
                <a:lnTo>
                  <a:pt x="12174" y="5111"/>
                </a:lnTo>
                <a:lnTo>
                  <a:pt x="12205" y="5121"/>
                </a:lnTo>
                <a:lnTo>
                  <a:pt x="12241" y="5121"/>
                </a:lnTo>
                <a:lnTo>
                  <a:pt x="12241" y="5153"/>
                </a:lnTo>
                <a:lnTo>
                  <a:pt x="12262" y="5214"/>
                </a:lnTo>
                <a:lnTo>
                  <a:pt x="12304" y="5143"/>
                </a:lnTo>
                <a:lnTo>
                  <a:pt x="12323" y="5102"/>
                </a:lnTo>
                <a:lnTo>
                  <a:pt x="12391" y="5092"/>
                </a:lnTo>
                <a:lnTo>
                  <a:pt x="12401" y="5060"/>
                </a:lnTo>
                <a:lnTo>
                  <a:pt x="12349" y="5018"/>
                </a:lnTo>
                <a:lnTo>
                  <a:pt x="12339" y="4967"/>
                </a:lnTo>
                <a:lnTo>
                  <a:pt x="12318" y="4896"/>
                </a:lnTo>
                <a:lnTo>
                  <a:pt x="12335" y="4803"/>
                </a:lnTo>
                <a:lnTo>
                  <a:pt x="12360" y="4752"/>
                </a:lnTo>
                <a:lnTo>
                  <a:pt x="12365" y="4588"/>
                </a:lnTo>
                <a:lnTo>
                  <a:pt x="12381" y="4598"/>
                </a:lnTo>
                <a:lnTo>
                  <a:pt x="12407" y="4569"/>
                </a:lnTo>
                <a:lnTo>
                  <a:pt x="12401" y="4537"/>
                </a:lnTo>
                <a:lnTo>
                  <a:pt x="12438" y="4434"/>
                </a:lnTo>
                <a:lnTo>
                  <a:pt x="12453" y="4364"/>
                </a:lnTo>
                <a:lnTo>
                  <a:pt x="12500" y="4341"/>
                </a:lnTo>
                <a:lnTo>
                  <a:pt x="12505" y="4393"/>
                </a:lnTo>
                <a:lnTo>
                  <a:pt x="12594" y="4425"/>
                </a:lnTo>
                <a:lnTo>
                  <a:pt x="12615" y="4453"/>
                </a:lnTo>
                <a:lnTo>
                  <a:pt x="12568" y="4495"/>
                </a:lnTo>
                <a:lnTo>
                  <a:pt x="12563" y="4518"/>
                </a:lnTo>
                <a:lnTo>
                  <a:pt x="12624" y="4556"/>
                </a:lnTo>
                <a:lnTo>
                  <a:pt x="12620" y="4620"/>
                </a:lnTo>
                <a:lnTo>
                  <a:pt x="12650" y="4649"/>
                </a:lnTo>
                <a:lnTo>
                  <a:pt x="12718" y="4569"/>
                </a:lnTo>
                <a:lnTo>
                  <a:pt x="12775" y="4547"/>
                </a:lnTo>
                <a:lnTo>
                  <a:pt x="12780" y="4495"/>
                </a:lnTo>
                <a:lnTo>
                  <a:pt x="12723" y="4505"/>
                </a:lnTo>
                <a:lnTo>
                  <a:pt x="12692" y="4476"/>
                </a:lnTo>
                <a:lnTo>
                  <a:pt x="12681" y="4393"/>
                </a:lnTo>
                <a:lnTo>
                  <a:pt x="12723" y="4341"/>
                </a:lnTo>
                <a:lnTo>
                  <a:pt x="12775" y="4332"/>
                </a:lnTo>
                <a:lnTo>
                  <a:pt x="12806" y="4290"/>
                </a:lnTo>
                <a:lnTo>
                  <a:pt x="12848" y="4280"/>
                </a:lnTo>
                <a:lnTo>
                  <a:pt x="12893" y="4261"/>
                </a:lnTo>
                <a:close/>
                <a:moveTo>
                  <a:pt x="18497" y="4425"/>
                </a:moveTo>
                <a:lnTo>
                  <a:pt x="18516" y="4537"/>
                </a:lnTo>
                <a:lnTo>
                  <a:pt x="18563" y="4723"/>
                </a:lnTo>
                <a:lnTo>
                  <a:pt x="18512" y="4723"/>
                </a:lnTo>
                <a:lnTo>
                  <a:pt x="18516" y="4835"/>
                </a:lnTo>
                <a:lnTo>
                  <a:pt x="18563" y="4967"/>
                </a:lnTo>
                <a:lnTo>
                  <a:pt x="18626" y="4957"/>
                </a:lnTo>
                <a:lnTo>
                  <a:pt x="18610" y="4813"/>
                </a:lnTo>
                <a:lnTo>
                  <a:pt x="18730" y="4906"/>
                </a:lnTo>
                <a:lnTo>
                  <a:pt x="18730" y="4774"/>
                </a:lnTo>
                <a:lnTo>
                  <a:pt x="18801" y="4733"/>
                </a:lnTo>
                <a:lnTo>
                  <a:pt x="18735" y="4588"/>
                </a:lnTo>
                <a:lnTo>
                  <a:pt x="18719" y="4640"/>
                </a:lnTo>
                <a:lnTo>
                  <a:pt x="18667" y="4607"/>
                </a:lnTo>
                <a:lnTo>
                  <a:pt x="18610" y="4569"/>
                </a:lnTo>
                <a:lnTo>
                  <a:pt x="18497" y="4425"/>
                </a:lnTo>
                <a:close/>
                <a:moveTo>
                  <a:pt x="11319" y="4774"/>
                </a:moveTo>
                <a:lnTo>
                  <a:pt x="11282" y="4826"/>
                </a:lnTo>
                <a:lnTo>
                  <a:pt x="11272" y="4877"/>
                </a:lnTo>
                <a:lnTo>
                  <a:pt x="11287" y="4957"/>
                </a:lnTo>
                <a:lnTo>
                  <a:pt x="11313" y="4989"/>
                </a:lnTo>
                <a:lnTo>
                  <a:pt x="11329" y="4887"/>
                </a:lnTo>
                <a:lnTo>
                  <a:pt x="11319" y="4774"/>
                </a:lnTo>
                <a:close/>
                <a:moveTo>
                  <a:pt x="18652" y="4989"/>
                </a:moveTo>
                <a:lnTo>
                  <a:pt x="18601" y="5009"/>
                </a:lnTo>
                <a:lnTo>
                  <a:pt x="18605" y="5102"/>
                </a:lnTo>
                <a:lnTo>
                  <a:pt x="18657" y="5256"/>
                </a:lnTo>
                <a:lnTo>
                  <a:pt x="18667" y="5419"/>
                </a:lnTo>
                <a:lnTo>
                  <a:pt x="18652" y="5471"/>
                </a:lnTo>
                <a:lnTo>
                  <a:pt x="18601" y="5605"/>
                </a:lnTo>
                <a:lnTo>
                  <a:pt x="18549" y="5544"/>
                </a:lnTo>
                <a:lnTo>
                  <a:pt x="18549" y="5779"/>
                </a:lnTo>
                <a:lnTo>
                  <a:pt x="18481" y="5759"/>
                </a:lnTo>
                <a:lnTo>
                  <a:pt x="18377" y="5801"/>
                </a:lnTo>
                <a:lnTo>
                  <a:pt x="18356" y="5891"/>
                </a:lnTo>
                <a:lnTo>
                  <a:pt x="18316" y="5955"/>
                </a:lnTo>
                <a:lnTo>
                  <a:pt x="18299" y="6045"/>
                </a:lnTo>
                <a:lnTo>
                  <a:pt x="18257" y="6087"/>
                </a:lnTo>
                <a:lnTo>
                  <a:pt x="18299" y="6180"/>
                </a:lnTo>
                <a:lnTo>
                  <a:pt x="18341" y="6221"/>
                </a:lnTo>
                <a:lnTo>
                  <a:pt x="18351" y="6343"/>
                </a:lnTo>
                <a:lnTo>
                  <a:pt x="18393" y="6395"/>
                </a:lnTo>
                <a:lnTo>
                  <a:pt x="18419" y="6334"/>
                </a:lnTo>
                <a:lnTo>
                  <a:pt x="18408" y="6109"/>
                </a:lnTo>
                <a:lnTo>
                  <a:pt x="18330" y="6006"/>
                </a:lnTo>
                <a:lnTo>
                  <a:pt x="18398" y="6006"/>
                </a:lnTo>
                <a:lnTo>
                  <a:pt x="18450" y="5942"/>
                </a:lnTo>
                <a:lnTo>
                  <a:pt x="18542" y="5913"/>
                </a:lnTo>
                <a:lnTo>
                  <a:pt x="18568" y="6016"/>
                </a:lnTo>
                <a:lnTo>
                  <a:pt x="18620" y="6067"/>
                </a:lnTo>
                <a:lnTo>
                  <a:pt x="18667" y="5904"/>
                </a:lnTo>
                <a:lnTo>
                  <a:pt x="18766" y="5904"/>
                </a:lnTo>
                <a:lnTo>
                  <a:pt x="18822" y="5830"/>
                </a:lnTo>
                <a:lnTo>
                  <a:pt x="18827" y="5737"/>
                </a:lnTo>
                <a:lnTo>
                  <a:pt x="18801" y="5666"/>
                </a:lnTo>
                <a:lnTo>
                  <a:pt x="18797" y="5564"/>
                </a:lnTo>
                <a:lnTo>
                  <a:pt x="18756" y="5419"/>
                </a:lnTo>
                <a:lnTo>
                  <a:pt x="18771" y="5288"/>
                </a:lnTo>
                <a:lnTo>
                  <a:pt x="18740" y="5172"/>
                </a:lnTo>
                <a:lnTo>
                  <a:pt x="18652" y="4989"/>
                </a:lnTo>
                <a:close/>
                <a:moveTo>
                  <a:pt x="11313" y="5009"/>
                </a:moveTo>
                <a:lnTo>
                  <a:pt x="11287" y="5050"/>
                </a:lnTo>
                <a:lnTo>
                  <a:pt x="11256" y="5050"/>
                </a:lnTo>
                <a:lnTo>
                  <a:pt x="11267" y="5121"/>
                </a:lnTo>
                <a:lnTo>
                  <a:pt x="11272" y="5288"/>
                </a:lnTo>
                <a:lnTo>
                  <a:pt x="11298" y="5326"/>
                </a:lnTo>
                <a:lnTo>
                  <a:pt x="11319" y="5275"/>
                </a:lnTo>
                <a:lnTo>
                  <a:pt x="11345" y="5288"/>
                </a:lnTo>
                <a:lnTo>
                  <a:pt x="11350" y="5111"/>
                </a:lnTo>
                <a:lnTo>
                  <a:pt x="11313" y="5009"/>
                </a:lnTo>
                <a:close/>
                <a:moveTo>
                  <a:pt x="11675" y="5419"/>
                </a:moveTo>
                <a:lnTo>
                  <a:pt x="11635" y="5429"/>
                </a:lnTo>
                <a:lnTo>
                  <a:pt x="11578" y="5442"/>
                </a:lnTo>
                <a:lnTo>
                  <a:pt x="11510" y="5429"/>
                </a:lnTo>
                <a:lnTo>
                  <a:pt x="11505" y="5503"/>
                </a:lnTo>
                <a:lnTo>
                  <a:pt x="11583" y="5564"/>
                </a:lnTo>
                <a:lnTo>
                  <a:pt x="11614" y="5583"/>
                </a:lnTo>
                <a:lnTo>
                  <a:pt x="11661" y="5634"/>
                </a:lnTo>
                <a:lnTo>
                  <a:pt x="11671" y="5564"/>
                </a:lnTo>
                <a:lnTo>
                  <a:pt x="11661" y="5522"/>
                </a:lnTo>
                <a:lnTo>
                  <a:pt x="11675" y="5419"/>
                </a:lnTo>
                <a:close/>
                <a:moveTo>
                  <a:pt x="12153" y="5759"/>
                </a:moveTo>
                <a:lnTo>
                  <a:pt x="12142" y="5820"/>
                </a:lnTo>
                <a:lnTo>
                  <a:pt x="12215" y="5840"/>
                </a:lnTo>
                <a:lnTo>
                  <a:pt x="12215" y="5862"/>
                </a:lnTo>
                <a:lnTo>
                  <a:pt x="12297" y="5852"/>
                </a:lnTo>
                <a:lnTo>
                  <a:pt x="12304" y="5811"/>
                </a:lnTo>
                <a:lnTo>
                  <a:pt x="12271" y="5830"/>
                </a:lnTo>
                <a:lnTo>
                  <a:pt x="12271" y="5811"/>
                </a:lnTo>
                <a:lnTo>
                  <a:pt x="12231" y="5801"/>
                </a:lnTo>
                <a:lnTo>
                  <a:pt x="12184" y="5801"/>
                </a:lnTo>
                <a:lnTo>
                  <a:pt x="12153" y="5759"/>
                </a:lnTo>
                <a:close/>
                <a:moveTo>
                  <a:pt x="12775" y="5759"/>
                </a:moveTo>
                <a:lnTo>
                  <a:pt x="12723" y="5801"/>
                </a:lnTo>
                <a:lnTo>
                  <a:pt x="12681" y="5801"/>
                </a:lnTo>
                <a:lnTo>
                  <a:pt x="12676" y="5830"/>
                </a:lnTo>
                <a:lnTo>
                  <a:pt x="12671" y="5830"/>
                </a:lnTo>
                <a:lnTo>
                  <a:pt x="12645" y="5840"/>
                </a:lnTo>
                <a:lnTo>
                  <a:pt x="12660" y="5891"/>
                </a:lnTo>
                <a:lnTo>
                  <a:pt x="12692" y="5913"/>
                </a:lnTo>
                <a:lnTo>
                  <a:pt x="12749" y="5862"/>
                </a:lnTo>
                <a:lnTo>
                  <a:pt x="12744" y="5852"/>
                </a:lnTo>
                <a:lnTo>
                  <a:pt x="12738" y="5820"/>
                </a:lnTo>
                <a:lnTo>
                  <a:pt x="12775" y="5759"/>
                </a:lnTo>
                <a:close/>
                <a:moveTo>
                  <a:pt x="18481" y="5942"/>
                </a:moveTo>
                <a:lnTo>
                  <a:pt x="18471" y="5994"/>
                </a:lnTo>
                <a:lnTo>
                  <a:pt x="18434" y="5984"/>
                </a:lnTo>
                <a:lnTo>
                  <a:pt x="18424" y="6067"/>
                </a:lnTo>
                <a:lnTo>
                  <a:pt x="18434" y="6128"/>
                </a:lnTo>
                <a:lnTo>
                  <a:pt x="18481" y="6170"/>
                </a:lnTo>
                <a:lnTo>
                  <a:pt x="18481" y="6087"/>
                </a:lnTo>
                <a:lnTo>
                  <a:pt x="18502" y="6058"/>
                </a:lnTo>
                <a:lnTo>
                  <a:pt x="18533" y="6096"/>
                </a:lnTo>
                <a:lnTo>
                  <a:pt x="18549" y="6016"/>
                </a:lnTo>
                <a:lnTo>
                  <a:pt x="18533" y="5974"/>
                </a:lnTo>
                <a:lnTo>
                  <a:pt x="18481" y="5942"/>
                </a:lnTo>
                <a:close/>
                <a:moveTo>
                  <a:pt x="6229" y="6940"/>
                </a:moveTo>
                <a:lnTo>
                  <a:pt x="6229" y="6950"/>
                </a:lnTo>
                <a:lnTo>
                  <a:pt x="6250" y="7011"/>
                </a:lnTo>
                <a:lnTo>
                  <a:pt x="6240" y="7084"/>
                </a:lnTo>
                <a:lnTo>
                  <a:pt x="6250" y="7094"/>
                </a:lnTo>
                <a:lnTo>
                  <a:pt x="6271" y="7001"/>
                </a:lnTo>
                <a:lnTo>
                  <a:pt x="6229" y="6940"/>
                </a:lnTo>
                <a:close/>
                <a:moveTo>
                  <a:pt x="6182" y="6959"/>
                </a:moveTo>
                <a:lnTo>
                  <a:pt x="6156" y="6969"/>
                </a:lnTo>
                <a:lnTo>
                  <a:pt x="6156" y="7020"/>
                </a:lnTo>
                <a:lnTo>
                  <a:pt x="6219" y="7001"/>
                </a:lnTo>
                <a:lnTo>
                  <a:pt x="6224" y="6959"/>
                </a:lnTo>
                <a:lnTo>
                  <a:pt x="6182" y="6959"/>
                </a:lnTo>
                <a:close/>
                <a:moveTo>
                  <a:pt x="17972" y="7174"/>
                </a:moveTo>
                <a:lnTo>
                  <a:pt x="17937" y="7277"/>
                </a:lnTo>
                <a:lnTo>
                  <a:pt x="17916" y="7412"/>
                </a:lnTo>
                <a:lnTo>
                  <a:pt x="17932" y="7514"/>
                </a:lnTo>
                <a:lnTo>
                  <a:pt x="17972" y="7627"/>
                </a:lnTo>
                <a:lnTo>
                  <a:pt x="17988" y="7514"/>
                </a:lnTo>
                <a:lnTo>
                  <a:pt x="18005" y="7299"/>
                </a:lnTo>
                <a:lnTo>
                  <a:pt x="18005" y="7216"/>
                </a:lnTo>
                <a:lnTo>
                  <a:pt x="17972" y="7174"/>
                </a:lnTo>
                <a:close/>
                <a:moveTo>
                  <a:pt x="6182" y="7187"/>
                </a:moveTo>
                <a:lnTo>
                  <a:pt x="6167" y="7277"/>
                </a:lnTo>
                <a:lnTo>
                  <a:pt x="6182" y="7309"/>
                </a:lnTo>
                <a:lnTo>
                  <a:pt x="6193" y="7393"/>
                </a:lnTo>
                <a:lnTo>
                  <a:pt x="6208" y="7380"/>
                </a:lnTo>
                <a:lnTo>
                  <a:pt x="6214" y="7309"/>
                </a:lnTo>
                <a:lnTo>
                  <a:pt x="6203" y="7197"/>
                </a:lnTo>
                <a:lnTo>
                  <a:pt x="6182" y="7187"/>
                </a:lnTo>
                <a:close/>
                <a:moveTo>
                  <a:pt x="5923" y="7463"/>
                </a:moveTo>
                <a:lnTo>
                  <a:pt x="5908" y="7473"/>
                </a:lnTo>
                <a:lnTo>
                  <a:pt x="5861" y="7495"/>
                </a:lnTo>
                <a:lnTo>
                  <a:pt x="5830" y="7514"/>
                </a:lnTo>
                <a:lnTo>
                  <a:pt x="5800" y="7547"/>
                </a:lnTo>
                <a:lnTo>
                  <a:pt x="5783" y="7598"/>
                </a:lnTo>
                <a:lnTo>
                  <a:pt x="5753" y="7636"/>
                </a:lnTo>
                <a:lnTo>
                  <a:pt x="5774" y="7649"/>
                </a:lnTo>
                <a:lnTo>
                  <a:pt x="5804" y="7636"/>
                </a:lnTo>
                <a:lnTo>
                  <a:pt x="5814" y="7607"/>
                </a:lnTo>
                <a:lnTo>
                  <a:pt x="5840" y="7598"/>
                </a:lnTo>
                <a:lnTo>
                  <a:pt x="5887" y="7534"/>
                </a:lnTo>
                <a:lnTo>
                  <a:pt x="5944" y="7534"/>
                </a:lnTo>
                <a:lnTo>
                  <a:pt x="5923" y="7575"/>
                </a:lnTo>
                <a:lnTo>
                  <a:pt x="5939" y="7598"/>
                </a:lnTo>
                <a:lnTo>
                  <a:pt x="6017" y="7617"/>
                </a:lnTo>
                <a:lnTo>
                  <a:pt x="6033" y="7649"/>
                </a:lnTo>
                <a:lnTo>
                  <a:pt x="6085" y="7688"/>
                </a:lnTo>
                <a:lnTo>
                  <a:pt x="6120" y="7678"/>
                </a:lnTo>
                <a:lnTo>
                  <a:pt x="6130" y="7761"/>
                </a:lnTo>
                <a:lnTo>
                  <a:pt x="6146" y="7790"/>
                </a:lnTo>
                <a:lnTo>
                  <a:pt x="6188" y="7803"/>
                </a:lnTo>
                <a:lnTo>
                  <a:pt x="6208" y="7842"/>
                </a:lnTo>
                <a:lnTo>
                  <a:pt x="6162" y="7916"/>
                </a:lnTo>
                <a:lnTo>
                  <a:pt x="6250" y="7906"/>
                </a:lnTo>
                <a:lnTo>
                  <a:pt x="6292" y="7916"/>
                </a:lnTo>
                <a:lnTo>
                  <a:pt x="6328" y="7906"/>
                </a:lnTo>
                <a:lnTo>
                  <a:pt x="6370" y="7893"/>
                </a:lnTo>
                <a:lnTo>
                  <a:pt x="6379" y="7855"/>
                </a:lnTo>
                <a:lnTo>
                  <a:pt x="6337" y="7803"/>
                </a:lnTo>
                <a:lnTo>
                  <a:pt x="6297" y="7790"/>
                </a:lnTo>
                <a:lnTo>
                  <a:pt x="6302" y="7761"/>
                </a:lnTo>
                <a:lnTo>
                  <a:pt x="6266" y="7729"/>
                </a:lnTo>
                <a:lnTo>
                  <a:pt x="6245" y="7729"/>
                </a:lnTo>
                <a:lnTo>
                  <a:pt x="6214" y="7668"/>
                </a:lnTo>
                <a:lnTo>
                  <a:pt x="6167" y="7585"/>
                </a:lnTo>
                <a:lnTo>
                  <a:pt x="6151" y="7556"/>
                </a:lnTo>
                <a:lnTo>
                  <a:pt x="6094" y="7566"/>
                </a:lnTo>
                <a:lnTo>
                  <a:pt x="6073" y="7524"/>
                </a:lnTo>
                <a:lnTo>
                  <a:pt x="6022" y="7473"/>
                </a:lnTo>
                <a:lnTo>
                  <a:pt x="5975" y="7473"/>
                </a:lnTo>
                <a:lnTo>
                  <a:pt x="5923" y="7463"/>
                </a:lnTo>
                <a:close/>
                <a:moveTo>
                  <a:pt x="1322" y="7598"/>
                </a:moveTo>
                <a:lnTo>
                  <a:pt x="1310" y="7607"/>
                </a:lnTo>
                <a:lnTo>
                  <a:pt x="1305" y="7617"/>
                </a:lnTo>
                <a:lnTo>
                  <a:pt x="1326" y="7636"/>
                </a:lnTo>
                <a:lnTo>
                  <a:pt x="1331" y="7627"/>
                </a:lnTo>
                <a:lnTo>
                  <a:pt x="1336" y="7598"/>
                </a:lnTo>
                <a:lnTo>
                  <a:pt x="1322" y="7598"/>
                </a:lnTo>
                <a:close/>
                <a:moveTo>
                  <a:pt x="1409" y="7659"/>
                </a:moveTo>
                <a:lnTo>
                  <a:pt x="1388" y="7678"/>
                </a:lnTo>
                <a:lnTo>
                  <a:pt x="1388" y="7688"/>
                </a:lnTo>
                <a:lnTo>
                  <a:pt x="1394" y="7720"/>
                </a:lnTo>
                <a:lnTo>
                  <a:pt x="1414" y="7720"/>
                </a:lnTo>
                <a:lnTo>
                  <a:pt x="1420" y="7720"/>
                </a:lnTo>
                <a:lnTo>
                  <a:pt x="1409" y="7668"/>
                </a:lnTo>
                <a:lnTo>
                  <a:pt x="1409" y="7659"/>
                </a:lnTo>
                <a:close/>
                <a:moveTo>
                  <a:pt x="1446" y="7729"/>
                </a:moveTo>
                <a:lnTo>
                  <a:pt x="1440" y="7752"/>
                </a:lnTo>
                <a:lnTo>
                  <a:pt x="1472" y="7752"/>
                </a:lnTo>
                <a:lnTo>
                  <a:pt x="1472" y="7739"/>
                </a:lnTo>
                <a:lnTo>
                  <a:pt x="1446" y="7729"/>
                </a:lnTo>
                <a:close/>
                <a:moveTo>
                  <a:pt x="1477" y="7761"/>
                </a:moveTo>
                <a:lnTo>
                  <a:pt x="1472" y="7771"/>
                </a:lnTo>
                <a:lnTo>
                  <a:pt x="1472" y="7781"/>
                </a:lnTo>
                <a:lnTo>
                  <a:pt x="1477" y="7790"/>
                </a:lnTo>
                <a:lnTo>
                  <a:pt x="1482" y="7822"/>
                </a:lnTo>
                <a:lnTo>
                  <a:pt x="1503" y="7813"/>
                </a:lnTo>
                <a:lnTo>
                  <a:pt x="1513" y="7790"/>
                </a:lnTo>
                <a:lnTo>
                  <a:pt x="1498" y="7771"/>
                </a:lnTo>
                <a:lnTo>
                  <a:pt x="1477" y="7761"/>
                </a:lnTo>
                <a:close/>
                <a:moveTo>
                  <a:pt x="1513" y="7864"/>
                </a:moveTo>
                <a:lnTo>
                  <a:pt x="1508" y="7874"/>
                </a:lnTo>
                <a:lnTo>
                  <a:pt x="1508" y="7893"/>
                </a:lnTo>
                <a:lnTo>
                  <a:pt x="1492" y="7925"/>
                </a:lnTo>
                <a:lnTo>
                  <a:pt x="1487" y="7935"/>
                </a:lnTo>
                <a:lnTo>
                  <a:pt x="1492" y="7986"/>
                </a:lnTo>
                <a:lnTo>
                  <a:pt x="1487" y="8028"/>
                </a:lnTo>
                <a:lnTo>
                  <a:pt x="1498" y="8047"/>
                </a:lnTo>
                <a:lnTo>
                  <a:pt x="1513" y="8018"/>
                </a:lnTo>
                <a:lnTo>
                  <a:pt x="1534" y="7996"/>
                </a:lnTo>
                <a:lnTo>
                  <a:pt x="1560" y="7967"/>
                </a:lnTo>
                <a:lnTo>
                  <a:pt x="1555" y="7916"/>
                </a:lnTo>
                <a:lnTo>
                  <a:pt x="1543" y="7893"/>
                </a:lnTo>
                <a:lnTo>
                  <a:pt x="1534" y="7883"/>
                </a:lnTo>
                <a:lnTo>
                  <a:pt x="1518" y="7864"/>
                </a:lnTo>
                <a:lnTo>
                  <a:pt x="1513" y="7864"/>
                </a:lnTo>
                <a:close/>
                <a:moveTo>
                  <a:pt x="17371" y="7883"/>
                </a:moveTo>
                <a:lnTo>
                  <a:pt x="17310" y="7925"/>
                </a:lnTo>
                <a:lnTo>
                  <a:pt x="17284" y="7986"/>
                </a:lnTo>
                <a:lnTo>
                  <a:pt x="17294" y="8098"/>
                </a:lnTo>
                <a:lnTo>
                  <a:pt x="17345" y="8140"/>
                </a:lnTo>
                <a:lnTo>
                  <a:pt x="17392" y="8079"/>
                </a:lnTo>
                <a:lnTo>
                  <a:pt x="17402" y="7996"/>
                </a:lnTo>
                <a:lnTo>
                  <a:pt x="17423" y="7935"/>
                </a:lnTo>
                <a:lnTo>
                  <a:pt x="17402" y="7883"/>
                </a:lnTo>
                <a:lnTo>
                  <a:pt x="17371" y="7883"/>
                </a:lnTo>
                <a:close/>
                <a:moveTo>
                  <a:pt x="6436" y="7906"/>
                </a:moveTo>
                <a:lnTo>
                  <a:pt x="6422" y="7944"/>
                </a:lnTo>
                <a:lnTo>
                  <a:pt x="6457" y="7967"/>
                </a:lnTo>
                <a:lnTo>
                  <a:pt x="6452" y="8018"/>
                </a:lnTo>
                <a:lnTo>
                  <a:pt x="6478" y="8079"/>
                </a:lnTo>
                <a:lnTo>
                  <a:pt x="6452" y="8111"/>
                </a:lnTo>
                <a:lnTo>
                  <a:pt x="6410" y="8098"/>
                </a:lnTo>
                <a:lnTo>
                  <a:pt x="6354" y="8079"/>
                </a:lnTo>
                <a:lnTo>
                  <a:pt x="6349" y="8121"/>
                </a:lnTo>
                <a:lnTo>
                  <a:pt x="6379" y="8163"/>
                </a:lnTo>
                <a:lnTo>
                  <a:pt x="6405" y="8140"/>
                </a:lnTo>
                <a:lnTo>
                  <a:pt x="6441" y="8150"/>
                </a:lnTo>
                <a:lnTo>
                  <a:pt x="6473" y="8140"/>
                </a:lnTo>
                <a:lnTo>
                  <a:pt x="6509" y="8163"/>
                </a:lnTo>
                <a:lnTo>
                  <a:pt x="6509" y="8201"/>
                </a:lnTo>
                <a:lnTo>
                  <a:pt x="6525" y="8224"/>
                </a:lnTo>
                <a:lnTo>
                  <a:pt x="6556" y="8130"/>
                </a:lnTo>
                <a:lnTo>
                  <a:pt x="6577" y="8111"/>
                </a:lnTo>
                <a:lnTo>
                  <a:pt x="6582" y="8140"/>
                </a:lnTo>
                <a:lnTo>
                  <a:pt x="6608" y="8130"/>
                </a:lnTo>
                <a:lnTo>
                  <a:pt x="6618" y="8111"/>
                </a:lnTo>
                <a:lnTo>
                  <a:pt x="6639" y="8121"/>
                </a:lnTo>
                <a:lnTo>
                  <a:pt x="6664" y="8111"/>
                </a:lnTo>
                <a:lnTo>
                  <a:pt x="6690" y="8140"/>
                </a:lnTo>
                <a:lnTo>
                  <a:pt x="6716" y="8089"/>
                </a:lnTo>
                <a:lnTo>
                  <a:pt x="6690" y="8037"/>
                </a:lnTo>
                <a:lnTo>
                  <a:pt x="6664" y="8028"/>
                </a:lnTo>
                <a:lnTo>
                  <a:pt x="6669" y="7986"/>
                </a:lnTo>
                <a:lnTo>
                  <a:pt x="6634" y="7996"/>
                </a:lnTo>
                <a:lnTo>
                  <a:pt x="6629" y="7944"/>
                </a:lnTo>
                <a:lnTo>
                  <a:pt x="6613" y="7944"/>
                </a:lnTo>
                <a:lnTo>
                  <a:pt x="6577" y="7916"/>
                </a:lnTo>
                <a:lnTo>
                  <a:pt x="6530" y="7916"/>
                </a:lnTo>
                <a:lnTo>
                  <a:pt x="6525" y="7935"/>
                </a:lnTo>
                <a:lnTo>
                  <a:pt x="6473" y="7916"/>
                </a:lnTo>
                <a:lnTo>
                  <a:pt x="6436" y="7906"/>
                </a:lnTo>
                <a:close/>
                <a:moveTo>
                  <a:pt x="6151" y="8098"/>
                </a:moveTo>
                <a:lnTo>
                  <a:pt x="6125" y="8111"/>
                </a:lnTo>
                <a:lnTo>
                  <a:pt x="6115" y="8140"/>
                </a:lnTo>
                <a:lnTo>
                  <a:pt x="6146" y="8191"/>
                </a:lnTo>
                <a:lnTo>
                  <a:pt x="6177" y="8214"/>
                </a:lnTo>
                <a:lnTo>
                  <a:pt x="6198" y="8182"/>
                </a:lnTo>
                <a:lnTo>
                  <a:pt x="6240" y="8182"/>
                </a:lnTo>
                <a:lnTo>
                  <a:pt x="6234" y="8150"/>
                </a:lnTo>
                <a:lnTo>
                  <a:pt x="6203" y="8111"/>
                </a:lnTo>
                <a:lnTo>
                  <a:pt x="6162" y="8098"/>
                </a:lnTo>
                <a:lnTo>
                  <a:pt x="6151" y="8098"/>
                </a:lnTo>
                <a:close/>
                <a:moveTo>
                  <a:pt x="6789" y="8098"/>
                </a:moveTo>
                <a:lnTo>
                  <a:pt x="6778" y="8121"/>
                </a:lnTo>
                <a:lnTo>
                  <a:pt x="6778" y="8172"/>
                </a:lnTo>
                <a:lnTo>
                  <a:pt x="6815" y="8172"/>
                </a:lnTo>
                <a:lnTo>
                  <a:pt x="6862" y="8172"/>
                </a:lnTo>
                <a:lnTo>
                  <a:pt x="6877" y="8140"/>
                </a:lnTo>
                <a:lnTo>
                  <a:pt x="6867" y="8111"/>
                </a:lnTo>
                <a:lnTo>
                  <a:pt x="6836" y="8098"/>
                </a:lnTo>
                <a:lnTo>
                  <a:pt x="6789" y="8098"/>
                </a:lnTo>
                <a:close/>
                <a:moveTo>
                  <a:pt x="18014" y="8098"/>
                </a:moveTo>
                <a:lnTo>
                  <a:pt x="18009" y="8224"/>
                </a:lnTo>
                <a:lnTo>
                  <a:pt x="18019" y="8439"/>
                </a:lnTo>
                <a:lnTo>
                  <a:pt x="17993" y="8387"/>
                </a:lnTo>
                <a:lnTo>
                  <a:pt x="18005" y="8522"/>
                </a:lnTo>
                <a:lnTo>
                  <a:pt x="18014" y="8583"/>
                </a:lnTo>
                <a:lnTo>
                  <a:pt x="18050" y="8653"/>
                </a:lnTo>
                <a:lnTo>
                  <a:pt x="18056" y="8612"/>
                </a:lnTo>
                <a:lnTo>
                  <a:pt x="18076" y="8644"/>
                </a:lnTo>
                <a:lnTo>
                  <a:pt x="18061" y="8676"/>
                </a:lnTo>
                <a:lnTo>
                  <a:pt x="18061" y="8737"/>
                </a:lnTo>
                <a:lnTo>
                  <a:pt x="18092" y="8766"/>
                </a:lnTo>
                <a:lnTo>
                  <a:pt x="18144" y="8747"/>
                </a:lnTo>
                <a:lnTo>
                  <a:pt x="18191" y="8830"/>
                </a:lnTo>
                <a:lnTo>
                  <a:pt x="18201" y="8779"/>
                </a:lnTo>
                <a:lnTo>
                  <a:pt x="18226" y="8849"/>
                </a:lnTo>
                <a:lnTo>
                  <a:pt x="18278" y="8910"/>
                </a:lnTo>
                <a:lnTo>
                  <a:pt x="18283" y="8849"/>
                </a:lnTo>
                <a:lnTo>
                  <a:pt x="18257" y="8817"/>
                </a:lnTo>
                <a:lnTo>
                  <a:pt x="18264" y="8747"/>
                </a:lnTo>
                <a:lnTo>
                  <a:pt x="18180" y="8663"/>
                </a:lnTo>
                <a:lnTo>
                  <a:pt x="18154" y="8686"/>
                </a:lnTo>
                <a:lnTo>
                  <a:pt x="18123" y="8663"/>
                </a:lnTo>
                <a:lnTo>
                  <a:pt x="18102" y="8560"/>
                </a:lnTo>
                <a:lnTo>
                  <a:pt x="18102" y="8448"/>
                </a:lnTo>
                <a:lnTo>
                  <a:pt x="18134" y="8406"/>
                </a:lnTo>
                <a:lnTo>
                  <a:pt x="18139" y="8294"/>
                </a:lnTo>
                <a:lnTo>
                  <a:pt x="18113" y="8191"/>
                </a:lnTo>
                <a:lnTo>
                  <a:pt x="18118" y="8140"/>
                </a:lnTo>
                <a:lnTo>
                  <a:pt x="18108" y="8098"/>
                </a:lnTo>
                <a:lnTo>
                  <a:pt x="18092" y="8140"/>
                </a:lnTo>
                <a:lnTo>
                  <a:pt x="18050" y="8098"/>
                </a:lnTo>
                <a:lnTo>
                  <a:pt x="18014" y="8098"/>
                </a:lnTo>
                <a:close/>
                <a:moveTo>
                  <a:pt x="18045" y="8788"/>
                </a:moveTo>
                <a:lnTo>
                  <a:pt x="18082" y="8891"/>
                </a:lnTo>
                <a:lnTo>
                  <a:pt x="18113" y="8961"/>
                </a:lnTo>
                <a:lnTo>
                  <a:pt x="18123" y="8840"/>
                </a:lnTo>
                <a:lnTo>
                  <a:pt x="18097" y="8788"/>
                </a:lnTo>
                <a:lnTo>
                  <a:pt x="18045" y="8788"/>
                </a:lnTo>
                <a:close/>
                <a:moveTo>
                  <a:pt x="18290" y="8910"/>
                </a:moveTo>
                <a:lnTo>
                  <a:pt x="18335" y="9013"/>
                </a:lnTo>
                <a:lnTo>
                  <a:pt x="18335" y="9064"/>
                </a:lnTo>
                <a:lnTo>
                  <a:pt x="18299" y="9055"/>
                </a:lnTo>
                <a:lnTo>
                  <a:pt x="18316" y="9138"/>
                </a:lnTo>
                <a:lnTo>
                  <a:pt x="18335" y="9148"/>
                </a:lnTo>
                <a:lnTo>
                  <a:pt x="18341" y="9241"/>
                </a:lnTo>
                <a:lnTo>
                  <a:pt x="18367" y="9209"/>
                </a:lnTo>
                <a:lnTo>
                  <a:pt x="18351" y="9125"/>
                </a:lnTo>
                <a:lnTo>
                  <a:pt x="18346" y="9074"/>
                </a:lnTo>
                <a:lnTo>
                  <a:pt x="18393" y="9116"/>
                </a:lnTo>
                <a:lnTo>
                  <a:pt x="18367" y="8961"/>
                </a:lnTo>
                <a:lnTo>
                  <a:pt x="18346" y="8910"/>
                </a:lnTo>
                <a:lnTo>
                  <a:pt x="18290" y="8910"/>
                </a:lnTo>
                <a:close/>
                <a:moveTo>
                  <a:pt x="18154" y="9003"/>
                </a:moveTo>
                <a:lnTo>
                  <a:pt x="18165" y="9064"/>
                </a:lnTo>
                <a:lnTo>
                  <a:pt x="18165" y="9138"/>
                </a:lnTo>
                <a:lnTo>
                  <a:pt x="18170" y="9199"/>
                </a:lnTo>
                <a:lnTo>
                  <a:pt x="18205" y="9157"/>
                </a:lnTo>
                <a:lnTo>
                  <a:pt x="18231" y="9096"/>
                </a:lnTo>
                <a:lnTo>
                  <a:pt x="18226" y="9045"/>
                </a:lnTo>
                <a:lnTo>
                  <a:pt x="18191" y="9045"/>
                </a:lnTo>
                <a:lnTo>
                  <a:pt x="18154" y="9003"/>
                </a:lnTo>
                <a:close/>
                <a:moveTo>
                  <a:pt x="18014" y="9074"/>
                </a:moveTo>
                <a:lnTo>
                  <a:pt x="17988" y="9209"/>
                </a:lnTo>
                <a:lnTo>
                  <a:pt x="17958" y="9302"/>
                </a:lnTo>
                <a:lnTo>
                  <a:pt x="17916" y="9382"/>
                </a:lnTo>
                <a:lnTo>
                  <a:pt x="17890" y="9475"/>
                </a:lnTo>
                <a:lnTo>
                  <a:pt x="17962" y="9353"/>
                </a:lnTo>
                <a:lnTo>
                  <a:pt x="17993" y="9260"/>
                </a:lnTo>
                <a:lnTo>
                  <a:pt x="18031" y="9176"/>
                </a:lnTo>
                <a:lnTo>
                  <a:pt x="18014" y="9074"/>
                </a:lnTo>
                <a:close/>
                <a:moveTo>
                  <a:pt x="18290" y="9087"/>
                </a:moveTo>
                <a:lnTo>
                  <a:pt x="18252" y="9218"/>
                </a:lnTo>
                <a:lnTo>
                  <a:pt x="18257" y="9125"/>
                </a:lnTo>
                <a:lnTo>
                  <a:pt x="18222" y="9138"/>
                </a:lnTo>
                <a:lnTo>
                  <a:pt x="18222" y="9218"/>
                </a:lnTo>
                <a:lnTo>
                  <a:pt x="18205" y="9260"/>
                </a:lnTo>
                <a:lnTo>
                  <a:pt x="18196" y="9302"/>
                </a:lnTo>
                <a:lnTo>
                  <a:pt x="18238" y="9395"/>
                </a:lnTo>
                <a:lnTo>
                  <a:pt x="18257" y="9353"/>
                </a:lnTo>
                <a:lnTo>
                  <a:pt x="18269" y="9260"/>
                </a:lnTo>
                <a:lnTo>
                  <a:pt x="18290" y="9218"/>
                </a:lnTo>
                <a:lnTo>
                  <a:pt x="18290" y="9087"/>
                </a:lnTo>
                <a:close/>
                <a:moveTo>
                  <a:pt x="7110" y="9138"/>
                </a:moveTo>
                <a:lnTo>
                  <a:pt x="7074" y="9157"/>
                </a:lnTo>
                <a:lnTo>
                  <a:pt x="7074" y="9209"/>
                </a:lnTo>
                <a:lnTo>
                  <a:pt x="7058" y="9250"/>
                </a:lnTo>
                <a:lnTo>
                  <a:pt x="7069" y="9260"/>
                </a:lnTo>
                <a:lnTo>
                  <a:pt x="7121" y="9241"/>
                </a:lnTo>
                <a:lnTo>
                  <a:pt x="7126" y="9138"/>
                </a:lnTo>
                <a:lnTo>
                  <a:pt x="7110" y="9138"/>
                </a:lnTo>
                <a:close/>
                <a:moveTo>
                  <a:pt x="15647" y="9279"/>
                </a:moveTo>
                <a:lnTo>
                  <a:pt x="15621" y="9507"/>
                </a:lnTo>
                <a:lnTo>
                  <a:pt x="15635" y="9703"/>
                </a:lnTo>
                <a:lnTo>
                  <a:pt x="15666" y="9805"/>
                </a:lnTo>
                <a:lnTo>
                  <a:pt x="15718" y="9773"/>
                </a:lnTo>
                <a:lnTo>
                  <a:pt x="15744" y="9732"/>
                </a:lnTo>
                <a:lnTo>
                  <a:pt x="15750" y="9600"/>
                </a:lnTo>
                <a:lnTo>
                  <a:pt x="15718" y="9456"/>
                </a:lnTo>
                <a:lnTo>
                  <a:pt x="15687" y="9353"/>
                </a:lnTo>
                <a:lnTo>
                  <a:pt x="15647" y="9279"/>
                </a:lnTo>
                <a:close/>
                <a:moveTo>
                  <a:pt x="18382" y="9292"/>
                </a:moveTo>
                <a:lnTo>
                  <a:pt x="18387" y="9395"/>
                </a:lnTo>
                <a:lnTo>
                  <a:pt x="18346" y="9404"/>
                </a:lnTo>
                <a:lnTo>
                  <a:pt x="18335" y="9456"/>
                </a:lnTo>
                <a:lnTo>
                  <a:pt x="18294" y="9497"/>
                </a:lnTo>
                <a:lnTo>
                  <a:pt x="18269" y="9433"/>
                </a:lnTo>
                <a:lnTo>
                  <a:pt x="18238" y="9484"/>
                </a:lnTo>
                <a:lnTo>
                  <a:pt x="18201" y="9526"/>
                </a:lnTo>
                <a:lnTo>
                  <a:pt x="18180" y="9639"/>
                </a:lnTo>
                <a:lnTo>
                  <a:pt x="18196" y="9680"/>
                </a:lnTo>
                <a:lnTo>
                  <a:pt x="18238" y="9600"/>
                </a:lnTo>
                <a:lnTo>
                  <a:pt x="18264" y="9610"/>
                </a:lnTo>
                <a:lnTo>
                  <a:pt x="18283" y="9558"/>
                </a:lnTo>
                <a:lnTo>
                  <a:pt x="18320" y="9619"/>
                </a:lnTo>
                <a:lnTo>
                  <a:pt x="18304" y="9680"/>
                </a:lnTo>
                <a:lnTo>
                  <a:pt x="18325" y="9783"/>
                </a:lnTo>
                <a:lnTo>
                  <a:pt x="18398" y="9857"/>
                </a:lnTo>
                <a:lnTo>
                  <a:pt x="18413" y="9793"/>
                </a:lnTo>
                <a:lnTo>
                  <a:pt x="18393" y="9690"/>
                </a:lnTo>
                <a:lnTo>
                  <a:pt x="18419" y="9629"/>
                </a:lnTo>
                <a:lnTo>
                  <a:pt x="18445" y="9764"/>
                </a:lnTo>
                <a:lnTo>
                  <a:pt x="18460" y="9639"/>
                </a:lnTo>
                <a:lnTo>
                  <a:pt x="18455" y="9568"/>
                </a:lnTo>
                <a:lnTo>
                  <a:pt x="18445" y="9475"/>
                </a:lnTo>
                <a:lnTo>
                  <a:pt x="18439" y="9424"/>
                </a:lnTo>
                <a:lnTo>
                  <a:pt x="18434" y="9353"/>
                </a:lnTo>
                <a:lnTo>
                  <a:pt x="18382" y="9292"/>
                </a:lnTo>
                <a:close/>
                <a:moveTo>
                  <a:pt x="17869" y="9680"/>
                </a:moveTo>
                <a:lnTo>
                  <a:pt x="17843" y="9783"/>
                </a:lnTo>
                <a:lnTo>
                  <a:pt x="17797" y="9876"/>
                </a:lnTo>
                <a:lnTo>
                  <a:pt x="17750" y="9947"/>
                </a:lnTo>
                <a:lnTo>
                  <a:pt x="17724" y="9998"/>
                </a:lnTo>
                <a:lnTo>
                  <a:pt x="17698" y="10091"/>
                </a:lnTo>
                <a:lnTo>
                  <a:pt x="17656" y="10194"/>
                </a:lnTo>
                <a:lnTo>
                  <a:pt x="17584" y="10226"/>
                </a:lnTo>
                <a:lnTo>
                  <a:pt x="17558" y="10255"/>
                </a:lnTo>
                <a:lnTo>
                  <a:pt x="17548" y="10370"/>
                </a:lnTo>
                <a:lnTo>
                  <a:pt x="17501" y="10389"/>
                </a:lnTo>
                <a:lnTo>
                  <a:pt x="17454" y="10348"/>
                </a:lnTo>
                <a:lnTo>
                  <a:pt x="17418" y="10441"/>
                </a:lnTo>
                <a:lnTo>
                  <a:pt x="17413" y="10563"/>
                </a:lnTo>
                <a:lnTo>
                  <a:pt x="17423" y="10678"/>
                </a:lnTo>
                <a:lnTo>
                  <a:pt x="17449" y="10800"/>
                </a:lnTo>
                <a:lnTo>
                  <a:pt x="17480" y="10842"/>
                </a:lnTo>
                <a:lnTo>
                  <a:pt x="17486" y="11015"/>
                </a:lnTo>
                <a:lnTo>
                  <a:pt x="17538" y="11037"/>
                </a:lnTo>
                <a:lnTo>
                  <a:pt x="17579" y="11025"/>
                </a:lnTo>
                <a:lnTo>
                  <a:pt x="17600" y="11098"/>
                </a:lnTo>
                <a:lnTo>
                  <a:pt x="17673" y="11047"/>
                </a:lnTo>
                <a:lnTo>
                  <a:pt x="17703" y="11089"/>
                </a:lnTo>
                <a:lnTo>
                  <a:pt x="17745" y="11098"/>
                </a:lnTo>
                <a:lnTo>
                  <a:pt x="17765" y="11179"/>
                </a:lnTo>
                <a:lnTo>
                  <a:pt x="17838" y="11118"/>
                </a:lnTo>
                <a:lnTo>
                  <a:pt x="17843" y="11169"/>
                </a:lnTo>
                <a:lnTo>
                  <a:pt x="17875" y="10954"/>
                </a:lnTo>
                <a:lnTo>
                  <a:pt x="17875" y="10819"/>
                </a:lnTo>
                <a:lnTo>
                  <a:pt x="17937" y="10729"/>
                </a:lnTo>
                <a:lnTo>
                  <a:pt x="17932" y="10604"/>
                </a:lnTo>
                <a:lnTo>
                  <a:pt x="17953" y="10511"/>
                </a:lnTo>
                <a:lnTo>
                  <a:pt x="18024" y="10492"/>
                </a:lnTo>
                <a:lnTo>
                  <a:pt x="17953" y="10370"/>
                </a:lnTo>
                <a:lnTo>
                  <a:pt x="17962" y="10306"/>
                </a:lnTo>
                <a:lnTo>
                  <a:pt x="17916" y="10174"/>
                </a:lnTo>
                <a:lnTo>
                  <a:pt x="17946" y="10062"/>
                </a:lnTo>
                <a:lnTo>
                  <a:pt x="17993" y="10011"/>
                </a:lnTo>
                <a:lnTo>
                  <a:pt x="17979" y="9947"/>
                </a:lnTo>
                <a:lnTo>
                  <a:pt x="18019" y="9937"/>
                </a:lnTo>
                <a:lnTo>
                  <a:pt x="18024" y="9886"/>
                </a:lnTo>
                <a:lnTo>
                  <a:pt x="17972" y="9844"/>
                </a:lnTo>
                <a:lnTo>
                  <a:pt x="17932" y="9805"/>
                </a:lnTo>
                <a:lnTo>
                  <a:pt x="17927" y="9741"/>
                </a:lnTo>
                <a:lnTo>
                  <a:pt x="17894" y="9680"/>
                </a:lnTo>
                <a:lnTo>
                  <a:pt x="17869" y="9680"/>
                </a:lnTo>
                <a:close/>
                <a:moveTo>
                  <a:pt x="16573" y="9876"/>
                </a:moveTo>
                <a:lnTo>
                  <a:pt x="16584" y="9937"/>
                </a:lnTo>
                <a:lnTo>
                  <a:pt x="16646" y="10091"/>
                </a:lnTo>
                <a:lnTo>
                  <a:pt x="16698" y="10174"/>
                </a:lnTo>
                <a:lnTo>
                  <a:pt x="16728" y="10287"/>
                </a:lnTo>
                <a:lnTo>
                  <a:pt x="16787" y="10370"/>
                </a:lnTo>
                <a:lnTo>
                  <a:pt x="16806" y="10482"/>
                </a:lnTo>
                <a:lnTo>
                  <a:pt x="16827" y="10595"/>
                </a:lnTo>
                <a:lnTo>
                  <a:pt x="16879" y="10707"/>
                </a:lnTo>
                <a:lnTo>
                  <a:pt x="16926" y="10903"/>
                </a:lnTo>
                <a:lnTo>
                  <a:pt x="16952" y="11005"/>
                </a:lnTo>
                <a:lnTo>
                  <a:pt x="16999" y="11108"/>
                </a:lnTo>
                <a:lnTo>
                  <a:pt x="17020" y="11191"/>
                </a:lnTo>
                <a:lnTo>
                  <a:pt x="17098" y="11304"/>
                </a:lnTo>
                <a:lnTo>
                  <a:pt x="17143" y="11416"/>
                </a:lnTo>
                <a:lnTo>
                  <a:pt x="17211" y="11416"/>
                </a:lnTo>
                <a:lnTo>
                  <a:pt x="17221" y="11201"/>
                </a:lnTo>
                <a:lnTo>
                  <a:pt x="17237" y="11037"/>
                </a:lnTo>
                <a:lnTo>
                  <a:pt x="17211" y="10954"/>
                </a:lnTo>
                <a:lnTo>
                  <a:pt x="17164" y="10935"/>
                </a:lnTo>
                <a:lnTo>
                  <a:pt x="17143" y="10861"/>
                </a:lnTo>
                <a:lnTo>
                  <a:pt x="17133" y="10768"/>
                </a:lnTo>
                <a:lnTo>
                  <a:pt x="17112" y="10758"/>
                </a:lnTo>
                <a:lnTo>
                  <a:pt x="17081" y="10717"/>
                </a:lnTo>
                <a:lnTo>
                  <a:pt x="17102" y="10604"/>
                </a:lnTo>
                <a:lnTo>
                  <a:pt x="17056" y="10543"/>
                </a:lnTo>
                <a:lnTo>
                  <a:pt x="17020" y="10431"/>
                </a:lnTo>
                <a:lnTo>
                  <a:pt x="16968" y="10338"/>
                </a:lnTo>
                <a:lnTo>
                  <a:pt x="16910" y="10338"/>
                </a:lnTo>
                <a:lnTo>
                  <a:pt x="16848" y="10184"/>
                </a:lnTo>
                <a:lnTo>
                  <a:pt x="16813" y="10133"/>
                </a:lnTo>
                <a:lnTo>
                  <a:pt x="16766" y="10040"/>
                </a:lnTo>
                <a:lnTo>
                  <a:pt x="16709" y="9908"/>
                </a:lnTo>
                <a:lnTo>
                  <a:pt x="16615" y="9876"/>
                </a:lnTo>
                <a:lnTo>
                  <a:pt x="16573" y="9876"/>
                </a:lnTo>
                <a:close/>
                <a:moveTo>
                  <a:pt x="18563" y="10328"/>
                </a:moveTo>
                <a:lnTo>
                  <a:pt x="18542" y="10370"/>
                </a:lnTo>
                <a:lnTo>
                  <a:pt x="18533" y="10482"/>
                </a:lnTo>
                <a:lnTo>
                  <a:pt x="18554" y="10656"/>
                </a:lnTo>
                <a:lnTo>
                  <a:pt x="18575" y="10739"/>
                </a:lnTo>
                <a:lnTo>
                  <a:pt x="18594" y="10729"/>
                </a:lnTo>
                <a:lnTo>
                  <a:pt x="18568" y="10656"/>
                </a:lnTo>
                <a:lnTo>
                  <a:pt x="18580" y="10575"/>
                </a:lnTo>
                <a:lnTo>
                  <a:pt x="18610" y="10585"/>
                </a:lnTo>
                <a:lnTo>
                  <a:pt x="18610" y="10460"/>
                </a:lnTo>
                <a:lnTo>
                  <a:pt x="18605" y="10409"/>
                </a:lnTo>
                <a:lnTo>
                  <a:pt x="18568" y="10399"/>
                </a:lnTo>
                <a:lnTo>
                  <a:pt x="18563" y="10328"/>
                </a:lnTo>
                <a:close/>
                <a:moveTo>
                  <a:pt x="18393" y="10399"/>
                </a:moveTo>
                <a:lnTo>
                  <a:pt x="18330" y="10492"/>
                </a:lnTo>
                <a:lnTo>
                  <a:pt x="18264" y="10502"/>
                </a:lnTo>
                <a:lnTo>
                  <a:pt x="18186" y="10482"/>
                </a:lnTo>
                <a:lnTo>
                  <a:pt x="18139" y="10441"/>
                </a:lnTo>
                <a:lnTo>
                  <a:pt x="18087" y="10543"/>
                </a:lnTo>
                <a:lnTo>
                  <a:pt x="18076" y="10595"/>
                </a:lnTo>
                <a:lnTo>
                  <a:pt x="18045" y="10800"/>
                </a:lnTo>
                <a:lnTo>
                  <a:pt x="18035" y="10912"/>
                </a:lnTo>
                <a:lnTo>
                  <a:pt x="18009" y="11005"/>
                </a:lnTo>
                <a:lnTo>
                  <a:pt x="18024" y="11098"/>
                </a:lnTo>
                <a:lnTo>
                  <a:pt x="18050" y="11098"/>
                </a:lnTo>
                <a:lnTo>
                  <a:pt x="18056" y="11230"/>
                </a:lnTo>
                <a:lnTo>
                  <a:pt x="18035" y="11355"/>
                </a:lnTo>
                <a:lnTo>
                  <a:pt x="18061" y="11397"/>
                </a:lnTo>
                <a:lnTo>
                  <a:pt x="18097" y="11374"/>
                </a:lnTo>
                <a:lnTo>
                  <a:pt x="18102" y="11179"/>
                </a:lnTo>
                <a:lnTo>
                  <a:pt x="18097" y="11015"/>
                </a:lnTo>
                <a:lnTo>
                  <a:pt x="18139" y="10973"/>
                </a:lnTo>
                <a:lnTo>
                  <a:pt x="18134" y="11108"/>
                </a:lnTo>
                <a:lnTo>
                  <a:pt x="18175" y="11191"/>
                </a:lnTo>
                <a:lnTo>
                  <a:pt x="18165" y="11243"/>
                </a:lnTo>
                <a:lnTo>
                  <a:pt x="18180" y="11281"/>
                </a:lnTo>
                <a:lnTo>
                  <a:pt x="18243" y="11230"/>
                </a:lnTo>
                <a:lnTo>
                  <a:pt x="18212" y="11333"/>
                </a:lnTo>
                <a:lnTo>
                  <a:pt x="18231" y="11384"/>
                </a:lnTo>
                <a:lnTo>
                  <a:pt x="18264" y="11345"/>
                </a:lnTo>
                <a:lnTo>
                  <a:pt x="18269" y="11252"/>
                </a:lnTo>
                <a:lnTo>
                  <a:pt x="18217" y="11098"/>
                </a:lnTo>
                <a:lnTo>
                  <a:pt x="18231" y="11057"/>
                </a:lnTo>
                <a:lnTo>
                  <a:pt x="18175" y="10883"/>
                </a:lnTo>
                <a:lnTo>
                  <a:pt x="18226" y="10819"/>
                </a:lnTo>
                <a:lnTo>
                  <a:pt x="18257" y="10749"/>
                </a:lnTo>
                <a:lnTo>
                  <a:pt x="18283" y="10768"/>
                </a:lnTo>
                <a:lnTo>
                  <a:pt x="18290" y="10707"/>
                </a:lnTo>
                <a:lnTo>
                  <a:pt x="18175" y="10749"/>
                </a:lnTo>
                <a:lnTo>
                  <a:pt x="18139" y="10810"/>
                </a:lnTo>
                <a:lnTo>
                  <a:pt x="18087" y="10688"/>
                </a:lnTo>
                <a:lnTo>
                  <a:pt x="18097" y="10585"/>
                </a:lnTo>
                <a:lnTo>
                  <a:pt x="18149" y="10563"/>
                </a:lnTo>
                <a:lnTo>
                  <a:pt x="18248" y="10563"/>
                </a:lnTo>
                <a:lnTo>
                  <a:pt x="18309" y="10585"/>
                </a:lnTo>
                <a:lnTo>
                  <a:pt x="18356" y="10563"/>
                </a:lnTo>
                <a:lnTo>
                  <a:pt x="18403" y="10431"/>
                </a:lnTo>
                <a:lnTo>
                  <a:pt x="18393" y="10399"/>
                </a:lnTo>
                <a:close/>
                <a:moveTo>
                  <a:pt x="18839" y="10665"/>
                </a:moveTo>
                <a:lnTo>
                  <a:pt x="18808" y="10717"/>
                </a:lnTo>
                <a:lnTo>
                  <a:pt x="18724" y="10749"/>
                </a:lnTo>
                <a:lnTo>
                  <a:pt x="18750" y="10810"/>
                </a:lnTo>
                <a:lnTo>
                  <a:pt x="18801" y="10842"/>
                </a:lnTo>
                <a:lnTo>
                  <a:pt x="18822" y="10922"/>
                </a:lnTo>
                <a:lnTo>
                  <a:pt x="18916" y="10922"/>
                </a:lnTo>
                <a:lnTo>
                  <a:pt x="18916" y="10954"/>
                </a:lnTo>
                <a:lnTo>
                  <a:pt x="18874" y="10954"/>
                </a:lnTo>
                <a:lnTo>
                  <a:pt x="18808" y="11005"/>
                </a:lnTo>
                <a:lnTo>
                  <a:pt x="18853" y="11066"/>
                </a:lnTo>
                <a:lnTo>
                  <a:pt x="18853" y="11127"/>
                </a:lnTo>
                <a:lnTo>
                  <a:pt x="18865" y="11179"/>
                </a:lnTo>
                <a:lnTo>
                  <a:pt x="18890" y="11169"/>
                </a:lnTo>
                <a:lnTo>
                  <a:pt x="18912" y="11098"/>
                </a:lnTo>
                <a:lnTo>
                  <a:pt x="18994" y="11230"/>
                </a:lnTo>
                <a:lnTo>
                  <a:pt x="19046" y="11243"/>
                </a:lnTo>
                <a:lnTo>
                  <a:pt x="19159" y="11355"/>
                </a:lnTo>
                <a:lnTo>
                  <a:pt x="19185" y="11467"/>
                </a:lnTo>
                <a:lnTo>
                  <a:pt x="19197" y="11612"/>
                </a:lnTo>
                <a:lnTo>
                  <a:pt x="19154" y="11653"/>
                </a:lnTo>
                <a:lnTo>
                  <a:pt x="19124" y="11766"/>
                </a:lnTo>
                <a:lnTo>
                  <a:pt x="19201" y="11766"/>
                </a:lnTo>
                <a:lnTo>
                  <a:pt x="19216" y="11724"/>
                </a:lnTo>
                <a:lnTo>
                  <a:pt x="19279" y="11743"/>
                </a:lnTo>
                <a:lnTo>
                  <a:pt x="19331" y="11859"/>
                </a:lnTo>
                <a:lnTo>
                  <a:pt x="19393" y="11868"/>
                </a:lnTo>
                <a:lnTo>
                  <a:pt x="19423" y="11888"/>
                </a:lnTo>
                <a:lnTo>
                  <a:pt x="19470" y="11846"/>
                </a:lnTo>
                <a:lnTo>
                  <a:pt x="19470" y="11743"/>
                </a:lnTo>
                <a:lnTo>
                  <a:pt x="19508" y="11692"/>
                </a:lnTo>
                <a:lnTo>
                  <a:pt x="19564" y="11663"/>
                </a:lnTo>
                <a:lnTo>
                  <a:pt x="19637" y="11714"/>
                </a:lnTo>
                <a:lnTo>
                  <a:pt x="19663" y="11836"/>
                </a:lnTo>
                <a:lnTo>
                  <a:pt x="19694" y="11910"/>
                </a:lnTo>
                <a:lnTo>
                  <a:pt x="19734" y="12000"/>
                </a:lnTo>
                <a:lnTo>
                  <a:pt x="19797" y="12022"/>
                </a:lnTo>
                <a:lnTo>
                  <a:pt x="19849" y="12032"/>
                </a:lnTo>
                <a:lnTo>
                  <a:pt x="19859" y="12074"/>
                </a:lnTo>
                <a:lnTo>
                  <a:pt x="19901" y="12064"/>
                </a:lnTo>
                <a:lnTo>
                  <a:pt x="19911" y="12022"/>
                </a:lnTo>
                <a:lnTo>
                  <a:pt x="19849" y="11961"/>
                </a:lnTo>
                <a:lnTo>
                  <a:pt x="19870" y="11939"/>
                </a:lnTo>
                <a:lnTo>
                  <a:pt x="19823" y="11920"/>
                </a:lnTo>
                <a:lnTo>
                  <a:pt x="19828" y="11859"/>
                </a:lnTo>
                <a:lnTo>
                  <a:pt x="19793" y="11859"/>
                </a:lnTo>
                <a:lnTo>
                  <a:pt x="19760" y="11714"/>
                </a:lnTo>
                <a:lnTo>
                  <a:pt x="19708" y="11621"/>
                </a:lnTo>
                <a:lnTo>
                  <a:pt x="19704" y="11538"/>
                </a:lnTo>
                <a:lnTo>
                  <a:pt x="19755" y="11519"/>
                </a:lnTo>
                <a:lnTo>
                  <a:pt x="19746" y="11448"/>
                </a:lnTo>
                <a:lnTo>
                  <a:pt x="19647" y="11365"/>
                </a:lnTo>
                <a:lnTo>
                  <a:pt x="19642" y="11281"/>
                </a:lnTo>
                <a:lnTo>
                  <a:pt x="19611" y="11211"/>
                </a:lnTo>
                <a:lnTo>
                  <a:pt x="19569" y="11150"/>
                </a:lnTo>
                <a:lnTo>
                  <a:pt x="19461" y="11066"/>
                </a:lnTo>
                <a:lnTo>
                  <a:pt x="19357" y="10973"/>
                </a:lnTo>
                <a:lnTo>
                  <a:pt x="19289" y="10944"/>
                </a:lnTo>
                <a:lnTo>
                  <a:pt x="19248" y="10903"/>
                </a:lnTo>
                <a:lnTo>
                  <a:pt x="19197" y="10851"/>
                </a:lnTo>
                <a:lnTo>
                  <a:pt x="19145" y="10851"/>
                </a:lnTo>
                <a:lnTo>
                  <a:pt x="19072" y="10935"/>
                </a:lnTo>
                <a:lnTo>
                  <a:pt x="19020" y="11076"/>
                </a:lnTo>
                <a:lnTo>
                  <a:pt x="18957" y="10996"/>
                </a:lnTo>
                <a:lnTo>
                  <a:pt x="18942" y="10781"/>
                </a:lnTo>
                <a:lnTo>
                  <a:pt x="18931" y="10729"/>
                </a:lnTo>
                <a:lnTo>
                  <a:pt x="18839" y="10665"/>
                </a:lnTo>
                <a:close/>
                <a:moveTo>
                  <a:pt x="19958" y="10964"/>
                </a:moveTo>
                <a:lnTo>
                  <a:pt x="19942" y="10996"/>
                </a:lnTo>
                <a:lnTo>
                  <a:pt x="19984" y="11037"/>
                </a:lnTo>
                <a:lnTo>
                  <a:pt x="20019" y="11089"/>
                </a:lnTo>
                <a:lnTo>
                  <a:pt x="20045" y="11140"/>
                </a:lnTo>
                <a:lnTo>
                  <a:pt x="20057" y="11191"/>
                </a:lnTo>
                <a:lnTo>
                  <a:pt x="20066" y="11272"/>
                </a:lnTo>
                <a:lnTo>
                  <a:pt x="20087" y="11230"/>
                </a:lnTo>
                <a:lnTo>
                  <a:pt x="20082" y="11159"/>
                </a:lnTo>
                <a:lnTo>
                  <a:pt x="20061" y="11118"/>
                </a:lnTo>
                <a:lnTo>
                  <a:pt x="20036" y="11057"/>
                </a:lnTo>
                <a:lnTo>
                  <a:pt x="20010" y="11025"/>
                </a:lnTo>
                <a:lnTo>
                  <a:pt x="19993" y="10996"/>
                </a:lnTo>
                <a:lnTo>
                  <a:pt x="19958" y="10964"/>
                </a:lnTo>
                <a:close/>
                <a:moveTo>
                  <a:pt x="18575" y="11005"/>
                </a:moveTo>
                <a:lnTo>
                  <a:pt x="18558" y="11076"/>
                </a:lnTo>
                <a:lnTo>
                  <a:pt x="18601" y="11089"/>
                </a:lnTo>
                <a:lnTo>
                  <a:pt x="18636" y="11076"/>
                </a:lnTo>
                <a:lnTo>
                  <a:pt x="18688" y="11089"/>
                </a:lnTo>
                <a:lnTo>
                  <a:pt x="18735" y="11150"/>
                </a:lnTo>
                <a:lnTo>
                  <a:pt x="18714" y="11037"/>
                </a:lnTo>
                <a:lnTo>
                  <a:pt x="18652" y="11005"/>
                </a:lnTo>
                <a:lnTo>
                  <a:pt x="18575" y="11005"/>
                </a:lnTo>
                <a:close/>
                <a:moveTo>
                  <a:pt x="18507" y="11047"/>
                </a:moveTo>
                <a:lnTo>
                  <a:pt x="18445" y="11057"/>
                </a:lnTo>
                <a:lnTo>
                  <a:pt x="18455" y="11108"/>
                </a:lnTo>
                <a:lnTo>
                  <a:pt x="18497" y="11140"/>
                </a:lnTo>
                <a:lnTo>
                  <a:pt x="18523" y="11089"/>
                </a:lnTo>
                <a:lnTo>
                  <a:pt x="18507" y="11047"/>
                </a:lnTo>
                <a:close/>
                <a:moveTo>
                  <a:pt x="20026" y="11179"/>
                </a:moveTo>
                <a:lnTo>
                  <a:pt x="19989" y="11191"/>
                </a:lnTo>
                <a:lnTo>
                  <a:pt x="19993" y="11262"/>
                </a:lnTo>
                <a:lnTo>
                  <a:pt x="19958" y="11313"/>
                </a:lnTo>
                <a:lnTo>
                  <a:pt x="19942" y="11365"/>
                </a:lnTo>
                <a:lnTo>
                  <a:pt x="19906" y="11374"/>
                </a:lnTo>
                <a:lnTo>
                  <a:pt x="19901" y="11304"/>
                </a:lnTo>
                <a:lnTo>
                  <a:pt x="19890" y="11304"/>
                </a:lnTo>
                <a:lnTo>
                  <a:pt x="19880" y="11365"/>
                </a:lnTo>
                <a:lnTo>
                  <a:pt x="19849" y="11374"/>
                </a:lnTo>
                <a:lnTo>
                  <a:pt x="19793" y="11355"/>
                </a:lnTo>
                <a:lnTo>
                  <a:pt x="19786" y="11406"/>
                </a:lnTo>
                <a:lnTo>
                  <a:pt x="19823" y="11435"/>
                </a:lnTo>
                <a:lnTo>
                  <a:pt x="19870" y="11477"/>
                </a:lnTo>
                <a:lnTo>
                  <a:pt x="19901" y="11477"/>
                </a:lnTo>
                <a:lnTo>
                  <a:pt x="19932" y="11448"/>
                </a:lnTo>
                <a:lnTo>
                  <a:pt x="19967" y="11416"/>
                </a:lnTo>
                <a:lnTo>
                  <a:pt x="19979" y="11374"/>
                </a:lnTo>
                <a:lnTo>
                  <a:pt x="20010" y="11365"/>
                </a:lnTo>
                <a:lnTo>
                  <a:pt x="20036" y="11281"/>
                </a:lnTo>
                <a:lnTo>
                  <a:pt x="20040" y="11211"/>
                </a:lnTo>
                <a:lnTo>
                  <a:pt x="20026" y="11179"/>
                </a:lnTo>
                <a:close/>
                <a:moveTo>
                  <a:pt x="20175" y="11304"/>
                </a:moveTo>
                <a:lnTo>
                  <a:pt x="20165" y="11323"/>
                </a:lnTo>
                <a:lnTo>
                  <a:pt x="20175" y="11426"/>
                </a:lnTo>
                <a:lnTo>
                  <a:pt x="20201" y="11509"/>
                </a:lnTo>
                <a:lnTo>
                  <a:pt x="20222" y="11560"/>
                </a:lnTo>
                <a:lnTo>
                  <a:pt x="20243" y="11551"/>
                </a:lnTo>
                <a:lnTo>
                  <a:pt x="20248" y="11509"/>
                </a:lnTo>
                <a:lnTo>
                  <a:pt x="20222" y="11467"/>
                </a:lnTo>
                <a:lnTo>
                  <a:pt x="20196" y="11374"/>
                </a:lnTo>
                <a:lnTo>
                  <a:pt x="20181" y="11345"/>
                </a:lnTo>
                <a:lnTo>
                  <a:pt x="20175" y="11304"/>
                </a:lnTo>
                <a:close/>
                <a:moveTo>
                  <a:pt x="18952" y="11365"/>
                </a:moveTo>
                <a:lnTo>
                  <a:pt x="18937" y="11406"/>
                </a:lnTo>
                <a:lnTo>
                  <a:pt x="18926" y="11458"/>
                </a:lnTo>
                <a:lnTo>
                  <a:pt x="18926" y="11560"/>
                </a:lnTo>
                <a:lnTo>
                  <a:pt x="18963" y="11467"/>
                </a:lnTo>
                <a:lnTo>
                  <a:pt x="18963" y="11397"/>
                </a:lnTo>
                <a:lnTo>
                  <a:pt x="18952" y="11365"/>
                </a:lnTo>
                <a:close/>
                <a:moveTo>
                  <a:pt x="17227" y="11426"/>
                </a:moveTo>
                <a:lnTo>
                  <a:pt x="17180" y="11551"/>
                </a:lnTo>
                <a:lnTo>
                  <a:pt x="17237" y="11560"/>
                </a:lnTo>
                <a:lnTo>
                  <a:pt x="17247" y="11621"/>
                </a:lnTo>
                <a:lnTo>
                  <a:pt x="17357" y="11673"/>
                </a:lnTo>
                <a:lnTo>
                  <a:pt x="17383" y="11663"/>
                </a:lnTo>
                <a:lnTo>
                  <a:pt x="17423" y="11673"/>
                </a:lnTo>
                <a:lnTo>
                  <a:pt x="17491" y="11724"/>
                </a:lnTo>
                <a:lnTo>
                  <a:pt x="17548" y="11743"/>
                </a:lnTo>
                <a:lnTo>
                  <a:pt x="17609" y="11756"/>
                </a:lnTo>
                <a:lnTo>
                  <a:pt x="17668" y="11756"/>
                </a:lnTo>
                <a:lnTo>
                  <a:pt x="17729" y="11807"/>
                </a:lnTo>
                <a:lnTo>
                  <a:pt x="17802" y="11756"/>
                </a:lnTo>
                <a:lnTo>
                  <a:pt x="17729" y="11682"/>
                </a:lnTo>
                <a:lnTo>
                  <a:pt x="17642" y="11653"/>
                </a:lnTo>
                <a:lnTo>
                  <a:pt x="17621" y="11560"/>
                </a:lnTo>
                <a:lnTo>
                  <a:pt x="17512" y="11499"/>
                </a:lnTo>
                <a:lnTo>
                  <a:pt x="17496" y="11560"/>
                </a:lnTo>
                <a:lnTo>
                  <a:pt x="17376" y="11538"/>
                </a:lnTo>
                <a:lnTo>
                  <a:pt x="17371" y="11499"/>
                </a:lnTo>
                <a:lnTo>
                  <a:pt x="17345" y="11487"/>
                </a:lnTo>
                <a:lnTo>
                  <a:pt x="17298" y="11426"/>
                </a:lnTo>
                <a:lnTo>
                  <a:pt x="17227" y="11426"/>
                </a:lnTo>
                <a:close/>
                <a:moveTo>
                  <a:pt x="20285" y="11519"/>
                </a:moveTo>
                <a:lnTo>
                  <a:pt x="20278" y="11538"/>
                </a:lnTo>
                <a:lnTo>
                  <a:pt x="20299" y="11602"/>
                </a:lnTo>
                <a:lnTo>
                  <a:pt x="20325" y="11631"/>
                </a:lnTo>
                <a:lnTo>
                  <a:pt x="20337" y="11621"/>
                </a:lnTo>
                <a:lnTo>
                  <a:pt x="20316" y="11570"/>
                </a:lnTo>
                <a:lnTo>
                  <a:pt x="20285" y="11519"/>
                </a:lnTo>
                <a:close/>
                <a:moveTo>
                  <a:pt x="20389" y="11612"/>
                </a:moveTo>
                <a:lnTo>
                  <a:pt x="20377" y="11631"/>
                </a:lnTo>
                <a:lnTo>
                  <a:pt x="20398" y="11673"/>
                </a:lnTo>
                <a:lnTo>
                  <a:pt x="20429" y="11724"/>
                </a:lnTo>
                <a:lnTo>
                  <a:pt x="20476" y="11785"/>
                </a:lnTo>
                <a:lnTo>
                  <a:pt x="20471" y="11756"/>
                </a:lnTo>
                <a:lnTo>
                  <a:pt x="20460" y="11714"/>
                </a:lnTo>
                <a:lnTo>
                  <a:pt x="20414" y="11653"/>
                </a:lnTo>
                <a:lnTo>
                  <a:pt x="20389" y="11612"/>
                </a:lnTo>
                <a:close/>
                <a:moveTo>
                  <a:pt x="17937" y="11724"/>
                </a:moveTo>
                <a:lnTo>
                  <a:pt x="17916" y="11766"/>
                </a:lnTo>
                <a:lnTo>
                  <a:pt x="17885" y="11775"/>
                </a:lnTo>
                <a:lnTo>
                  <a:pt x="17859" y="11846"/>
                </a:lnTo>
                <a:lnTo>
                  <a:pt x="17890" y="11846"/>
                </a:lnTo>
                <a:lnTo>
                  <a:pt x="17937" y="11827"/>
                </a:lnTo>
                <a:lnTo>
                  <a:pt x="18005" y="11807"/>
                </a:lnTo>
                <a:lnTo>
                  <a:pt x="17993" y="11743"/>
                </a:lnTo>
                <a:lnTo>
                  <a:pt x="17958" y="11756"/>
                </a:lnTo>
                <a:lnTo>
                  <a:pt x="17937" y="11724"/>
                </a:lnTo>
                <a:close/>
                <a:moveTo>
                  <a:pt x="18238" y="11724"/>
                </a:moveTo>
                <a:lnTo>
                  <a:pt x="18180" y="11775"/>
                </a:lnTo>
                <a:lnTo>
                  <a:pt x="18139" y="11785"/>
                </a:lnTo>
                <a:lnTo>
                  <a:pt x="18102" y="11743"/>
                </a:lnTo>
                <a:lnTo>
                  <a:pt x="18056" y="11766"/>
                </a:lnTo>
                <a:lnTo>
                  <a:pt x="18056" y="11817"/>
                </a:lnTo>
                <a:lnTo>
                  <a:pt x="18134" y="11836"/>
                </a:lnTo>
                <a:lnTo>
                  <a:pt x="18226" y="11795"/>
                </a:lnTo>
                <a:lnTo>
                  <a:pt x="18238" y="11724"/>
                </a:lnTo>
                <a:close/>
                <a:moveTo>
                  <a:pt x="18481" y="11743"/>
                </a:moveTo>
                <a:lnTo>
                  <a:pt x="18460" y="11766"/>
                </a:lnTo>
                <a:lnTo>
                  <a:pt x="18419" y="11766"/>
                </a:lnTo>
                <a:lnTo>
                  <a:pt x="18367" y="11795"/>
                </a:lnTo>
                <a:lnTo>
                  <a:pt x="18356" y="11827"/>
                </a:lnTo>
                <a:lnTo>
                  <a:pt x="18294" y="11888"/>
                </a:lnTo>
                <a:lnTo>
                  <a:pt x="18269" y="11971"/>
                </a:lnTo>
                <a:lnTo>
                  <a:pt x="18257" y="12013"/>
                </a:lnTo>
                <a:lnTo>
                  <a:pt x="18264" y="12032"/>
                </a:lnTo>
                <a:lnTo>
                  <a:pt x="18320" y="12000"/>
                </a:lnTo>
                <a:lnTo>
                  <a:pt x="18361" y="11897"/>
                </a:lnTo>
                <a:lnTo>
                  <a:pt x="18413" y="11859"/>
                </a:lnTo>
                <a:lnTo>
                  <a:pt x="18481" y="11795"/>
                </a:lnTo>
                <a:lnTo>
                  <a:pt x="18502" y="11766"/>
                </a:lnTo>
                <a:lnTo>
                  <a:pt x="18481" y="11743"/>
                </a:lnTo>
                <a:close/>
                <a:moveTo>
                  <a:pt x="20518" y="11756"/>
                </a:moveTo>
                <a:lnTo>
                  <a:pt x="20523" y="11836"/>
                </a:lnTo>
                <a:lnTo>
                  <a:pt x="20563" y="11949"/>
                </a:lnTo>
                <a:lnTo>
                  <a:pt x="20575" y="11929"/>
                </a:lnTo>
                <a:lnTo>
                  <a:pt x="20554" y="11859"/>
                </a:lnTo>
                <a:lnTo>
                  <a:pt x="20538" y="11756"/>
                </a:lnTo>
                <a:lnTo>
                  <a:pt x="20518" y="11756"/>
                </a:lnTo>
                <a:close/>
                <a:moveTo>
                  <a:pt x="20455" y="11878"/>
                </a:moveTo>
                <a:lnTo>
                  <a:pt x="20450" y="11929"/>
                </a:lnTo>
                <a:lnTo>
                  <a:pt x="20460" y="11949"/>
                </a:lnTo>
                <a:lnTo>
                  <a:pt x="20497" y="11971"/>
                </a:lnTo>
                <a:lnTo>
                  <a:pt x="20523" y="11961"/>
                </a:lnTo>
                <a:lnTo>
                  <a:pt x="20512" y="11929"/>
                </a:lnTo>
                <a:lnTo>
                  <a:pt x="20497" y="11897"/>
                </a:lnTo>
                <a:lnTo>
                  <a:pt x="20455" y="11878"/>
                </a:lnTo>
                <a:close/>
                <a:moveTo>
                  <a:pt x="18050" y="11897"/>
                </a:moveTo>
                <a:lnTo>
                  <a:pt x="17993" y="11920"/>
                </a:lnTo>
                <a:lnTo>
                  <a:pt x="18066" y="12013"/>
                </a:lnTo>
                <a:lnTo>
                  <a:pt x="18092" y="12013"/>
                </a:lnTo>
                <a:lnTo>
                  <a:pt x="18097" y="11981"/>
                </a:lnTo>
                <a:lnTo>
                  <a:pt x="18076" y="11939"/>
                </a:lnTo>
                <a:lnTo>
                  <a:pt x="18050" y="11897"/>
                </a:lnTo>
                <a:close/>
                <a:moveTo>
                  <a:pt x="20549" y="12013"/>
                </a:moveTo>
                <a:lnTo>
                  <a:pt x="20563" y="12093"/>
                </a:lnTo>
                <a:lnTo>
                  <a:pt x="20606" y="12093"/>
                </a:lnTo>
                <a:lnTo>
                  <a:pt x="20589" y="12042"/>
                </a:lnTo>
                <a:lnTo>
                  <a:pt x="20580" y="12042"/>
                </a:lnTo>
                <a:lnTo>
                  <a:pt x="20549" y="12013"/>
                </a:lnTo>
                <a:close/>
                <a:moveTo>
                  <a:pt x="19409" y="12074"/>
                </a:moveTo>
                <a:lnTo>
                  <a:pt x="19383" y="12125"/>
                </a:lnTo>
                <a:lnTo>
                  <a:pt x="19378" y="12167"/>
                </a:lnTo>
                <a:lnTo>
                  <a:pt x="19362" y="12237"/>
                </a:lnTo>
                <a:lnTo>
                  <a:pt x="19341" y="12308"/>
                </a:lnTo>
                <a:lnTo>
                  <a:pt x="19346" y="12350"/>
                </a:lnTo>
                <a:lnTo>
                  <a:pt x="19336" y="12382"/>
                </a:lnTo>
                <a:lnTo>
                  <a:pt x="19320" y="12484"/>
                </a:lnTo>
                <a:lnTo>
                  <a:pt x="19320" y="12565"/>
                </a:lnTo>
                <a:lnTo>
                  <a:pt x="19315" y="12597"/>
                </a:lnTo>
                <a:lnTo>
                  <a:pt x="19315" y="12667"/>
                </a:lnTo>
                <a:lnTo>
                  <a:pt x="19289" y="12770"/>
                </a:lnTo>
                <a:lnTo>
                  <a:pt x="19274" y="12853"/>
                </a:lnTo>
                <a:lnTo>
                  <a:pt x="19258" y="12914"/>
                </a:lnTo>
                <a:lnTo>
                  <a:pt x="19237" y="12988"/>
                </a:lnTo>
                <a:lnTo>
                  <a:pt x="19190" y="13027"/>
                </a:lnTo>
                <a:lnTo>
                  <a:pt x="19138" y="12988"/>
                </a:lnTo>
                <a:lnTo>
                  <a:pt x="19133" y="12947"/>
                </a:lnTo>
                <a:lnTo>
                  <a:pt x="19108" y="12905"/>
                </a:lnTo>
                <a:lnTo>
                  <a:pt x="19093" y="12905"/>
                </a:lnTo>
                <a:lnTo>
                  <a:pt x="19056" y="12821"/>
                </a:lnTo>
                <a:lnTo>
                  <a:pt x="19030" y="12783"/>
                </a:lnTo>
                <a:lnTo>
                  <a:pt x="18983" y="12741"/>
                </a:lnTo>
                <a:lnTo>
                  <a:pt x="18942" y="12658"/>
                </a:lnTo>
                <a:lnTo>
                  <a:pt x="18942" y="12629"/>
                </a:lnTo>
                <a:lnTo>
                  <a:pt x="18968" y="12555"/>
                </a:lnTo>
                <a:lnTo>
                  <a:pt x="18994" y="12484"/>
                </a:lnTo>
                <a:lnTo>
                  <a:pt x="18989" y="12433"/>
                </a:lnTo>
                <a:lnTo>
                  <a:pt x="19009" y="12433"/>
                </a:lnTo>
                <a:lnTo>
                  <a:pt x="19035" y="12372"/>
                </a:lnTo>
                <a:lnTo>
                  <a:pt x="19056" y="12298"/>
                </a:lnTo>
                <a:lnTo>
                  <a:pt x="19035" y="12237"/>
                </a:lnTo>
                <a:lnTo>
                  <a:pt x="19020" y="12257"/>
                </a:lnTo>
                <a:lnTo>
                  <a:pt x="18994" y="12247"/>
                </a:lnTo>
                <a:lnTo>
                  <a:pt x="18957" y="12289"/>
                </a:lnTo>
                <a:lnTo>
                  <a:pt x="18921" y="12247"/>
                </a:lnTo>
                <a:lnTo>
                  <a:pt x="18905" y="12257"/>
                </a:lnTo>
                <a:lnTo>
                  <a:pt x="18853" y="12228"/>
                </a:lnTo>
                <a:lnTo>
                  <a:pt x="18827" y="12167"/>
                </a:lnTo>
                <a:lnTo>
                  <a:pt x="18792" y="12135"/>
                </a:lnTo>
                <a:lnTo>
                  <a:pt x="18756" y="12154"/>
                </a:lnTo>
                <a:lnTo>
                  <a:pt x="18797" y="12196"/>
                </a:lnTo>
                <a:lnTo>
                  <a:pt x="18797" y="12270"/>
                </a:lnTo>
                <a:lnTo>
                  <a:pt x="18745" y="12298"/>
                </a:lnTo>
                <a:lnTo>
                  <a:pt x="18714" y="12279"/>
                </a:lnTo>
                <a:lnTo>
                  <a:pt x="18672" y="12330"/>
                </a:lnTo>
                <a:lnTo>
                  <a:pt x="18641" y="12401"/>
                </a:lnTo>
                <a:lnTo>
                  <a:pt x="18652" y="12443"/>
                </a:lnTo>
                <a:lnTo>
                  <a:pt x="18620" y="12475"/>
                </a:lnTo>
                <a:lnTo>
                  <a:pt x="18584" y="12587"/>
                </a:lnTo>
                <a:lnTo>
                  <a:pt x="18589" y="12658"/>
                </a:lnTo>
                <a:lnTo>
                  <a:pt x="18554" y="12648"/>
                </a:lnTo>
                <a:lnTo>
                  <a:pt x="18516" y="12648"/>
                </a:lnTo>
                <a:lnTo>
                  <a:pt x="18486" y="12565"/>
                </a:lnTo>
                <a:lnTo>
                  <a:pt x="18450" y="12504"/>
                </a:lnTo>
                <a:lnTo>
                  <a:pt x="18419" y="12513"/>
                </a:lnTo>
                <a:lnTo>
                  <a:pt x="18387" y="12536"/>
                </a:lnTo>
                <a:lnTo>
                  <a:pt x="18387" y="12578"/>
                </a:lnTo>
                <a:lnTo>
                  <a:pt x="18361" y="12555"/>
                </a:lnTo>
                <a:lnTo>
                  <a:pt x="18356" y="12597"/>
                </a:lnTo>
                <a:lnTo>
                  <a:pt x="18325" y="12616"/>
                </a:lnTo>
                <a:lnTo>
                  <a:pt x="18309" y="12667"/>
                </a:lnTo>
                <a:lnTo>
                  <a:pt x="18269" y="12741"/>
                </a:lnTo>
                <a:lnTo>
                  <a:pt x="18252" y="12844"/>
                </a:lnTo>
                <a:lnTo>
                  <a:pt x="18231" y="12812"/>
                </a:lnTo>
                <a:lnTo>
                  <a:pt x="18205" y="12873"/>
                </a:lnTo>
                <a:lnTo>
                  <a:pt x="18222" y="12947"/>
                </a:lnTo>
                <a:lnTo>
                  <a:pt x="18196" y="12966"/>
                </a:lnTo>
                <a:lnTo>
                  <a:pt x="18180" y="12853"/>
                </a:lnTo>
                <a:lnTo>
                  <a:pt x="18128" y="12966"/>
                </a:lnTo>
                <a:lnTo>
                  <a:pt x="18118" y="13040"/>
                </a:lnTo>
                <a:lnTo>
                  <a:pt x="18113" y="13101"/>
                </a:lnTo>
                <a:lnTo>
                  <a:pt x="18071" y="13161"/>
                </a:lnTo>
                <a:lnTo>
                  <a:pt x="18050" y="13245"/>
                </a:lnTo>
                <a:lnTo>
                  <a:pt x="18009" y="13296"/>
                </a:lnTo>
                <a:lnTo>
                  <a:pt x="17941" y="13335"/>
                </a:lnTo>
                <a:lnTo>
                  <a:pt x="17911" y="13335"/>
                </a:lnTo>
                <a:lnTo>
                  <a:pt x="17894" y="13348"/>
                </a:lnTo>
                <a:lnTo>
                  <a:pt x="17885" y="13376"/>
                </a:lnTo>
                <a:lnTo>
                  <a:pt x="17843" y="13399"/>
                </a:lnTo>
                <a:lnTo>
                  <a:pt x="17791" y="13437"/>
                </a:lnTo>
                <a:lnTo>
                  <a:pt x="17781" y="13428"/>
                </a:lnTo>
                <a:lnTo>
                  <a:pt x="17750" y="13437"/>
                </a:lnTo>
                <a:lnTo>
                  <a:pt x="17698" y="13489"/>
                </a:lnTo>
                <a:lnTo>
                  <a:pt x="17668" y="13540"/>
                </a:lnTo>
                <a:lnTo>
                  <a:pt x="17616" y="13591"/>
                </a:lnTo>
                <a:lnTo>
                  <a:pt x="17579" y="13684"/>
                </a:lnTo>
                <a:lnTo>
                  <a:pt x="17584" y="13582"/>
                </a:lnTo>
                <a:lnTo>
                  <a:pt x="17553" y="13675"/>
                </a:lnTo>
                <a:lnTo>
                  <a:pt x="17548" y="13758"/>
                </a:lnTo>
                <a:lnTo>
                  <a:pt x="17538" y="13829"/>
                </a:lnTo>
                <a:lnTo>
                  <a:pt x="17522" y="13861"/>
                </a:lnTo>
                <a:lnTo>
                  <a:pt x="17506" y="13941"/>
                </a:lnTo>
                <a:lnTo>
                  <a:pt x="17517" y="13983"/>
                </a:lnTo>
                <a:lnTo>
                  <a:pt x="17517" y="14025"/>
                </a:lnTo>
                <a:lnTo>
                  <a:pt x="17532" y="14127"/>
                </a:lnTo>
                <a:lnTo>
                  <a:pt x="17527" y="14198"/>
                </a:lnTo>
                <a:lnTo>
                  <a:pt x="17517" y="14147"/>
                </a:lnTo>
                <a:lnTo>
                  <a:pt x="17491" y="14105"/>
                </a:lnTo>
                <a:lnTo>
                  <a:pt x="17496" y="14230"/>
                </a:lnTo>
                <a:lnTo>
                  <a:pt x="17475" y="14179"/>
                </a:lnTo>
                <a:lnTo>
                  <a:pt x="17480" y="14230"/>
                </a:lnTo>
                <a:lnTo>
                  <a:pt x="17496" y="14342"/>
                </a:lnTo>
                <a:lnTo>
                  <a:pt x="17491" y="14445"/>
                </a:lnTo>
                <a:lnTo>
                  <a:pt x="17512" y="14506"/>
                </a:lnTo>
                <a:lnTo>
                  <a:pt x="17506" y="14538"/>
                </a:lnTo>
                <a:lnTo>
                  <a:pt x="17517" y="14631"/>
                </a:lnTo>
                <a:lnTo>
                  <a:pt x="17501" y="14711"/>
                </a:lnTo>
                <a:lnTo>
                  <a:pt x="17496" y="14785"/>
                </a:lnTo>
                <a:lnTo>
                  <a:pt x="17506" y="14926"/>
                </a:lnTo>
                <a:lnTo>
                  <a:pt x="17501" y="15000"/>
                </a:lnTo>
                <a:lnTo>
                  <a:pt x="17475" y="15103"/>
                </a:lnTo>
                <a:lnTo>
                  <a:pt x="17470" y="15144"/>
                </a:lnTo>
                <a:lnTo>
                  <a:pt x="17454" y="15173"/>
                </a:lnTo>
                <a:lnTo>
                  <a:pt x="17418" y="15196"/>
                </a:lnTo>
                <a:lnTo>
                  <a:pt x="17402" y="15276"/>
                </a:lnTo>
                <a:lnTo>
                  <a:pt x="17428" y="15298"/>
                </a:lnTo>
                <a:lnTo>
                  <a:pt x="17475" y="15388"/>
                </a:lnTo>
                <a:lnTo>
                  <a:pt x="17512" y="15388"/>
                </a:lnTo>
                <a:lnTo>
                  <a:pt x="17553" y="15388"/>
                </a:lnTo>
                <a:lnTo>
                  <a:pt x="17590" y="15350"/>
                </a:lnTo>
                <a:lnTo>
                  <a:pt x="17626" y="15308"/>
                </a:lnTo>
                <a:lnTo>
                  <a:pt x="17642" y="15318"/>
                </a:lnTo>
                <a:lnTo>
                  <a:pt x="17687" y="15247"/>
                </a:lnTo>
                <a:lnTo>
                  <a:pt x="17729" y="15234"/>
                </a:lnTo>
                <a:lnTo>
                  <a:pt x="17776" y="15225"/>
                </a:lnTo>
                <a:lnTo>
                  <a:pt x="17823" y="15247"/>
                </a:lnTo>
                <a:lnTo>
                  <a:pt x="17859" y="15234"/>
                </a:lnTo>
                <a:lnTo>
                  <a:pt x="17911" y="15234"/>
                </a:lnTo>
                <a:lnTo>
                  <a:pt x="17941" y="15173"/>
                </a:lnTo>
                <a:lnTo>
                  <a:pt x="17967" y="15103"/>
                </a:lnTo>
                <a:lnTo>
                  <a:pt x="18024" y="15071"/>
                </a:lnTo>
                <a:lnTo>
                  <a:pt x="18097" y="15010"/>
                </a:lnTo>
                <a:lnTo>
                  <a:pt x="18149" y="15010"/>
                </a:lnTo>
                <a:lnTo>
                  <a:pt x="18226" y="14968"/>
                </a:lnTo>
                <a:lnTo>
                  <a:pt x="18309" y="14917"/>
                </a:lnTo>
                <a:lnTo>
                  <a:pt x="18413" y="14907"/>
                </a:lnTo>
                <a:lnTo>
                  <a:pt x="18460" y="14968"/>
                </a:lnTo>
                <a:lnTo>
                  <a:pt x="18497" y="14978"/>
                </a:lnTo>
                <a:lnTo>
                  <a:pt x="18554" y="15061"/>
                </a:lnTo>
                <a:lnTo>
                  <a:pt x="18537" y="15093"/>
                </a:lnTo>
                <a:lnTo>
                  <a:pt x="18558" y="15144"/>
                </a:lnTo>
                <a:lnTo>
                  <a:pt x="18575" y="15247"/>
                </a:lnTo>
                <a:lnTo>
                  <a:pt x="18554" y="15318"/>
                </a:lnTo>
                <a:lnTo>
                  <a:pt x="18584" y="15369"/>
                </a:lnTo>
                <a:lnTo>
                  <a:pt x="18631" y="15257"/>
                </a:lnTo>
                <a:lnTo>
                  <a:pt x="18678" y="15215"/>
                </a:lnTo>
                <a:lnTo>
                  <a:pt x="18750" y="15103"/>
                </a:lnTo>
                <a:lnTo>
                  <a:pt x="18735" y="15196"/>
                </a:lnTo>
                <a:lnTo>
                  <a:pt x="18698" y="15266"/>
                </a:lnTo>
                <a:lnTo>
                  <a:pt x="18667" y="15350"/>
                </a:lnTo>
                <a:lnTo>
                  <a:pt x="18620" y="15420"/>
                </a:lnTo>
                <a:lnTo>
                  <a:pt x="18678" y="15401"/>
                </a:lnTo>
                <a:lnTo>
                  <a:pt x="18730" y="15298"/>
                </a:lnTo>
                <a:lnTo>
                  <a:pt x="18719" y="15401"/>
                </a:lnTo>
                <a:lnTo>
                  <a:pt x="18683" y="15472"/>
                </a:lnTo>
                <a:lnTo>
                  <a:pt x="18735" y="15481"/>
                </a:lnTo>
                <a:lnTo>
                  <a:pt x="18750" y="15542"/>
                </a:lnTo>
                <a:lnTo>
                  <a:pt x="18745" y="15606"/>
                </a:lnTo>
                <a:lnTo>
                  <a:pt x="18730" y="15709"/>
                </a:lnTo>
                <a:lnTo>
                  <a:pt x="18745" y="15789"/>
                </a:lnTo>
                <a:lnTo>
                  <a:pt x="18787" y="15831"/>
                </a:lnTo>
                <a:lnTo>
                  <a:pt x="18818" y="15841"/>
                </a:lnTo>
                <a:lnTo>
                  <a:pt x="18844" y="15863"/>
                </a:lnTo>
                <a:lnTo>
                  <a:pt x="18879" y="15902"/>
                </a:lnTo>
                <a:lnTo>
                  <a:pt x="18957" y="15799"/>
                </a:lnTo>
                <a:lnTo>
                  <a:pt x="18994" y="15780"/>
                </a:lnTo>
                <a:lnTo>
                  <a:pt x="18968" y="15850"/>
                </a:lnTo>
                <a:lnTo>
                  <a:pt x="18994" y="15873"/>
                </a:lnTo>
                <a:lnTo>
                  <a:pt x="19025" y="15934"/>
                </a:lnTo>
                <a:lnTo>
                  <a:pt x="19077" y="15873"/>
                </a:lnTo>
                <a:lnTo>
                  <a:pt x="19119" y="15821"/>
                </a:lnTo>
                <a:lnTo>
                  <a:pt x="19185" y="15770"/>
                </a:lnTo>
                <a:lnTo>
                  <a:pt x="19248" y="15760"/>
                </a:lnTo>
                <a:lnTo>
                  <a:pt x="19294" y="15719"/>
                </a:lnTo>
                <a:lnTo>
                  <a:pt x="19305" y="15667"/>
                </a:lnTo>
                <a:lnTo>
                  <a:pt x="19336" y="15574"/>
                </a:lnTo>
                <a:lnTo>
                  <a:pt x="19378" y="15472"/>
                </a:lnTo>
                <a:lnTo>
                  <a:pt x="19418" y="15411"/>
                </a:lnTo>
                <a:lnTo>
                  <a:pt x="19465" y="15286"/>
                </a:lnTo>
                <a:lnTo>
                  <a:pt x="19501" y="15225"/>
                </a:lnTo>
                <a:lnTo>
                  <a:pt x="19548" y="15122"/>
                </a:lnTo>
                <a:lnTo>
                  <a:pt x="19605" y="15051"/>
                </a:lnTo>
                <a:lnTo>
                  <a:pt x="19663" y="14926"/>
                </a:lnTo>
                <a:lnTo>
                  <a:pt x="19694" y="14824"/>
                </a:lnTo>
                <a:lnTo>
                  <a:pt x="19708" y="14753"/>
                </a:lnTo>
                <a:lnTo>
                  <a:pt x="19750" y="14631"/>
                </a:lnTo>
                <a:lnTo>
                  <a:pt x="19772" y="14567"/>
                </a:lnTo>
                <a:lnTo>
                  <a:pt x="19797" y="14445"/>
                </a:lnTo>
                <a:lnTo>
                  <a:pt x="19793" y="14333"/>
                </a:lnTo>
                <a:lnTo>
                  <a:pt x="19812" y="14249"/>
                </a:lnTo>
                <a:lnTo>
                  <a:pt x="19823" y="14169"/>
                </a:lnTo>
                <a:lnTo>
                  <a:pt x="19823" y="14053"/>
                </a:lnTo>
                <a:lnTo>
                  <a:pt x="19793" y="13951"/>
                </a:lnTo>
                <a:lnTo>
                  <a:pt x="19772" y="13899"/>
                </a:lnTo>
                <a:lnTo>
                  <a:pt x="19741" y="13810"/>
                </a:lnTo>
                <a:lnTo>
                  <a:pt x="19750" y="13665"/>
                </a:lnTo>
                <a:lnTo>
                  <a:pt x="19729" y="13684"/>
                </a:lnTo>
                <a:lnTo>
                  <a:pt x="19715" y="13633"/>
                </a:lnTo>
                <a:lnTo>
                  <a:pt x="19689" y="13665"/>
                </a:lnTo>
                <a:lnTo>
                  <a:pt x="19682" y="13511"/>
                </a:lnTo>
                <a:lnTo>
                  <a:pt x="19657" y="13428"/>
                </a:lnTo>
                <a:lnTo>
                  <a:pt x="19668" y="13399"/>
                </a:lnTo>
                <a:lnTo>
                  <a:pt x="19637" y="13335"/>
                </a:lnTo>
                <a:lnTo>
                  <a:pt x="19600" y="13274"/>
                </a:lnTo>
                <a:lnTo>
                  <a:pt x="19543" y="13203"/>
                </a:lnTo>
                <a:lnTo>
                  <a:pt x="19533" y="13110"/>
                </a:lnTo>
                <a:lnTo>
                  <a:pt x="19548" y="13040"/>
                </a:lnTo>
                <a:lnTo>
                  <a:pt x="19543" y="12924"/>
                </a:lnTo>
                <a:lnTo>
                  <a:pt x="19533" y="12905"/>
                </a:lnTo>
                <a:lnTo>
                  <a:pt x="19527" y="12834"/>
                </a:lnTo>
                <a:lnTo>
                  <a:pt x="19527" y="12719"/>
                </a:lnTo>
                <a:lnTo>
                  <a:pt x="19538" y="12658"/>
                </a:lnTo>
                <a:lnTo>
                  <a:pt x="19512" y="12606"/>
                </a:lnTo>
                <a:lnTo>
                  <a:pt x="19496" y="12545"/>
                </a:lnTo>
                <a:lnTo>
                  <a:pt x="19456" y="12597"/>
                </a:lnTo>
                <a:lnTo>
                  <a:pt x="19440" y="12494"/>
                </a:lnTo>
                <a:lnTo>
                  <a:pt x="19444" y="12443"/>
                </a:lnTo>
                <a:lnTo>
                  <a:pt x="19449" y="12372"/>
                </a:lnTo>
                <a:lnTo>
                  <a:pt x="19430" y="12298"/>
                </a:lnTo>
                <a:lnTo>
                  <a:pt x="19435" y="12237"/>
                </a:lnTo>
                <a:lnTo>
                  <a:pt x="19418" y="12228"/>
                </a:lnTo>
                <a:lnTo>
                  <a:pt x="19418" y="12135"/>
                </a:lnTo>
                <a:lnTo>
                  <a:pt x="19409" y="12074"/>
                </a:lnTo>
                <a:close/>
                <a:moveTo>
                  <a:pt x="13765" y="12257"/>
                </a:moveTo>
                <a:lnTo>
                  <a:pt x="13744" y="12321"/>
                </a:lnTo>
                <a:lnTo>
                  <a:pt x="13744" y="12401"/>
                </a:lnTo>
                <a:lnTo>
                  <a:pt x="13708" y="12494"/>
                </a:lnTo>
                <a:lnTo>
                  <a:pt x="13682" y="12484"/>
                </a:lnTo>
                <a:lnTo>
                  <a:pt x="13687" y="12536"/>
                </a:lnTo>
                <a:lnTo>
                  <a:pt x="13666" y="12606"/>
                </a:lnTo>
                <a:lnTo>
                  <a:pt x="13619" y="12690"/>
                </a:lnTo>
                <a:lnTo>
                  <a:pt x="13578" y="12770"/>
                </a:lnTo>
                <a:lnTo>
                  <a:pt x="13552" y="12770"/>
                </a:lnTo>
                <a:lnTo>
                  <a:pt x="13531" y="12793"/>
                </a:lnTo>
                <a:lnTo>
                  <a:pt x="13496" y="12821"/>
                </a:lnTo>
                <a:lnTo>
                  <a:pt x="13470" y="12821"/>
                </a:lnTo>
                <a:lnTo>
                  <a:pt x="13458" y="12914"/>
                </a:lnTo>
                <a:lnTo>
                  <a:pt x="13433" y="12988"/>
                </a:lnTo>
                <a:lnTo>
                  <a:pt x="13433" y="13110"/>
                </a:lnTo>
                <a:lnTo>
                  <a:pt x="13444" y="13203"/>
                </a:lnTo>
                <a:lnTo>
                  <a:pt x="13454" y="13264"/>
                </a:lnTo>
                <a:lnTo>
                  <a:pt x="13444" y="13357"/>
                </a:lnTo>
                <a:lnTo>
                  <a:pt x="13412" y="13460"/>
                </a:lnTo>
                <a:lnTo>
                  <a:pt x="13412" y="13502"/>
                </a:lnTo>
                <a:lnTo>
                  <a:pt x="13386" y="13521"/>
                </a:lnTo>
                <a:lnTo>
                  <a:pt x="13371" y="13624"/>
                </a:lnTo>
                <a:lnTo>
                  <a:pt x="13371" y="13717"/>
                </a:lnTo>
                <a:lnTo>
                  <a:pt x="13386" y="13829"/>
                </a:lnTo>
                <a:lnTo>
                  <a:pt x="13386" y="13951"/>
                </a:lnTo>
                <a:lnTo>
                  <a:pt x="13402" y="14025"/>
                </a:lnTo>
                <a:lnTo>
                  <a:pt x="13449" y="14066"/>
                </a:lnTo>
                <a:lnTo>
                  <a:pt x="13480" y="14105"/>
                </a:lnTo>
                <a:lnTo>
                  <a:pt x="13531" y="14044"/>
                </a:lnTo>
                <a:lnTo>
                  <a:pt x="13583" y="14015"/>
                </a:lnTo>
                <a:lnTo>
                  <a:pt x="13614" y="13861"/>
                </a:lnTo>
                <a:lnTo>
                  <a:pt x="13645" y="13665"/>
                </a:lnTo>
                <a:lnTo>
                  <a:pt x="13692" y="13409"/>
                </a:lnTo>
                <a:lnTo>
                  <a:pt x="13729" y="13222"/>
                </a:lnTo>
                <a:lnTo>
                  <a:pt x="13760" y="13059"/>
                </a:lnTo>
                <a:lnTo>
                  <a:pt x="13765" y="12947"/>
                </a:lnTo>
                <a:lnTo>
                  <a:pt x="13786" y="12914"/>
                </a:lnTo>
                <a:lnTo>
                  <a:pt x="13791" y="12863"/>
                </a:lnTo>
                <a:lnTo>
                  <a:pt x="13781" y="12760"/>
                </a:lnTo>
                <a:lnTo>
                  <a:pt x="13795" y="12719"/>
                </a:lnTo>
                <a:lnTo>
                  <a:pt x="13812" y="12802"/>
                </a:lnTo>
                <a:lnTo>
                  <a:pt x="13826" y="12760"/>
                </a:lnTo>
                <a:lnTo>
                  <a:pt x="13833" y="12690"/>
                </a:lnTo>
                <a:lnTo>
                  <a:pt x="13821" y="12629"/>
                </a:lnTo>
                <a:lnTo>
                  <a:pt x="13816" y="12462"/>
                </a:lnTo>
                <a:lnTo>
                  <a:pt x="13800" y="12372"/>
                </a:lnTo>
                <a:lnTo>
                  <a:pt x="13786" y="12321"/>
                </a:lnTo>
                <a:lnTo>
                  <a:pt x="13765" y="12257"/>
                </a:lnTo>
                <a:close/>
                <a:moveTo>
                  <a:pt x="20818" y="12606"/>
                </a:moveTo>
                <a:lnTo>
                  <a:pt x="20808" y="12709"/>
                </a:lnTo>
                <a:lnTo>
                  <a:pt x="20813" y="12751"/>
                </a:lnTo>
                <a:lnTo>
                  <a:pt x="20829" y="12741"/>
                </a:lnTo>
                <a:lnTo>
                  <a:pt x="20844" y="12760"/>
                </a:lnTo>
                <a:lnTo>
                  <a:pt x="20844" y="12648"/>
                </a:lnTo>
                <a:lnTo>
                  <a:pt x="20818" y="12606"/>
                </a:lnTo>
                <a:close/>
                <a:moveTo>
                  <a:pt x="20839" y="12783"/>
                </a:moveTo>
                <a:lnTo>
                  <a:pt x="20834" y="12821"/>
                </a:lnTo>
                <a:lnTo>
                  <a:pt x="20844" y="12873"/>
                </a:lnTo>
                <a:lnTo>
                  <a:pt x="20865" y="12863"/>
                </a:lnTo>
                <a:lnTo>
                  <a:pt x="20839" y="12783"/>
                </a:lnTo>
                <a:close/>
                <a:moveTo>
                  <a:pt x="0" y="12802"/>
                </a:moveTo>
                <a:lnTo>
                  <a:pt x="5" y="12873"/>
                </a:lnTo>
                <a:lnTo>
                  <a:pt x="10" y="12863"/>
                </a:lnTo>
                <a:lnTo>
                  <a:pt x="10" y="12802"/>
                </a:lnTo>
                <a:lnTo>
                  <a:pt x="0" y="12802"/>
                </a:lnTo>
                <a:close/>
                <a:moveTo>
                  <a:pt x="21600" y="12802"/>
                </a:moveTo>
                <a:lnTo>
                  <a:pt x="21560" y="12853"/>
                </a:lnTo>
                <a:lnTo>
                  <a:pt x="21543" y="12853"/>
                </a:lnTo>
                <a:lnTo>
                  <a:pt x="21508" y="12886"/>
                </a:lnTo>
                <a:lnTo>
                  <a:pt x="21513" y="12937"/>
                </a:lnTo>
                <a:lnTo>
                  <a:pt x="21555" y="12905"/>
                </a:lnTo>
                <a:lnTo>
                  <a:pt x="21595" y="12873"/>
                </a:lnTo>
                <a:lnTo>
                  <a:pt x="21600" y="12802"/>
                </a:lnTo>
                <a:close/>
                <a:moveTo>
                  <a:pt x="21482" y="12975"/>
                </a:moveTo>
                <a:lnTo>
                  <a:pt x="21466" y="13007"/>
                </a:lnTo>
                <a:lnTo>
                  <a:pt x="21440" y="12988"/>
                </a:lnTo>
                <a:lnTo>
                  <a:pt x="21414" y="13027"/>
                </a:lnTo>
                <a:lnTo>
                  <a:pt x="21409" y="13091"/>
                </a:lnTo>
                <a:lnTo>
                  <a:pt x="21440" y="13110"/>
                </a:lnTo>
                <a:lnTo>
                  <a:pt x="21482" y="13091"/>
                </a:lnTo>
                <a:lnTo>
                  <a:pt x="21496" y="13017"/>
                </a:lnTo>
                <a:lnTo>
                  <a:pt x="21482" y="12975"/>
                </a:lnTo>
                <a:close/>
                <a:moveTo>
                  <a:pt x="20580" y="13357"/>
                </a:moveTo>
                <a:lnTo>
                  <a:pt x="20580" y="13399"/>
                </a:lnTo>
                <a:lnTo>
                  <a:pt x="20606" y="13502"/>
                </a:lnTo>
                <a:lnTo>
                  <a:pt x="20636" y="13572"/>
                </a:lnTo>
                <a:lnTo>
                  <a:pt x="20674" y="13633"/>
                </a:lnTo>
                <a:lnTo>
                  <a:pt x="20700" y="13665"/>
                </a:lnTo>
                <a:lnTo>
                  <a:pt x="20725" y="13633"/>
                </a:lnTo>
                <a:lnTo>
                  <a:pt x="20704" y="13572"/>
                </a:lnTo>
                <a:lnTo>
                  <a:pt x="20667" y="13489"/>
                </a:lnTo>
                <a:lnTo>
                  <a:pt x="20653" y="13450"/>
                </a:lnTo>
                <a:lnTo>
                  <a:pt x="20632" y="13409"/>
                </a:lnTo>
                <a:lnTo>
                  <a:pt x="20606" y="13357"/>
                </a:lnTo>
                <a:lnTo>
                  <a:pt x="20580" y="13357"/>
                </a:lnTo>
                <a:close/>
                <a:moveTo>
                  <a:pt x="20725" y="15308"/>
                </a:moveTo>
                <a:lnTo>
                  <a:pt x="20700" y="15318"/>
                </a:lnTo>
                <a:lnTo>
                  <a:pt x="20693" y="15420"/>
                </a:lnTo>
                <a:lnTo>
                  <a:pt x="20704" y="15533"/>
                </a:lnTo>
                <a:lnTo>
                  <a:pt x="20709" y="15594"/>
                </a:lnTo>
                <a:lnTo>
                  <a:pt x="20704" y="15616"/>
                </a:lnTo>
                <a:lnTo>
                  <a:pt x="20693" y="15709"/>
                </a:lnTo>
                <a:lnTo>
                  <a:pt x="20667" y="15799"/>
                </a:lnTo>
                <a:lnTo>
                  <a:pt x="20627" y="15902"/>
                </a:lnTo>
                <a:lnTo>
                  <a:pt x="20570" y="15943"/>
                </a:lnTo>
                <a:lnTo>
                  <a:pt x="20549" y="15995"/>
                </a:lnTo>
                <a:lnTo>
                  <a:pt x="20589" y="16046"/>
                </a:lnTo>
                <a:lnTo>
                  <a:pt x="20580" y="16129"/>
                </a:lnTo>
                <a:lnTo>
                  <a:pt x="20507" y="16232"/>
                </a:lnTo>
                <a:lnTo>
                  <a:pt x="20523" y="16251"/>
                </a:lnTo>
                <a:lnTo>
                  <a:pt x="20518" y="16293"/>
                </a:lnTo>
                <a:lnTo>
                  <a:pt x="20580" y="16242"/>
                </a:lnTo>
                <a:lnTo>
                  <a:pt x="20648" y="16149"/>
                </a:lnTo>
                <a:lnTo>
                  <a:pt x="20693" y="16068"/>
                </a:lnTo>
                <a:lnTo>
                  <a:pt x="20709" y="16046"/>
                </a:lnTo>
                <a:lnTo>
                  <a:pt x="20725" y="15985"/>
                </a:lnTo>
                <a:lnTo>
                  <a:pt x="20756" y="15943"/>
                </a:lnTo>
                <a:lnTo>
                  <a:pt x="20797" y="15953"/>
                </a:lnTo>
                <a:lnTo>
                  <a:pt x="20844" y="15873"/>
                </a:lnTo>
                <a:lnTo>
                  <a:pt x="20895" y="15748"/>
                </a:lnTo>
                <a:lnTo>
                  <a:pt x="20874" y="15738"/>
                </a:lnTo>
                <a:lnTo>
                  <a:pt x="20823" y="15789"/>
                </a:lnTo>
                <a:lnTo>
                  <a:pt x="20792" y="15780"/>
                </a:lnTo>
                <a:lnTo>
                  <a:pt x="20761" y="15728"/>
                </a:lnTo>
                <a:lnTo>
                  <a:pt x="20787" y="15626"/>
                </a:lnTo>
                <a:lnTo>
                  <a:pt x="20771" y="15594"/>
                </a:lnTo>
                <a:lnTo>
                  <a:pt x="20740" y="15687"/>
                </a:lnTo>
                <a:lnTo>
                  <a:pt x="20745" y="15542"/>
                </a:lnTo>
                <a:lnTo>
                  <a:pt x="20766" y="15420"/>
                </a:lnTo>
                <a:lnTo>
                  <a:pt x="20730" y="15388"/>
                </a:lnTo>
                <a:lnTo>
                  <a:pt x="20725" y="15308"/>
                </a:lnTo>
                <a:close/>
                <a:moveTo>
                  <a:pt x="20445" y="16129"/>
                </a:moveTo>
                <a:lnTo>
                  <a:pt x="20382" y="16190"/>
                </a:lnTo>
                <a:lnTo>
                  <a:pt x="20346" y="16261"/>
                </a:lnTo>
                <a:lnTo>
                  <a:pt x="20311" y="16303"/>
                </a:lnTo>
                <a:lnTo>
                  <a:pt x="20248" y="16405"/>
                </a:lnTo>
                <a:lnTo>
                  <a:pt x="20186" y="16466"/>
                </a:lnTo>
                <a:lnTo>
                  <a:pt x="20113" y="16540"/>
                </a:lnTo>
                <a:lnTo>
                  <a:pt x="20052" y="16591"/>
                </a:lnTo>
                <a:lnTo>
                  <a:pt x="20005" y="16620"/>
                </a:lnTo>
                <a:lnTo>
                  <a:pt x="19880" y="16755"/>
                </a:lnTo>
                <a:lnTo>
                  <a:pt x="19812" y="16848"/>
                </a:lnTo>
                <a:lnTo>
                  <a:pt x="19802" y="16899"/>
                </a:lnTo>
                <a:lnTo>
                  <a:pt x="19854" y="16909"/>
                </a:lnTo>
                <a:lnTo>
                  <a:pt x="19870" y="16951"/>
                </a:lnTo>
                <a:lnTo>
                  <a:pt x="19922" y="16951"/>
                </a:lnTo>
                <a:lnTo>
                  <a:pt x="19963" y="16919"/>
                </a:lnTo>
                <a:lnTo>
                  <a:pt x="20031" y="16858"/>
                </a:lnTo>
                <a:lnTo>
                  <a:pt x="20118" y="16723"/>
                </a:lnTo>
                <a:lnTo>
                  <a:pt x="20170" y="16633"/>
                </a:lnTo>
                <a:lnTo>
                  <a:pt x="20238" y="16582"/>
                </a:lnTo>
                <a:lnTo>
                  <a:pt x="20278" y="16582"/>
                </a:lnTo>
                <a:lnTo>
                  <a:pt x="20290" y="16518"/>
                </a:lnTo>
                <a:lnTo>
                  <a:pt x="20337" y="16466"/>
                </a:lnTo>
                <a:lnTo>
                  <a:pt x="20414" y="16364"/>
                </a:lnTo>
                <a:lnTo>
                  <a:pt x="20460" y="16303"/>
                </a:lnTo>
                <a:lnTo>
                  <a:pt x="20481" y="16242"/>
                </a:lnTo>
                <a:lnTo>
                  <a:pt x="20486" y="16190"/>
                </a:lnTo>
                <a:lnTo>
                  <a:pt x="20424" y="16242"/>
                </a:lnTo>
                <a:lnTo>
                  <a:pt x="20434" y="16190"/>
                </a:lnTo>
                <a:lnTo>
                  <a:pt x="20445" y="16129"/>
                </a:lnTo>
                <a:close/>
                <a:moveTo>
                  <a:pt x="18869" y="16158"/>
                </a:moveTo>
                <a:lnTo>
                  <a:pt x="18848" y="16222"/>
                </a:lnTo>
                <a:lnTo>
                  <a:pt x="18844" y="16335"/>
                </a:lnTo>
                <a:lnTo>
                  <a:pt x="18822" y="16428"/>
                </a:lnTo>
                <a:lnTo>
                  <a:pt x="18813" y="16540"/>
                </a:lnTo>
                <a:lnTo>
                  <a:pt x="18848" y="16550"/>
                </a:lnTo>
                <a:lnTo>
                  <a:pt x="18853" y="16550"/>
                </a:lnTo>
                <a:lnTo>
                  <a:pt x="18926" y="16457"/>
                </a:lnTo>
                <a:lnTo>
                  <a:pt x="18931" y="16498"/>
                </a:lnTo>
                <a:lnTo>
                  <a:pt x="18978" y="16386"/>
                </a:lnTo>
                <a:lnTo>
                  <a:pt x="19009" y="16344"/>
                </a:lnTo>
                <a:lnTo>
                  <a:pt x="19061" y="16181"/>
                </a:lnTo>
                <a:lnTo>
                  <a:pt x="19030" y="16171"/>
                </a:lnTo>
                <a:lnTo>
                  <a:pt x="18978" y="16200"/>
                </a:lnTo>
                <a:lnTo>
                  <a:pt x="18942" y="16222"/>
                </a:lnTo>
                <a:lnTo>
                  <a:pt x="18900" y="16171"/>
                </a:lnTo>
                <a:lnTo>
                  <a:pt x="18869" y="16158"/>
                </a:lnTo>
                <a:close/>
                <a:moveTo>
                  <a:pt x="14464" y="17217"/>
                </a:moveTo>
                <a:lnTo>
                  <a:pt x="14459" y="17249"/>
                </a:lnTo>
                <a:lnTo>
                  <a:pt x="14438" y="17301"/>
                </a:lnTo>
                <a:lnTo>
                  <a:pt x="14429" y="17371"/>
                </a:lnTo>
                <a:lnTo>
                  <a:pt x="14511" y="17361"/>
                </a:lnTo>
                <a:lnTo>
                  <a:pt x="14537" y="17301"/>
                </a:lnTo>
                <a:lnTo>
                  <a:pt x="14542" y="17278"/>
                </a:lnTo>
                <a:lnTo>
                  <a:pt x="14490" y="17259"/>
                </a:lnTo>
                <a:lnTo>
                  <a:pt x="14464" y="17217"/>
                </a:lnTo>
                <a:close/>
                <a:moveTo>
                  <a:pt x="7737" y="17544"/>
                </a:moveTo>
                <a:lnTo>
                  <a:pt x="7717" y="17596"/>
                </a:lnTo>
                <a:lnTo>
                  <a:pt x="7670" y="17567"/>
                </a:lnTo>
                <a:lnTo>
                  <a:pt x="7618" y="17637"/>
                </a:lnTo>
                <a:lnTo>
                  <a:pt x="7654" y="17698"/>
                </a:lnTo>
                <a:lnTo>
                  <a:pt x="7691" y="17637"/>
                </a:lnTo>
                <a:lnTo>
                  <a:pt x="7722" y="17689"/>
                </a:lnTo>
                <a:lnTo>
                  <a:pt x="7784" y="17647"/>
                </a:lnTo>
                <a:lnTo>
                  <a:pt x="7788" y="17609"/>
                </a:lnTo>
                <a:lnTo>
                  <a:pt x="7737" y="17544"/>
                </a:lnTo>
                <a:close/>
                <a:moveTo>
                  <a:pt x="7213" y="17730"/>
                </a:moveTo>
                <a:lnTo>
                  <a:pt x="7178" y="17782"/>
                </a:lnTo>
                <a:lnTo>
                  <a:pt x="7183" y="17875"/>
                </a:lnTo>
                <a:lnTo>
                  <a:pt x="7167" y="17936"/>
                </a:lnTo>
                <a:lnTo>
                  <a:pt x="7089" y="17884"/>
                </a:lnTo>
                <a:lnTo>
                  <a:pt x="6996" y="17801"/>
                </a:lnTo>
                <a:lnTo>
                  <a:pt x="6950" y="17772"/>
                </a:lnTo>
                <a:lnTo>
                  <a:pt x="7053" y="17917"/>
                </a:lnTo>
                <a:lnTo>
                  <a:pt x="7121" y="17987"/>
                </a:lnTo>
                <a:lnTo>
                  <a:pt x="7204" y="18058"/>
                </a:lnTo>
                <a:lnTo>
                  <a:pt x="7260" y="18080"/>
                </a:lnTo>
                <a:lnTo>
                  <a:pt x="7307" y="18109"/>
                </a:lnTo>
                <a:lnTo>
                  <a:pt x="7364" y="18132"/>
                </a:lnTo>
                <a:lnTo>
                  <a:pt x="7400" y="18090"/>
                </a:lnTo>
                <a:lnTo>
                  <a:pt x="7406" y="18039"/>
                </a:lnTo>
                <a:lnTo>
                  <a:pt x="7437" y="18080"/>
                </a:lnTo>
                <a:lnTo>
                  <a:pt x="7484" y="18080"/>
                </a:lnTo>
                <a:lnTo>
                  <a:pt x="7494" y="18006"/>
                </a:lnTo>
                <a:lnTo>
                  <a:pt x="7416" y="17978"/>
                </a:lnTo>
                <a:lnTo>
                  <a:pt x="7333" y="17904"/>
                </a:lnTo>
                <a:lnTo>
                  <a:pt x="7286" y="17801"/>
                </a:lnTo>
                <a:lnTo>
                  <a:pt x="7256" y="17740"/>
                </a:lnTo>
                <a:lnTo>
                  <a:pt x="7213" y="17730"/>
                </a:lnTo>
                <a:close/>
                <a:moveTo>
                  <a:pt x="8085" y="19084"/>
                </a:moveTo>
                <a:lnTo>
                  <a:pt x="8054" y="19107"/>
                </a:lnTo>
                <a:lnTo>
                  <a:pt x="8033" y="19136"/>
                </a:lnTo>
                <a:lnTo>
                  <a:pt x="8007" y="19168"/>
                </a:lnTo>
                <a:lnTo>
                  <a:pt x="7976" y="19187"/>
                </a:lnTo>
                <a:lnTo>
                  <a:pt x="7944" y="19210"/>
                </a:lnTo>
                <a:lnTo>
                  <a:pt x="7929" y="19251"/>
                </a:lnTo>
                <a:lnTo>
                  <a:pt x="7882" y="19251"/>
                </a:lnTo>
                <a:lnTo>
                  <a:pt x="7861" y="19280"/>
                </a:lnTo>
                <a:lnTo>
                  <a:pt x="7847" y="19322"/>
                </a:lnTo>
                <a:lnTo>
                  <a:pt x="7840" y="19373"/>
                </a:lnTo>
                <a:lnTo>
                  <a:pt x="7814" y="19405"/>
                </a:lnTo>
                <a:lnTo>
                  <a:pt x="7795" y="19444"/>
                </a:lnTo>
                <a:lnTo>
                  <a:pt x="7774" y="19486"/>
                </a:lnTo>
                <a:lnTo>
                  <a:pt x="7763" y="19518"/>
                </a:lnTo>
                <a:lnTo>
                  <a:pt x="7753" y="19569"/>
                </a:lnTo>
                <a:lnTo>
                  <a:pt x="7774" y="19620"/>
                </a:lnTo>
                <a:lnTo>
                  <a:pt x="7795" y="19672"/>
                </a:lnTo>
                <a:lnTo>
                  <a:pt x="7800" y="19713"/>
                </a:lnTo>
                <a:lnTo>
                  <a:pt x="7800" y="19765"/>
                </a:lnTo>
                <a:lnTo>
                  <a:pt x="7788" y="19803"/>
                </a:lnTo>
                <a:lnTo>
                  <a:pt x="7800" y="19845"/>
                </a:lnTo>
                <a:lnTo>
                  <a:pt x="7814" y="19896"/>
                </a:lnTo>
                <a:lnTo>
                  <a:pt x="7840" y="19928"/>
                </a:lnTo>
                <a:lnTo>
                  <a:pt x="7866" y="19980"/>
                </a:lnTo>
                <a:lnTo>
                  <a:pt x="7899" y="20021"/>
                </a:lnTo>
                <a:lnTo>
                  <a:pt x="7924" y="20060"/>
                </a:lnTo>
                <a:lnTo>
                  <a:pt x="7944" y="20111"/>
                </a:lnTo>
                <a:lnTo>
                  <a:pt x="7950" y="20153"/>
                </a:lnTo>
                <a:lnTo>
                  <a:pt x="7939" y="20195"/>
                </a:lnTo>
                <a:lnTo>
                  <a:pt x="7903" y="20214"/>
                </a:lnTo>
                <a:lnTo>
                  <a:pt x="7856" y="20236"/>
                </a:lnTo>
                <a:lnTo>
                  <a:pt x="7805" y="20246"/>
                </a:lnTo>
                <a:lnTo>
                  <a:pt x="7758" y="20256"/>
                </a:lnTo>
                <a:lnTo>
                  <a:pt x="7727" y="20288"/>
                </a:lnTo>
                <a:lnTo>
                  <a:pt x="7691" y="20307"/>
                </a:lnTo>
                <a:lnTo>
                  <a:pt x="7639" y="20317"/>
                </a:lnTo>
                <a:lnTo>
                  <a:pt x="7597" y="20288"/>
                </a:lnTo>
                <a:lnTo>
                  <a:pt x="7546" y="20256"/>
                </a:lnTo>
                <a:lnTo>
                  <a:pt x="7494" y="20265"/>
                </a:lnTo>
                <a:lnTo>
                  <a:pt x="7432" y="20227"/>
                </a:lnTo>
                <a:lnTo>
                  <a:pt x="7432" y="20265"/>
                </a:lnTo>
                <a:lnTo>
                  <a:pt x="7416" y="20307"/>
                </a:lnTo>
                <a:lnTo>
                  <a:pt x="7359" y="20288"/>
                </a:lnTo>
                <a:lnTo>
                  <a:pt x="7303" y="20265"/>
                </a:lnTo>
                <a:lnTo>
                  <a:pt x="7244" y="20265"/>
                </a:lnTo>
                <a:lnTo>
                  <a:pt x="7192" y="20227"/>
                </a:lnTo>
                <a:lnTo>
                  <a:pt x="7147" y="20236"/>
                </a:lnTo>
                <a:lnTo>
                  <a:pt x="7084" y="20214"/>
                </a:lnTo>
                <a:lnTo>
                  <a:pt x="7032" y="20163"/>
                </a:lnTo>
                <a:lnTo>
                  <a:pt x="7032" y="20246"/>
                </a:lnTo>
                <a:lnTo>
                  <a:pt x="6980" y="20256"/>
                </a:lnTo>
                <a:lnTo>
                  <a:pt x="6928" y="20236"/>
                </a:lnTo>
                <a:lnTo>
                  <a:pt x="6881" y="20246"/>
                </a:lnTo>
                <a:lnTo>
                  <a:pt x="6836" y="20265"/>
                </a:lnTo>
                <a:lnTo>
                  <a:pt x="6789" y="20278"/>
                </a:lnTo>
                <a:lnTo>
                  <a:pt x="6726" y="20278"/>
                </a:lnTo>
                <a:lnTo>
                  <a:pt x="6690" y="20236"/>
                </a:lnTo>
                <a:lnTo>
                  <a:pt x="6634" y="20204"/>
                </a:lnTo>
                <a:lnTo>
                  <a:pt x="6571" y="20185"/>
                </a:lnTo>
                <a:lnTo>
                  <a:pt x="6525" y="20195"/>
                </a:lnTo>
                <a:lnTo>
                  <a:pt x="6462" y="20185"/>
                </a:lnTo>
                <a:lnTo>
                  <a:pt x="6426" y="20175"/>
                </a:lnTo>
                <a:lnTo>
                  <a:pt x="6483" y="20256"/>
                </a:lnTo>
                <a:lnTo>
                  <a:pt x="6514" y="20297"/>
                </a:lnTo>
                <a:lnTo>
                  <a:pt x="6556" y="20339"/>
                </a:lnTo>
                <a:lnTo>
                  <a:pt x="6613" y="20339"/>
                </a:lnTo>
                <a:lnTo>
                  <a:pt x="6655" y="20381"/>
                </a:lnTo>
                <a:lnTo>
                  <a:pt x="6700" y="20419"/>
                </a:lnTo>
                <a:lnTo>
                  <a:pt x="6707" y="20461"/>
                </a:lnTo>
                <a:lnTo>
                  <a:pt x="6639" y="20442"/>
                </a:lnTo>
                <a:lnTo>
                  <a:pt x="6577" y="20432"/>
                </a:lnTo>
                <a:lnTo>
                  <a:pt x="6509" y="20419"/>
                </a:lnTo>
                <a:lnTo>
                  <a:pt x="6473" y="20442"/>
                </a:lnTo>
                <a:lnTo>
                  <a:pt x="6415" y="20451"/>
                </a:lnTo>
                <a:lnTo>
                  <a:pt x="6354" y="20419"/>
                </a:lnTo>
                <a:lnTo>
                  <a:pt x="6292" y="20410"/>
                </a:lnTo>
                <a:lnTo>
                  <a:pt x="6219" y="20368"/>
                </a:lnTo>
                <a:lnTo>
                  <a:pt x="6193" y="20400"/>
                </a:lnTo>
                <a:lnTo>
                  <a:pt x="6146" y="20368"/>
                </a:lnTo>
                <a:lnTo>
                  <a:pt x="6104" y="20329"/>
                </a:lnTo>
                <a:lnTo>
                  <a:pt x="6059" y="20297"/>
                </a:lnTo>
                <a:lnTo>
                  <a:pt x="6038" y="20329"/>
                </a:lnTo>
                <a:lnTo>
                  <a:pt x="6000" y="20349"/>
                </a:lnTo>
                <a:lnTo>
                  <a:pt x="5934" y="20329"/>
                </a:lnTo>
                <a:lnTo>
                  <a:pt x="5892" y="20339"/>
                </a:lnTo>
                <a:lnTo>
                  <a:pt x="5871" y="20381"/>
                </a:lnTo>
                <a:lnTo>
                  <a:pt x="5819" y="20381"/>
                </a:lnTo>
                <a:lnTo>
                  <a:pt x="5758" y="20381"/>
                </a:lnTo>
                <a:lnTo>
                  <a:pt x="5696" y="20381"/>
                </a:lnTo>
                <a:lnTo>
                  <a:pt x="5638" y="20381"/>
                </a:lnTo>
                <a:lnTo>
                  <a:pt x="5571" y="20368"/>
                </a:lnTo>
                <a:lnTo>
                  <a:pt x="5508" y="20358"/>
                </a:lnTo>
                <a:lnTo>
                  <a:pt x="5468" y="20368"/>
                </a:lnTo>
                <a:lnTo>
                  <a:pt x="5411" y="20381"/>
                </a:lnTo>
                <a:lnTo>
                  <a:pt x="5343" y="20358"/>
                </a:lnTo>
                <a:lnTo>
                  <a:pt x="5291" y="20368"/>
                </a:lnTo>
                <a:lnTo>
                  <a:pt x="5255" y="20358"/>
                </a:lnTo>
                <a:lnTo>
                  <a:pt x="5218" y="20358"/>
                </a:lnTo>
                <a:lnTo>
                  <a:pt x="5187" y="20381"/>
                </a:lnTo>
                <a:lnTo>
                  <a:pt x="5162" y="20400"/>
                </a:lnTo>
                <a:lnTo>
                  <a:pt x="5126" y="20432"/>
                </a:lnTo>
                <a:lnTo>
                  <a:pt x="5074" y="20442"/>
                </a:lnTo>
                <a:lnTo>
                  <a:pt x="5022" y="20442"/>
                </a:lnTo>
                <a:lnTo>
                  <a:pt x="4996" y="20461"/>
                </a:lnTo>
                <a:lnTo>
                  <a:pt x="4949" y="20483"/>
                </a:lnTo>
                <a:lnTo>
                  <a:pt x="4898" y="20451"/>
                </a:lnTo>
                <a:lnTo>
                  <a:pt x="4860" y="20471"/>
                </a:lnTo>
                <a:lnTo>
                  <a:pt x="4876" y="20503"/>
                </a:lnTo>
                <a:lnTo>
                  <a:pt x="4923" y="20544"/>
                </a:lnTo>
                <a:lnTo>
                  <a:pt x="4959" y="20586"/>
                </a:lnTo>
                <a:lnTo>
                  <a:pt x="4907" y="20596"/>
                </a:lnTo>
                <a:lnTo>
                  <a:pt x="4893" y="20625"/>
                </a:lnTo>
                <a:lnTo>
                  <a:pt x="4872" y="20657"/>
                </a:lnTo>
                <a:lnTo>
                  <a:pt x="4834" y="20676"/>
                </a:lnTo>
                <a:lnTo>
                  <a:pt x="4783" y="20689"/>
                </a:lnTo>
                <a:lnTo>
                  <a:pt x="4711" y="20647"/>
                </a:lnTo>
                <a:lnTo>
                  <a:pt x="4659" y="20657"/>
                </a:lnTo>
                <a:lnTo>
                  <a:pt x="4608" y="20666"/>
                </a:lnTo>
                <a:lnTo>
                  <a:pt x="4540" y="20637"/>
                </a:lnTo>
                <a:lnTo>
                  <a:pt x="4509" y="20625"/>
                </a:lnTo>
                <a:lnTo>
                  <a:pt x="4634" y="20740"/>
                </a:lnTo>
                <a:lnTo>
                  <a:pt x="4700" y="20779"/>
                </a:lnTo>
                <a:lnTo>
                  <a:pt x="4783" y="20811"/>
                </a:lnTo>
                <a:lnTo>
                  <a:pt x="4846" y="20843"/>
                </a:lnTo>
                <a:lnTo>
                  <a:pt x="4928" y="20852"/>
                </a:lnTo>
                <a:lnTo>
                  <a:pt x="5011" y="20862"/>
                </a:lnTo>
                <a:lnTo>
                  <a:pt x="5093" y="20872"/>
                </a:lnTo>
                <a:lnTo>
                  <a:pt x="5183" y="20904"/>
                </a:lnTo>
                <a:lnTo>
                  <a:pt x="5260" y="20923"/>
                </a:lnTo>
                <a:lnTo>
                  <a:pt x="5307" y="20965"/>
                </a:lnTo>
                <a:lnTo>
                  <a:pt x="5307" y="20997"/>
                </a:lnTo>
                <a:lnTo>
                  <a:pt x="5281" y="21026"/>
                </a:lnTo>
                <a:lnTo>
                  <a:pt x="5239" y="21048"/>
                </a:lnTo>
                <a:lnTo>
                  <a:pt x="5157" y="21026"/>
                </a:lnTo>
                <a:lnTo>
                  <a:pt x="5084" y="21035"/>
                </a:lnTo>
                <a:lnTo>
                  <a:pt x="4990" y="21026"/>
                </a:lnTo>
                <a:lnTo>
                  <a:pt x="5079" y="21058"/>
                </a:lnTo>
                <a:lnTo>
                  <a:pt x="5136" y="21087"/>
                </a:lnTo>
                <a:lnTo>
                  <a:pt x="5223" y="21109"/>
                </a:lnTo>
                <a:lnTo>
                  <a:pt x="5270" y="21138"/>
                </a:lnTo>
                <a:lnTo>
                  <a:pt x="5291" y="21170"/>
                </a:lnTo>
                <a:lnTo>
                  <a:pt x="5312" y="21202"/>
                </a:lnTo>
                <a:lnTo>
                  <a:pt x="5348" y="21241"/>
                </a:lnTo>
                <a:lnTo>
                  <a:pt x="5463" y="21253"/>
                </a:lnTo>
                <a:lnTo>
                  <a:pt x="5524" y="21282"/>
                </a:lnTo>
                <a:lnTo>
                  <a:pt x="5659" y="21305"/>
                </a:lnTo>
                <a:lnTo>
                  <a:pt x="5800" y="21305"/>
                </a:lnTo>
                <a:lnTo>
                  <a:pt x="5830" y="21334"/>
                </a:lnTo>
                <a:lnTo>
                  <a:pt x="5758" y="21356"/>
                </a:lnTo>
                <a:lnTo>
                  <a:pt x="5689" y="21375"/>
                </a:lnTo>
                <a:lnTo>
                  <a:pt x="5581" y="21356"/>
                </a:lnTo>
                <a:lnTo>
                  <a:pt x="5416" y="21343"/>
                </a:lnTo>
                <a:lnTo>
                  <a:pt x="5343" y="21366"/>
                </a:lnTo>
                <a:lnTo>
                  <a:pt x="5187" y="21343"/>
                </a:lnTo>
                <a:lnTo>
                  <a:pt x="5079" y="21324"/>
                </a:lnTo>
                <a:lnTo>
                  <a:pt x="4959" y="21305"/>
                </a:lnTo>
                <a:lnTo>
                  <a:pt x="4872" y="21282"/>
                </a:lnTo>
                <a:lnTo>
                  <a:pt x="4846" y="21273"/>
                </a:lnTo>
                <a:lnTo>
                  <a:pt x="4789" y="21253"/>
                </a:lnTo>
                <a:lnTo>
                  <a:pt x="4700" y="21273"/>
                </a:lnTo>
                <a:lnTo>
                  <a:pt x="4695" y="21305"/>
                </a:lnTo>
                <a:lnTo>
                  <a:pt x="4601" y="21273"/>
                </a:lnTo>
                <a:lnTo>
                  <a:pt x="4596" y="21273"/>
                </a:lnTo>
                <a:lnTo>
                  <a:pt x="4591" y="21273"/>
                </a:lnTo>
                <a:lnTo>
                  <a:pt x="4591" y="21282"/>
                </a:lnTo>
                <a:lnTo>
                  <a:pt x="4587" y="21292"/>
                </a:lnTo>
                <a:lnTo>
                  <a:pt x="4493" y="21273"/>
                </a:lnTo>
                <a:lnTo>
                  <a:pt x="4519" y="21314"/>
                </a:lnTo>
                <a:lnTo>
                  <a:pt x="4985" y="21600"/>
                </a:lnTo>
                <a:lnTo>
                  <a:pt x="16615" y="21600"/>
                </a:lnTo>
                <a:lnTo>
                  <a:pt x="17081" y="21314"/>
                </a:lnTo>
                <a:lnTo>
                  <a:pt x="17046" y="21305"/>
                </a:lnTo>
                <a:lnTo>
                  <a:pt x="16999" y="21273"/>
                </a:lnTo>
                <a:lnTo>
                  <a:pt x="16874" y="21292"/>
                </a:lnTo>
                <a:lnTo>
                  <a:pt x="16879" y="21273"/>
                </a:lnTo>
                <a:lnTo>
                  <a:pt x="16879" y="21263"/>
                </a:lnTo>
                <a:lnTo>
                  <a:pt x="16801" y="21253"/>
                </a:lnTo>
                <a:lnTo>
                  <a:pt x="16832" y="21212"/>
                </a:lnTo>
                <a:lnTo>
                  <a:pt x="16780" y="21189"/>
                </a:lnTo>
                <a:lnTo>
                  <a:pt x="16754" y="21160"/>
                </a:lnTo>
                <a:lnTo>
                  <a:pt x="16740" y="21138"/>
                </a:lnTo>
                <a:lnTo>
                  <a:pt x="16724" y="21109"/>
                </a:lnTo>
                <a:lnTo>
                  <a:pt x="16728" y="21077"/>
                </a:lnTo>
                <a:lnTo>
                  <a:pt x="16749" y="21048"/>
                </a:lnTo>
                <a:lnTo>
                  <a:pt x="16735" y="21016"/>
                </a:lnTo>
                <a:lnTo>
                  <a:pt x="16792" y="20984"/>
                </a:lnTo>
                <a:lnTo>
                  <a:pt x="16843" y="20955"/>
                </a:lnTo>
                <a:lnTo>
                  <a:pt x="16900" y="20904"/>
                </a:lnTo>
                <a:lnTo>
                  <a:pt x="16994" y="20852"/>
                </a:lnTo>
                <a:lnTo>
                  <a:pt x="17065" y="20852"/>
                </a:lnTo>
                <a:lnTo>
                  <a:pt x="17149" y="20830"/>
                </a:lnTo>
                <a:lnTo>
                  <a:pt x="17237" y="20811"/>
                </a:lnTo>
                <a:lnTo>
                  <a:pt x="17268" y="20769"/>
                </a:lnTo>
                <a:lnTo>
                  <a:pt x="17211" y="20759"/>
                </a:lnTo>
                <a:lnTo>
                  <a:pt x="17227" y="20718"/>
                </a:lnTo>
                <a:lnTo>
                  <a:pt x="17258" y="20689"/>
                </a:lnTo>
                <a:lnTo>
                  <a:pt x="17279" y="20647"/>
                </a:lnTo>
                <a:lnTo>
                  <a:pt x="17315" y="20605"/>
                </a:lnTo>
                <a:lnTo>
                  <a:pt x="17362" y="20564"/>
                </a:lnTo>
                <a:lnTo>
                  <a:pt x="17409" y="20522"/>
                </a:lnTo>
                <a:lnTo>
                  <a:pt x="17465" y="20483"/>
                </a:lnTo>
                <a:lnTo>
                  <a:pt x="17527" y="20442"/>
                </a:lnTo>
                <a:lnTo>
                  <a:pt x="17590" y="20410"/>
                </a:lnTo>
                <a:lnTo>
                  <a:pt x="17647" y="20368"/>
                </a:lnTo>
                <a:lnTo>
                  <a:pt x="17720" y="20339"/>
                </a:lnTo>
                <a:lnTo>
                  <a:pt x="17781" y="20307"/>
                </a:lnTo>
                <a:lnTo>
                  <a:pt x="17849" y="20288"/>
                </a:lnTo>
                <a:lnTo>
                  <a:pt x="17906" y="20246"/>
                </a:lnTo>
                <a:lnTo>
                  <a:pt x="17958" y="20204"/>
                </a:lnTo>
                <a:lnTo>
                  <a:pt x="18014" y="20153"/>
                </a:lnTo>
                <a:lnTo>
                  <a:pt x="18071" y="20111"/>
                </a:lnTo>
                <a:lnTo>
                  <a:pt x="18113" y="20073"/>
                </a:lnTo>
                <a:lnTo>
                  <a:pt x="18113" y="20041"/>
                </a:lnTo>
                <a:lnTo>
                  <a:pt x="18082" y="20021"/>
                </a:lnTo>
                <a:lnTo>
                  <a:pt x="18061" y="19989"/>
                </a:lnTo>
                <a:lnTo>
                  <a:pt x="18024" y="19980"/>
                </a:lnTo>
                <a:lnTo>
                  <a:pt x="17979" y="19970"/>
                </a:lnTo>
                <a:lnTo>
                  <a:pt x="17927" y="19970"/>
                </a:lnTo>
                <a:lnTo>
                  <a:pt x="17885" y="19957"/>
                </a:lnTo>
                <a:lnTo>
                  <a:pt x="17833" y="19957"/>
                </a:lnTo>
                <a:lnTo>
                  <a:pt x="17797" y="19948"/>
                </a:lnTo>
                <a:lnTo>
                  <a:pt x="17797" y="19906"/>
                </a:lnTo>
                <a:lnTo>
                  <a:pt x="17765" y="19877"/>
                </a:lnTo>
                <a:lnTo>
                  <a:pt x="17776" y="19835"/>
                </a:lnTo>
                <a:lnTo>
                  <a:pt x="17734" y="19826"/>
                </a:lnTo>
                <a:lnTo>
                  <a:pt x="17687" y="19816"/>
                </a:lnTo>
                <a:lnTo>
                  <a:pt x="17673" y="19784"/>
                </a:lnTo>
                <a:lnTo>
                  <a:pt x="17661" y="19742"/>
                </a:lnTo>
                <a:lnTo>
                  <a:pt x="17642" y="19713"/>
                </a:lnTo>
                <a:lnTo>
                  <a:pt x="17590" y="19752"/>
                </a:lnTo>
                <a:lnTo>
                  <a:pt x="17538" y="19752"/>
                </a:lnTo>
                <a:lnTo>
                  <a:pt x="17506" y="19733"/>
                </a:lnTo>
                <a:lnTo>
                  <a:pt x="17460" y="19713"/>
                </a:lnTo>
                <a:lnTo>
                  <a:pt x="17413" y="19691"/>
                </a:lnTo>
                <a:lnTo>
                  <a:pt x="17383" y="19662"/>
                </a:lnTo>
                <a:lnTo>
                  <a:pt x="17357" y="19640"/>
                </a:lnTo>
                <a:lnTo>
                  <a:pt x="17345" y="19598"/>
                </a:lnTo>
                <a:lnTo>
                  <a:pt x="17383" y="19559"/>
                </a:lnTo>
                <a:lnTo>
                  <a:pt x="17371" y="19527"/>
                </a:lnTo>
                <a:lnTo>
                  <a:pt x="17331" y="19518"/>
                </a:lnTo>
                <a:lnTo>
                  <a:pt x="17273" y="19508"/>
                </a:lnTo>
                <a:lnTo>
                  <a:pt x="17227" y="19508"/>
                </a:lnTo>
                <a:lnTo>
                  <a:pt x="17169" y="19508"/>
                </a:lnTo>
                <a:lnTo>
                  <a:pt x="17124" y="19518"/>
                </a:lnTo>
                <a:lnTo>
                  <a:pt x="17060" y="19518"/>
                </a:lnTo>
                <a:lnTo>
                  <a:pt x="17009" y="19527"/>
                </a:lnTo>
                <a:lnTo>
                  <a:pt x="16983" y="19508"/>
                </a:lnTo>
                <a:lnTo>
                  <a:pt x="16983" y="19466"/>
                </a:lnTo>
                <a:lnTo>
                  <a:pt x="16999" y="19415"/>
                </a:lnTo>
                <a:lnTo>
                  <a:pt x="17020" y="19364"/>
                </a:lnTo>
                <a:lnTo>
                  <a:pt x="17009" y="19332"/>
                </a:lnTo>
                <a:lnTo>
                  <a:pt x="16978" y="19383"/>
                </a:lnTo>
                <a:lnTo>
                  <a:pt x="16936" y="19444"/>
                </a:lnTo>
                <a:lnTo>
                  <a:pt x="16890" y="19444"/>
                </a:lnTo>
                <a:lnTo>
                  <a:pt x="16843" y="19466"/>
                </a:lnTo>
                <a:lnTo>
                  <a:pt x="16792" y="19466"/>
                </a:lnTo>
                <a:lnTo>
                  <a:pt x="16740" y="19466"/>
                </a:lnTo>
                <a:lnTo>
                  <a:pt x="16683" y="19486"/>
                </a:lnTo>
                <a:lnTo>
                  <a:pt x="16631" y="19508"/>
                </a:lnTo>
                <a:lnTo>
                  <a:pt x="16594" y="19495"/>
                </a:lnTo>
                <a:lnTo>
                  <a:pt x="16558" y="19486"/>
                </a:lnTo>
                <a:lnTo>
                  <a:pt x="16516" y="19486"/>
                </a:lnTo>
                <a:lnTo>
                  <a:pt x="16464" y="19495"/>
                </a:lnTo>
                <a:lnTo>
                  <a:pt x="16424" y="19486"/>
                </a:lnTo>
                <a:lnTo>
                  <a:pt x="16392" y="19476"/>
                </a:lnTo>
                <a:lnTo>
                  <a:pt x="16346" y="19486"/>
                </a:lnTo>
                <a:lnTo>
                  <a:pt x="16299" y="19518"/>
                </a:lnTo>
                <a:lnTo>
                  <a:pt x="16243" y="19559"/>
                </a:lnTo>
                <a:lnTo>
                  <a:pt x="16196" y="19569"/>
                </a:lnTo>
                <a:lnTo>
                  <a:pt x="16144" y="19559"/>
                </a:lnTo>
                <a:lnTo>
                  <a:pt x="16102" y="19527"/>
                </a:lnTo>
                <a:lnTo>
                  <a:pt x="16087" y="19495"/>
                </a:lnTo>
                <a:lnTo>
                  <a:pt x="16035" y="19495"/>
                </a:lnTo>
                <a:lnTo>
                  <a:pt x="16019" y="19466"/>
                </a:lnTo>
                <a:lnTo>
                  <a:pt x="16014" y="19425"/>
                </a:lnTo>
                <a:lnTo>
                  <a:pt x="15993" y="19405"/>
                </a:lnTo>
                <a:lnTo>
                  <a:pt x="15946" y="19425"/>
                </a:lnTo>
                <a:lnTo>
                  <a:pt x="15889" y="19434"/>
                </a:lnTo>
                <a:lnTo>
                  <a:pt x="15842" y="19466"/>
                </a:lnTo>
                <a:lnTo>
                  <a:pt x="15791" y="19495"/>
                </a:lnTo>
                <a:lnTo>
                  <a:pt x="15734" y="19518"/>
                </a:lnTo>
                <a:lnTo>
                  <a:pt x="15682" y="19527"/>
                </a:lnTo>
                <a:lnTo>
                  <a:pt x="15640" y="19527"/>
                </a:lnTo>
                <a:lnTo>
                  <a:pt x="15595" y="19527"/>
                </a:lnTo>
                <a:lnTo>
                  <a:pt x="15569" y="19457"/>
                </a:lnTo>
                <a:lnTo>
                  <a:pt x="15557" y="19415"/>
                </a:lnTo>
                <a:lnTo>
                  <a:pt x="15536" y="19383"/>
                </a:lnTo>
                <a:lnTo>
                  <a:pt x="15517" y="19364"/>
                </a:lnTo>
                <a:lnTo>
                  <a:pt x="15418" y="19457"/>
                </a:lnTo>
                <a:lnTo>
                  <a:pt x="15376" y="19486"/>
                </a:lnTo>
                <a:lnTo>
                  <a:pt x="15336" y="19527"/>
                </a:lnTo>
                <a:lnTo>
                  <a:pt x="15289" y="19559"/>
                </a:lnTo>
                <a:lnTo>
                  <a:pt x="15246" y="19547"/>
                </a:lnTo>
                <a:lnTo>
                  <a:pt x="15200" y="19559"/>
                </a:lnTo>
                <a:lnTo>
                  <a:pt x="15154" y="19559"/>
                </a:lnTo>
                <a:lnTo>
                  <a:pt x="15107" y="19579"/>
                </a:lnTo>
                <a:lnTo>
                  <a:pt x="15081" y="19559"/>
                </a:lnTo>
                <a:lnTo>
                  <a:pt x="15044" y="19547"/>
                </a:lnTo>
                <a:lnTo>
                  <a:pt x="15013" y="19559"/>
                </a:lnTo>
                <a:lnTo>
                  <a:pt x="14973" y="19559"/>
                </a:lnTo>
                <a:lnTo>
                  <a:pt x="14931" y="19547"/>
                </a:lnTo>
                <a:lnTo>
                  <a:pt x="14879" y="19559"/>
                </a:lnTo>
                <a:lnTo>
                  <a:pt x="14843" y="19547"/>
                </a:lnTo>
                <a:lnTo>
                  <a:pt x="14811" y="19527"/>
                </a:lnTo>
                <a:lnTo>
                  <a:pt x="14811" y="19476"/>
                </a:lnTo>
                <a:lnTo>
                  <a:pt x="14806" y="19444"/>
                </a:lnTo>
                <a:lnTo>
                  <a:pt x="14754" y="19518"/>
                </a:lnTo>
                <a:lnTo>
                  <a:pt x="14707" y="19547"/>
                </a:lnTo>
                <a:lnTo>
                  <a:pt x="14662" y="19547"/>
                </a:lnTo>
                <a:lnTo>
                  <a:pt x="14615" y="19559"/>
                </a:lnTo>
                <a:lnTo>
                  <a:pt x="14568" y="19569"/>
                </a:lnTo>
                <a:lnTo>
                  <a:pt x="14526" y="19559"/>
                </a:lnTo>
                <a:lnTo>
                  <a:pt x="14490" y="19579"/>
                </a:lnTo>
                <a:lnTo>
                  <a:pt x="14455" y="19598"/>
                </a:lnTo>
                <a:lnTo>
                  <a:pt x="14417" y="19640"/>
                </a:lnTo>
                <a:lnTo>
                  <a:pt x="14370" y="19662"/>
                </a:lnTo>
                <a:lnTo>
                  <a:pt x="14318" y="19691"/>
                </a:lnTo>
                <a:lnTo>
                  <a:pt x="14273" y="19733"/>
                </a:lnTo>
                <a:lnTo>
                  <a:pt x="14247" y="19774"/>
                </a:lnTo>
                <a:lnTo>
                  <a:pt x="14210" y="19816"/>
                </a:lnTo>
                <a:lnTo>
                  <a:pt x="14158" y="19835"/>
                </a:lnTo>
                <a:lnTo>
                  <a:pt x="14111" y="19845"/>
                </a:lnTo>
                <a:lnTo>
                  <a:pt x="14059" y="19855"/>
                </a:lnTo>
                <a:lnTo>
                  <a:pt x="14029" y="19867"/>
                </a:lnTo>
                <a:lnTo>
                  <a:pt x="13988" y="19919"/>
                </a:lnTo>
                <a:lnTo>
                  <a:pt x="13962" y="19957"/>
                </a:lnTo>
                <a:lnTo>
                  <a:pt x="13920" y="19989"/>
                </a:lnTo>
                <a:lnTo>
                  <a:pt x="13884" y="20031"/>
                </a:lnTo>
                <a:lnTo>
                  <a:pt x="13859" y="20073"/>
                </a:lnTo>
                <a:lnTo>
                  <a:pt x="13816" y="20111"/>
                </a:lnTo>
                <a:lnTo>
                  <a:pt x="13765" y="20134"/>
                </a:lnTo>
                <a:lnTo>
                  <a:pt x="13718" y="20124"/>
                </a:lnTo>
                <a:lnTo>
                  <a:pt x="13697" y="20092"/>
                </a:lnTo>
                <a:lnTo>
                  <a:pt x="13734" y="20041"/>
                </a:lnTo>
                <a:lnTo>
                  <a:pt x="13769" y="19999"/>
                </a:lnTo>
                <a:lnTo>
                  <a:pt x="13791" y="19957"/>
                </a:lnTo>
                <a:lnTo>
                  <a:pt x="13739" y="19957"/>
                </a:lnTo>
                <a:lnTo>
                  <a:pt x="13748" y="19919"/>
                </a:lnTo>
                <a:lnTo>
                  <a:pt x="13795" y="19877"/>
                </a:lnTo>
                <a:lnTo>
                  <a:pt x="13847" y="19845"/>
                </a:lnTo>
                <a:lnTo>
                  <a:pt x="13868" y="19794"/>
                </a:lnTo>
                <a:lnTo>
                  <a:pt x="13878" y="19765"/>
                </a:lnTo>
                <a:lnTo>
                  <a:pt x="13878" y="19640"/>
                </a:lnTo>
                <a:lnTo>
                  <a:pt x="13833" y="19640"/>
                </a:lnTo>
                <a:lnTo>
                  <a:pt x="13791" y="19630"/>
                </a:lnTo>
                <a:lnTo>
                  <a:pt x="13755" y="19620"/>
                </a:lnTo>
                <a:lnTo>
                  <a:pt x="13713" y="19611"/>
                </a:lnTo>
                <a:lnTo>
                  <a:pt x="13677" y="19579"/>
                </a:lnTo>
                <a:lnTo>
                  <a:pt x="13625" y="19630"/>
                </a:lnTo>
                <a:lnTo>
                  <a:pt x="13583" y="19649"/>
                </a:lnTo>
                <a:lnTo>
                  <a:pt x="13541" y="19640"/>
                </a:lnTo>
                <a:lnTo>
                  <a:pt x="13515" y="19611"/>
                </a:lnTo>
                <a:lnTo>
                  <a:pt x="13496" y="19579"/>
                </a:lnTo>
                <a:lnTo>
                  <a:pt x="13444" y="19569"/>
                </a:lnTo>
                <a:lnTo>
                  <a:pt x="13423" y="19537"/>
                </a:lnTo>
                <a:lnTo>
                  <a:pt x="13392" y="19495"/>
                </a:lnTo>
                <a:lnTo>
                  <a:pt x="13402" y="19444"/>
                </a:lnTo>
                <a:lnTo>
                  <a:pt x="13371" y="19415"/>
                </a:lnTo>
                <a:lnTo>
                  <a:pt x="13334" y="19405"/>
                </a:lnTo>
                <a:lnTo>
                  <a:pt x="13293" y="19393"/>
                </a:lnTo>
                <a:lnTo>
                  <a:pt x="13251" y="19405"/>
                </a:lnTo>
                <a:lnTo>
                  <a:pt x="13199" y="19425"/>
                </a:lnTo>
                <a:lnTo>
                  <a:pt x="13159" y="19444"/>
                </a:lnTo>
                <a:lnTo>
                  <a:pt x="13112" y="19476"/>
                </a:lnTo>
                <a:lnTo>
                  <a:pt x="13096" y="19518"/>
                </a:lnTo>
                <a:lnTo>
                  <a:pt x="13049" y="19547"/>
                </a:lnTo>
                <a:lnTo>
                  <a:pt x="13008" y="19547"/>
                </a:lnTo>
                <a:lnTo>
                  <a:pt x="12971" y="19579"/>
                </a:lnTo>
                <a:lnTo>
                  <a:pt x="12926" y="19620"/>
                </a:lnTo>
                <a:lnTo>
                  <a:pt x="12884" y="19598"/>
                </a:lnTo>
                <a:lnTo>
                  <a:pt x="12848" y="19630"/>
                </a:lnTo>
                <a:lnTo>
                  <a:pt x="12801" y="19662"/>
                </a:lnTo>
                <a:lnTo>
                  <a:pt x="12764" y="19681"/>
                </a:lnTo>
                <a:lnTo>
                  <a:pt x="12707" y="19701"/>
                </a:lnTo>
                <a:lnTo>
                  <a:pt x="12660" y="19723"/>
                </a:lnTo>
                <a:lnTo>
                  <a:pt x="12608" y="19752"/>
                </a:lnTo>
                <a:lnTo>
                  <a:pt x="12563" y="19774"/>
                </a:lnTo>
                <a:lnTo>
                  <a:pt x="12542" y="19826"/>
                </a:lnTo>
                <a:lnTo>
                  <a:pt x="12490" y="19855"/>
                </a:lnTo>
                <a:lnTo>
                  <a:pt x="12464" y="19826"/>
                </a:lnTo>
                <a:lnTo>
                  <a:pt x="12438" y="19784"/>
                </a:lnTo>
                <a:lnTo>
                  <a:pt x="12391" y="19794"/>
                </a:lnTo>
                <a:lnTo>
                  <a:pt x="12360" y="19765"/>
                </a:lnTo>
                <a:lnTo>
                  <a:pt x="12344" y="19723"/>
                </a:lnTo>
                <a:lnTo>
                  <a:pt x="12304" y="19713"/>
                </a:lnTo>
                <a:lnTo>
                  <a:pt x="12271" y="19742"/>
                </a:lnTo>
                <a:lnTo>
                  <a:pt x="12241" y="19816"/>
                </a:lnTo>
                <a:lnTo>
                  <a:pt x="12200" y="19845"/>
                </a:lnTo>
                <a:lnTo>
                  <a:pt x="12153" y="19855"/>
                </a:lnTo>
                <a:lnTo>
                  <a:pt x="12111" y="19877"/>
                </a:lnTo>
                <a:lnTo>
                  <a:pt x="12071" y="19906"/>
                </a:lnTo>
                <a:lnTo>
                  <a:pt x="12024" y="19919"/>
                </a:lnTo>
                <a:lnTo>
                  <a:pt x="11977" y="19928"/>
                </a:lnTo>
                <a:lnTo>
                  <a:pt x="11925" y="19938"/>
                </a:lnTo>
                <a:lnTo>
                  <a:pt x="11878" y="19938"/>
                </a:lnTo>
                <a:lnTo>
                  <a:pt x="11826" y="19938"/>
                </a:lnTo>
                <a:lnTo>
                  <a:pt x="11774" y="19957"/>
                </a:lnTo>
                <a:lnTo>
                  <a:pt x="11753" y="19928"/>
                </a:lnTo>
                <a:lnTo>
                  <a:pt x="11734" y="19887"/>
                </a:lnTo>
                <a:lnTo>
                  <a:pt x="11687" y="19887"/>
                </a:lnTo>
                <a:lnTo>
                  <a:pt x="11640" y="19867"/>
                </a:lnTo>
                <a:lnTo>
                  <a:pt x="11593" y="19867"/>
                </a:lnTo>
                <a:lnTo>
                  <a:pt x="11541" y="19867"/>
                </a:lnTo>
                <a:lnTo>
                  <a:pt x="11494" y="19887"/>
                </a:lnTo>
                <a:lnTo>
                  <a:pt x="11458" y="19928"/>
                </a:lnTo>
                <a:lnTo>
                  <a:pt x="11442" y="19887"/>
                </a:lnTo>
                <a:lnTo>
                  <a:pt x="11385" y="19877"/>
                </a:lnTo>
                <a:lnTo>
                  <a:pt x="11339" y="19906"/>
                </a:lnTo>
                <a:lnTo>
                  <a:pt x="11319" y="19948"/>
                </a:lnTo>
                <a:lnTo>
                  <a:pt x="11267" y="19980"/>
                </a:lnTo>
                <a:lnTo>
                  <a:pt x="11246" y="19938"/>
                </a:lnTo>
                <a:lnTo>
                  <a:pt x="11215" y="19887"/>
                </a:lnTo>
                <a:lnTo>
                  <a:pt x="11168" y="19896"/>
                </a:lnTo>
                <a:lnTo>
                  <a:pt x="11138" y="19867"/>
                </a:lnTo>
                <a:lnTo>
                  <a:pt x="11112" y="19906"/>
                </a:lnTo>
                <a:lnTo>
                  <a:pt x="11075" y="19928"/>
                </a:lnTo>
                <a:lnTo>
                  <a:pt x="11023" y="19948"/>
                </a:lnTo>
                <a:lnTo>
                  <a:pt x="10976" y="19980"/>
                </a:lnTo>
                <a:lnTo>
                  <a:pt x="10930" y="19989"/>
                </a:lnTo>
                <a:lnTo>
                  <a:pt x="10883" y="20009"/>
                </a:lnTo>
                <a:lnTo>
                  <a:pt x="10836" y="20031"/>
                </a:lnTo>
                <a:lnTo>
                  <a:pt x="10789" y="20060"/>
                </a:lnTo>
                <a:lnTo>
                  <a:pt x="10775" y="20021"/>
                </a:lnTo>
                <a:lnTo>
                  <a:pt x="10723" y="20009"/>
                </a:lnTo>
                <a:lnTo>
                  <a:pt x="10671" y="20021"/>
                </a:lnTo>
                <a:lnTo>
                  <a:pt x="10613" y="20041"/>
                </a:lnTo>
                <a:lnTo>
                  <a:pt x="10561" y="20041"/>
                </a:lnTo>
                <a:lnTo>
                  <a:pt x="10551" y="19999"/>
                </a:lnTo>
                <a:lnTo>
                  <a:pt x="10504" y="19989"/>
                </a:lnTo>
                <a:lnTo>
                  <a:pt x="10483" y="20031"/>
                </a:lnTo>
                <a:lnTo>
                  <a:pt x="10483" y="20073"/>
                </a:lnTo>
                <a:lnTo>
                  <a:pt x="10432" y="20073"/>
                </a:lnTo>
                <a:lnTo>
                  <a:pt x="10412" y="20031"/>
                </a:lnTo>
                <a:lnTo>
                  <a:pt x="10360" y="20021"/>
                </a:lnTo>
                <a:lnTo>
                  <a:pt x="10328" y="20050"/>
                </a:lnTo>
                <a:lnTo>
                  <a:pt x="10313" y="20102"/>
                </a:lnTo>
                <a:lnTo>
                  <a:pt x="10283" y="20153"/>
                </a:lnTo>
                <a:lnTo>
                  <a:pt x="10240" y="20185"/>
                </a:lnTo>
                <a:lnTo>
                  <a:pt x="10193" y="20204"/>
                </a:lnTo>
                <a:lnTo>
                  <a:pt x="10153" y="20236"/>
                </a:lnTo>
                <a:lnTo>
                  <a:pt x="10127" y="20265"/>
                </a:lnTo>
                <a:lnTo>
                  <a:pt x="10116" y="20307"/>
                </a:lnTo>
                <a:lnTo>
                  <a:pt x="10163" y="20339"/>
                </a:lnTo>
                <a:lnTo>
                  <a:pt x="10153" y="20381"/>
                </a:lnTo>
                <a:lnTo>
                  <a:pt x="10116" y="20410"/>
                </a:lnTo>
                <a:lnTo>
                  <a:pt x="10085" y="20442"/>
                </a:lnTo>
                <a:lnTo>
                  <a:pt x="10033" y="20471"/>
                </a:lnTo>
                <a:lnTo>
                  <a:pt x="9991" y="20503"/>
                </a:lnTo>
                <a:lnTo>
                  <a:pt x="9946" y="20522"/>
                </a:lnTo>
                <a:lnTo>
                  <a:pt x="9899" y="20544"/>
                </a:lnTo>
                <a:lnTo>
                  <a:pt x="9842" y="20564"/>
                </a:lnTo>
                <a:lnTo>
                  <a:pt x="9779" y="20564"/>
                </a:lnTo>
                <a:lnTo>
                  <a:pt x="9753" y="20573"/>
                </a:lnTo>
                <a:lnTo>
                  <a:pt x="9701" y="20586"/>
                </a:lnTo>
                <a:lnTo>
                  <a:pt x="9649" y="20605"/>
                </a:lnTo>
                <a:lnTo>
                  <a:pt x="9619" y="20647"/>
                </a:lnTo>
                <a:lnTo>
                  <a:pt x="9576" y="20676"/>
                </a:lnTo>
                <a:lnTo>
                  <a:pt x="9536" y="20708"/>
                </a:lnTo>
                <a:lnTo>
                  <a:pt x="9473" y="20727"/>
                </a:lnTo>
                <a:lnTo>
                  <a:pt x="9427" y="20750"/>
                </a:lnTo>
                <a:lnTo>
                  <a:pt x="9411" y="20769"/>
                </a:lnTo>
                <a:lnTo>
                  <a:pt x="9421" y="20843"/>
                </a:lnTo>
                <a:lnTo>
                  <a:pt x="9442" y="20881"/>
                </a:lnTo>
                <a:lnTo>
                  <a:pt x="9520" y="20881"/>
                </a:lnTo>
                <a:lnTo>
                  <a:pt x="9593" y="20862"/>
                </a:lnTo>
                <a:lnTo>
                  <a:pt x="9666" y="20862"/>
                </a:lnTo>
                <a:lnTo>
                  <a:pt x="9675" y="20904"/>
                </a:lnTo>
                <a:lnTo>
                  <a:pt x="9696" y="20933"/>
                </a:lnTo>
                <a:lnTo>
                  <a:pt x="9727" y="20965"/>
                </a:lnTo>
                <a:lnTo>
                  <a:pt x="9675" y="20984"/>
                </a:lnTo>
                <a:lnTo>
                  <a:pt x="9597" y="21006"/>
                </a:lnTo>
                <a:lnTo>
                  <a:pt x="9520" y="21016"/>
                </a:lnTo>
                <a:lnTo>
                  <a:pt x="9458" y="21035"/>
                </a:lnTo>
                <a:lnTo>
                  <a:pt x="9390" y="21048"/>
                </a:lnTo>
                <a:lnTo>
                  <a:pt x="9298" y="21058"/>
                </a:lnTo>
                <a:lnTo>
                  <a:pt x="9251" y="21077"/>
                </a:lnTo>
                <a:lnTo>
                  <a:pt x="9240" y="21109"/>
                </a:lnTo>
                <a:lnTo>
                  <a:pt x="9157" y="21099"/>
                </a:lnTo>
                <a:lnTo>
                  <a:pt x="9065" y="21077"/>
                </a:lnTo>
                <a:lnTo>
                  <a:pt x="8976" y="21087"/>
                </a:lnTo>
                <a:lnTo>
                  <a:pt x="8919" y="21109"/>
                </a:lnTo>
                <a:lnTo>
                  <a:pt x="8851" y="21128"/>
                </a:lnTo>
                <a:lnTo>
                  <a:pt x="8799" y="21151"/>
                </a:lnTo>
                <a:lnTo>
                  <a:pt x="8747" y="21180"/>
                </a:lnTo>
                <a:lnTo>
                  <a:pt x="8716" y="21202"/>
                </a:lnTo>
                <a:lnTo>
                  <a:pt x="8686" y="21170"/>
                </a:lnTo>
                <a:lnTo>
                  <a:pt x="8634" y="21138"/>
                </a:lnTo>
                <a:lnTo>
                  <a:pt x="8556" y="21109"/>
                </a:lnTo>
                <a:lnTo>
                  <a:pt x="8483" y="21087"/>
                </a:lnTo>
                <a:lnTo>
                  <a:pt x="8380" y="21067"/>
                </a:lnTo>
                <a:lnTo>
                  <a:pt x="8281" y="21048"/>
                </a:lnTo>
                <a:lnTo>
                  <a:pt x="8203" y="21026"/>
                </a:lnTo>
                <a:lnTo>
                  <a:pt x="8137" y="20997"/>
                </a:lnTo>
                <a:lnTo>
                  <a:pt x="8059" y="20974"/>
                </a:lnTo>
                <a:lnTo>
                  <a:pt x="7970" y="20955"/>
                </a:lnTo>
                <a:lnTo>
                  <a:pt x="7903" y="20923"/>
                </a:lnTo>
                <a:lnTo>
                  <a:pt x="7878" y="20881"/>
                </a:lnTo>
                <a:lnTo>
                  <a:pt x="7814" y="20852"/>
                </a:lnTo>
                <a:lnTo>
                  <a:pt x="7795" y="20820"/>
                </a:lnTo>
                <a:lnTo>
                  <a:pt x="7779" y="20779"/>
                </a:lnTo>
                <a:lnTo>
                  <a:pt x="7821" y="20750"/>
                </a:lnTo>
                <a:lnTo>
                  <a:pt x="7892" y="20759"/>
                </a:lnTo>
                <a:lnTo>
                  <a:pt x="7924" y="20727"/>
                </a:lnTo>
                <a:lnTo>
                  <a:pt x="7882" y="20698"/>
                </a:lnTo>
                <a:lnTo>
                  <a:pt x="7826" y="20666"/>
                </a:lnTo>
                <a:lnTo>
                  <a:pt x="7753" y="20647"/>
                </a:lnTo>
                <a:lnTo>
                  <a:pt x="7722" y="20605"/>
                </a:lnTo>
                <a:lnTo>
                  <a:pt x="7788" y="20605"/>
                </a:lnTo>
                <a:lnTo>
                  <a:pt x="7852" y="20596"/>
                </a:lnTo>
                <a:lnTo>
                  <a:pt x="7924" y="20605"/>
                </a:lnTo>
                <a:lnTo>
                  <a:pt x="7986" y="20596"/>
                </a:lnTo>
                <a:lnTo>
                  <a:pt x="8002" y="20554"/>
                </a:lnTo>
                <a:lnTo>
                  <a:pt x="8043" y="20535"/>
                </a:lnTo>
                <a:lnTo>
                  <a:pt x="8085" y="20512"/>
                </a:lnTo>
                <a:lnTo>
                  <a:pt x="8132" y="20493"/>
                </a:lnTo>
                <a:lnTo>
                  <a:pt x="8177" y="20461"/>
                </a:lnTo>
                <a:lnTo>
                  <a:pt x="8193" y="20419"/>
                </a:lnTo>
                <a:lnTo>
                  <a:pt x="8198" y="20390"/>
                </a:lnTo>
                <a:lnTo>
                  <a:pt x="8250" y="20368"/>
                </a:lnTo>
                <a:lnTo>
                  <a:pt x="8261" y="20339"/>
                </a:lnTo>
                <a:lnTo>
                  <a:pt x="8271" y="20288"/>
                </a:lnTo>
                <a:lnTo>
                  <a:pt x="8255" y="20236"/>
                </a:lnTo>
                <a:lnTo>
                  <a:pt x="8229" y="20195"/>
                </a:lnTo>
                <a:lnTo>
                  <a:pt x="8214" y="20143"/>
                </a:lnTo>
                <a:lnTo>
                  <a:pt x="8188" y="20102"/>
                </a:lnTo>
                <a:lnTo>
                  <a:pt x="8151" y="19999"/>
                </a:lnTo>
                <a:lnTo>
                  <a:pt x="8125" y="19957"/>
                </a:lnTo>
                <a:lnTo>
                  <a:pt x="8095" y="19928"/>
                </a:lnTo>
                <a:lnTo>
                  <a:pt x="8069" y="19877"/>
                </a:lnTo>
                <a:lnTo>
                  <a:pt x="8048" y="19835"/>
                </a:lnTo>
                <a:lnTo>
                  <a:pt x="8017" y="19794"/>
                </a:lnTo>
                <a:lnTo>
                  <a:pt x="7976" y="19752"/>
                </a:lnTo>
                <a:lnTo>
                  <a:pt x="7929" y="19733"/>
                </a:lnTo>
                <a:lnTo>
                  <a:pt x="7899" y="19691"/>
                </a:lnTo>
                <a:lnTo>
                  <a:pt x="7866" y="19640"/>
                </a:lnTo>
                <a:lnTo>
                  <a:pt x="7861" y="19598"/>
                </a:lnTo>
                <a:lnTo>
                  <a:pt x="7878" y="19547"/>
                </a:lnTo>
                <a:lnTo>
                  <a:pt x="7892" y="19518"/>
                </a:lnTo>
                <a:lnTo>
                  <a:pt x="7908" y="19476"/>
                </a:lnTo>
                <a:lnTo>
                  <a:pt x="7950" y="19466"/>
                </a:lnTo>
                <a:lnTo>
                  <a:pt x="7970" y="19434"/>
                </a:lnTo>
                <a:lnTo>
                  <a:pt x="7939" y="19393"/>
                </a:lnTo>
                <a:lnTo>
                  <a:pt x="7924" y="19354"/>
                </a:lnTo>
                <a:lnTo>
                  <a:pt x="7918" y="19312"/>
                </a:lnTo>
                <a:lnTo>
                  <a:pt x="7934" y="19271"/>
                </a:lnTo>
                <a:lnTo>
                  <a:pt x="7960" y="19239"/>
                </a:lnTo>
                <a:lnTo>
                  <a:pt x="7986" y="19210"/>
                </a:lnTo>
                <a:lnTo>
                  <a:pt x="8022" y="19200"/>
                </a:lnTo>
                <a:lnTo>
                  <a:pt x="8059" y="19219"/>
                </a:lnTo>
                <a:lnTo>
                  <a:pt x="8073" y="19200"/>
                </a:lnTo>
                <a:lnTo>
                  <a:pt x="8111" y="19158"/>
                </a:lnTo>
                <a:lnTo>
                  <a:pt x="8120" y="19117"/>
                </a:lnTo>
                <a:lnTo>
                  <a:pt x="8085" y="19084"/>
                </a:lnTo>
                <a:close/>
                <a:moveTo>
                  <a:pt x="7696" y="19752"/>
                </a:moveTo>
                <a:lnTo>
                  <a:pt x="7659" y="19774"/>
                </a:lnTo>
                <a:lnTo>
                  <a:pt x="7654" y="19826"/>
                </a:lnTo>
                <a:lnTo>
                  <a:pt x="7685" y="19919"/>
                </a:lnTo>
                <a:lnTo>
                  <a:pt x="7696" y="19957"/>
                </a:lnTo>
                <a:lnTo>
                  <a:pt x="7701" y="20009"/>
                </a:lnTo>
                <a:lnTo>
                  <a:pt x="7649" y="20009"/>
                </a:lnTo>
                <a:lnTo>
                  <a:pt x="7623" y="20021"/>
                </a:lnTo>
                <a:lnTo>
                  <a:pt x="7592" y="20073"/>
                </a:lnTo>
                <a:lnTo>
                  <a:pt x="7614" y="20111"/>
                </a:lnTo>
                <a:lnTo>
                  <a:pt x="7659" y="20143"/>
                </a:lnTo>
                <a:lnTo>
                  <a:pt x="7701" y="20134"/>
                </a:lnTo>
                <a:lnTo>
                  <a:pt x="7743" y="20111"/>
                </a:lnTo>
                <a:lnTo>
                  <a:pt x="7737" y="20153"/>
                </a:lnTo>
                <a:lnTo>
                  <a:pt x="7795" y="20163"/>
                </a:lnTo>
                <a:lnTo>
                  <a:pt x="7835" y="20143"/>
                </a:lnTo>
                <a:lnTo>
                  <a:pt x="7878" y="20124"/>
                </a:lnTo>
                <a:lnTo>
                  <a:pt x="7878" y="20082"/>
                </a:lnTo>
                <a:lnTo>
                  <a:pt x="7873" y="20041"/>
                </a:lnTo>
                <a:lnTo>
                  <a:pt x="7852" y="19989"/>
                </a:lnTo>
                <a:lnTo>
                  <a:pt x="7821" y="19938"/>
                </a:lnTo>
                <a:lnTo>
                  <a:pt x="7788" y="19887"/>
                </a:lnTo>
                <a:lnTo>
                  <a:pt x="7758" y="19835"/>
                </a:lnTo>
                <a:lnTo>
                  <a:pt x="7732" y="19794"/>
                </a:lnTo>
                <a:lnTo>
                  <a:pt x="7696" y="19752"/>
                </a:lnTo>
                <a:close/>
                <a:moveTo>
                  <a:pt x="6457" y="20073"/>
                </a:moveTo>
                <a:lnTo>
                  <a:pt x="6441" y="20092"/>
                </a:lnTo>
                <a:lnTo>
                  <a:pt x="6483" y="20143"/>
                </a:lnTo>
                <a:lnTo>
                  <a:pt x="6540" y="20163"/>
                </a:lnTo>
                <a:lnTo>
                  <a:pt x="6592" y="20153"/>
                </a:lnTo>
                <a:lnTo>
                  <a:pt x="6648" y="20153"/>
                </a:lnTo>
                <a:lnTo>
                  <a:pt x="6695" y="20153"/>
                </a:lnTo>
                <a:lnTo>
                  <a:pt x="6732" y="20163"/>
                </a:lnTo>
                <a:lnTo>
                  <a:pt x="6681" y="20102"/>
                </a:lnTo>
                <a:lnTo>
                  <a:pt x="6639" y="20111"/>
                </a:lnTo>
                <a:lnTo>
                  <a:pt x="6587" y="20102"/>
                </a:lnTo>
                <a:lnTo>
                  <a:pt x="6519" y="20092"/>
                </a:lnTo>
                <a:lnTo>
                  <a:pt x="6457" y="20073"/>
                </a:lnTo>
                <a:close/>
                <a:moveTo>
                  <a:pt x="5503" y="20246"/>
                </a:moveTo>
                <a:lnTo>
                  <a:pt x="5489" y="20265"/>
                </a:lnTo>
                <a:lnTo>
                  <a:pt x="5566" y="20297"/>
                </a:lnTo>
                <a:lnTo>
                  <a:pt x="5623" y="20307"/>
                </a:lnTo>
                <a:lnTo>
                  <a:pt x="5654" y="20307"/>
                </a:lnTo>
                <a:lnTo>
                  <a:pt x="5560" y="20265"/>
                </a:lnTo>
                <a:lnTo>
                  <a:pt x="5503" y="20246"/>
                </a:lnTo>
                <a:close/>
                <a:moveTo>
                  <a:pt x="5680" y="20246"/>
                </a:moveTo>
                <a:lnTo>
                  <a:pt x="5696" y="20288"/>
                </a:lnTo>
                <a:lnTo>
                  <a:pt x="5762" y="20329"/>
                </a:lnTo>
                <a:lnTo>
                  <a:pt x="5826" y="20329"/>
                </a:lnTo>
                <a:lnTo>
                  <a:pt x="5845" y="20307"/>
                </a:lnTo>
                <a:lnTo>
                  <a:pt x="5845" y="20265"/>
                </a:lnTo>
                <a:lnTo>
                  <a:pt x="5809" y="20288"/>
                </a:lnTo>
                <a:lnTo>
                  <a:pt x="5741" y="20265"/>
                </a:lnTo>
                <a:lnTo>
                  <a:pt x="5680" y="20246"/>
                </a:lnTo>
                <a:close/>
                <a:moveTo>
                  <a:pt x="8976" y="20718"/>
                </a:moveTo>
                <a:lnTo>
                  <a:pt x="8924" y="20740"/>
                </a:lnTo>
                <a:lnTo>
                  <a:pt x="8903" y="20740"/>
                </a:lnTo>
                <a:lnTo>
                  <a:pt x="8893" y="20779"/>
                </a:lnTo>
                <a:lnTo>
                  <a:pt x="8877" y="20820"/>
                </a:lnTo>
                <a:lnTo>
                  <a:pt x="8872" y="20852"/>
                </a:lnTo>
                <a:lnTo>
                  <a:pt x="8862" y="20894"/>
                </a:lnTo>
                <a:lnTo>
                  <a:pt x="8841" y="20923"/>
                </a:lnTo>
                <a:lnTo>
                  <a:pt x="8773" y="20955"/>
                </a:lnTo>
                <a:lnTo>
                  <a:pt x="8780" y="20984"/>
                </a:lnTo>
                <a:lnTo>
                  <a:pt x="8836" y="21016"/>
                </a:lnTo>
                <a:lnTo>
                  <a:pt x="8929" y="21026"/>
                </a:lnTo>
                <a:lnTo>
                  <a:pt x="9001" y="21006"/>
                </a:lnTo>
                <a:lnTo>
                  <a:pt x="9065" y="20984"/>
                </a:lnTo>
                <a:lnTo>
                  <a:pt x="9116" y="20965"/>
                </a:lnTo>
                <a:lnTo>
                  <a:pt x="9168" y="20933"/>
                </a:lnTo>
                <a:lnTo>
                  <a:pt x="9152" y="20881"/>
                </a:lnTo>
                <a:lnTo>
                  <a:pt x="9131" y="20843"/>
                </a:lnTo>
                <a:lnTo>
                  <a:pt x="9100" y="20791"/>
                </a:lnTo>
                <a:lnTo>
                  <a:pt x="9039" y="20740"/>
                </a:lnTo>
                <a:lnTo>
                  <a:pt x="8976" y="20718"/>
                </a:lnTo>
                <a:close/>
                <a:moveTo>
                  <a:pt x="4457" y="20759"/>
                </a:moveTo>
                <a:lnTo>
                  <a:pt x="4472" y="20801"/>
                </a:lnTo>
                <a:lnTo>
                  <a:pt x="4530" y="20820"/>
                </a:lnTo>
                <a:lnTo>
                  <a:pt x="4535" y="20830"/>
                </a:lnTo>
                <a:lnTo>
                  <a:pt x="4596" y="20862"/>
                </a:lnTo>
                <a:lnTo>
                  <a:pt x="4685" y="20904"/>
                </a:lnTo>
                <a:lnTo>
                  <a:pt x="4742" y="20881"/>
                </a:lnTo>
                <a:lnTo>
                  <a:pt x="4685" y="20843"/>
                </a:lnTo>
                <a:lnTo>
                  <a:pt x="4617" y="20811"/>
                </a:lnTo>
                <a:lnTo>
                  <a:pt x="4544" y="20779"/>
                </a:lnTo>
                <a:lnTo>
                  <a:pt x="4457" y="20759"/>
                </a:lnTo>
                <a:close/>
                <a:moveTo>
                  <a:pt x="8499" y="20894"/>
                </a:moveTo>
                <a:lnTo>
                  <a:pt x="8495" y="20933"/>
                </a:lnTo>
                <a:lnTo>
                  <a:pt x="8483" y="20965"/>
                </a:lnTo>
                <a:lnTo>
                  <a:pt x="8396" y="20965"/>
                </a:lnTo>
                <a:lnTo>
                  <a:pt x="8313" y="20955"/>
                </a:lnTo>
                <a:lnTo>
                  <a:pt x="8344" y="20984"/>
                </a:lnTo>
                <a:lnTo>
                  <a:pt x="8405" y="21016"/>
                </a:lnTo>
                <a:lnTo>
                  <a:pt x="8483" y="21006"/>
                </a:lnTo>
                <a:lnTo>
                  <a:pt x="8566" y="21026"/>
                </a:lnTo>
                <a:lnTo>
                  <a:pt x="8561" y="20984"/>
                </a:lnTo>
                <a:lnTo>
                  <a:pt x="8556" y="20933"/>
                </a:lnTo>
                <a:lnTo>
                  <a:pt x="8499" y="20894"/>
                </a:lnTo>
                <a:close/>
              </a:path>
            </a:pathLst>
          </a:custGeom>
          <a:solidFill>
            <a:schemeClr val="accent5">
              <a:lumMod val="75000"/>
              <a:alpha val="31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rtl="1"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مطار"/>
          <p:cNvSpPr/>
          <p:nvPr/>
        </p:nvSpPr>
        <p:spPr>
          <a:xfrm rot="7147852">
            <a:off x="2920833" y="1298175"/>
            <a:ext cx="897429" cy="9381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0160" y="0"/>
                  <a:pt x="9641" y="496"/>
                  <a:pt x="9641" y="1109"/>
                </a:cubicBezTo>
                <a:lnTo>
                  <a:pt x="9641" y="7950"/>
                </a:lnTo>
                <a:lnTo>
                  <a:pt x="9500" y="7950"/>
                </a:lnTo>
                <a:lnTo>
                  <a:pt x="0" y="13589"/>
                </a:lnTo>
                <a:lnTo>
                  <a:pt x="0" y="15962"/>
                </a:lnTo>
                <a:lnTo>
                  <a:pt x="9505" y="13058"/>
                </a:lnTo>
                <a:lnTo>
                  <a:pt x="9539" y="18193"/>
                </a:lnTo>
                <a:lnTo>
                  <a:pt x="7450" y="19708"/>
                </a:lnTo>
                <a:lnTo>
                  <a:pt x="7450" y="21600"/>
                </a:lnTo>
                <a:lnTo>
                  <a:pt x="10800" y="20603"/>
                </a:lnTo>
                <a:lnTo>
                  <a:pt x="14150" y="21600"/>
                </a:lnTo>
                <a:lnTo>
                  <a:pt x="14150" y="19708"/>
                </a:lnTo>
                <a:lnTo>
                  <a:pt x="12061" y="18193"/>
                </a:lnTo>
                <a:lnTo>
                  <a:pt x="12095" y="13058"/>
                </a:lnTo>
                <a:lnTo>
                  <a:pt x="21600" y="15962"/>
                </a:lnTo>
                <a:lnTo>
                  <a:pt x="21600" y="13589"/>
                </a:lnTo>
                <a:lnTo>
                  <a:pt x="12102" y="7950"/>
                </a:lnTo>
                <a:lnTo>
                  <a:pt x="11959" y="7950"/>
                </a:lnTo>
                <a:lnTo>
                  <a:pt x="11959" y="1109"/>
                </a:lnTo>
                <a:cubicBezTo>
                  <a:pt x="11959" y="496"/>
                  <a:pt x="11440" y="0"/>
                  <a:pt x="10800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rtl="1"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دبوس موقع"/>
          <p:cNvSpPr/>
          <p:nvPr/>
        </p:nvSpPr>
        <p:spPr>
          <a:xfrm>
            <a:off x="7567797" y="1767266"/>
            <a:ext cx="189143" cy="304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8" y="0"/>
                  <a:pt x="0" y="2997"/>
                  <a:pt x="0" y="6701"/>
                </a:cubicBezTo>
                <a:cubicBezTo>
                  <a:pt x="0" y="12819"/>
                  <a:pt x="10800" y="21600"/>
                  <a:pt x="10800" y="21600"/>
                </a:cubicBezTo>
                <a:cubicBezTo>
                  <a:pt x="10800" y="21600"/>
                  <a:pt x="21600" y="12814"/>
                  <a:pt x="21600" y="6701"/>
                </a:cubicBezTo>
                <a:cubicBezTo>
                  <a:pt x="21600" y="2997"/>
                  <a:pt x="16762" y="0"/>
                  <a:pt x="10800" y="0"/>
                </a:cubicBezTo>
                <a:close/>
                <a:moveTo>
                  <a:pt x="10800" y="2683"/>
                </a:moveTo>
                <a:cubicBezTo>
                  <a:pt x="14368" y="2683"/>
                  <a:pt x="17267" y="4482"/>
                  <a:pt x="17267" y="6696"/>
                </a:cubicBezTo>
                <a:cubicBezTo>
                  <a:pt x="17267" y="8910"/>
                  <a:pt x="14368" y="10709"/>
                  <a:pt x="10800" y="10709"/>
                </a:cubicBezTo>
                <a:cubicBezTo>
                  <a:pt x="7232" y="10709"/>
                  <a:pt x="4335" y="8910"/>
                  <a:pt x="4335" y="6696"/>
                </a:cubicBezTo>
                <a:cubicBezTo>
                  <a:pt x="4335" y="4482"/>
                  <a:pt x="7232" y="2683"/>
                  <a:pt x="10800" y="2683"/>
                </a:cubicBezTo>
                <a:close/>
                <a:moveTo>
                  <a:pt x="10800" y="4769"/>
                </a:moveTo>
                <a:cubicBezTo>
                  <a:pt x="9085" y="4769"/>
                  <a:pt x="7686" y="5632"/>
                  <a:pt x="7686" y="6701"/>
                </a:cubicBezTo>
                <a:cubicBezTo>
                  <a:pt x="7686" y="7770"/>
                  <a:pt x="9077" y="8635"/>
                  <a:pt x="10800" y="8635"/>
                </a:cubicBezTo>
                <a:cubicBezTo>
                  <a:pt x="12523" y="8635"/>
                  <a:pt x="13917" y="7770"/>
                  <a:pt x="13917" y="6701"/>
                </a:cubicBezTo>
                <a:cubicBezTo>
                  <a:pt x="13917" y="5632"/>
                  <a:pt x="12515" y="4769"/>
                  <a:pt x="10800" y="4769"/>
                </a:cubicBezTo>
                <a:close/>
              </a:path>
            </a:pathLst>
          </a:cu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rtl="1"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دبوس موقع"/>
          <p:cNvSpPr/>
          <p:nvPr/>
        </p:nvSpPr>
        <p:spPr>
          <a:xfrm>
            <a:off x="5906856" y="2707218"/>
            <a:ext cx="189143" cy="304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8" y="0"/>
                  <a:pt x="0" y="2997"/>
                  <a:pt x="0" y="6701"/>
                </a:cubicBezTo>
                <a:cubicBezTo>
                  <a:pt x="0" y="12819"/>
                  <a:pt x="10800" y="21600"/>
                  <a:pt x="10800" y="21600"/>
                </a:cubicBezTo>
                <a:cubicBezTo>
                  <a:pt x="10800" y="21600"/>
                  <a:pt x="21600" y="12814"/>
                  <a:pt x="21600" y="6701"/>
                </a:cubicBezTo>
                <a:cubicBezTo>
                  <a:pt x="21600" y="2997"/>
                  <a:pt x="16762" y="0"/>
                  <a:pt x="10800" y="0"/>
                </a:cubicBezTo>
                <a:close/>
                <a:moveTo>
                  <a:pt x="10800" y="2683"/>
                </a:moveTo>
                <a:cubicBezTo>
                  <a:pt x="14368" y="2683"/>
                  <a:pt x="17267" y="4482"/>
                  <a:pt x="17267" y="6696"/>
                </a:cubicBezTo>
                <a:cubicBezTo>
                  <a:pt x="17267" y="8910"/>
                  <a:pt x="14368" y="10709"/>
                  <a:pt x="10800" y="10709"/>
                </a:cubicBezTo>
                <a:cubicBezTo>
                  <a:pt x="7232" y="10709"/>
                  <a:pt x="4335" y="8910"/>
                  <a:pt x="4335" y="6696"/>
                </a:cubicBezTo>
                <a:cubicBezTo>
                  <a:pt x="4335" y="4482"/>
                  <a:pt x="7232" y="2683"/>
                  <a:pt x="10800" y="2683"/>
                </a:cubicBezTo>
                <a:close/>
                <a:moveTo>
                  <a:pt x="10800" y="4769"/>
                </a:moveTo>
                <a:cubicBezTo>
                  <a:pt x="9085" y="4769"/>
                  <a:pt x="7686" y="5632"/>
                  <a:pt x="7686" y="6701"/>
                </a:cubicBezTo>
                <a:cubicBezTo>
                  <a:pt x="7686" y="7770"/>
                  <a:pt x="9077" y="8635"/>
                  <a:pt x="10800" y="8635"/>
                </a:cubicBezTo>
                <a:cubicBezTo>
                  <a:pt x="12523" y="8635"/>
                  <a:pt x="13917" y="7770"/>
                  <a:pt x="13917" y="6701"/>
                </a:cubicBezTo>
                <a:cubicBezTo>
                  <a:pt x="13917" y="5632"/>
                  <a:pt x="12515" y="4769"/>
                  <a:pt x="10800" y="476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rtl="1"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دبوس موقع"/>
          <p:cNvSpPr/>
          <p:nvPr/>
        </p:nvSpPr>
        <p:spPr>
          <a:xfrm>
            <a:off x="6778787" y="4349692"/>
            <a:ext cx="189143" cy="304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8" y="0"/>
                  <a:pt x="0" y="2997"/>
                  <a:pt x="0" y="6701"/>
                </a:cubicBezTo>
                <a:cubicBezTo>
                  <a:pt x="0" y="12819"/>
                  <a:pt x="10800" y="21600"/>
                  <a:pt x="10800" y="21600"/>
                </a:cubicBezTo>
                <a:cubicBezTo>
                  <a:pt x="10800" y="21600"/>
                  <a:pt x="21600" y="12814"/>
                  <a:pt x="21600" y="6701"/>
                </a:cubicBezTo>
                <a:cubicBezTo>
                  <a:pt x="21600" y="2997"/>
                  <a:pt x="16762" y="0"/>
                  <a:pt x="10800" y="0"/>
                </a:cubicBezTo>
                <a:close/>
                <a:moveTo>
                  <a:pt x="10800" y="2683"/>
                </a:moveTo>
                <a:cubicBezTo>
                  <a:pt x="14368" y="2683"/>
                  <a:pt x="17267" y="4482"/>
                  <a:pt x="17267" y="6696"/>
                </a:cubicBezTo>
                <a:cubicBezTo>
                  <a:pt x="17267" y="8910"/>
                  <a:pt x="14368" y="10709"/>
                  <a:pt x="10800" y="10709"/>
                </a:cubicBezTo>
                <a:cubicBezTo>
                  <a:pt x="7232" y="10709"/>
                  <a:pt x="4335" y="8910"/>
                  <a:pt x="4335" y="6696"/>
                </a:cubicBezTo>
                <a:cubicBezTo>
                  <a:pt x="4335" y="4482"/>
                  <a:pt x="7232" y="2683"/>
                  <a:pt x="10800" y="2683"/>
                </a:cubicBezTo>
                <a:close/>
                <a:moveTo>
                  <a:pt x="10800" y="4769"/>
                </a:moveTo>
                <a:cubicBezTo>
                  <a:pt x="9085" y="4769"/>
                  <a:pt x="7686" y="5632"/>
                  <a:pt x="7686" y="6701"/>
                </a:cubicBezTo>
                <a:cubicBezTo>
                  <a:pt x="7686" y="7770"/>
                  <a:pt x="9077" y="8635"/>
                  <a:pt x="10800" y="8635"/>
                </a:cubicBezTo>
                <a:cubicBezTo>
                  <a:pt x="12523" y="8635"/>
                  <a:pt x="13917" y="7770"/>
                  <a:pt x="13917" y="6701"/>
                </a:cubicBezTo>
                <a:cubicBezTo>
                  <a:pt x="13917" y="5632"/>
                  <a:pt x="12515" y="4769"/>
                  <a:pt x="10800" y="476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rtl="1"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دبوس موقع"/>
          <p:cNvSpPr/>
          <p:nvPr/>
        </p:nvSpPr>
        <p:spPr>
          <a:xfrm>
            <a:off x="10101773" y="4044854"/>
            <a:ext cx="189143" cy="304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8" y="0"/>
                  <a:pt x="0" y="2997"/>
                  <a:pt x="0" y="6701"/>
                </a:cubicBezTo>
                <a:cubicBezTo>
                  <a:pt x="0" y="12819"/>
                  <a:pt x="10800" y="21600"/>
                  <a:pt x="10800" y="21600"/>
                </a:cubicBezTo>
                <a:cubicBezTo>
                  <a:pt x="10800" y="21600"/>
                  <a:pt x="21600" y="12814"/>
                  <a:pt x="21600" y="6701"/>
                </a:cubicBezTo>
                <a:cubicBezTo>
                  <a:pt x="21600" y="2997"/>
                  <a:pt x="16762" y="0"/>
                  <a:pt x="10800" y="0"/>
                </a:cubicBezTo>
                <a:close/>
                <a:moveTo>
                  <a:pt x="10800" y="2683"/>
                </a:moveTo>
                <a:cubicBezTo>
                  <a:pt x="14368" y="2683"/>
                  <a:pt x="17267" y="4482"/>
                  <a:pt x="17267" y="6696"/>
                </a:cubicBezTo>
                <a:cubicBezTo>
                  <a:pt x="17267" y="8910"/>
                  <a:pt x="14368" y="10709"/>
                  <a:pt x="10800" y="10709"/>
                </a:cubicBezTo>
                <a:cubicBezTo>
                  <a:pt x="7232" y="10709"/>
                  <a:pt x="4335" y="8910"/>
                  <a:pt x="4335" y="6696"/>
                </a:cubicBezTo>
                <a:cubicBezTo>
                  <a:pt x="4335" y="4482"/>
                  <a:pt x="7232" y="2683"/>
                  <a:pt x="10800" y="2683"/>
                </a:cubicBezTo>
                <a:close/>
                <a:moveTo>
                  <a:pt x="10800" y="4769"/>
                </a:moveTo>
                <a:cubicBezTo>
                  <a:pt x="9085" y="4769"/>
                  <a:pt x="7686" y="5632"/>
                  <a:pt x="7686" y="6701"/>
                </a:cubicBezTo>
                <a:cubicBezTo>
                  <a:pt x="7686" y="7770"/>
                  <a:pt x="9077" y="8635"/>
                  <a:pt x="10800" y="8635"/>
                </a:cubicBezTo>
                <a:cubicBezTo>
                  <a:pt x="12523" y="8635"/>
                  <a:pt x="13917" y="7770"/>
                  <a:pt x="13917" y="6701"/>
                </a:cubicBezTo>
                <a:cubicBezTo>
                  <a:pt x="13917" y="5632"/>
                  <a:pt x="12515" y="4769"/>
                  <a:pt x="10800" y="476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rtl="1"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المحطة الثانية"/>
          <p:cNvSpPr txBox="1"/>
          <p:nvPr/>
        </p:nvSpPr>
        <p:spPr>
          <a:xfrm>
            <a:off x="7510380" y="361220"/>
            <a:ext cx="166648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9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hangingPunct="0">
              <a:defRPr/>
            </a:pPr>
            <a:r>
              <a:rPr sz="3600" kern="0" dirty="0" err="1">
                <a:solidFill>
                  <a:srgbClr val="000000"/>
                </a:solidFill>
                <a:latin typeface="Abdo Free" panose="02000000000000000000" pitchFamily="2" charset="-78"/>
                <a:cs typeface="Abdo Free" panose="02000000000000000000" pitchFamily="2" charset="-78"/>
              </a:rPr>
              <a:t>المحطة</a:t>
            </a:r>
            <a:r>
              <a:rPr sz="3600" kern="0" dirty="0">
                <a:solidFill>
                  <a:srgbClr val="000000"/>
                </a:solidFill>
                <a:latin typeface="Abdo Free" panose="02000000000000000000" pitchFamily="2" charset="-78"/>
                <a:cs typeface="Abdo Free" panose="02000000000000000000" pitchFamily="2" charset="-78"/>
              </a:rPr>
              <a:t> </a:t>
            </a:r>
            <a:r>
              <a:rPr sz="3600" kern="0" dirty="0" err="1">
                <a:solidFill>
                  <a:srgbClr val="000000"/>
                </a:solidFill>
                <a:latin typeface="Abdo Free" panose="02000000000000000000" pitchFamily="2" charset="-78"/>
                <a:cs typeface="Abdo Free" panose="02000000000000000000" pitchFamily="2" charset="-78"/>
              </a:rPr>
              <a:t>الثانية</a:t>
            </a:r>
            <a:endParaRPr sz="3600" kern="0" dirty="0">
              <a:solidFill>
                <a:srgbClr val="000000"/>
              </a:solidFill>
              <a:latin typeface="Abdo Free" panose="02000000000000000000" pitchFamily="2" charset="-78"/>
              <a:cs typeface="Abdo Free" panose="020000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7.40741E-7 C 0.02552 -0.01713 0.05117 -0.03426 0.07891 -0.03495 C 0.10651 -0.03542 0.13607 -0.02014 0.16068 0.00486 C 0.18516 0.02963 0.20469 0.06412 0.21224 0.08796 C 0.21966 0.11157 0.21498 0.12523 0.21042 0.13843 " pathEditMode="relative" rAng="0" ptsTypes="AAAAA">
                                      <p:cBhvr>
                                        <p:cTn id="6" dur="4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7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شكل حر 15"/>
          <p:cNvSpPr/>
          <p:nvPr/>
        </p:nvSpPr>
        <p:spPr>
          <a:xfrm>
            <a:off x="7761025" y="198944"/>
            <a:ext cx="2579428" cy="2319586"/>
          </a:xfrm>
          <a:custGeom>
            <a:avLst/>
            <a:gdLst>
              <a:gd name="connsiteX0" fmla="*/ 1289714 w 2579428"/>
              <a:gd name="connsiteY0" fmla="*/ 0 h 2319586"/>
              <a:gd name="connsiteX1" fmla="*/ 2579428 w 2579428"/>
              <a:gd name="connsiteY1" fmla="*/ 1159793 h 2319586"/>
              <a:gd name="connsiteX2" fmla="*/ 1289714 w 2579428"/>
              <a:gd name="connsiteY2" fmla="*/ 2319586 h 2319586"/>
              <a:gd name="connsiteX3" fmla="*/ 0 w 2579428"/>
              <a:gd name="connsiteY3" fmla="*/ 1159793 h 2319586"/>
              <a:gd name="connsiteX4" fmla="*/ 1289714 w 2579428"/>
              <a:gd name="connsiteY4" fmla="*/ 0 h 231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9428" h="2319586">
                <a:moveTo>
                  <a:pt x="1289714" y="0"/>
                </a:moveTo>
                <a:cubicBezTo>
                  <a:pt x="2002003" y="0"/>
                  <a:pt x="2579428" y="519257"/>
                  <a:pt x="2579428" y="1159793"/>
                </a:cubicBezTo>
                <a:cubicBezTo>
                  <a:pt x="2579428" y="1800329"/>
                  <a:pt x="2002003" y="2319586"/>
                  <a:pt x="1289714" y="2319586"/>
                </a:cubicBezTo>
                <a:cubicBezTo>
                  <a:pt x="577425" y="2319586"/>
                  <a:pt x="0" y="1800329"/>
                  <a:pt x="0" y="1159793"/>
                </a:cubicBezTo>
                <a:cubicBezTo>
                  <a:pt x="0" y="519257"/>
                  <a:pt x="577425" y="0"/>
                  <a:pt x="1289714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574B3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noAutofit/>
          </a:bodyPr>
          <a:lstStyle/>
          <a:p>
            <a:pPr rtl="1" hangingPunct="0"/>
            <a:endParaRPr lang="ar-KW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السؤال الاول"/>
          <p:cNvSpPr txBox="1"/>
          <p:nvPr/>
        </p:nvSpPr>
        <p:spPr>
          <a:xfrm>
            <a:off x="7101189" y="612556"/>
            <a:ext cx="3670338" cy="724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8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hangingPunct="0">
              <a:defRPr/>
            </a:pPr>
            <a:r>
              <a:rPr lang="ar-KW" sz="4000" kern="0" dirty="0">
                <a:solidFill>
                  <a:srgbClr val="000000"/>
                </a:solidFill>
                <a:latin typeface="Abdo Free" panose="02000000000000000000" pitchFamily="2" charset="-78"/>
                <a:cs typeface="Abdo Free" panose="02000000000000000000" pitchFamily="2" charset="-78"/>
              </a:rPr>
              <a:t>المحطة الثانية </a:t>
            </a:r>
            <a:r>
              <a:rPr sz="4000" kern="0" dirty="0">
                <a:solidFill>
                  <a:srgbClr val="000000"/>
                </a:solidFill>
                <a:latin typeface="Abdo Free" panose="02000000000000000000" pitchFamily="2" charset="-78"/>
                <a:cs typeface="Abdo Free" panose="02000000000000000000" pitchFamily="2" charset="-78"/>
              </a:rPr>
              <a:t> </a:t>
            </a: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494615" y="1378423"/>
            <a:ext cx="1098596" cy="10985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1ED040-897F-B7A8-7C09-E7A19EFD21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85"/>
          <a:stretch/>
        </p:blipFill>
        <p:spPr>
          <a:xfrm>
            <a:off x="2810050" y="1750524"/>
            <a:ext cx="4677429" cy="437121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15854F-A549-E8B8-2B80-4ECA7164CDD5}"/>
              </a:ext>
            </a:extLst>
          </p:cNvPr>
          <p:cNvSpPr txBox="1"/>
          <p:nvPr/>
        </p:nvSpPr>
        <p:spPr>
          <a:xfrm>
            <a:off x="4227444" y="3210539"/>
            <a:ext cx="2034209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KW" sz="4800" b="1" i="0" u="none" strike="noStrike" cap="none" spc="60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Sakkal Majalla" panose="02000000000000000000" pitchFamily="2" charset="-78"/>
                <a:cs typeface="Sakkal Majalla" panose="02000000000000000000" pitchFamily="2" charset="-78"/>
                <a:sym typeface="Calibri"/>
              </a:rPr>
              <a:t>978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336952-6C6B-67D6-EEC7-316A7AECB894}"/>
              </a:ext>
            </a:extLst>
          </p:cNvPr>
          <p:cNvSpPr txBox="1"/>
          <p:nvPr/>
        </p:nvSpPr>
        <p:spPr>
          <a:xfrm>
            <a:off x="4870174" y="3694243"/>
            <a:ext cx="1391479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KW" sz="4800" b="1" i="0" u="none" strike="noStrike" cap="none" spc="60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Sakkal Majalla" panose="02000000000000000000" pitchFamily="2" charset="-78"/>
                <a:cs typeface="Sakkal Majalla" panose="02000000000000000000" pitchFamily="2" charset="-78"/>
                <a:sym typeface="Calibri"/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F7427C-262D-D798-6317-D84675BBE3E3}"/>
              </a:ext>
            </a:extLst>
          </p:cNvPr>
          <p:cNvSpPr txBox="1"/>
          <p:nvPr/>
        </p:nvSpPr>
        <p:spPr>
          <a:xfrm>
            <a:off x="5483088" y="3694243"/>
            <a:ext cx="1162878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KW" sz="4800" b="1" i="0" u="none" strike="noStrike" cap="none" spc="60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Sakkal Majalla" panose="02000000000000000000" pitchFamily="2" charset="-78"/>
                <a:cs typeface="Sakkal Majalla" panose="02000000000000000000" pitchFamily="2" charset="-78"/>
                <a:sym typeface="Calibri"/>
              </a:rPr>
              <a:t>×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3F908F-5868-B31C-6E44-836D680D8B46}"/>
              </a:ext>
            </a:extLst>
          </p:cNvPr>
          <p:cNvCxnSpPr/>
          <p:nvPr/>
        </p:nvCxnSpPr>
        <p:spPr>
          <a:xfrm>
            <a:off x="4565374" y="4333461"/>
            <a:ext cx="1530626" cy="0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FE99499-64A4-287A-A619-0BA34CD28228}"/>
              </a:ext>
            </a:extLst>
          </p:cNvPr>
          <p:cNvSpPr txBox="1"/>
          <p:nvPr/>
        </p:nvSpPr>
        <p:spPr>
          <a:xfrm>
            <a:off x="4192660" y="4333461"/>
            <a:ext cx="1810576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KW" sz="4800" b="1" spc="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Calibri"/>
              </a:rPr>
              <a:t>6846</a:t>
            </a:r>
            <a:endParaRPr kumimoji="0" lang="ar-KW" sz="4800" b="1" i="0" u="none" strike="noStrike" cap="none" spc="60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Sakkal Majalla" panose="02000000000000000000" pitchFamily="2" charset="-78"/>
              <a:cs typeface="Sakkal Majalla" panose="02000000000000000000" pitchFamily="2" charset="-78"/>
              <a:sym typeface="Calibri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0684617-F5A4-E5D0-1E35-94D1643E2D74}"/>
              </a:ext>
            </a:extLst>
          </p:cNvPr>
          <p:cNvGrpSpPr/>
          <p:nvPr/>
        </p:nvGrpSpPr>
        <p:grpSpPr>
          <a:xfrm>
            <a:off x="4945544" y="2857381"/>
            <a:ext cx="549966" cy="533479"/>
            <a:chOff x="4945544" y="2857381"/>
            <a:chExt cx="549966" cy="533479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677EE44-2858-3586-4E35-1C379E7D8B00}"/>
                </a:ext>
              </a:extLst>
            </p:cNvPr>
            <p:cNvSpPr/>
            <p:nvPr/>
          </p:nvSpPr>
          <p:spPr>
            <a:xfrm>
              <a:off x="5035825" y="2928872"/>
              <a:ext cx="369405" cy="391199"/>
            </a:xfrm>
            <a:prstGeom prst="ellipse">
              <a:avLst/>
            </a:prstGeom>
            <a:solidFill>
              <a:srgbClr val="FFFFFF"/>
            </a:solidFill>
            <a:ln w="28575" cap="flat">
              <a:solidFill>
                <a:srgbClr val="FF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ar-KW" sz="2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D0A45DB-DF13-ED61-61E8-EE896867B4D4}"/>
                </a:ext>
              </a:extLst>
            </p:cNvPr>
            <p:cNvSpPr txBox="1"/>
            <p:nvPr/>
          </p:nvSpPr>
          <p:spPr>
            <a:xfrm>
              <a:off x="4945544" y="2857381"/>
              <a:ext cx="549966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1" anchor="ctr">
              <a:spAutoFit/>
            </a:bodyPr>
            <a:lstStyle/>
            <a:p>
              <a:pPr marL="0" marR="0" indent="0" algn="ctr" defTabSz="914400" rtl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ar-KW" sz="28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5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05336C9-6BA3-21C9-05C6-9146B45BB346}"/>
              </a:ext>
            </a:extLst>
          </p:cNvPr>
          <p:cNvGrpSpPr/>
          <p:nvPr/>
        </p:nvGrpSpPr>
        <p:grpSpPr>
          <a:xfrm>
            <a:off x="4530591" y="2857380"/>
            <a:ext cx="549966" cy="533479"/>
            <a:chOff x="4945544" y="2857381"/>
            <a:chExt cx="549966" cy="533479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3C614FC-60E8-D156-262D-9FCE10C59FF8}"/>
                </a:ext>
              </a:extLst>
            </p:cNvPr>
            <p:cNvSpPr/>
            <p:nvPr/>
          </p:nvSpPr>
          <p:spPr>
            <a:xfrm>
              <a:off x="5035825" y="2928872"/>
              <a:ext cx="369405" cy="391199"/>
            </a:xfrm>
            <a:prstGeom prst="ellipse">
              <a:avLst/>
            </a:prstGeom>
            <a:solidFill>
              <a:srgbClr val="FFFFFF"/>
            </a:solidFill>
            <a:ln w="28575" cap="flat">
              <a:solidFill>
                <a:srgbClr val="FF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ar-KW" sz="2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82C8476-006D-0AE6-A658-D150B61825F2}"/>
                </a:ext>
              </a:extLst>
            </p:cNvPr>
            <p:cNvSpPr txBox="1"/>
            <p:nvPr/>
          </p:nvSpPr>
          <p:spPr>
            <a:xfrm>
              <a:off x="4945544" y="2857381"/>
              <a:ext cx="549966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1" anchor="ctr">
              <a:spAutoFit/>
            </a:bodyPr>
            <a:lstStyle/>
            <a:p>
              <a:pPr marL="0" marR="0" indent="0" algn="ctr" defTabSz="914400" rtl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ar-KW" sz="28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5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5D35D5D-45D9-9D35-CEDE-490BBAEE3D25}"/>
              </a:ext>
            </a:extLst>
          </p:cNvPr>
          <p:cNvSpPr txBox="1"/>
          <p:nvPr/>
        </p:nvSpPr>
        <p:spPr>
          <a:xfrm>
            <a:off x="4192660" y="5061751"/>
            <a:ext cx="230090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KW" sz="4800" b="1" spc="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Calibri"/>
              </a:rPr>
              <a:t>= 684,6</a:t>
            </a:r>
            <a:endParaRPr kumimoji="0" lang="ar-KW" sz="4800" b="1" i="0" u="none" strike="noStrike" cap="none" spc="60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Sakkal Majalla" panose="02000000000000000000" pitchFamily="2" charset="-78"/>
              <a:cs typeface="Sakkal Majalla" panose="02000000000000000000" pitchFamily="2" charset="-78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368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مسقط روبنسن للعالم"/>
          <p:cNvSpPr/>
          <p:nvPr/>
        </p:nvSpPr>
        <p:spPr>
          <a:xfrm>
            <a:off x="1" y="0"/>
            <a:ext cx="12192000" cy="68579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51" y="0"/>
                </a:moveTo>
                <a:lnTo>
                  <a:pt x="9427" y="10"/>
                </a:lnTo>
                <a:lnTo>
                  <a:pt x="9369" y="39"/>
                </a:lnTo>
                <a:lnTo>
                  <a:pt x="9246" y="29"/>
                </a:lnTo>
                <a:lnTo>
                  <a:pt x="9110" y="80"/>
                </a:lnTo>
                <a:lnTo>
                  <a:pt x="9095" y="112"/>
                </a:lnTo>
                <a:lnTo>
                  <a:pt x="9168" y="164"/>
                </a:lnTo>
                <a:lnTo>
                  <a:pt x="9100" y="132"/>
                </a:lnTo>
                <a:lnTo>
                  <a:pt x="9048" y="122"/>
                </a:lnTo>
                <a:lnTo>
                  <a:pt x="8976" y="90"/>
                </a:lnTo>
                <a:lnTo>
                  <a:pt x="8862" y="141"/>
                </a:lnTo>
                <a:lnTo>
                  <a:pt x="8831" y="112"/>
                </a:lnTo>
                <a:lnTo>
                  <a:pt x="8716" y="112"/>
                </a:lnTo>
                <a:lnTo>
                  <a:pt x="8603" y="132"/>
                </a:lnTo>
                <a:lnTo>
                  <a:pt x="8504" y="154"/>
                </a:lnTo>
                <a:lnTo>
                  <a:pt x="8504" y="193"/>
                </a:lnTo>
                <a:lnTo>
                  <a:pt x="8448" y="193"/>
                </a:lnTo>
                <a:lnTo>
                  <a:pt x="8287" y="257"/>
                </a:lnTo>
                <a:lnTo>
                  <a:pt x="8240" y="295"/>
                </a:lnTo>
                <a:lnTo>
                  <a:pt x="8328" y="327"/>
                </a:lnTo>
                <a:lnTo>
                  <a:pt x="8297" y="369"/>
                </a:lnTo>
                <a:lnTo>
                  <a:pt x="8137" y="411"/>
                </a:lnTo>
                <a:lnTo>
                  <a:pt x="7965" y="462"/>
                </a:lnTo>
                <a:lnTo>
                  <a:pt x="7939" y="491"/>
                </a:lnTo>
                <a:lnTo>
                  <a:pt x="8012" y="533"/>
                </a:lnTo>
                <a:lnTo>
                  <a:pt x="8167" y="565"/>
                </a:lnTo>
                <a:lnTo>
                  <a:pt x="8085" y="565"/>
                </a:lnTo>
                <a:lnTo>
                  <a:pt x="7970" y="603"/>
                </a:lnTo>
                <a:lnTo>
                  <a:pt x="8012" y="667"/>
                </a:lnTo>
                <a:lnTo>
                  <a:pt x="8043" y="696"/>
                </a:lnTo>
                <a:lnTo>
                  <a:pt x="8146" y="687"/>
                </a:lnTo>
                <a:lnTo>
                  <a:pt x="8255" y="687"/>
                </a:lnTo>
                <a:lnTo>
                  <a:pt x="8339" y="696"/>
                </a:lnTo>
                <a:lnTo>
                  <a:pt x="8427" y="757"/>
                </a:lnTo>
                <a:lnTo>
                  <a:pt x="8410" y="799"/>
                </a:lnTo>
                <a:lnTo>
                  <a:pt x="8448" y="841"/>
                </a:lnTo>
                <a:lnTo>
                  <a:pt x="8462" y="953"/>
                </a:lnTo>
                <a:lnTo>
                  <a:pt x="8474" y="1027"/>
                </a:lnTo>
                <a:lnTo>
                  <a:pt x="8488" y="1065"/>
                </a:lnTo>
                <a:lnTo>
                  <a:pt x="8417" y="1168"/>
                </a:lnTo>
                <a:lnTo>
                  <a:pt x="8443" y="1200"/>
                </a:lnTo>
                <a:lnTo>
                  <a:pt x="8488" y="1181"/>
                </a:lnTo>
                <a:lnTo>
                  <a:pt x="8520" y="1219"/>
                </a:lnTo>
                <a:lnTo>
                  <a:pt x="8572" y="1293"/>
                </a:lnTo>
                <a:lnTo>
                  <a:pt x="8495" y="1261"/>
                </a:lnTo>
                <a:lnTo>
                  <a:pt x="8452" y="1261"/>
                </a:lnTo>
                <a:lnTo>
                  <a:pt x="8422" y="1322"/>
                </a:lnTo>
                <a:lnTo>
                  <a:pt x="8405" y="1405"/>
                </a:lnTo>
                <a:lnTo>
                  <a:pt x="8448" y="1437"/>
                </a:lnTo>
                <a:lnTo>
                  <a:pt x="8495" y="1425"/>
                </a:lnTo>
                <a:lnTo>
                  <a:pt x="8520" y="1405"/>
                </a:lnTo>
                <a:lnTo>
                  <a:pt x="8577" y="1364"/>
                </a:lnTo>
                <a:lnTo>
                  <a:pt x="8551" y="1457"/>
                </a:lnTo>
                <a:lnTo>
                  <a:pt x="8520" y="1508"/>
                </a:lnTo>
                <a:lnTo>
                  <a:pt x="8448" y="1550"/>
                </a:lnTo>
                <a:lnTo>
                  <a:pt x="8370" y="1681"/>
                </a:lnTo>
                <a:lnTo>
                  <a:pt x="8391" y="1723"/>
                </a:lnTo>
                <a:lnTo>
                  <a:pt x="8354" y="1816"/>
                </a:lnTo>
                <a:lnTo>
                  <a:pt x="8396" y="1919"/>
                </a:lnTo>
                <a:lnTo>
                  <a:pt x="8380" y="2031"/>
                </a:lnTo>
                <a:lnTo>
                  <a:pt x="8384" y="2105"/>
                </a:lnTo>
                <a:lnTo>
                  <a:pt x="8436" y="2259"/>
                </a:lnTo>
                <a:lnTo>
                  <a:pt x="8448" y="2381"/>
                </a:lnTo>
                <a:lnTo>
                  <a:pt x="8478" y="2442"/>
                </a:lnTo>
                <a:lnTo>
                  <a:pt x="8577" y="2451"/>
                </a:lnTo>
                <a:lnTo>
                  <a:pt x="8629" y="2544"/>
                </a:lnTo>
                <a:lnTo>
                  <a:pt x="8702" y="2544"/>
                </a:lnTo>
                <a:lnTo>
                  <a:pt x="8742" y="2422"/>
                </a:lnTo>
                <a:lnTo>
                  <a:pt x="8780" y="2320"/>
                </a:lnTo>
                <a:lnTo>
                  <a:pt x="8780" y="2227"/>
                </a:lnTo>
                <a:lnTo>
                  <a:pt x="8872" y="2124"/>
                </a:lnTo>
                <a:lnTo>
                  <a:pt x="8909" y="2041"/>
                </a:lnTo>
                <a:lnTo>
                  <a:pt x="8919" y="1960"/>
                </a:lnTo>
                <a:lnTo>
                  <a:pt x="8971" y="1887"/>
                </a:lnTo>
                <a:lnTo>
                  <a:pt x="9044" y="1858"/>
                </a:lnTo>
                <a:lnTo>
                  <a:pt x="9110" y="1826"/>
                </a:lnTo>
                <a:lnTo>
                  <a:pt x="9142" y="1826"/>
                </a:lnTo>
                <a:lnTo>
                  <a:pt x="9251" y="1745"/>
                </a:lnTo>
                <a:lnTo>
                  <a:pt x="9333" y="1620"/>
                </a:lnTo>
                <a:lnTo>
                  <a:pt x="9385" y="1569"/>
                </a:lnTo>
                <a:lnTo>
                  <a:pt x="9432" y="1569"/>
                </a:lnTo>
                <a:lnTo>
                  <a:pt x="9567" y="1527"/>
                </a:lnTo>
                <a:lnTo>
                  <a:pt x="9701" y="1447"/>
                </a:lnTo>
                <a:lnTo>
                  <a:pt x="9826" y="1344"/>
                </a:lnTo>
                <a:lnTo>
                  <a:pt x="9769" y="1335"/>
                </a:lnTo>
                <a:lnTo>
                  <a:pt x="9654" y="1335"/>
                </a:lnTo>
                <a:lnTo>
                  <a:pt x="9712" y="1271"/>
                </a:lnTo>
                <a:lnTo>
                  <a:pt x="9706" y="1200"/>
                </a:lnTo>
                <a:lnTo>
                  <a:pt x="9753" y="1261"/>
                </a:lnTo>
                <a:lnTo>
                  <a:pt x="9779" y="1303"/>
                </a:lnTo>
                <a:lnTo>
                  <a:pt x="9857" y="1283"/>
                </a:lnTo>
                <a:lnTo>
                  <a:pt x="9852" y="1190"/>
                </a:lnTo>
                <a:lnTo>
                  <a:pt x="9805" y="1129"/>
                </a:lnTo>
                <a:lnTo>
                  <a:pt x="9748" y="1097"/>
                </a:lnTo>
                <a:lnTo>
                  <a:pt x="9774" y="1065"/>
                </a:lnTo>
                <a:lnTo>
                  <a:pt x="9852" y="1117"/>
                </a:lnTo>
                <a:lnTo>
                  <a:pt x="9857" y="1065"/>
                </a:lnTo>
                <a:lnTo>
                  <a:pt x="9816" y="995"/>
                </a:lnTo>
                <a:lnTo>
                  <a:pt x="9873" y="995"/>
                </a:lnTo>
                <a:lnTo>
                  <a:pt x="9934" y="975"/>
                </a:lnTo>
                <a:lnTo>
                  <a:pt x="9951" y="934"/>
                </a:lnTo>
                <a:lnTo>
                  <a:pt x="9908" y="892"/>
                </a:lnTo>
                <a:lnTo>
                  <a:pt x="10002" y="882"/>
                </a:lnTo>
                <a:lnTo>
                  <a:pt x="9955" y="789"/>
                </a:lnTo>
                <a:lnTo>
                  <a:pt x="10002" y="780"/>
                </a:lnTo>
                <a:lnTo>
                  <a:pt x="10002" y="696"/>
                </a:lnTo>
                <a:lnTo>
                  <a:pt x="9934" y="635"/>
                </a:lnTo>
                <a:lnTo>
                  <a:pt x="10007" y="603"/>
                </a:lnTo>
                <a:lnTo>
                  <a:pt x="10069" y="603"/>
                </a:lnTo>
                <a:lnTo>
                  <a:pt x="10028" y="533"/>
                </a:lnTo>
                <a:lnTo>
                  <a:pt x="10038" y="430"/>
                </a:lnTo>
                <a:lnTo>
                  <a:pt x="10080" y="359"/>
                </a:lnTo>
                <a:lnTo>
                  <a:pt x="10132" y="295"/>
                </a:lnTo>
                <a:lnTo>
                  <a:pt x="10049" y="286"/>
                </a:lnTo>
                <a:lnTo>
                  <a:pt x="10168" y="276"/>
                </a:lnTo>
                <a:lnTo>
                  <a:pt x="10193" y="257"/>
                </a:lnTo>
                <a:lnTo>
                  <a:pt x="10349" y="193"/>
                </a:lnTo>
                <a:lnTo>
                  <a:pt x="10334" y="154"/>
                </a:lnTo>
                <a:lnTo>
                  <a:pt x="10224" y="141"/>
                </a:lnTo>
                <a:lnTo>
                  <a:pt x="10043" y="173"/>
                </a:lnTo>
                <a:lnTo>
                  <a:pt x="9946" y="205"/>
                </a:lnTo>
                <a:lnTo>
                  <a:pt x="9991" y="154"/>
                </a:lnTo>
                <a:lnTo>
                  <a:pt x="9965" y="122"/>
                </a:lnTo>
                <a:lnTo>
                  <a:pt x="9887" y="154"/>
                </a:lnTo>
                <a:lnTo>
                  <a:pt x="9784" y="122"/>
                </a:lnTo>
                <a:lnTo>
                  <a:pt x="9654" y="132"/>
                </a:lnTo>
                <a:lnTo>
                  <a:pt x="9640" y="112"/>
                </a:lnTo>
                <a:lnTo>
                  <a:pt x="9836" y="112"/>
                </a:lnTo>
                <a:lnTo>
                  <a:pt x="9976" y="103"/>
                </a:lnTo>
                <a:lnTo>
                  <a:pt x="10049" y="71"/>
                </a:lnTo>
                <a:lnTo>
                  <a:pt x="9836" y="10"/>
                </a:lnTo>
                <a:lnTo>
                  <a:pt x="9551" y="0"/>
                </a:lnTo>
                <a:close/>
                <a:moveTo>
                  <a:pt x="8193" y="29"/>
                </a:moveTo>
                <a:lnTo>
                  <a:pt x="8085" y="51"/>
                </a:lnTo>
                <a:lnTo>
                  <a:pt x="8069" y="39"/>
                </a:lnTo>
                <a:lnTo>
                  <a:pt x="7960" y="39"/>
                </a:lnTo>
                <a:lnTo>
                  <a:pt x="7887" y="51"/>
                </a:lnTo>
                <a:lnTo>
                  <a:pt x="7835" y="61"/>
                </a:lnTo>
                <a:lnTo>
                  <a:pt x="7779" y="103"/>
                </a:lnTo>
                <a:lnTo>
                  <a:pt x="7753" y="80"/>
                </a:lnTo>
                <a:lnTo>
                  <a:pt x="7711" y="80"/>
                </a:lnTo>
                <a:lnTo>
                  <a:pt x="7639" y="112"/>
                </a:lnTo>
                <a:lnTo>
                  <a:pt x="7562" y="122"/>
                </a:lnTo>
                <a:lnTo>
                  <a:pt x="7515" y="122"/>
                </a:lnTo>
                <a:lnTo>
                  <a:pt x="7452" y="141"/>
                </a:lnTo>
                <a:lnTo>
                  <a:pt x="7442" y="173"/>
                </a:lnTo>
                <a:lnTo>
                  <a:pt x="7468" y="193"/>
                </a:lnTo>
                <a:lnTo>
                  <a:pt x="7477" y="225"/>
                </a:lnTo>
                <a:lnTo>
                  <a:pt x="7524" y="257"/>
                </a:lnTo>
                <a:lnTo>
                  <a:pt x="7659" y="257"/>
                </a:lnTo>
                <a:lnTo>
                  <a:pt x="7737" y="266"/>
                </a:lnTo>
                <a:lnTo>
                  <a:pt x="7659" y="295"/>
                </a:lnTo>
                <a:lnTo>
                  <a:pt x="7633" y="286"/>
                </a:lnTo>
                <a:lnTo>
                  <a:pt x="7536" y="286"/>
                </a:lnTo>
                <a:lnTo>
                  <a:pt x="7524" y="327"/>
                </a:lnTo>
                <a:lnTo>
                  <a:pt x="7555" y="369"/>
                </a:lnTo>
                <a:lnTo>
                  <a:pt x="7524" y="398"/>
                </a:lnTo>
                <a:lnTo>
                  <a:pt x="7442" y="430"/>
                </a:lnTo>
                <a:lnTo>
                  <a:pt x="7390" y="462"/>
                </a:lnTo>
                <a:lnTo>
                  <a:pt x="7442" y="481"/>
                </a:lnTo>
                <a:lnTo>
                  <a:pt x="7458" y="542"/>
                </a:lnTo>
                <a:lnTo>
                  <a:pt x="7380" y="501"/>
                </a:lnTo>
                <a:lnTo>
                  <a:pt x="7348" y="513"/>
                </a:lnTo>
                <a:lnTo>
                  <a:pt x="7328" y="584"/>
                </a:lnTo>
                <a:lnTo>
                  <a:pt x="7244" y="603"/>
                </a:lnTo>
                <a:lnTo>
                  <a:pt x="7225" y="655"/>
                </a:lnTo>
                <a:lnTo>
                  <a:pt x="7296" y="655"/>
                </a:lnTo>
                <a:lnTo>
                  <a:pt x="7348" y="677"/>
                </a:lnTo>
                <a:lnTo>
                  <a:pt x="7473" y="655"/>
                </a:lnTo>
                <a:lnTo>
                  <a:pt x="7567" y="687"/>
                </a:lnTo>
                <a:lnTo>
                  <a:pt x="7701" y="626"/>
                </a:lnTo>
                <a:lnTo>
                  <a:pt x="7711" y="594"/>
                </a:lnTo>
                <a:lnTo>
                  <a:pt x="7644" y="603"/>
                </a:lnTo>
                <a:lnTo>
                  <a:pt x="7649" y="584"/>
                </a:lnTo>
                <a:lnTo>
                  <a:pt x="7717" y="552"/>
                </a:lnTo>
                <a:lnTo>
                  <a:pt x="7758" y="513"/>
                </a:lnTo>
                <a:lnTo>
                  <a:pt x="7831" y="481"/>
                </a:lnTo>
                <a:lnTo>
                  <a:pt x="7882" y="449"/>
                </a:lnTo>
                <a:lnTo>
                  <a:pt x="7878" y="398"/>
                </a:lnTo>
                <a:lnTo>
                  <a:pt x="7913" y="379"/>
                </a:lnTo>
                <a:lnTo>
                  <a:pt x="7866" y="369"/>
                </a:lnTo>
                <a:lnTo>
                  <a:pt x="7986" y="359"/>
                </a:lnTo>
                <a:lnTo>
                  <a:pt x="8022" y="337"/>
                </a:lnTo>
                <a:lnTo>
                  <a:pt x="8106" y="327"/>
                </a:lnTo>
                <a:lnTo>
                  <a:pt x="8203" y="244"/>
                </a:lnTo>
                <a:lnTo>
                  <a:pt x="8276" y="225"/>
                </a:lnTo>
                <a:lnTo>
                  <a:pt x="8391" y="173"/>
                </a:lnTo>
                <a:lnTo>
                  <a:pt x="8313" y="173"/>
                </a:lnTo>
                <a:lnTo>
                  <a:pt x="8354" y="154"/>
                </a:lnTo>
                <a:lnTo>
                  <a:pt x="8448" y="141"/>
                </a:lnTo>
                <a:lnTo>
                  <a:pt x="8556" y="103"/>
                </a:lnTo>
                <a:lnTo>
                  <a:pt x="8566" y="80"/>
                </a:lnTo>
                <a:lnTo>
                  <a:pt x="8509" y="61"/>
                </a:lnTo>
                <a:lnTo>
                  <a:pt x="8436" y="51"/>
                </a:lnTo>
                <a:lnTo>
                  <a:pt x="8344" y="39"/>
                </a:lnTo>
                <a:lnTo>
                  <a:pt x="8271" y="39"/>
                </a:lnTo>
                <a:lnTo>
                  <a:pt x="8193" y="29"/>
                </a:lnTo>
                <a:close/>
                <a:moveTo>
                  <a:pt x="7296" y="193"/>
                </a:moveTo>
                <a:lnTo>
                  <a:pt x="7303" y="215"/>
                </a:lnTo>
                <a:lnTo>
                  <a:pt x="7256" y="225"/>
                </a:lnTo>
                <a:lnTo>
                  <a:pt x="7213" y="257"/>
                </a:lnTo>
                <a:lnTo>
                  <a:pt x="7162" y="286"/>
                </a:lnTo>
                <a:lnTo>
                  <a:pt x="7157" y="337"/>
                </a:lnTo>
                <a:lnTo>
                  <a:pt x="7178" y="369"/>
                </a:lnTo>
                <a:lnTo>
                  <a:pt x="7251" y="369"/>
                </a:lnTo>
                <a:lnTo>
                  <a:pt x="7204" y="388"/>
                </a:lnTo>
                <a:lnTo>
                  <a:pt x="7178" y="430"/>
                </a:lnTo>
                <a:lnTo>
                  <a:pt x="7199" y="472"/>
                </a:lnTo>
                <a:lnTo>
                  <a:pt x="7270" y="481"/>
                </a:lnTo>
                <a:lnTo>
                  <a:pt x="7343" y="472"/>
                </a:lnTo>
                <a:lnTo>
                  <a:pt x="7458" y="398"/>
                </a:lnTo>
                <a:lnTo>
                  <a:pt x="7524" y="369"/>
                </a:lnTo>
                <a:lnTo>
                  <a:pt x="7499" y="337"/>
                </a:lnTo>
                <a:lnTo>
                  <a:pt x="7503" y="276"/>
                </a:lnTo>
                <a:lnTo>
                  <a:pt x="7452" y="257"/>
                </a:lnTo>
                <a:lnTo>
                  <a:pt x="7406" y="244"/>
                </a:lnTo>
                <a:lnTo>
                  <a:pt x="7385" y="193"/>
                </a:lnTo>
                <a:lnTo>
                  <a:pt x="7296" y="193"/>
                </a:lnTo>
                <a:close/>
                <a:moveTo>
                  <a:pt x="14344" y="193"/>
                </a:moveTo>
                <a:lnTo>
                  <a:pt x="14278" y="215"/>
                </a:lnTo>
                <a:lnTo>
                  <a:pt x="14221" y="276"/>
                </a:lnTo>
                <a:lnTo>
                  <a:pt x="14283" y="295"/>
                </a:lnTo>
                <a:lnTo>
                  <a:pt x="14356" y="359"/>
                </a:lnTo>
                <a:lnTo>
                  <a:pt x="14443" y="398"/>
                </a:lnTo>
                <a:lnTo>
                  <a:pt x="14568" y="430"/>
                </a:lnTo>
                <a:lnTo>
                  <a:pt x="14646" y="411"/>
                </a:lnTo>
                <a:lnTo>
                  <a:pt x="14594" y="327"/>
                </a:lnTo>
                <a:lnTo>
                  <a:pt x="14448" y="234"/>
                </a:lnTo>
                <a:lnTo>
                  <a:pt x="14344" y="193"/>
                </a:lnTo>
                <a:close/>
                <a:moveTo>
                  <a:pt x="12660" y="225"/>
                </a:moveTo>
                <a:lnTo>
                  <a:pt x="12629" y="234"/>
                </a:lnTo>
                <a:lnTo>
                  <a:pt x="12615" y="257"/>
                </a:lnTo>
                <a:lnTo>
                  <a:pt x="12599" y="234"/>
                </a:lnTo>
                <a:lnTo>
                  <a:pt x="12542" y="234"/>
                </a:lnTo>
                <a:lnTo>
                  <a:pt x="12474" y="257"/>
                </a:lnTo>
                <a:lnTo>
                  <a:pt x="12556" y="257"/>
                </a:lnTo>
                <a:lnTo>
                  <a:pt x="12547" y="286"/>
                </a:lnTo>
                <a:lnTo>
                  <a:pt x="12594" y="308"/>
                </a:lnTo>
                <a:lnTo>
                  <a:pt x="12634" y="286"/>
                </a:lnTo>
                <a:lnTo>
                  <a:pt x="12634" y="276"/>
                </a:lnTo>
                <a:lnTo>
                  <a:pt x="12667" y="266"/>
                </a:lnTo>
                <a:lnTo>
                  <a:pt x="12712" y="257"/>
                </a:lnTo>
                <a:lnTo>
                  <a:pt x="12723" y="244"/>
                </a:lnTo>
                <a:lnTo>
                  <a:pt x="12660" y="225"/>
                </a:lnTo>
                <a:close/>
                <a:moveTo>
                  <a:pt x="11656" y="244"/>
                </a:moveTo>
                <a:lnTo>
                  <a:pt x="11624" y="276"/>
                </a:lnTo>
                <a:lnTo>
                  <a:pt x="11562" y="257"/>
                </a:lnTo>
                <a:lnTo>
                  <a:pt x="11453" y="276"/>
                </a:lnTo>
                <a:lnTo>
                  <a:pt x="11500" y="318"/>
                </a:lnTo>
                <a:lnTo>
                  <a:pt x="11552" y="318"/>
                </a:lnTo>
                <a:lnTo>
                  <a:pt x="11562" y="347"/>
                </a:lnTo>
                <a:lnTo>
                  <a:pt x="11675" y="359"/>
                </a:lnTo>
                <a:lnTo>
                  <a:pt x="11785" y="347"/>
                </a:lnTo>
                <a:lnTo>
                  <a:pt x="11831" y="295"/>
                </a:lnTo>
                <a:lnTo>
                  <a:pt x="11753" y="266"/>
                </a:lnTo>
                <a:lnTo>
                  <a:pt x="11656" y="244"/>
                </a:lnTo>
                <a:close/>
                <a:moveTo>
                  <a:pt x="11442" y="295"/>
                </a:moveTo>
                <a:lnTo>
                  <a:pt x="11385" y="308"/>
                </a:lnTo>
                <a:lnTo>
                  <a:pt x="11376" y="337"/>
                </a:lnTo>
                <a:lnTo>
                  <a:pt x="11319" y="337"/>
                </a:lnTo>
                <a:lnTo>
                  <a:pt x="11298" y="308"/>
                </a:lnTo>
                <a:lnTo>
                  <a:pt x="11194" y="337"/>
                </a:lnTo>
                <a:lnTo>
                  <a:pt x="11230" y="411"/>
                </a:lnTo>
                <a:lnTo>
                  <a:pt x="11313" y="501"/>
                </a:lnTo>
                <a:lnTo>
                  <a:pt x="11376" y="523"/>
                </a:lnTo>
                <a:lnTo>
                  <a:pt x="11345" y="565"/>
                </a:lnTo>
                <a:lnTo>
                  <a:pt x="11432" y="626"/>
                </a:lnTo>
                <a:lnTo>
                  <a:pt x="11479" y="626"/>
                </a:lnTo>
                <a:lnTo>
                  <a:pt x="11489" y="533"/>
                </a:lnTo>
                <a:lnTo>
                  <a:pt x="11520" y="523"/>
                </a:lnTo>
                <a:lnTo>
                  <a:pt x="11536" y="440"/>
                </a:lnTo>
                <a:lnTo>
                  <a:pt x="11630" y="411"/>
                </a:lnTo>
                <a:lnTo>
                  <a:pt x="11494" y="337"/>
                </a:lnTo>
                <a:lnTo>
                  <a:pt x="11442" y="295"/>
                </a:lnTo>
                <a:close/>
                <a:moveTo>
                  <a:pt x="6773" y="369"/>
                </a:moveTo>
                <a:lnTo>
                  <a:pt x="6747" y="411"/>
                </a:lnTo>
                <a:lnTo>
                  <a:pt x="6778" y="430"/>
                </a:lnTo>
                <a:lnTo>
                  <a:pt x="6721" y="462"/>
                </a:lnTo>
                <a:lnTo>
                  <a:pt x="6804" y="472"/>
                </a:lnTo>
                <a:lnTo>
                  <a:pt x="6846" y="501"/>
                </a:lnTo>
                <a:lnTo>
                  <a:pt x="6903" y="513"/>
                </a:lnTo>
                <a:lnTo>
                  <a:pt x="6919" y="472"/>
                </a:lnTo>
                <a:lnTo>
                  <a:pt x="6919" y="420"/>
                </a:lnTo>
                <a:lnTo>
                  <a:pt x="6841" y="388"/>
                </a:lnTo>
                <a:lnTo>
                  <a:pt x="6773" y="369"/>
                </a:lnTo>
                <a:close/>
                <a:moveTo>
                  <a:pt x="14693" y="369"/>
                </a:moveTo>
                <a:lnTo>
                  <a:pt x="14672" y="379"/>
                </a:lnTo>
                <a:lnTo>
                  <a:pt x="14688" y="513"/>
                </a:lnTo>
                <a:lnTo>
                  <a:pt x="14879" y="472"/>
                </a:lnTo>
                <a:lnTo>
                  <a:pt x="14863" y="430"/>
                </a:lnTo>
                <a:lnTo>
                  <a:pt x="14728" y="379"/>
                </a:lnTo>
                <a:lnTo>
                  <a:pt x="14693" y="369"/>
                </a:lnTo>
                <a:close/>
                <a:moveTo>
                  <a:pt x="7006" y="411"/>
                </a:moveTo>
                <a:lnTo>
                  <a:pt x="6985" y="449"/>
                </a:lnTo>
                <a:lnTo>
                  <a:pt x="6975" y="491"/>
                </a:lnTo>
                <a:lnTo>
                  <a:pt x="6996" y="513"/>
                </a:lnTo>
                <a:lnTo>
                  <a:pt x="7063" y="491"/>
                </a:lnTo>
                <a:lnTo>
                  <a:pt x="7095" y="462"/>
                </a:lnTo>
                <a:lnTo>
                  <a:pt x="7074" y="420"/>
                </a:lnTo>
                <a:lnTo>
                  <a:pt x="7053" y="420"/>
                </a:lnTo>
                <a:lnTo>
                  <a:pt x="7006" y="411"/>
                </a:lnTo>
                <a:close/>
                <a:moveTo>
                  <a:pt x="6509" y="420"/>
                </a:moveTo>
                <a:lnTo>
                  <a:pt x="6447" y="449"/>
                </a:lnTo>
                <a:lnTo>
                  <a:pt x="6436" y="462"/>
                </a:lnTo>
                <a:lnTo>
                  <a:pt x="6504" y="462"/>
                </a:lnTo>
                <a:lnTo>
                  <a:pt x="6561" y="440"/>
                </a:lnTo>
                <a:lnTo>
                  <a:pt x="6530" y="420"/>
                </a:lnTo>
                <a:lnTo>
                  <a:pt x="6509" y="420"/>
                </a:lnTo>
                <a:close/>
                <a:moveTo>
                  <a:pt x="11687" y="449"/>
                </a:moveTo>
                <a:lnTo>
                  <a:pt x="11609" y="472"/>
                </a:lnTo>
                <a:lnTo>
                  <a:pt x="11635" y="501"/>
                </a:lnTo>
                <a:lnTo>
                  <a:pt x="11614" y="533"/>
                </a:lnTo>
                <a:lnTo>
                  <a:pt x="11687" y="552"/>
                </a:lnTo>
                <a:lnTo>
                  <a:pt x="11769" y="513"/>
                </a:lnTo>
                <a:lnTo>
                  <a:pt x="11708" y="491"/>
                </a:lnTo>
                <a:lnTo>
                  <a:pt x="11687" y="449"/>
                </a:lnTo>
                <a:close/>
                <a:moveTo>
                  <a:pt x="6467" y="481"/>
                </a:moveTo>
                <a:lnTo>
                  <a:pt x="6405" y="491"/>
                </a:lnTo>
                <a:lnTo>
                  <a:pt x="6349" y="523"/>
                </a:lnTo>
                <a:lnTo>
                  <a:pt x="6384" y="565"/>
                </a:lnTo>
                <a:lnTo>
                  <a:pt x="6478" y="533"/>
                </a:lnTo>
                <a:lnTo>
                  <a:pt x="6514" y="501"/>
                </a:lnTo>
                <a:lnTo>
                  <a:pt x="6467" y="481"/>
                </a:lnTo>
                <a:close/>
                <a:moveTo>
                  <a:pt x="7027" y="513"/>
                </a:moveTo>
                <a:lnTo>
                  <a:pt x="7022" y="542"/>
                </a:lnTo>
                <a:lnTo>
                  <a:pt x="7089" y="552"/>
                </a:lnTo>
                <a:lnTo>
                  <a:pt x="7110" y="552"/>
                </a:lnTo>
                <a:lnTo>
                  <a:pt x="7121" y="533"/>
                </a:lnTo>
                <a:lnTo>
                  <a:pt x="7105" y="523"/>
                </a:lnTo>
                <a:lnTo>
                  <a:pt x="7027" y="513"/>
                </a:lnTo>
                <a:close/>
                <a:moveTo>
                  <a:pt x="6240" y="533"/>
                </a:moveTo>
                <a:lnTo>
                  <a:pt x="6177" y="552"/>
                </a:lnTo>
                <a:lnTo>
                  <a:pt x="6115" y="552"/>
                </a:lnTo>
                <a:lnTo>
                  <a:pt x="5986" y="616"/>
                </a:lnTo>
                <a:lnTo>
                  <a:pt x="5861" y="687"/>
                </a:lnTo>
                <a:lnTo>
                  <a:pt x="5903" y="719"/>
                </a:lnTo>
                <a:lnTo>
                  <a:pt x="5975" y="696"/>
                </a:lnTo>
                <a:lnTo>
                  <a:pt x="6085" y="655"/>
                </a:lnTo>
                <a:lnTo>
                  <a:pt x="6120" y="645"/>
                </a:lnTo>
                <a:lnTo>
                  <a:pt x="6177" y="616"/>
                </a:lnTo>
                <a:lnTo>
                  <a:pt x="6240" y="533"/>
                </a:lnTo>
                <a:close/>
                <a:moveTo>
                  <a:pt x="14905" y="542"/>
                </a:moveTo>
                <a:lnTo>
                  <a:pt x="14837" y="584"/>
                </a:lnTo>
                <a:lnTo>
                  <a:pt x="14827" y="626"/>
                </a:lnTo>
                <a:lnTo>
                  <a:pt x="14843" y="667"/>
                </a:lnTo>
                <a:lnTo>
                  <a:pt x="14770" y="667"/>
                </a:lnTo>
                <a:lnTo>
                  <a:pt x="14714" y="719"/>
                </a:lnTo>
                <a:lnTo>
                  <a:pt x="14667" y="696"/>
                </a:lnTo>
                <a:lnTo>
                  <a:pt x="14568" y="706"/>
                </a:lnTo>
                <a:lnTo>
                  <a:pt x="14568" y="738"/>
                </a:lnTo>
                <a:lnTo>
                  <a:pt x="14469" y="748"/>
                </a:lnTo>
                <a:lnTo>
                  <a:pt x="14417" y="799"/>
                </a:lnTo>
                <a:lnTo>
                  <a:pt x="14370" y="799"/>
                </a:lnTo>
                <a:lnTo>
                  <a:pt x="14356" y="873"/>
                </a:lnTo>
                <a:lnTo>
                  <a:pt x="14412" y="924"/>
                </a:lnTo>
                <a:lnTo>
                  <a:pt x="14330" y="934"/>
                </a:lnTo>
                <a:lnTo>
                  <a:pt x="14226" y="934"/>
                </a:lnTo>
                <a:lnTo>
                  <a:pt x="14163" y="953"/>
                </a:lnTo>
                <a:lnTo>
                  <a:pt x="14215" y="1065"/>
                </a:lnTo>
                <a:lnTo>
                  <a:pt x="14288" y="1158"/>
                </a:lnTo>
                <a:lnTo>
                  <a:pt x="14184" y="1097"/>
                </a:lnTo>
                <a:lnTo>
                  <a:pt x="14097" y="1107"/>
                </a:lnTo>
                <a:lnTo>
                  <a:pt x="14040" y="1149"/>
                </a:lnTo>
                <a:lnTo>
                  <a:pt x="14085" y="1232"/>
                </a:lnTo>
                <a:lnTo>
                  <a:pt x="14033" y="1210"/>
                </a:lnTo>
                <a:lnTo>
                  <a:pt x="14014" y="1107"/>
                </a:lnTo>
                <a:lnTo>
                  <a:pt x="13967" y="1046"/>
                </a:lnTo>
                <a:lnTo>
                  <a:pt x="13946" y="1046"/>
                </a:lnTo>
                <a:lnTo>
                  <a:pt x="13988" y="1129"/>
                </a:lnTo>
                <a:lnTo>
                  <a:pt x="13936" y="1200"/>
                </a:lnTo>
                <a:lnTo>
                  <a:pt x="14024" y="1293"/>
                </a:lnTo>
                <a:lnTo>
                  <a:pt x="14029" y="1405"/>
                </a:lnTo>
                <a:lnTo>
                  <a:pt x="14059" y="1466"/>
                </a:lnTo>
                <a:lnTo>
                  <a:pt x="14111" y="1476"/>
                </a:lnTo>
                <a:lnTo>
                  <a:pt x="14118" y="1550"/>
                </a:lnTo>
                <a:lnTo>
                  <a:pt x="14163" y="1611"/>
                </a:lnTo>
                <a:lnTo>
                  <a:pt x="14144" y="1662"/>
                </a:lnTo>
                <a:lnTo>
                  <a:pt x="14148" y="1723"/>
                </a:lnTo>
                <a:lnTo>
                  <a:pt x="14106" y="1755"/>
                </a:lnTo>
                <a:lnTo>
                  <a:pt x="14101" y="1797"/>
                </a:lnTo>
                <a:lnTo>
                  <a:pt x="14045" y="1774"/>
                </a:lnTo>
                <a:lnTo>
                  <a:pt x="14080" y="1611"/>
                </a:lnTo>
                <a:lnTo>
                  <a:pt x="14076" y="1527"/>
                </a:lnTo>
                <a:lnTo>
                  <a:pt x="14003" y="1457"/>
                </a:lnTo>
                <a:lnTo>
                  <a:pt x="13962" y="1303"/>
                </a:lnTo>
                <a:lnTo>
                  <a:pt x="13920" y="1219"/>
                </a:lnTo>
                <a:lnTo>
                  <a:pt x="13878" y="1190"/>
                </a:lnTo>
                <a:lnTo>
                  <a:pt x="13889" y="1097"/>
                </a:lnTo>
                <a:lnTo>
                  <a:pt x="13859" y="1036"/>
                </a:lnTo>
                <a:lnTo>
                  <a:pt x="13739" y="1004"/>
                </a:lnTo>
                <a:lnTo>
                  <a:pt x="13713" y="1027"/>
                </a:lnTo>
                <a:lnTo>
                  <a:pt x="13718" y="1129"/>
                </a:lnTo>
                <a:lnTo>
                  <a:pt x="13671" y="1232"/>
                </a:lnTo>
                <a:lnTo>
                  <a:pt x="13682" y="1271"/>
                </a:lnTo>
                <a:lnTo>
                  <a:pt x="13734" y="1364"/>
                </a:lnTo>
                <a:lnTo>
                  <a:pt x="13734" y="1415"/>
                </a:lnTo>
                <a:lnTo>
                  <a:pt x="13791" y="1425"/>
                </a:lnTo>
                <a:lnTo>
                  <a:pt x="13800" y="1447"/>
                </a:lnTo>
                <a:lnTo>
                  <a:pt x="13863" y="1508"/>
                </a:lnTo>
                <a:lnTo>
                  <a:pt x="13852" y="1569"/>
                </a:lnTo>
                <a:lnTo>
                  <a:pt x="13656" y="1437"/>
                </a:lnTo>
                <a:lnTo>
                  <a:pt x="13583" y="1405"/>
                </a:lnTo>
                <a:lnTo>
                  <a:pt x="13444" y="1373"/>
                </a:lnTo>
                <a:lnTo>
                  <a:pt x="13433" y="1415"/>
                </a:lnTo>
                <a:lnTo>
                  <a:pt x="13496" y="1476"/>
                </a:lnTo>
                <a:lnTo>
                  <a:pt x="13463" y="1550"/>
                </a:lnTo>
                <a:lnTo>
                  <a:pt x="13397" y="1476"/>
                </a:lnTo>
                <a:lnTo>
                  <a:pt x="13345" y="1527"/>
                </a:lnTo>
                <a:lnTo>
                  <a:pt x="13263" y="1527"/>
                </a:lnTo>
                <a:lnTo>
                  <a:pt x="13241" y="1569"/>
                </a:lnTo>
                <a:lnTo>
                  <a:pt x="13185" y="1559"/>
                </a:lnTo>
                <a:lnTo>
                  <a:pt x="13211" y="1489"/>
                </a:lnTo>
                <a:lnTo>
                  <a:pt x="13173" y="1476"/>
                </a:lnTo>
                <a:lnTo>
                  <a:pt x="13039" y="1579"/>
                </a:lnTo>
                <a:lnTo>
                  <a:pt x="12956" y="1630"/>
                </a:lnTo>
                <a:lnTo>
                  <a:pt x="12961" y="1704"/>
                </a:lnTo>
                <a:lnTo>
                  <a:pt x="12893" y="1723"/>
                </a:lnTo>
                <a:lnTo>
                  <a:pt x="12853" y="1681"/>
                </a:lnTo>
                <a:lnTo>
                  <a:pt x="12841" y="1620"/>
                </a:lnTo>
                <a:lnTo>
                  <a:pt x="12893" y="1611"/>
                </a:lnTo>
                <a:lnTo>
                  <a:pt x="12858" y="1550"/>
                </a:lnTo>
                <a:lnTo>
                  <a:pt x="12728" y="1508"/>
                </a:lnTo>
                <a:lnTo>
                  <a:pt x="12775" y="1579"/>
                </a:lnTo>
                <a:lnTo>
                  <a:pt x="12764" y="1652"/>
                </a:lnTo>
                <a:lnTo>
                  <a:pt x="12816" y="1723"/>
                </a:lnTo>
                <a:lnTo>
                  <a:pt x="12806" y="1806"/>
                </a:lnTo>
                <a:lnTo>
                  <a:pt x="12754" y="1765"/>
                </a:lnTo>
                <a:lnTo>
                  <a:pt x="12712" y="1755"/>
                </a:lnTo>
                <a:lnTo>
                  <a:pt x="12624" y="1867"/>
                </a:lnTo>
                <a:lnTo>
                  <a:pt x="12671" y="1960"/>
                </a:lnTo>
                <a:lnTo>
                  <a:pt x="12634" y="1989"/>
                </a:lnTo>
                <a:lnTo>
                  <a:pt x="12511" y="1919"/>
                </a:lnTo>
                <a:lnTo>
                  <a:pt x="12485" y="1960"/>
                </a:lnTo>
                <a:lnTo>
                  <a:pt x="12521" y="2012"/>
                </a:lnTo>
                <a:lnTo>
                  <a:pt x="12526" y="2073"/>
                </a:lnTo>
                <a:lnTo>
                  <a:pt x="12485" y="2041"/>
                </a:lnTo>
                <a:lnTo>
                  <a:pt x="12417" y="2002"/>
                </a:lnTo>
                <a:lnTo>
                  <a:pt x="12386" y="1826"/>
                </a:lnTo>
                <a:lnTo>
                  <a:pt x="12297" y="1745"/>
                </a:lnTo>
                <a:lnTo>
                  <a:pt x="12330" y="1733"/>
                </a:lnTo>
                <a:lnTo>
                  <a:pt x="12547" y="1826"/>
                </a:lnTo>
                <a:lnTo>
                  <a:pt x="12615" y="1797"/>
                </a:lnTo>
                <a:lnTo>
                  <a:pt x="12655" y="1733"/>
                </a:lnTo>
                <a:lnTo>
                  <a:pt x="12641" y="1652"/>
                </a:lnTo>
                <a:lnTo>
                  <a:pt x="12599" y="1601"/>
                </a:lnTo>
                <a:lnTo>
                  <a:pt x="12407" y="1466"/>
                </a:lnTo>
                <a:lnTo>
                  <a:pt x="12283" y="1437"/>
                </a:lnTo>
                <a:lnTo>
                  <a:pt x="12200" y="1364"/>
                </a:lnTo>
                <a:lnTo>
                  <a:pt x="12158" y="1405"/>
                </a:lnTo>
                <a:lnTo>
                  <a:pt x="12101" y="1335"/>
                </a:lnTo>
                <a:lnTo>
                  <a:pt x="12153" y="1303"/>
                </a:lnTo>
                <a:lnTo>
                  <a:pt x="12007" y="1219"/>
                </a:lnTo>
                <a:lnTo>
                  <a:pt x="11934" y="1242"/>
                </a:lnTo>
                <a:lnTo>
                  <a:pt x="11857" y="1242"/>
                </a:lnTo>
                <a:lnTo>
                  <a:pt x="11800" y="1335"/>
                </a:lnTo>
                <a:lnTo>
                  <a:pt x="11727" y="1322"/>
                </a:lnTo>
                <a:lnTo>
                  <a:pt x="11635" y="1373"/>
                </a:lnTo>
                <a:lnTo>
                  <a:pt x="11526" y="1518"/>
                </a:lnTo>
                <a:lnTo>
                  <a:pt x="11458" y="1611"/>
                </a:lnTo>
                <a:lnTo>
                  <a:pt x="11364" y="1835"/>
                </a:lnTo>
                <a:lnTo>
                  <a:pt x="11287" y="2002"/>
                </a:lnTo>
                <a:lnTo>
                  <a:pt x="11199" y="2124"/>
                </a:lnTo>
                <a:lnTo>
                  <a:pt x="11079" y="2227"/>
                </a:lnTo>
                <a:lnTo>
                  <a:pt x="11039" y="2310"/>
                </a:lnTo>
                <a:lnTo>
                  <a:pt x="11060" y="2596"/>
                </a:lnTo>
                <a:lnTo>
                  <a:pt x="11079" y="2730"/>
                </a:lnTo>
                <a:lnTo>
                  <a:pt x="11147" y="2791"/>
                </a:lnTo>
                <a:lnTo>
                  <a:pt x="11183" y="2782"/>
                </a:lnTo>
                <a:lnTo>
                  <a:pt x="11277" y="2637"/>
                </a:lnTo>
                <a:lnTo>
                  <a:pt x="11313" y="2721"/>
                </a:lnTo>
                <a:lnTo>
                  <a:pt x="11360" y="2894"/>
                </a:lnTo>
                <a:lnTo>
                  <a:pt x="11407" y="3039"/>
                </a:lnTo>
                <a:lnTo>
                  <a:pt x="11410" y="3055"/>
                </a:lnTo>
                <a:lnTo>
                  <a:pt x="11350" y="3090"/>
                </a:lnTo>
                <a:lnTo>
                  <a:pt x="11360" y="3141"/>
                </a:lnTo>
                <a:lnTo>
                  <a:pt x="11411" y="3212"/>
                </a:lnTo>
                <a:lnTo>
                  <a:pt x="11426" y="3154"/>
                </a:lnTo>
                <a:lnTo>
                  <a:pt x="11428" y="3160"/>
                </a:lnTo>
                <a:lnTo>
                  <a:pt x="11484" y="3151"/>
                </a:lnTo>
                <a:lnTo>
                  <a:pt x="11510" y="3048"/>
                </a:lnTo>
                <a:lnTo>
                  <a:pt x="11572" y="3058"/>
                </a:lnTo>
                <a:lnTo>
                  <a:pt x="11593" y="2936"/>
                </a:lnTo>
                <a:lnTo>
                  <a:pt x="11598" y="2721"/>
                </a:lnTo>
                <a:lnTo>
                  <a:pt x="11645" y="2689"/>
                </a:lnTo>
                <a:lnTo>
                  <a:pt x="11682" y="2544"/>
                </a:lnTo>
                <a:lnTo>
                  <a:pt x="11630" y="2474"/>
                </a:lnTo>
                <a:lnTo>
                  <a:pt x="11588" y="2390"/>
                </a:lnTo>
                <a:lnTo>
                  <a:pt x="11609" y="2217"/>
                </a:lnTo>
                <a:lnTo>
                  <a:pt x="11692" y="2114"/>
                </a:lnTo>
                <a:lnTo>
                  <a:pt x="11760" y="2021"/>
                </a:lnTo>
                <a:lnTo>
                  <a:pt x="11743" y="1951"/>
                </a:lnTo>
                <a:lnTo>
                  <a:pt x="11779" y="1867"/>
                </a:lnTo>
                <a:lnTo>
                  <a:pt x="11857" y="1835"/>
                </a:lnTo>
                <a:lnTo>
                  <a:pt x="11925" y="1887"/>
                </a:lnTo>
                <a:lnTo>
                  <a:pt x="11934" y="1938"/>
                </a:lnTo>
                <a:lnTo>
                  <a:pt x="11909" y="1960"/>
                </a:lnTo>
                <a:lnTo>
                  <a:pt x="11816" y="2092"/>
                </a:lnTo>
                <a:lnTo>
                  <a:pt x="11779" y="2166"/>
                </a:lnTo>
                <a:lnTo>
                  <a:pt x="11764" y="2236"/>
                </a:lnTo>
                <a:lnTo>
                  <a:pt x="11795" y="2349"/>
                </a:lnTo>
                <a:lnTo>
                  <a:pt x="11795" y="2474"/>
                </a:lnTo>
                <a:lnTo>
                  <a:pt x="11847" y="2516"/>
                </a:lnTo>
                <a:lnTo>
                  <a:pt x="11883" y="2586"/>
                </a:lnTo>
                <a:lnTo>
                  <a:pt x="11960" y="2554"/>
                </a:lnTo>
                <a:lnTo>
                  <a:pt x="12045" y="2516"/>
                </a:lnTo>
                <a:lnTo>
                  <a:pt x="12132" y="2503"/>
                </a:lnTo>
                <a:lnTo>
                  <a:pt x="12189" y="2567"/>
                </a:lnTo>
                <a:lnTo>
                  <a:pt x="12142" y="2637"/>
                </a:lnTo>
                <a:lnTo>
                  <a:pt x="12090" y="2637"/>
                </a:lnTo>
                <a:lnTo>
                  <a:pt x="12033" y="2618"/>
                </a:lnTo>
                <a:lnTo>
                  <a:pt x="11972" y="2637"/>
                </a:lnTo>
                <a:lnTo>
                  <a:pt x="11915" y="2670"/>
                </a:lnTo>
                <a:lnTo>
                  <a:pt x="11925" y="2740"/>
                </a:lnTo>
                <a:lnTo>
                  <a:pt x="11960" y="2782"/>
                </a:lnTo>
                <a:lnTo>
                  <a:pt x="11977" y="2759"/>
                </a:lnTo>
                <a:lnTo>
                  <a:pt x="11977" y="2833"/>
                </a:lnTo>
                <a:lnTo>
                  <a:pt x="11977" y="2926"/>
                </a:lnTo>
                <a:lnTo>
                  <a:pt x="11934" y="2926"/>
                </a:lnTo>
                <a:lnTo>
                  <a:pt x="11889" y="2833"/>
                </a:lnTo>
                <a:lnTo>
                  <a:pt x="11847" y="2875"/>
                </a:lnTo>
                <a:lnTo>
                  <a:pt x="11826" y="2955"/>
                </a:lnTo>
                <a:lnTo>
                  <a:pt x="11831" y="3048"/>
                </a:lnTo>
                <a:lnTo>
                  <a:pt x="11852" y="3151"/>
                </a:lnTo>
                <a:lnTo>
                  <a:pt x="11785" y="3193"/>
                </a:lnTo>
                <a:lnTo>
                  <a:pt x="11774" y="3253"/>
                </a:lnTo>
                <a:lnTo>
                  <a:pt x="11727" y="3253"/>
                </a:lnTo>
                <a:lnTo>
                  <a:pt x="11722" y="3221"/>
                </a:lnTo>
                <a:lnTo>
                  <a:pt x="11671" y="3202"/>
                </a:lnTo>
                <a:lnTo>
                  <a:pt x="11609" y="3244"/>
                </a:lnTo>
                <a:lnTo>
                  <a:pt x="11531" y="3305"/>
                </a:lnTo>
                <a:lnTo>
                  <a:pt x="11500" y="3347"/>
                </a:lnTo>
                <a:lnTo>
                  <a:pt x="11475" y="3305"/>
                </a:lnTo>
                <a:lnTo>
                  <a:pt x="11411" y="3253"/>
                </a:lnTo>
                <a:lnTo>
                  <a:pt x="11385" y="3286"/>
                </a:lnTo>
                <a:lnTo>
                  <a:pt x="11334" y="3305"/>
                </a:lnTo>
                <a:lnTo>
                  <a:pt x="11334" y="3263"/>
                </a:lnTo>
                <a:lnTo>
                  <a:pt x="11282" y="3234"/>
                </a:lnTo>
                <a:lnTo>
                  <a:pt x="11282" y="3183"/>
                </a:lnTo>
                <a:lnTo>
                  <a:pt x="11267" y="3119"/>
                </a:lnTo>
                <a:lnTo>
                  <a:pt x="11298" y="3029"/>
                </a:lnTo>
                <a:lnTo>
                  <a:pt x="11313" y="3039"/>
                </a:lnTo>
                <a:lnTo>
                  <a:pt x="11324" y="2987"/>
                </a:lnTo>
                <a:lnTo>
                  <a:pt x="11298" y="2965"/>
                </a:lnTo>
                <a:lnTo>
                  <a:pt x="11293" y="2936"/>
                </a:lnTo>
                <a:lnTo>
                  <a:pt x="11308" y="2894"/>
                </a:lnTo>
                <a:lnTo>
                  <a:pt x="11308" y="2833"/>
                </a:lnTo>
                <a:lnTo>
                  <a:pt x="11272" y="2862"/>
                </a:lnTo>
                <a:lnTo>
                  <a:pt x="11256" y="2894"/>
                </a:lnTo>
                <a:lnTo>
                  <a:pt x="11215" y="2904"/>
                </a:lnTo>
                <a:lnTo>
                  <a:pt x="11199" y="2945"/>
                </a:lnTo>
                <a:lnTo>
                  <a:pt x="11194" y="2978"/>
                </a:lnTo>
                <a:lnTo>
                  <a:pt x="11199" y="3109"/>
                </a:lnTo>
                <a:lnTo>
                  <a:pt x="11220" y="3183"/>
                </a:lnTo>
                <a:lnTo>
                  <a:pt x="11225" y="3253"/>
                </a:lnTo>
                <a:lnTo>
                  <a:pt x="11241" y="3305"/>
                </a:lnTo>
                <a:lnTo>
                  <a:pt x="11209" y="3366"/>
                </a:lnTo>
                <a:lnTo>
                  <a:pt x="11199" y="3337"/>
                </a:lnTo>
                <a:lnTo>
                  <a:pt x="11157" y="3347"/>
                </a:lnTo>
                <a:lnTo>
                  <a:pt x="11147" y="3375"/>
                </a:lnTo>
                <a:lnTo>
                  <a:pt x="11105" y="3375"/>
                </a:lnTo>
                <a:lnTo>
                  <a:pt x="11039" y="3427"/>
                </a:lnTo>
                <a:lnTo>
                  <a:pt x="10997" y="3622"/>
                </a:lnTo>
                <a:lnTo>
                  <a:pt x="10971" y="3655"/>
                </a:lnTo>
                <a:lnTo>
                  <a:pt x="10930" y="3683"/>
                </a:lnTo>
                <a:lnTo>
                  <a:pt x="10883" y="3716"/>
                </a:lnTo>
                <a:lnTo>
                  <a:pt x="10867" y="3818"/>
                </a:lnTo>
                <a:lnTo>
                  <a:pt x="10743" y="3921"/>
                </a:lnTo>
                <a:lnTo>
                  <a:pt x="10691" y="3860"/>
                </a:lnTo>
                <a:lnTo>
                  <a:pt x="10707" y="4014"/>
                </a:lnTo>
                <a:lnTo>
                  <a:pt x="10619" y="3982"/>
                </a:lnTo>
                <a:lnTo>
                  <a:pt x="10551" y="4014"/>
                </a:lnTo>
                <a:lnTo>
                  <a:pt x="10556" y="4107"/>
                </a:lnTo>
                <a:lnTo>
                  <a:pt x="10639" y="4158"/>
                </a:lnTo>
                <a:lnTo>
                  <a:pt x="10681" y="4229"/>
                </a:lnTo>
                <a:lnTo>
                  <a:pt x="10738" y="4383"/>
                </a:lnTo>
                <a:lnTo>
                  <a:pt x="10728" y="4649"/>
                </a:lnTo>
                <a:lnTo>
                  <a:pt x="10697" y="4733"/>
                </a:lnTo>
                <a:lnTo>
                  <a:pt x="10608" y="4733"/>
                </a:lnTo>
                <a:lnTo>
                  <a:pt x="10561" y="4742"/>
                </a:lnTo>
                <a:lnTo>
                  <a:pt x="10504" y="4723"/>
                </a:lnTo>
                <a:lnTo>
                  <a:pt x="10432" y="4723"/>
                </a:lnTo>
                <a:lnTo>
                  <a:pt x="10365" y="4701"/>
                </a:lnTo>
                <a:lnTo>
                  <a:pt x="10287" y="4794"/>
                </a:lnTo>
                <a:lnTo>
                  <a:pt x="10308" y="4855"/>
                </a:lnTo>
                <a:lnTo>
                  <a:pt x="10302" y="4948"/>
                </a:lnTo>
                <a:lnTo>
                  <a:pt x="10302" y="4989"/>
                </a:lnTo>
                <a:lnTo>
                  <a:pt x="10313" y="5041"/>
                </a:lnTo>
                <a:lnTo>
                  <a:pt x="10313" y="5102"/>
                </a:lnTo>
                <a:lnTo>
                  <a:pt x="10297" y="5185"/>
                </a:lnTo>
                <a:lnTo>
                  <a:pt x="10292" y="5236"/>
                </a:lnTo>
                <a:lnTo>
                  <a:pt x="10271" y="5288"/>
                </a:lnTo>
                <a:lnTo>
                  <a:pt x="10266" y="5378"/>
                </a:lnTo>
                <a:lnTo>
                  <a:pt x="10276" y="5429"/>
                </a:lnTo>
                <a:lnTo>
                  <a:pt x="10302" y="5442"/>
                </a:lnTo>
                <a:lnTo>
                  <a:pt x="10308" y="5522"/>
                </a:lnTo>
                <a:lnTo>
                  <a:pt x="10297" y="5625"/>
                </a:lnTo>
                <a:lnTo>
                  <a:pt x="10328" y="5615"/>
                </a:lnTo>
                <a:lnTo>
                  <a:pt x="10360" y="5634"/>
                </a:lnTo>
                <a:lnTo>
                  <a:pt x="10380" y="5605"/>
                </a:lnTo>
                <a:lnTo>
                  <a:pt x="10432" y="5625"/>
                </a:lnTo>
                <a:lnTo>
                  <a:pt x="10448" y="5708"/>
                </a:lnTo>
                <a:lnTo>
                  <a:pt x="10469" y="5750"/>
                </a:lnTo>
                <a:lnTo>
                  <a:pt x="10470" y="5750"/>
                </a:lnTo>
                <a:lnTo>
                  <a:pt x="10453" y="5820"/>
                </a:lnTo>
                <a:lnTo>
                  <a:pt x="10412" y="5965"/>
                </a:lnTo>
                <a:lnTo>
                  <a:pt x="10370" y="6016"/>
                </a:lnTo>
                <a:lnTo>
                  <a:pt x="10313" y="6077"/>
                </a:lnTo>
                <a:lnTo>
                  <a:pt x="10276" y="6170"/>
                </a:lnTo>
                <a:lnTo>
                  <a:pt x="10266" y="6241"/>
                </a:lnTo>
                <a:lnTo>
                  <a:pt x="10240" y="6353"/>
                </a:lnTo>
                <a:lnTo>
                  <a:pt x="10250" y="6520"/>
                </a:lnTo>
                <a:lnTo>
                  <a:pt x="10198" y="6632"/>
                </a:lnTo>
                <a:lnTo>
                  <a:pt x="10168" y="6674"/>
                </a:lnTo>
                <a:lnTo>
                  <a:pt x="10121" y="6764"/>
                </a:lnTo>
                <a:lnTo>
                  <a:pt x="10064" y="6776"/>
                </a:lnTo>
                <a:lnTo>
                  <a:pt x="10033" y="6828"/>
                </a:lnTo>
                <a:lnTo>
                  <a:pt x="9991" y="6969"/>
                </a:lnTo>
                <a:lnTo>
                  <a:pt x="9951" y="7020"/>
                </a:lnTo>
                <a:lnTo>
                  <a:pt x="9929" y="7104"/>
                </a:lnTo>
                <a:lnTo>
                  <a:pt x="9929" y="7174"/>
                </a:lnTo>
                <a:lnTo>
                  <a:pt x="9913" y="7258"/>
                </a:lnTo>
                <a:lnTo>
                  <a:pt x="9894" y="7277"/>
                </a:lnTo>
                <a:lnTo>
                  <a:pt x="9857" y="7360"/>
                </a:lnTo>
                <a:lnTo>
                  <a:pt x="9836" y="7453"/>
                </a:lnTo>
                <a:lnTo>
                  <a:pt x="9842" y="7495"/>
                </a:lnTo>
                <a:lnTo>
                  <a:pt x="9821" y="7566"/>
                </a:lnTo>
                <a:lnTo>
                  <a:pt x="9795" y="7607"/>
                </a:lnTo>
                <a:lnTo>
                  <a:pt x="9790" y="7668"/>
                </a:lnTo>
                <a:lnTo>
                  <a:pt x="9784" y="7729"/>
                </a:lnTo>
                <a:lnTo>
                  <a:pt x="9816" y="7790"/>
                </a:lnTo>
                <a:lnTo>
                  <a:pt x="9831" y="7855"/>
                </a:lnTo>
                <a:lnTo>
                  <a:pt x="9826" y="7925"/>
                </a:lnTo>
                <a:lnTo>
                  <a:pt x="9831" y="7996"/>
                </a:lnTo>
                <a:lnTo>
                  <a:pt x="9836" y="8130"/>
                </a:lnTo>
                <a:lnTo>
                  <a:pt x="9826" y="8252"/>
                </a:lnTo>
                <a:lnTo>
                  <a:pt x="9810" y="8326"/>
                </a:lnTo>
                <a:lnTo>
                  <a:pt x="9816" y="8397"/>
                </a:lnTo>
                <a:lnTo>
                  <a:pt x="9800" y="8471"/>
                </a:lnTo>
                <a:lnTo>
                  <a:pt x="9769" y="8560"/>
                </a:lnTo>
                <a:lnTo>
                  <a:pt x="9743" y="8593"/>
                </a:lnTo>
                <a:lnTo>
                  <a:pt x="9774" y="8644"/>
                </a:lnTo>
                <a:lnTo>
                  <a:pt x="9800" y="8747"/>
                </a:lnTo>
                <a:lnTo>
                  <a:pt x="9790" y="8807"/>
                </a:lnTo>
                <a:lnTo>
                  <a:pt x="9800" y="8910"/>
                </a:lnTo>
                <a:lnTo>
                  <a:pt x="9805" y="8942"/>
                </a:lnTo>
                <a:lnTo>
                  <a:pt x="9826" y="8971"/>
                </a:lnTo>
                <a:lnTo>
                  <a:pt x="9826" y="8994"/>
                </a:lnTo>
                <a:lnTo>
                  <a:pt x="9842" y="9035"/>
                </a:lnTo>
                <a:lnTo>
                  <a:pt x="9868" y="9045"/>
                </a:lnTo>
                <a:lnTo>
                  <a:pt x="9899" y="9106"/>
                </a:lnTo>
                <a:lnTo>
                  <a:pt x="9913" y="9125"/>
                </a:lnTo>
                <a:lnTo>
                  <a:pt x="9925" y="9157"/>
                </a:lnTo>
                <a:lnTo>
                  <a:pt x="9929" y="9218"/>
                </a:lnTo>
                <a:lnTo>
                  <a:pt x="9946" y="9250"/>
                </a:lnTo>
                <a:lnTo>
                  <a:pt x="9960" y="9270"/>
                </a:lnTo>
                <a:lnTo>
                  <a:pt x="9981" y="9321"/>
                </a:lnTo>
                <a:lnTo>
                  <a:pt x="10007" y="9404"/>
                </a:lnTo>
                <a:lnTo>
                  <a:pt x="10012" y="9507"/>
                </a:lnTo>
                <a:lnTo>
                  <a:pt x="10023" y="9558"/>
                </a:lnTo>
                <a:lnTo>
                  <a:pt x="10054" y="9629"/>
                </a:lnTo>
                <a:lnTo>
                  <a:pt x="10095" y="9680"/>
                </a:lnTo>
                <a:lnTo>
                  <a:pt x="10111" y="9690"/>
                </a:lnTo>
                <a:lnTo>
                  <a:pt x="10153" y="9783"/>
                </a:lnTo>
                <a:lnTo>
                  <a:pt x="10205" y="9857"/>
                </a:lnTo>
                <a:lnTo>
                  <a:pt x="10261" y="9959"/>
                </a:lnTo>
                <a:lnTo>
                  <a:pt x="10323" y="10020"/>
                </a:lnTo>
                <a:lnTo>
                  <a:pt x="10339" y="10020"/>
                </a:lnTo>
                <a:lnTo>
                  <a:pt x="10349" y="10020"/>
                </a:lnTo>
                <a:lnTo>
                  <a:pt x="10412" y="9969"/>
                </a:lnTo>
                <a:lnTo>
                  <a:pt x="10453" y="9927"/>
                </a:lnTo>
                <a:lnTo>
                  <a:pt x="10525" y="9908"/>
                </a:lnTo>
                <a:lnTo>
                  <a:pt x="10561" y="9908"/>
                </a:lnTo>
                <a:lnTo>
                  <a:pt x="10603" y="9937"/>
                </a:lnTo>
                <a:lnTo>
                  <a:pt x="10629" y="9937"/>
                </a:lnTo>
                <a:lnTo>
                  <a:pt x="10681" y="9979"/>
                </a:lnTo>
                <a:lnTo>
                  <a:pt x="10754" y="9947"/>
                </a:lnTo>
                <a:lnTo>
                  <a:pt x="10789" y="9895"/>
                </a:lnTo>
                <a:lnTo>
                  <a:pt x="10883" y="9815"/>
                </a:lnTo>
                <a:lnTo>
                  <a:pt x="10930" y="9783"/>
                </a:lnTo>
                <a:lnTo>
                  <a:pt x="10982" y="9764"/>
                </a:lnTo>
                <a:lnTo>
                  <a:pt x="11034" y="9764"/>
                </a:lnTo>
                <a:lnTo>
                  <a:pt x="11079" y="9764"/>
                </a:lnTo>
                <a:lnTo>
                  <a:pt x="11121" y="9857"/>
                </a:lnTo>
                <a:lnTo>
                  <a:pt x="11143" y="9959"/>
                </a:lnTo>
                <a:lnTo>
                  <a:pt x="11173" y="10040"/>
                </a:lnTo>
                <a:lnTo>
                  <a:pt x="11220" y="10040"/>
                </a:lnTo>
                <a:lnTo>
                  <a:pt x="11241" y="10011"/>
                </a:lnTo>
                <a:lnTo>
                  <a:pt x="11261" y="10020"/>
                </a:lnTo>
                <a:lnTo>
                  <a:pt x="11324" y="9969"/>
                </a:lnTo>
                <a:lnTo>
                  <a:pt x="11324" y="10011"/>
                </a:lnTo>
                <a:lnTo>
                  <a:pt x="11339" y="10030"/>
                </a:lnTo>
                <a:lnTo>
                  <a:pt x="11350" y="10091"/>
                </a:lnTo>
                <a:lnTo>
                  <a:pt x="11376" y="10113"/>
                </a:lnTo>
                <a:lnTo>
                  <a:pt x="11402" y="10203"/>
                </a:lnTo>
                <a:lnTo>
                  <a:pt x="11390" y="10306"/>
                </a:lnTo>
                <a:lnTo>
                  <a:pt x="11371" y="10460"/>
                </a:lnTo>
                <a:lnTo>
                  <a:pt x="11381" y="10482"/>
                </a:lnTo>
                <a:lnTo>
                  <a:pt x="11371" y="10585"/>
                </a:lnTo>
                <a:lnTo>
                  <a:pt x="11355" y="10688"/>
                </a:lnTo>
                <a:lnTo>
                  <a:pt x="11339" y="10729"/>
                </a:lnTo>
                <a:lnTo>
                  <a:pt x="11339" y="10768"/>
                </a:lnTo>
                <a:lnTo>
                  <a:pt x="11376" y="10912"/>
                </a:lnTo>
                <a:lnTo>
                  <a:pt x="11416" y="11025"/>
                </a:lnTo>
                <a:lnTo>
                  <a:pt x="11479" y="11159"/>
                </a:lnTo>
                <a:lnTo>
                  <a:pt x="11531" y="11304"/>
                </a:lnTo>
                <a:lnTo>
                  <a:pt x="11546" y="11406"/>
                </a:lnTo>
                <a:lnTo>
                  <a:pt x="11557" y="11448"/>
                </a:lnTo>
                <a:lnTo>
                  <a:pt x="11552" y="11477"/>
                </a:lnTo>
                <a:lnTo>
                  <a:pt x="11583" y="11560"/>
                </a:lnTo>
                <a:lnTo>
                  <a:pt x="11593" y="11653"/>
                </a:lnTo>
                <a:lnTo>
                  <a:pt x="11609" y="11785"/>
                </a:lnTo>
                <a:lnTo>
                  <a:pt x="11588" y="11836"/>
                </a:lnTo>
                <a:lnTo>
                  <a:pt x="11583" y="11868"/>
                </a:lnTo>
                <a:lnTo>
                  <a:pt x="11598" y="11949"/>
                </a:lnTo>
                <a:lnTo>
                  <a:pt x="11614" y="12032"/>
                </a:lnTo>
                <a:lnTo>
                  <a:pt x="11630" y="12083"/>
                </a:lnTo>
                <a:lnTo>
                  <a:pt x="11635" y="12167"/>
                </a:lnTo>
                <a:lnTo>
                  <a:pt x="11630" y="12270"/>
                </a:lnTo>
                <a:lnTo>
                  <a:pt x="11609" y="12330"/>
                </a:lnTo>
                <a:lnTo>
                  <a:pt x="11572" y="12424"/>
                </a:lnTo>
                <a:lnTo>
                  <a:pt x="11557" y="12475"/>
                </a:lnTo>
                <a:lnTo>
                  <a:pt x="11536" y="12597"/>
                </a:lnTo>
                <a:lnTo>
                  <a:pt x="11531" y="12658"/>
                </a:lnTo>
                <a:lnTo>
                  <a:pt x="11510" y="12783"/>
                </a:lnTo>
                <a:lnTo>
                  <a:pt x="11500" y="12905"/>
                </a:lnTo>
                <a:lnTo>
                  <a:pt x="11505" y="12988"/>
                </a:lnTo>
                <a:lnTo>
                  <a:pt x="11510" y="13091"/>
                </a:lnTo>
                <a:lnTo>
                  <a:pt x="11557" y="13222"/>
                </a:lnTo>
                <a:lnTo>
                  <a:pt x="11567" y="13306"/>
                </a:lnTo>
                <a:lnTo>
                  <a:pt x="11598" y="13470"/>
                </a:lnTo>
                <a:lnTo>
                  <a:pt x="11630" y="13582"/>
                </a:lnTo>
                <a:lnTo>
                  <a:pt x="11649" y="13633"/>
                </a:lnTo>
                <a:lnTo>
                  <a:pt x="11656" y="13707"/>
                </a:lnTo>
                <a:lnTo>
                  <a:pt x="11656" y="13871"/>
                </a:lnTo>
                <a:lnTo>
                  <a:pt x="11671" y="14076"/>
                </a:lnTo>
                <a:lnTo>
                  <a:pt x="11687" y="14179"/>
                </a:lnTo>
                <a:lnTo>
                  <a:pt x="11696" y="14310"/>
                </a:lnTo>
                <a:lnTo>
                  <a:pt x="11717" y="14413"/>
                </a:lnTo>
                <a:lnTo>
                  <a:pt x="11760" y="14516"/>
                </a:lnTo>
                <a:lnTo>
                  <a:pt x="11795" y="14692"/>
                </a:lnTo>
                <a:lnTo>
                  <a:pt x="11821" y="14804"/>
                </a:lnTo>
                <a:lnTo>
                  <a:pt x="11842" y="14917"/>
                </a:lnTo>
                <a:lnTo>
                  <a:pt x="11842" y="15019"/>
                </a:lnTo>
                <a:lnTo>
                  <a:pt x="11821" y="15042"/>
                </a:lnTo>
                <a:lnTo>
                  <a:pt x="11837" y="15132"/>
                </a:lnTo>
                <a:lnTo>
                  <a:pt x="11831" y="15215"/>
                </a:lnTo>
                <a:lnTo>
                  <a:pt x="11837" y="15257"/>
                </a:lnTo>
                <a:lnTo>
                  <a:pt x="11842" y="15234"/>
                </a:lnTo>
                <a:lnTo>
                  <a:pt x="11863" y="15298"/>
                </a:lnTo>
                <a:lnTo>
                  <a:pt x="11883" y="15298"/>
                </a:lnTo>
                <a:lnTo>
                  <a:pt x="11904" y="15350"/>
                </a:lnTo>
                <a:lnTo>
                  <a:pt x="11930" y="15350"/>
                </a:lnTo>
                <a:lnTo>
                  <a:pt x="11967" y="15298"/>
                </a:lnTo>
                <a:lnTo>
                  <a:pt x="12019" y="15276"/>
                </a:lnTo>
                <a:lnTo>
                  <a:pt x="12080" y="15225"/>
                </a:lnTo>
                <a:lnTo>
                  <a:pt x="12106" y="15234"/>
                </a:lnTo>
                <a:lnTo>
                  <a:pt x="12142" y="15215"/>
                </a:lnTo>
                <a:lnTo>
                  <a:pt x="12205" y="15247"/>
                </a:lnTo>
                <a:lnTo>
                  <a:pt x="12236" y="15215"/>
                </a:lnTo>
                <a:lnTo>
                  <a:pt x="12271" y="15234"/>
                </a:lnTo>
                <a:lnTo>
                  <a:pt x="12283" y="15196"/>
                </a:lnTo>
                <a:lnTo>
                  <a:pt x="12313" y="15183"/>
                </a:lnTo>
                <a:lnTo>
                  <a:pt x="12375" y="15132"/>
                </a:lnTo>
                <a:lnTo>
                  <a:pt x="12422" y="15071"/>
                </a:lnTo>
                <a:lnTo>
                  <a:pt x="12469" y="14990"/>
                </a:lnTo>
                <a:lnTo>
                  <a:pt x="12542" y="14846"/>
                </a:lnTo>
                <a:lnTo>
                  <a:pt x="12577" y="14743"/>
                </a:lnTo>
                <a:lnTo>
                  <a:pt x="12599" y="14670"/>
                </a:lnTo>
                <a:lnTo>
                  <a:pt x="12624" y="14599"/>
                </a:lnTo>
                <a:lnTo>
                  <a:pt x="12634" y="14580"/>
                </a:lnTo>
                <a:lnTo>
                  <a:pt x="12676" y="14506"/>
                </a:lnTo>
                <a:lnTo>
                  <a:pt x="12692" y="14445"/>
                </a:lnTo>
                <a:lnTo>
                  <a:pt x="12702" y="14333"/>
                </a:lnTo>
                <a:lnTo>
                  <a:pt x="12723" y="14230"/>
                </a:lnTo>
                <a:lnTo>
                  <a:pt x="12728" y="14156"/>
                </a:lnTo>
                <a:lnTo>
                  <a:pt x="12712" y="14147"/>
                </a:lnTo>
                <a:lnTo>
                  <a:pt x="12707" y="14086"/>
                </a:lnTo>
                <a:lnTo>
                  <a:pt x="12733" y="14034"/>
                </a:lnTo>
                <a:lnTo>
                  <a:pt x="12806" y="13964"/>
                </a:lnTo>
                <a:lnTo>
                  <a:pt x="12858" y="13922"/>
                </a:lnTo>
                <a:lnTo>
                  <a:pt x="12884" y="13871"/>
                </a:lnTo>
                <a:lnTo>
                  <a:pt x="12893" y="13810"/>
                </a:lnTo>
                <a:lnTo>
                  <a:pt x="12879" y="13787"/>
                </a:lnTo>
                <a:lnTo>
                  <a:pt x="12888" y="13726"/>
                </a:lnTo>
                <a:lnTo>
                  <a:pt x="12893" y="13591"/>
                </a:lnTo>
                <a:lnTo>
                  <a:pt x="12884" y="13604"/>
                </a:lnTo>
                <a:lnTo>
                  <a:pt x="12884" y="13563"/>
                </a:lnTo>
                <a:lnTo>
                  <a:pt x="12874" y="13479"/>
                </a:lnTo>
                <a:lnTo>
                  <a:pt x="12848" y="13376"/>
                </a:lnTo>
                <a:lnTo>
                  <a:pt x="12853" y="13283"/>
                </a:lnTo>
                <a:lnTo>
                  <a:pt x="12879" y="13255"/>
                </a:lnTo>
                <a:lnTo>
                  <a:pt x="12926" y="13161"/>
                </a:lnTo>
                <a:lnTo>
                  <a:pt x="12952" y="13142"/>
                </a:lnTo>
                <a:lnTo>
                  <a:pt x="13023" y="12998"/>
                </a:lnTo>
                <a:lnTo>
                  <a:pt x="13091" y="12937"/>
                </a:lnTo>
                <a:lnTo>
                  <a:pt x="13148" y="12886"/>
                </a:lnTo>
                <a:lnTo>
                  <a:pt x="13190" y="12802"/>
                </a:lnTo>
                <a:lnTo>
                  <a:pt x="13216" y="12709"/>
                </a:lnTo>
                <a:lnTo>
                  <a:pt x="13237" y="12616"/>
                </a:lnTo>
                <a:lnTo>
                  <a:pt x="13225" y="12555"/>
                </a:lnTo>
                <a:lnTo>
                  <a:pt x="13225" y="12340"/>
                </a:lnTo>
                <a:lnTo>
                  <a:pt x="13220" y="12218"/>
                </a:lnTo>
                <a:lnTo>
                  <a:pt x="13225" y="12083"/>
                </a:lnTo>
                <a:lnTo>
                  <a:pt x="13216" y="12022"/>
                </a:lnTo>
                <a:lnTo>
                  <a:pt x="13195" y="11990"/>
                </a:lnTo>
                <a:lnTo>
                  <a:pt x="13173" y="11859"/>
                </a:lnTo>
                <a:lnTo>
                  <a:pt x="13152" y="11775"/>
                </a:lnTo>
                <a:lnTo>
                  <a:pt x="13159" y="11714"/>
                </a:lnTo>
                <a:lnTo>
                  <a:pt x="13152" y="11673"/>
                </a:lnTo>
                <a:lnTo>
                  <a:pt x="13169" y="11589"/>
                </a:lnTo>
                <a:lnTo>
                  <a:pt x="13169" y="11560"/>
                </a:lnTo>
                <a:lnTo>
                  <a:pt x="13133" y="11509"/>
                </a:lnTo>
                <a:lnTo>
                  <a:pt x="13126" y="11426"/>
                </a:lnTo>
                <a:lnTo>
                  <a:pt x="13159" y="11262"/>
                </a:lnTo>
                <a:lnTo>
                  <a:pt x="13185" y="11220"/>
                </a:lnTo>
                <a:lnTo>
                  <a:pt x="13195" y="11127"/>
                </a:lnTo>
                <a:lnTo>
                  <a:pt x="13216" y="11076"/>
                </a:lnTo>
                <a:lnTo>
                  <a:pt x="13225" y="10986"/>
                </a:lnTo>
                <a:lnTo>
                  <a:pt x="13246" y="10973"/>
                </a:lnTo>
                <a:lnTo>
                  <a:pt x="13263" y="10912"/>
                </a:lnTo>
                <a:lnTo>
                  <a:pt x="13303" y="10861"/>
                </a:lnTo>
                <a:lnTo>
                  <a:pt x="13319" y="10832"/>
                </a:lnTo>
                <a:lnTo>
                  <a:pt x="13334" y="10758"/>
                </a:lnTo>
                <a:lnTo>
                  <a:pt x="13402" y="10595"/>
                </a:lnTo>
                <a:lnTo>
                  <a:pt x="13458" y="10492"/>
                </a:lnTo>
                <a:lnTo>
                  <a:pt x="13548" y="10357"/>
                </a:lnTo>
                <a:lnTo>
                  <a:pt x="13609" y="10245"/>
                </a:lnTo>
                <a:lnTo>
                  <a:pt x="13677" y="10062"/>
                </a:lnTo>
                <a:lnTo>
                  <a:pt x="13729" y="9908"/>
                </a:lnTo>
                <a:lnTo>
                  <a:pt x="13781" y="9712"/>
                </a:lnTo>
                <a:lnTo>
                  <a:pt x="13816" y="9536"/>
                </a:lnTo>
                <a:lnTo>
                  <a:pt x="13842" y="9382"/>
                </a:lnTo>
                <a:lnTo>
                  <a:pt x="13859" y="9241"/>
                </a:lnTo>
                <a:lnTo>
                  <a:pt x="13868" y="9189"/>
                </a:lnTo>
                <a:lnTo>
                  <a:pt x="13868" y="9116"/>
                </a:lnTo>
                <a:lnTo>
                  <a:pt x="13873" y="9035"/>
                </a:lnTo>
                <a:lnTo>
                  <a:pt x="13873" y="8994"/>
                </a:lnTo>
                <a:lnTo>
                  <a:pt x="13852" y="8994"/>
                </a:lnTo>
                <a:lnTo>
                  <a:pt x="13826" y="9045"/>
                </a:lnTo>
                <a:lnTo>
                  <a:pt x="13795" y="9055"/>
                </a:lnTo>
                <a:lnTo>
                  <a:pt x="13769" y="9074"/>
                </a:lnTo>
                <a:lnTo>
                  <a:pt x="13748" y="9074"/>
                </a:lnTo>
                <a:lnTo>
                  <a:pt x="13713" y="9074"/>
                </a:lnTo>
                <a:lnTo>
                  <a:pt x="13692" y="9096"/>
                </a:lnTo>
                <a:lnTo>
                  <a:pt x="13661" y="9106"/>
                </a:lnTo>
                <a:lnTo>
                  <a:pt x="13609" y="9148"/>
                </a:lnTo>
                <a:lnTo>
                  <a:pt x="13541" y="9167"/>
                </a:lnTo>
                <a:lnTo>
                  <a:pt x="13484" y="9199"/>
                </a:lnTo>
                <a:lnTo>
                  <a:pt x="13454" y="9199"/>
                </a:lnTo>
                <a:lnTo>
                  <a:pt x="13428" y="9138"/>
                </a:lnTo>
                <a:lnTo>
                  <a:pt x="13418" y="9087"/>
                </a:lnTo>
                <a:lnTo>
                  <a:pt x="13397" y="9064"/>
                </a:lnTo>
                <a:lnTo>
                  <a:pt x="13371" y="9022"/>
                </a:lnTo>
                <a:lnTo>
                  <a:pt x="13407" y="8994"/>
                </a:lnTo>
                <a:lnTo>
                  <a:pt x="13407" y="8933"/>
                </a:lnTo>
                <a:lnTo>
                  <a:pt x="13392" y="8891"/>
                </a:lnTo>
                <a:lnTo>
                  <a:pt x="13360" y="8849"/>
                </a:lnTo>
                <a:lnTo>
                  <a:pt x="13340" y="8798"/>
                </a:lnTo>
                <a:lnTo>
                  <a:pt x="13303" y="8714"/>
                </a:lnTo>
                <a:lnTo>
                  <a:pt x="13267" y="8634"/>
                </a:lnTo>
                <a:lnTo>
                  <a:pt x="13185" y="8499"/>
                </a:lnTo>
                <a:lnTo>
                  <a:pt x="13148" y="8439"/>
                </a:lnTo>
                <a:lnTo>
                  <a:pt x="13126" y="8317"/>
                </a:lnTo>
                <a:lnTo>
                  <a:pt x="13086" y="8163"/>
                </a:lnTo>
                <a:lnTo>
                  <a:pt x="13049" y="8111"/>
                </a:lnTo>
                <a:lnTo>
                  <a:pt x="13023" y="8079"/>
                </a:lnTo>
                <a:lnTo>
                  <a:pt x="12997" y="7916"/>
                </a:lnTo>
                <a:lnTo>
                  <a:pt x="12987" y="7771"/>
                </a:lnTo>
                <a:lnTo>
                  <a:pt x="12997" y="7752"/>
                </a:lnTo>
                <a:lnTo>
                  <a:pt x="12977" y="7617"/>
                </a:lnTo>
                <a:lnTo>
                  <a:pt x="12966" y="7585"/>
                </a:lnTo>
                <a:lnTo>
                  <a:pt x="12893" y="7463"/>
                </a:lnTo>
                <a:lnTo>
                  <a:pt x="12888" y="7370"/>
                </a:lnTo>
                <a:lnTo>
                  <a:pt x="12900" y="7351"/>
                </a:lnTo>
                <a:lnTo>
                  <a:pt x="12841" y="7197"/>
                </a:lnTo>
                <a:lnTo>
                  <a:pt x="12822" y="7123"/>
                </a:lnTo>
                <a:lnTo>
                  <a:pt x="12796" y="7052"/>
                </a:lnTo>
                <a:lnTo>
                  <a:pt x="12744" y="6837"/>
                </a:lnTo>
                <a:lnTo>
                  <a:pt x="12702" y="6703"/>
                </a:lnTo>
                <a:lnTo>
                  <a:pt x="12671" y="6558"/>
                </a:lnTo>
                <a:lnTo>
                  <a:pt x="12676" y="6549"/>
                </a:lnTo>
                <a:lnTo>
                  <a:pt x="12728" y="6744"/>
                </a:lnTo>
                <a:lnTo>
                  <a:pt x="12759" y="6805"/>
                </a:lnTo>
                <a:lnTo>
                  <a:pt x="12780" y="6847"/>
                </a:lnTo>
                <a:lnTo>
                  <a:pt x="12790" y="6828"/>
                </a:lnTo>
                <a:lnTo>
                  <a:pt x="12806" y="6754"/>
                </a:lnTo>
                <a:lnTo>
                  <a:pt x="12816" y="6651"/>
                </a:lnTo>
                <a:lnTo>
                  <a:pt x="12832" y="6600"/>
                </a:lnTo>
                <a:lnTo>
                  <a:pt x="12837" y="6622"/>
                </a:lnTo>
                <a:lnTo>
                  <a:pt x="12832" y="6674"/>
                </a:lnTo>
                <a:lnTo>
                  <a:pt x="12832" y="6725"/>
                </a:lnTo>
                <a:lnTo>
                  <a:pt x="12827" y="6796"/>
                </a:lnTo>
                <a:lnTo>
                  <a:pt x="12858" y="6796"/>
                </a:lnTo>
                <a:lnTo>
                  <a:pt x="12893" y="6889"/>
                </a:lnTo>
                <a:lnTo>
                  <a:pt x="12935" y="7001"/>
                </a:lnTo>
                <a:lnTo>
                  <a:pt x="12961" y="7104"/>
                </a:lnTo>
                <a:lnTo>
                  <a:pt x="12977" y="7113"/>
                </a:lnTo>
                <a:lnTo>
                  <a:pt x="12997" y="7187"/>
                </a:lnTo>
                <a:lnTo>
                  <a:pt x="12997" y="7216"/>
                </a:lnTo>
                <a:lnTo>
                  <a:pt x="13018" y="7299"/>
                </a:lnTo>
                <a:lnTo>
                  <a:pt x="13049" y="7328"/>
                </a:lnTo>
                <a:lnTo>
                  <a:pt x="13081" y="7380"/>
                </a:lnTo>
                <a:lnTo>
                  <a:pt x="13122" y="7534"/>
                </a:lnTo>
                <a:lnTo>
                  <a:pt x="13122" y="7617"/>
                </a:lnTo>
                <a:lnTo>
                  <a:pt x="13133" y="7710"/>
                </a:lnTo>
                <a:lnTo>
                  <a:pt x="13173" y="7842"/>
                </a:lnTo>
                <a:lnTo>
                  <a:pt x="13199" y="7864"/>
                </a:lnTo>
                <a:lnTo>
                  <a:pt x="13246" y="7957"/>
                </a:lnTo>
                <a:lnTo>
                  <a:pt x="13267" y="8070"/>
                </a:lnTo>
                <a:lnTo>
                  <a:pt x="13303" y="8182"/>
                </a:lnTo>
                <a:lnTo>
                  <a:pt x="13334" y="8233"/>
                </a:lnTo>
                <a:lnTo>
                  <a:pt x="13340" y="8284"/>
                </a:lnTo>
                <a:lnTo>
                  <a:pt x="13360" y="8326"/>
                </a:lnTo>
                <a:lnTo>
                  <a:pt x="13371" y="8387"/>
                </a:lnTo>
                <a:lnTo>
                  <a:pt x="13376" y="8448"/>
                </a:lnTo>
                <a:lnTo>
                  <a:pt x="13371" y="8480"/>
                </a:lnTo>
                <a:lnTo>
                  <a:pt x="13381" y="8541"/>
                </a:lnTo>
                <a:lnTo>
                  <a:pt x="13371" y="8551"/>
                </a:lnTo>
                <a:lnTo>
                  <a:pt x="13392" y="8602"/>
                </a:lnTo>
                <a:lnTo>
                  <a:pt x="13407" y="8705"/>
                </a:lnTo>
                <a:lnTo>
                  <a:pt x="13418" y="8747"/>
                </a:lnTo>
                <a:lnTo>
                  <a:pt x="13418" y="8817"/>
                </a:lnTo>
                <a:lnTo>
                  <a:pt x="13433" y="8901"/>
                </a:lnTo>
                <a:lnTo>
                  <a:pt x="13475" y="8910"/>
                </a:lnTo>
                <a:lnTo>
                  <a:pt x="13496" y="8891"/>
                </a:lnTo>
                <a:lnTo>
                  <a:pt x="13527" y="8891"/>
                </a:lnTo>
                <a:lnTo>
                  <a:pt x="13536" y="8859"/>
                </a:lnTo>
                <a:lnTo>
                  <a:pt x="13552" y="8849"/>
                </a:lnTo>
                <a:lnTo>
                  <a:pt x="13562" y="8807"/>
                </a:lnTo>
                <a:lnTo>
                  <a:pt x="13578" y="8798"/>
                </a:lnTo>
                <a:lnTo>
                  <a:pt x="13630" y="8788"/>
                </a:lnTo>
                <a:lnTo>
                  <a:pt x="13666" y="8756"/>
                </a:lnTo>
                <a:lnTo>
                  <a:pt x="13703" y="8695"/>
                </a:lnTo>
                <a:lnTo>
                  <a:pt x="13722" y="8705"/>
                </a:lnTo>
                <a:lnTo>
                  <a:pt x="13748" y="8695"/>
                </a:lnTo>
                <a:lnTo>
                  <a:pt x="13800" y="8602"/>
                </a:lnTo>
                <a:lnTo>
                  <a:pt x="13894" y="8541"/>
                </a:lnTo>
                <a:lnTo>
                  <a:pt x="13951" y="8480"/>
                </a:lnTo>
                <a:lnTo>
                  <a:pt x="13951" y="8429"/>
                </a:lnTo>
                <a:lnTo>
                  <a:pt x="13962" y="8368"/>
                </a:lnTo>
                <a:lnTo>
                  <a:pt x="14003" y="8326"/>
                </a:lnTo>
                <a:lnTo>
                  <a:pt x="14029" y="8317"/>
                </a:lnTo>
                <a:lnTo>
                  <a:pt x="14066" y="8275"/>
                </a:lnTo>
                <a:lnTo>
                  <a:pt x="14097" y="8284"/>
                </a:lnTo>
                <a:lnTo>
                  <a:pt x="14123" y="8243"/>
                </a:lnTo>
                <a:lnTo>
                  <a:pt x="14123" y="8191"/>
                </a:lnTo>
                <a:lnTo>
                  <a:pt x="14144" y="8163"/>
                </a:lnTo>
                <a:lnTo>
                  <a:pt x="14179" y="8163"/>
                </a:lnTo>
                <a:lnTo>
                  <a:pt x="14189" y="8130"/>
                </a:lnTo>
                <a:lnTo>
                  <a:pt x="14195" y="8070"/>
                </a:lnTo>
                <a:lnTo>
                  <a:pt x="14231" y="8018"/>
                </a:lnTo>
                <a:lnTo>
                  <a:pt x="14257" y="8018"/>
                </a:lnTo>
                <a:lnTo>
                  <a:pt x="14262" y="7996"/>
                </a:lnTo>
                <a:lnTo>
                  <a:pt x="14252" y="7906"/>
                </a:lnTo>
                <a:lnTo>
                  <a:pt x="14257" y="7832"/>
                </a:lnTo>
                <a:lnTo>
                  <a:pt x="14267" y="7803"/>
                </a:lnTo>
                <a:lnTo>
                  <a:pt x="14293" y="7813"/>
                </a:lnTo>
                <a:lnTo>
                  <a:pt x="14309" y="7720"/>
                </a:lnTo>
                <a:lnTo>
                  <a:pt x="14330" y="7678"/>
                </a:lnTo>
                <a:lnTo>
                  <a:pt x="14335" y="7636"/>
                </a:lnTo>
                <a:lnTo>
                  <a:pt x="14351" y="7556"/>
                </a:lnTo>
                <a:lnTo>
                  <a:pt x="14351" y="7524"/>
                </a:lnTo>
                <a:lnTo>
                  <a:pt x="14330" y="7505"/>
                </a:lnTo>
                <a:lnTo>
                  <a:pt x="14309" y="7463"/>
                </a:lnTo>
                <a:lnTo>
                  <a:pt x="14278" y="7380"/>
                </a:lnTo>
                <a:lnTo>
                  <a:pt x="14241" y="7360"/>
                </a:lnTo>
                <a:lnTo>
                  <a:pt x="14195" y="7341"/>
                </a:lnTo>
                <a:lnTo>
                  <a:pt x="14158" y="7290"/>
                </a:lnTo>
                <a:lnTo>
                  <a:pt x="14127" y="7197"/>
                </a:lnTo>
                <a:lnTo>
                  <a:pt x="14111" y="7094"/>
                </a:lnTo>
                <a:lnTo>
                  <a:pt x="14118" y="7072"/>
                </a:lnTo>
                <a:lnTo>
                  <a:pt x="14118" y="7020"/>
                </a:lnTo>
                <a:lnTo>
                  <a:pt x="14106" y="7011"/>
                </a:lnTo>
                <a:lnTo>
                  <a:pt x="14092" y="7062"/>
                </a:lnTo>
                <a:lnTo>
                  <a:pt x="14059" y="7145"/>
                </a:lnTo>
                <a:lnTo>
                  <a:pt x="14019" y="7239"/>
                </a:lnTo>
                <a:lnTo>
                  <a:pt x="13982" y="7328"/>
                </a:lnTo>
                <a:lnTo>
                  <a:pt x="13946" y="7328"/>
                </a:lnTo>
                <a:lnTo>
                  <a:pt x="13899" y="7328"/>
                </a:lnTo>
                <a:lnTo>
                  <a:pt x="13852" y="7351"/>
                </a:lnTo>
                <a:lnTo>
                  <a:pt x="13847" y="7309"/>
                </a:lnTo>
                <a:lnTo>
                  <a:pt x="13837" y="7319"/>
                </a:lnTo>
                <a:lnTo>
                  <a:pt x="13821" y="7267"/>
                </a:lnTo>
                <a:lnTo>
                  <a:pt x="13833" y="7187"/>
                </a:lnTo>
                <a:lnTo>
                  <a:pt x="13826" y="7104"/>
                </a:lnTo>
                <a:lnTo>
                  <a:pt x="13807" y="7062"/>
                </a:lnTo>
                <a:lnTo>
                  <a:pt x="13791" y="7072"/>
                </a:lnTo>
                <a:lnTo>
                  <a:pt x="13781" y="7145"/>
                </a:lnTo>
                <a:lnTo>
                  <a:pt x="13791" y="7248"/>
                </a:lnTo>
                <a:lnTo>
                  <a:pt x="13781" y="7216"/>
                </a:lnTo>
                <a:lnTo>
                  <a:pt x="13769" y="7174"/>
                </a:lnTo>
                <a:lnTo>
                  <a:pt x="13748" y="7136"/>
                </a:lnTo>
                <a:lnTo>
                  <a:pt x="13739" y="7094"/>
                </a:lnTo>
                <a:lnTo>
                  <a:pt x="13744" y="7052"/>
                </a:lnTo>
                <a:lnTo>
                  <a:pt x="13739" y="7001"/>
                </a:lnTo>
                <a:lnTo>
                  <a:pt x="13697" y="6940"/>
                </a:lnTo>
                <a:lnTo>
                  <a:pt x="13687" y="6889"/>
                </a:lnTo>
                <a:lnTo>
                  <a:pt x="13656" y="6857"/>
                </a:lnTo>
                <a:lnTo>
                  <a:pt x="13625" y="6744"/>
                </a:lnTo>
                <a:lnTo>
                  <a:pt x="13599" y="6642"/>
                </a:lnTo>
                <a:lnTo>
                  <a:pt x="13604" y="6610"/>
                </a:lnTo>
                <a:lnTo>
                  <a:pt x="13588" y="6549"/>
                </a:lnTo>
                <a:lnTo>
                  <a:pt x="13625" y="6558"/>
                </a:lnTo>
                <a:lnTo>
                  <a:pt x="13645" y="6507"/>
                </a:lnTo>
                <a:lnTo>
                  <a:pt x="13687" y="6549"/>
                </a:lnTo>
                <a:lnTo>
                  <a:pt x="13718" y="6529"/>
                </a:lnTo>
                <a:lnTo>
                  <a:pt x="13774" y="6712"/>
                </a:lnTo>
                <a:lnTo>
                  <a:pt x="13821" y="6847"/>
                </a:lnTo>
                <a:lnTo>
                  <a:pt x="13878" y="6889"/>
                </a:lnTo>
                <a:lnTo>
                  <a:pt x="13946" y="6991"/>
                </a:lnTo>
                <a:lnTo>
                  <a:pt x="14019" y="7033"/>
                </a:lnTo>
                <a:lnTo>
                  <a:pt x="14076" y="6969"/>
                </a:lnTo>
                <a:lnTo>
                  <a:pt x="14118" y="6950"/>
                </a:lnTo>
                <a:lnTo>
                  <a:pt x="14148" y="6969"/>
                </a:lnTo>
                <a:lnTo>
                  <a:pt x="14184" y="7136"/>
                </a:lnTo>
                <a:lnTo>
                  <a:pt x="14252" y="7155"/>
                </a:lnTo>
                <a:lnTo>
                  <a:pt x="14318" y="7187"/>
                </a:lnTo>
                <a:lnTo>
                  <a:pt x="14433" y="7226"/>
                </a:lnTo>
                <a:lnTo>
                  <a:pt x="14516" y="7206"/>
                </a:lnTo>
                <a:lnTo>
                  <a:pt x="14610" y="7206"/>
                </a:lnTo>
                <a:lnTo>
                  <a:pt x="14719" y="7187"/>
                </a:lnTo>
                <a:lnTo>
                  <a:pt x="14770" y="7290"/>
                </a:lnTo>
                <a:lnTo>
                  <a:pt x="14796" y="7393"/>
                </a:lnTo>
                <a:lnTo>
                  <a:pt x="14843" y="7421"/>
                </a:lnTo>
                <a:lnTo>
                  <a:pt x="14921" y="7534"/>
                </a:lnTo>
                <a:lnTo>
                  <a:pt x="14940" y="7585"/>
                </a:lnTo>
                <a:lnTo>
                  <a:pt x="14914" y="7636"/>
                </a:lnTo>
                <a:lnTo>
                  <a:pt x="15004" y="7803"/>
                </a:lnTo>
                <a:lnTo>
                  <a:pt x="15044" y="7822"/>
                </a:lnTo>
                <a:lnTo>
                  <a:pt x="15128" y="7739"/>
                </a:lnTo>
                <a:lnTo>
                  <a:pt x="15148" y="7864"/>
                </a:lnTo>
                <a:lnTo>
                  <a:pt x="15159" y="8028"/>
                </a:lnTo>
                <a:lnTo>
                  <a:pt x="15185" y="8201"/>
                </a:lnTo>
                <a:lnTo>
                  <a:pt x="15221" y="8471"/>
                </a:lnTo>
                <a:lnTo>
                  <a:pt x="15284" y="8653"/>
                </a:lnTo>
                <a:lnTo>
                  <a:pt x="15298" y="8737"/>
                </a:lnTo>
                <a:lnTo>
                  <a:pt x="15319" y="8910"/>
                </a:lnTo>
                <a:lnTo>
                  <a:pt x="15355" y="9045"/>
                </a:lnTo>
                <a:lnTo>
                  <a:pt x="15376" y="9106"/>
                </a:lnTo>
                <a:lnTo>
                  <a:pt x="15402" y="9241"/>
                </a:lnTo>
                <a:lnTo>
                  <a:pt x="15433" y="9433"/>
                </a:lnTo>
                <a:lnTo>
                  <a:pt x="15496" y="9558"/>
                </a:lnTo>
                <a:lnTo>
                  <a:pt x="15522" y="9517"/>
                </a:lnTo>
                <a:lnTo>
                  <a:pt x="15536" y="9424"/>
                </a:lnTo>
                <a:lnTo>
                  <a:pt x="15588" y="9382"/>
                </a:lnTo>
                <a:lnTo>
                  <a:pt x="15569" y="9343"/>
                </a:lnTo>
                <a:lnTo>
                  <a:pt x="15595" y="9241"/>
                </a:lnTo>
                <a:lnTo>
                  <a:pt x="15625" y="9228"/>
                </a:lnTo>
                <a:lnTo>
                  <a:pt x="15621" y="8994"/>
                </a:lnTo>
                <a:lnTo>
                  <a:pt x="15640" y="8859"/>
                </a:lnTo>
                <a:lnTo>
                  <a:pt x="15630" y="8747"/>
                </a:lnTo>
                <a:lnTo>
                  <a:pt x="15609" y="8573"/>
                </a:lnTo>
                <a:lnTo>
                  <a:pt x="15621" y="8471"/>
                </a:lnTo>
                <a:lnTo>
                  <a:pt x="15647" y="8458"/>
                </a:lnTo>
                <a:lnTo>
                  <a:pt x="15698" y="8406"/>
                </a:lnTo>
                <a:lnTo>
                  <a:pt x="15724" y="8378"/>
                </a:lnTo>
                <a:lnTo>
                  <a:pt x="15718" y="8317"/>
                </a:lnTo>
                <a:lnTo>
                  <a:pt x="15776" y="8224"/>
                </a:lnTo>
                <a:lnTo>
                  <a:pt x="15817" y="8140"/>
                </a:lnTo>
                <a:lnTo>
                  <a:pt x="15873" y="7976"/>
                </a:lnTo>
                <a:lnTo>
                  <a:pt x="15951" y="7883"/>
                </a:lnTo>
                <a:lnTo>
                  <a:pt x="15977" y="7803"/>
                </a:lnTo>
                <a:lnTo>
                  <a:pt x="15967" y="7701"/>
                </a:lnTo>
                <a:lnTo>
                  <a:pt x="16040" y="7668"/>
                </a:lnTo>
                <a:lnTo>
                  <a:pt x="16081" y="7668"/>
                </a:lnTo>
                <a:lnTo>
                  <a:pt x="16087" y="7617"/>
                </a:lnTo>
                <a:lnTo>
                  <a:pt x="16113" y="7627"/>
                </a:lnTo>
                <a:lnTo>
                  <a:pt x="16128" y="7636"/>
                </a:lnTo>
                <a:lnTo>
                  <a:pt x="16132" y="7617"/>
                </a:lnTo>
                <a:lnTo>
                  <a:pt x="16158" y="7649"/>
                </a:lnTo>
                <a:lnTo>
                  <a:pt x="16174" y="7575"/>
                </a:lnTo>
                <a:lnTo>
                  <a:pt x="16165" y="7524"/>
                </a:lnTo>
                <a:lnTo>
                  <a:pt x="16221" y="7534"/>
                </a:lnTo>
                <a:lnTo>
                  <a:pt x="16252" y="7617"/>
                </a:lnTo>
                <a:lnTo>
                  <a:pt x="16268" y="7678"/>
                </a:lnTo>
                <a:lnTo>
                  <a:pt x="16278" y="7752"/>
                </a:lnTo>
                <a:lnTo>
                  <a:pt x="16299" y="7822"/>
                </a:lnTo>
                <a:lnTo>
                  <a:pt x="16351" y="7935"/>
                </a:lnTo>
                <a:lnTo>
                  <a:pt x="16387" y="7957"/>
                </a:lnTo>
                <a:lnTo>
                  <a:pt x="16382" y="8009"/>
                </a:lnTo>
                <a:lnTo>
                  <a:pt x="16438" y="8163"/>
                </a:lnTo>
                <a:lnTo>
                  <a:pt x="16460" y="8284"/>
                </a:lnTo>
                <a:lnTo>
                  <a:pt x="16450" y="8448"/>
                </a:lnTo>
                <a:lnTo>
                  <a:pt x="16490" y="8480"/>
                </a:lnTo>
                <a:lnTo>
                  <a:pt x="16528" y="8490"/>
                </a:lnTo>
                <a:lnTo>
                  <a:pt x="16589" y="8397"/>
                </a:lnTo>
                <a:lnTo>
                  <a:pt x="16625" y="8326"/>
                </a:lnTo>
                <a:lnTo>
                  <a:pt x="16657" y="8439"/>
                </a:lnTo>
                <a:lnTo>
                  <a:pt x="16677" y="8612"/>
                </a:lnTo>
                <a:lnTo>
                  <a:pt x="16702" y="8779"/>
                </a:lnTo>
                <a:lnTo>
                  <a:pt x="16728" y="8849"/>
                </a:lnTo>
                <a:lnTo>
                  <a:pt x="16728" y="8994"/>
                </a:lnTo>
                <a:lnTo>
                  <a:pt x="16754" y="9074"/>
                </a:lnTo>
                <a:lnTo>
                  <a:pt x="16740" y="9176"/>
                </a:lnTo>
                <a:lnTo>
                  <a:pt x="16749" y="9279"/>
                </a:lnTo>
                <a:lnTo>
                  <a:pt x="16735" y="9414"/>
                </a:lnTo>
                <a:lnTo>
                  <a:pt x="16728" y="9497"/>
                </a:lnTo>
                <a:lnTo>
                  <a:pt x="16745" y="9568"/>
                </a:lnTo>
                <a:lnTo>
                  <a:pt x="16749" y="9484"/>
                </a:lnTo>
                <a:lnTo>
                  <a:pt x="16780" y="9549"/>
                </a:lnTo>
                <a:lnTo>
                  <a:pt x="16817" y="9619"/>
                </a:lnTo>
                <a:lnTo>
                  <a:pt x="16827" y="9690"/>
                </a:lnTo>
                <a:lnTo>
                  <a:pt x="16853" y="9741"/>
                </a:lnTo>
                <a:lnTo>
                  <a:pt x="16869" y="9805"/>
                </a:lnTo>
                <a:lnTo>
                  <a:pt x="16864" y="9908"/>
                </a:lnTo>
                <a:lnTo>
                  <a:pt x="16890" y="9979"/>
                </a:lnTo>
                <a:lnTo>
                  <a:pt x="16900" y="10091"/>
                </a:lnTo>
                <a:lnTo>
                  <a:pt x="16936" y="10184"/>
                </a:lnTo>
                <a:lnTo>
                  <a:pt x="16947" y="10255"/>
                </a:lnTo>
                <a:lnTo>
                  <a:pt x="17020" y="10370"/>
                </a:lnTo>
                <a:lnTo>
                  <a:pt x="17077" y="10473"/>
                </a:lnTo>
                <a:lnTo>
                  <a:pt x="17117" y="10460"/>
                </a:lnTo>
                <a:lnTo>
                  <a:pt x="17117" y="10421"/>
                </a:lnTo>
                <a:lnTo>
                  <a:pt x="17091" y="10296"/>
                </a:lnTo>
                <a:lnTo>
                  <a:pt x="17072" y="10255"/>
                </a:lnTo>
                <a:lnTo>
                  <a:pt x="17065" y="10174"/>
                </a:lnTo>
                <a:lnTo>
                  <a:pt x="17060" y="10123"/>
                </a:lnTo>
                <a:lnTo>
                  <a:pt x="17065" y="10062"/>
                </a:lnTo>
                <a:lnTo>
                  <a:pt x="17060" y="9969"/>
                </a:lnTo>
                <a:lnTo>
                  <a:pt x="17034" y="9876"/>
                </a:lnTo>
                <a:lnTo>
                  <a:pt x="16999" y="9793"/>
                </a:lnTo>
                <a:lnTo>
                  <a:pt x="16983" y="9783"/>
                </a:lnTo>
                <a:lnTo>
                  <a:pt x="16952" y="9712"/>
                </a:lnTo>
                <a:lnTo>
                  <a:pt x="16916" y="9690"/>
                </a:lnTo>
                <a:lnTo>
                  <a:pt x="16879" y="9610"/>
                </a:lnTo>
                <a:lnTo>
                  <a:pt x="16864" y="9497"/>
                </a:lnTo>
                <a:lnTo>
                  <a:pt x="16832" y="9372"/>
                </a:lnTo>
                <a:lnTo>
                  <a:pt x="16792" y="9372"/>
                </a:lnTo>
                <a:lnTo>
                  <a:pt x="16787" y="9270"/>
                </a:lnTo>
                <a:lnTo>
                  <a:pt x="16801" y="9148"/>
                </a:lnTo>
                <a:lnTo>
                  <a:pt x="16827" y="8952"/>
                </a:lnTo>
                <a:lnTo>
                  <a:pt x="16822" y="8798"/>
                </a:lnTo>
                <a:lnTo>
                  <a:pt x="16874" y="8798"/>
                </a:lnTo>
                <a:lnTo>
                  <a:pt x="16869" y="8901"/>
                </a:lnTo>
                <a:lnTo>
                  <a:pt x="16921" y="8901"/>
                </a:lnTo>
                <a:lnTo>
                  <a:pt x="16978" y="8961"/>
                </a:lnTo>
                <a:lnTo>
                  <a:pt x="17013" y="9106"/>
                </a:lnTo>
                <a:lnTo>
                  <a:pt x="17039" y="9176"/>
                </a:lnTo>
                <a:lnTo>
                  <a:pt x="17091" y="9199"/>
                </a:lnTo>
                <a:lnTo>
                  <a:pt x="17138" y="9279"/>
                </a:lnTo>
                <a:lnTo>
                  <a:pt x="17124" y="9372"/>
                </a:lnTo>
                <a:lnTo>
                  <a:pt x="17149" y="9465"/>
                </a:lnTo>
                <a:lnTo>
                  <a:pt x="17221" y="9343"/>
                </a:lnTo>
                <a:lnTo>
                  <a:pt x="17268" y="9228"/>
                </a:lnTo>
                <a:lnTo>
                  <a:pt x="17336" y="9138"/>
                </a:lnTo>
                <a:lnTo>
                  <a:pt x="17383" y="9045"/>
                </a:lnTo>
                <a:lnTo>
                  <a:pt x="17376" y="8807"/>
                </a:lnTo>
                <a:lnTo>
                  <a:pt x="17336" y="8551"/>
                </a:lnTo>
                <a:lnTo>
                  <a:pt x="17294" y="8439"/>
                </a:lnTo>
                <a:lnTo>
                  <a:pt x="17232" y="8355"/>
                </a:lnTo>
                <a:lnTo>
                  <a:pt x="17164" y="8182"/>
                </a:lnTo>
                <a:lnTo>
                  <a:pt x="17107" y="8037"/>
                </a:lnTo>
                <a:lnTo>
                  <a:pt x="17112" y="7944"/>
                </a:lnTo>
                <a:lnTo>
                  <a:pt x="17154" y="7813"/>
                </a:lnTo>
                <a:lnTo>
                  <a:pt x="17221" y="7701"/>
                </a:lnTo>
                <a:lnTo>
                  <a:pt x="17247" y="7678"/>
                </a:lnTo>
                <a:lnTo>
                  <a:pt x="17331" y="7720"/>
                </a:lnTo>
                <a:lnTo>
                  <a:pt x="17320" y="7771"/>
                </a:lnTo>
                <a:lnTo>
                  <a:pt x="17345" y="7874"/>
                </a:lnTo>
                <a:lnTo>
                  <a:pt x="17376" y="7864"/>
                </a:lnTo>
                <a:lnTo>
                  <a:pt x="17388" y="7720"/>
                </a:lnTo>
                <a:lnTo>
                  <a:pt x="17449" y="7701"/>
                </a:lnTo>
                <a:lnTo>
                  <a:pt x="17527" y="7627"/>
                </a:lnTo>
                <a:lnTo>
                  <a:pt x="17553" y="7556"/>
                </a:lnTo>
                <a:lnTo>
                  <a:pt x="17579" y="7598"/>
                </a:lnTo>
                <a:lnTo>
                  <a:pt x="17609" y="7534"/>
                </a:lnTo>
                <a:lnTo>
                  <a:pt x="17677" y="7514"/>
                </a:lnTo>
                <a:lnTo>
                  <a:pt x="17734" y="7412"/>
                </a:lnTo>
                <a:lnTo>
                  <a:pt x="17802" y="7290"/>
                </a:lnTo>
                <a:lnTo>
                  <a:pt x="17838" y="7123"/>
                </a:lnTo>
                <a:lnTo>
                  <a:pt x="17864" y="6950"/>
                </a:lnTo>
                <a:lnTo>
                  <a:pt x="17885" y="6805"/>
                </a:lnTo>
                <a:lnTo>
                  <a:pt x="17916" y="6796"/>
                </a:lnTo>
                <a:lnTo>
                  <a:pt x="17916" y="6683"/>
                </a:lnTo>
                <a:lnTo>
                  <a:pt x="17906" y="6571"/>
                </a:lnTo>
                <a:lnTo>
                  <a:pt x="17864" y="6529"/>
                </a:lnTo>
                <a:lnTo>
                  <a:pt x="17838" y="6456"/>
                </a:lnTo>
                <a:lnTo>
                  <a:pt x="17869" y="6417"/>
                </a:lnTo>
                <a:lnTo>
                  <a:pt x="17854" y="6314"/>
                </a:lnTo>
                <a:lnTo>
                  <a:pt x="17797" y="6212"/>
                </a:lnTo>
                <a:lnTo>
                  <a:pt x="17739" y="6087"/>
                </a:lnTo>
                <a:lnTo>
                  <a:pt x="17694" y="5955"/>
                </a:lnTo>
                <a:lnTo>
                  <a:pt x="17616" y="5881"/>
                </a:lnTo>
                <a:lnTo>
                  <a:pt x="17626" y="5788"/>
                </a:lnTo>
                <a:lnTo>
                  <a:pt x="17668" y="5718"/>
                </a:lnTo>
                <a:lnTo>
                  <a:pt x="17677" y="5647"/>
                </a:lnTo>
                <a:lnTo>
                  <a:pt x="17750" y="5605"/>
                </a:lnTo>
                <a:lnTo>
                  <a:pt x="17724" y="5532"/>
                </a:lnTo>
                <a:lnTo>
                  <a:pt x="17687" y="5532"/>
                </a:lnTo>
                <a:lnTo>
                  <a:pt x="17626" y="5480"/>
                </a:lnTo>
                <a:lnTo>
                  <a:pt x="17584" y="5573"/>
                </a:lnTo>
                <a:lnTo>
                  <a:pt x="17532" y="5532"/>
                </a:lnTo>
                <a:lnTo>
                  <a:pt x="17517" y="5471"/>
                </a:lnTo>
                <a:lnTo>
                  <a:pt x="17465" y="5451"/>
                </a:lnTo>
                <a:lnTo>
                  <a:pt x="17413" y="5358"/>
                </a:lnTo>
                <a:lnTo>
                  <a:pt x="17428" y="5297"/>
                </a:lnTo>
                <a:lnTo>
                  <a:pt x="17480" y="5288"/>
                </a:lnTo>
                <a:lnTo>
                  <a:pt x="17496" y="5195"/>
                </a:lnTo>
                <a:lnTo>
                  <a:pt x="17538" y="5102"/>
                </a:lnTo>
                <a:lnTo>
                  <a:pt x="17574" y="5050"/>
                </a:lnTo>
                <a:lnTo>
                  <a:pt x="17621" y="5143"/>
                </a:lnTo>
                <a:lnTo>
                  <a:pt x="17600" y="5236"/>
                </a:lnTo>
                <a:lnTo>
                  <a:pt x="17626" y="5288"/>
                </a:lnTo>
                <a:lnTo>
                  <a:pt x="17609" y="5349"/>
                </a:lnTo>
                <a:lnTo>
                  <a:pt x="17661" y="5307"/>
                </a:lnTo>
                <a:lnTo>
                  <a:pt x="17687" y="5246"/>
                </a:lnTo>
                <a:lnTo>
                  <a:pt x="17755" y="5204"/>
                </a:lnTo>
                <a:lnTo>
                  <a:pt x="17791" y="5246"/>
                </a:lnTo>
                <a:lnTo>
                  <a:pt x="17828" y="5256"/>
                </a:lnTo>
                <a:lnTo>
                  <a:pt x="17838" y="5275"/>
                </a:lnTo>
                <a:lnTo>
                  <a:pt x="17843" y="5349"/>
                </a:lnTo>
                <a:lnTo>
                  <a:pt x="17854" y="5368"/>
                </a:lnTo>
                <a:lnTo>
                  <a:pt x="17843" y="5390"/>
                </a:lnTo>
                <a:lnTo>
                  <a:pt x="17843" y="5451"/>
                </a:lnTo>
                <a:lnTo>
                  <a:pt x="17864" y="5471"/>
                </a:lnTo>
                <a:lnTo>
                  <a:pt x="17880" y="5480"/>
                </a:lnTo>
                <a:lnTo>
                  <a:pt x="17890" y="5503"/>
                </a:lnTo>
                <a:lnTo>
                  <a:pt x="17906" y="5493"/>
                </a:lnTo>
                <a:lnTo>
                  <a:pt x="17906" y="5471"/>
                </a:lnTo>
                <a:lnTo>
                  <a:pt x="17937" y="5503"/>
                </a:lnTo>
                <a:lnTo>
                  <a:pt x="18005" y="5615"/>
                </a:lnTo>
                <a:lnTo>
                  <a:pt x="17967" y="5634"/>
                </a:lnTo>
                <a:lnTo>
                  <a:pt x="18024" y="5779"/>
                </a:lnTo>
                <a:lnTo>
                  <a:pt x="18035" y="5881"/>
                </a:lnTo>
                <a:lnTo>
                  <a:pt x="18056" y="5955"/>
                </a:lnTo>
                <a:lnTo>
                  <a:pt x="18102" y="5942"/>
                </a:lnTo>
                <a:lnTo>
                  <a:pt x="18134" y="5881"/>
                </a:lnTo>
                <a:lnTo>
                  <a:pt x="18180" y="5852"/>
                </a:lnTo>
                <a:lnTo>
                  <a:pt x="18186" y="5779"/>
                </a:lnTo>
                <a:lnTo>
                  <a:pt x="18149" y="5625"/>
                </a:lnTo>
                <a:lnTo>
                  <a:pt x="18113" y="5532"/>
                </a:lnTo>
                <a:lnTo>
                  <a:pt x="18024" y="5368"/>
                </a:lnTo>
                <a:lnTo>
                  <a:pt x="17979" y="5307"/>
                </a:lnTo>
                <a:lnTo>
                  <a:pt x="17953" y="5288"/>
                </a:lnTo>
                <a:lnTo>
                  <a:pt x="17958" y="5275"/>
                </a:lnTo>
                <a:lnTo>
                  <a:pt x="17941" y="5214"/>
                </a:lnTo>
                <a:lnTo>
                  <a:pt x="17958" y="5172"/>
                </a:lnTo>
                <a:lnTo>
                  <a:pt x="17988" y="5153"/>
                </a:lnTo>
                <a:lnTo>
                  <a:pt x="18005" y="5082"/>
                </a:lnTo>
                <a:lnTo>
                  <a:pt x="18009" y="5060"/>
                </a:lnTo>
                <a:lnTo>
                  <a:pt x="18031" y="5031"/>
                </a:lnTo>
                <a:lnTo>
                  <a:pt x="17998" y="4938"/>
                </a:lnTo>
                <a:lnTo>
                  <a:pt x="18005" y="4896"/>
                </a:lnTo>
                <a:lnTo>
                  <a:pt x="18014" y="4855"/>
                </a:lnTo>
                <a:lnTo>
                  <a:pt x="18040" y="4864"/>
                </a:lnTo>
                <a:lnTo>
                  <a:pt x="18035" y="4826"/>
                </a:lnTo>
                <a:lnTo>
                  <a:pt x="18076" y="4723"/>
                </a:lnTo>
                <a:lnTo>
                  <a:pt x="18134" y="4784"/>
                </a:lnTo>
                <a:lnTo>
                  <a:pt x="18170" y="4784"/>
                </a:lnTo>
                <a:lnTo>
                  <a:pt x="18217" y="4701"/>
                </a:lnTo>
                <a:lnTo>
                  <a:pt x="18226" y="4620"/>
                </a:lnTo>
                <a:lnTo>
                  <a:pt x="18248" y="4466"/>
                </a:lnTo>
                <a:lnTo>
                  <a:pt x="18269" y="4312"/>
                </a:lnTo>
                <a:lnTo>
                  <a:pt x="18252" y="4219"/>
                </a:lnTo>
                <a:lnTo>
                  <a:pt x="18264" y="4024"/>
                </a:lnTo>
                <a:lnTo>
                  <a:pt x="18205" y="3809"/>
                </a:lnTo>
                <a:lnTo>
                  <a:pt x="18149" y="3655"/>
                </a:lnTo>
                <a:lnTo>
                  <a:pt x="18136" y="3539"/>
                </a:lnTo>
                <a:lnTo>
                  <a:pt x="18154" y="3581"/>
                </a:lnTo>
                <a:lnTo>
                  <a:pt x="18243" y="3716"/>
                </a:lnTo>
                <a:lnTo>
                  <a:pt x="18309" y="3889"/>
                </a:lnTo>
                <a:lnTo>
                  <a:pt x="18335" y="3991"/>
                </a:lnTo>
                <a:lnTo>
                  <a:pt x="18393" y="4136"/>
                </a:lnTo>
                <a:lnTo>
                  <a:pt x="18434" y="4261"/>
                </a:lnTo>
                <a:lnTo>
                  <a:pt x="18486" y="4373"/>
                </a:lnTo>
                <a:lnTo>
                  <a:pt x="18486" y="4271"/>
                </a:lnTo>
                <a:lnTo>
                  <a:pt x="18554" y="4351"/>
                </a:lnTo>
                <a:lnTo>
                  <a:pt x="18523" y="4261"/>
                </a:lnTo>
                <a:lnTo>
                  <a:pt x="18419" y="4126"/>
                </a:lnTo>
                <a:lnTo>
                  <a:pt x="18377" y="3930"/>
                </a:lnTo>
                <a:lnTo>
                  <a:pt x="18476" y="3972"/>
                </a:lnTo>
                <a:lnTo>
                  <a:pt x="18330" y="3735"/>
                </a:lnTo>
                <a:lnTo>
                  <a:pt x="18252" y="3613"/>
                </a:lnTo>
                <a:lnTo>
                  <a:pt x="18196" y="3478"/>
                </a:lnTo>
                <a:lnTo>
                  <a:pt x="18123" y="3356"/>
                </a:lnTo>
                <a:lnTo>
                  <a:pt x="18071" y="3263"/>
                </a:lnTo>
                <a:lnTo>
                  <a:pt x="18056" y="3286"/>
                </a:lnTo>
                <a:lnTo>
                  <a:pt x="18102" y="3347"/>
                </a:lnTo>
                <a:lnTo>
                  <a:pt x="18082" y="3407"/>
                </a:lnTo>
                <a:lnTo>
                  <a:pt x="17941" y="3263"/>
                </a:lnTo>
                <a:lnTo>
                  <a:pt x="17880" y="3253"/>
                </a:lnTo>
                <a:lnTo>
                  <a:pt x="17875" y="3314"/>
                </a:lnTo>
                <a:lnTo>
                  <a:pt x="17812" y="3286"/>
                </a:lnTo>
                <a:lnTo>
                  <a:pt x="17750" y="3202"/>
                </a:lnTo>
                <a:lnTo>
                  <a:pt x="17661" y="3183"/>
                </a:lnTo>
                <a:lnTo>
                  <a:pt x="17713" y="2884"/>
                </a:lnTo>
                <a:lnTo>
                  <a:pt x="17750" y="2637"/>
                </a:lnTo>
                <a:lnTo>
                  <a:pt x="17890" y="2596"/>
                </a:lnTo>
                <a:lnTo>
                  <a:pt x="18050" y="2618"/>
                </a:lnTo>
                <a:lnTo>
                  <a:pt x="18076" y="2554"/>
                </a:lnTo>
                <a:lnTo>
                  <a:pt x="18165" y="2576"/>
                </a:lnTo>
                <a:lnTo>
                  <a:pt x="18212" y="2670"/>
                </a:lnTo>
                <a:lnTo>
                  <a:pt x="18278" y="2657"/>
                </a:lnTo>
                <a:lnTo>
                  <a:pt x="18372" y="2628"/>
                </a:lnTo>
                <a:lnTo>
                  <a:pt x="18290" y="2554"/>
                </a:lnTo>
                <a:lnTo>
                  <a:pt x="18290" y="2349"/>
                </a:lnTo>
                <a:lnTo>
                  <a:pt x="18387" y="2310"/>
                </a:lnTo>
                <a:lnTo>
                  <a:pt x="18516" y="2464"/>
                </a:lnTo>
                <a:lnTo>
                  <a:pt x="18558" y="2329"/>
                </a:lnTo>
                <a:lnTo>
                  <a:pt x="18523" y="2227"/>
                </a:lnTo>
                <a:lnTo>
                  <a:pt x="18575" y="2217"/>
                </a:lnTo>
                <a:lnTo>
                  <a:pt x="18646" y="2390"/>
                </a:lnTo>
                <a:lnTo>
                  <a:pt x="18620" y="2493"/>
                </a:lnTo>
                <a:lnTo>
                  <a:pt x="18615" y="2628"/>
                </a:lnTo>
                <a:lnTo>
                  <a:pt x="18620" y="2782"/>
                </a:lnTo>
                <a:lnTo>
                  <a:pt x="18558" y="2811"/>
                </a:lnTo>
                <a:lnTo>
                  <a:pt x="18589" y="2875"/>
                </a:lnTo>
                <a:lnTo>
                  <a:pt x="18589" y="2945"/>
                </a:lnTo>
                <a:lnTo>
                  <a:pt x="18657" y="3119"/>
                </a:lnTo>
                <a:lnTo>
                  <a:pt x="18827" y="3407"/>
                </a:lnTo>
                <a:lnTo>
                  <a:pt x="18942" y="3603"/>
                </a:lnTo>
                <a:lnTo>
                  <a:pt x="19004" y="3696"/>
                </a:lnTo>
                <a:lnTo>
                  <a:pt x="19025" y="3571"/>
                </a:lnTo>
                <a:lnTo>
                  <a:pt x="18978" y="3440"/>
                </a:lnTo>
                <a:lnTo>
                  <a:pt x="19041" y="3407"/>
                </a:lnTo>
                <a:lnTo>
                  <a:pt x="18983" y="3263"/>
                </a:lnTo>
                <a:lnTo>
                  <a:pt x="19035" y="3202"/>
                </a:lnTo>
                <a:lnTo>
                  <a:pt x="18983" y="3151"/>
                </a:lnTo>
                <a:lnTo>
                  <a:pt x="18947" y="3048"/>
                </a:lnTo>
                <a:lnTo>
                  <a:pt x="18989" y="3048"/>
                </a:lnTo>
                <a:lnTo>
                  <a:pt x="18890" y="2862"/>
                </a:lnTo>
                <a:lnTo>
                  <a:pt x="18818" y="2833"/>
                </a:lnTo>
                <a:lnTo>
                  <a:pt x="18787" y="2782"/>
                </a:lnTo>
                <a:lnTo>
                  <a:pt x="18775" y="2657"/>
                </a:lnTo>
                <a:lnTo>
                  <a:pt x="18745" y="2576"/>
                </a:lnTo>
                <a:lnTo>
                  <a:pt x="18822" y="2596"/>
                </a:lnTo>
                <a:lnTo>
                  <a:pt x="18839" y="2544"/>
                </a:lnTo>
                <a:lnTo>
                  <a:pt x="18890" y="2596"/>
                </a:lnTo>
                <a:lnTo>
                  <a:pt x="18957" y="2493"/>
                </a:lnTo>
                <a:lnTo>
                  <a:pt x="19082" y="2576"/>
                </a:lnTo>
                <a:lnTo>
                  <a:pt x="19067" y="2516"/>
                </a:lnTo>
                <a:lnTo>
                  <a:pt x="19086" y="2442"/>
                </a:lnTo>
                <a:lnTo>
                  <a:pt x="19103" y="2361"/>
                </a:lnTo>
                <a:lnTo>
                  <a:pt x="19133" y="2349"/>
                </a:lnTo>
                <a:lnTo>
                  <a:pt x="19206" y="2259"/>
                </a:lnTo>
                <a:lnTo>
                  <a:pt x="19315" y="2288"/>
                </a:lnTo>
                <a:lnTo>
                  <a:pt x="19305" y="2259"/>
                </a:lnTo>
                <a:lnTo>
                  <a:pt x="19263" y="2207"/>
                </a:lnTo>
                <a:lnTo>
                  <a:pt x="19216" y="2175"/>
                </a:lnTo>
                <a:lnTo>
                  <a:pt x="19119" y="2073"/>
                </a:lnTo>
                <a:lnTo>
                  <a:pt x="19030" y="2012"/>
                </a:lnTo>
                <a:lnTo>
                  <a:pt x="19098" y="2021"/>
                </a:lnTo>
                <a:lnTo>
                  <a:pt x="19119" y="1970"/>
                </a:lnTo>
                <a:lnTo>
                  <a:pt x="18761" y="1498"/>
                </a:lnTo>
                <a:lnTo>
                  <a:pt x="18657" y="1447"/>
                </a:lnTo>
                <a:lnTo>
                  <a:pt x="18486" y="1396"/>
                </a:lnTo>
                <a:lnTo>
                  <a:pt x="18398" y="1405"/>
                </a:lnTo>
                <a:lnTo>
                  <a:pt x="18231" y="1373"/>
                </a:lnTo>
                <a:lnTo>
                  <a:pt x="18252" y="1425"/>
                </a:lnTo>
                <a:lnTo>
                  <a:pt x="18346" y="1498"/>
                </a:lnTo>
                <a:lnTo>
                  <a:pt x="18320" y="1540"/>
                </a:lnTo>
                <a:lnTo>
                  <a:pt x="18165" y="1437"/>
                </a:lnTo>
                <a:lnTo>
                  <a:pt x="18092" y="1447"/>
                </a:lnTo>
                <a:lnTo>
                  <a:pt x="17993" y="1425"/>
                </a:lnTo>
                <a:lnTo>
                  <a:pt x="17916" y="1425"/>
                </a:lnTo>
                <a:lnTo>
                  <a:pt x="17875" y="1447"/>
                </a:lnTo>
                <a:lnTo>
                  <a:pt x="17797" y="1415"/>
                </a:lnTo>
                <a:lnTo>
                  <a:pt x="17739" y="1335"/>
                </a:lnTo>
                <a:lnTo>
                  <a:pt x="17668" y="1283"/>
                </a:lnTo>
                <a:lnTo>
                  <a:pt x="17569" y="1261"/>
                </a:lnTo>
                <a:lnTo>
                  <a:pt x="17409" y="1283"/>
                </a:lnTo>
                <a:lnTo>
                  <a:pt x="17232" y="1200"/>
                </a:lnTo>
                <a:lnTo>
                  <a:pt x="17149" y="1139"/>
                </a:lnTo>
                <a:lnTo>
                  <a:pt x="16714" y="1065"/>
                </a:lnTo>
                <a:lnTo>
                  <a:pt x="16693" y="1117"/>
                </a:lnTo>
                <a:lnTo>
                  <a:pt x="16796" y="1219"/>
                </a:lnTo>
                <a:lnTo>
                  <a:pt x="16714" y="1200"/>
                </a:lnTo>
                <a:lnTo>
                  <a:pt x="16702" y="1232"/>
                </a:lnTo>
                <a:lnTo>
                  <a:pt x="16599" y="1200"/>
                </a:lnTo>
                <a:lnTo>
                  <a:pt x="16547" y="1232"/>
                </a:lnTo>
                <a:lnTo>
                  <a:pt x="16450" y="1181"/>
                </a:lnTo>
                <a:lnTo>
                  <a:pt x="16481" y="1293"/>
                </a:lnTo>
                <a:lnTo>
                  <a:pt x="16382" y="1251"/>
                </a:lnTo>
                <a:lnTo>
                  <a:pt x="16273" y="1158"/>
                </a:lnTo>
                <a:lnTo>
                  <a:pt x="16268" y="1107"/>
                </a:lnTo>
                <a:lnTo>
                  <a:pt x="16200" y="1036"/>
                </a:lnTo>
                <a:lnTo>
                  <a:pt x="16097" y="975"/>
                </a:lnTo>
                <a:lnTo>
                  <a:pt x="16029" y="975"/>
                </a:lnTo>
                <a:lnTo>
                  <a:pt x="15932" y="953"/>
                </a:lnTo>
                <a:lnTo>
                  <a:pt x="15983" y="1036"/>
                </a:lnTo>
                <a:lnTo>
                  <a:pt x="15796" y="1014"/>
                </a:lnTo>
                <a:lnTo>
                  <a:pt x="15755" y="963"/>
                </a:lnTo>
                <a:lnTo>
                  <a:pt x="15609" y="943"/>
                </a:lnTo>
                <a:lnTo>
                  <a:pt x="15553" y="963"/>
                </a:lnTo>
                <a:lnTo>
                  <a:pt x="15553" y="995"/>
                </a:lnTo>
                <a:lnTo>
                  <a:pt x="15491" y="924"/>
                </a:lnTo>
                <a:lnTo>
                  <a:pt x="15465" y="943"/>
                </a:lnTo>
                <a:lnTo>
                  <a:pt x="15387" y="911"/>
                </a:lnTo>
                <a:lnTo>
                  <a:pt x="15324" y="902"/>
                </a:lnTo>
                <a:lnTo>
                  <a:pt x="15336" y="873"/>
                </a:lnTo>
                <a:lnTo>
                  <a:pt x="15407" y="809"/>
                </a:lnTo>
                <a:lnTo>
                  <a:pt x="15433" y="780"/>
                </a:lnTo>
                <a:lnTo>
                  <a:pt x="15407" y="728"/>
                </a:lnTo>
                <a:lnTo>
                  <a:pt x="15350" y="687"/>
                </a:lnTo>
                <a:lnTo>
                  <a:pt x="15225" y="635"/>
                </a:lnTo>
                <a:lnTo>
                  <a:pt x="15107" y="635"/>
                </a:lnTo>
                <a:lnTo>
                  <a:pt x="15086" y="655"/>
                </a:lnTo>
                <a:lnTo>
                  <a:pt x="15044" y="603"/>
                </a:lnTo>
                <a:lnTo>
                  <a:pt x="14957" y="594"/>
                </a:lnTo>
                <a:lnTo>
                  <a:pt x="14992" y="574"/>
                </a:lnTo>
                <a:lnTo>
                  <a:pt x="14905" y="542"/>
                </a:lnTo>
                <a:close/>
                <a:moveTo>
                  <a:pt x="6975" y="584"/>
                </a:moveTo>
                <a:lnTo>
                  <a:pt x="6933" y="626"/>
                </a:lnTo>
                <a:lnTo>
                  <a:pt x="6959" y="655"/>
                </a:lnTo>
                <a:lnTo>
                  <a:pt x="7037" y="667"/>
                </a:lnTo>
                <a:lnTo>
                  <a:pt x="7053" y="719"/>
                </a:lnTo>
                <a:lnTo>
                  <a:pt x="7032" y="770"/>
                </a:lnTo>
                <a:lnTo>
                  <a:pt x="7018" y="821"/>
                </a:lnTo>
                <a:lnTo>
                  <a:pt x="7105" y="860"/>
                </a:lnTo>
                <a:lnTo>
                  <a:pt x="7167" y="873"/>
                </a:lnTo>
                <a:lnTo>
                  <a:pt x="7251" y="873"/>
                </a:lnTo>
                <a:lnTo>
                  <a:pt x="7380" y="850"/>
                </a:lnTo>
                <a:lnTo>
                  <a:pt x="7426" y="873"/>
                </a:lnTo>
                <a:lnTo>
                  <a:pt x="7499" y="841"/>
                </a:lnTo>
                <a:lnTo>
                  <a:pt x="7536" y="821"/>
                </a:lnTo>
                <a:lnTo>
                  <a:pt x="7546" y="770"/>
                </a:lnTo>
                <a:lnTo>
                  <a:pt x="7520" y="738"/>
                </a:lnTo>
                <a:lnTo>
                  <a:pt x="7458" y="728"/>
                </a:lnTo>
                <a:lnTo>
                  <a:pt x="7369" y="738"/>
                </a:lnTo>
                <a:lnTo>
                  <a:pt x="7296" y="757"/>
                </a:lnTo>
                <a:lnTo>
                  <a:pt x="7239" y="748"/>
                </a:lnTo>
                <a:lnTo>
                  <a:pt x="7188" y="748"/>
                </a:lnTo>
                <a:lnTo>
                  <a:pt x="7178" y="719"/>
                </a:lnTo>
                <a:lnTo>
                  <a:pt x="7141" y="696"/>
                </a:lnTo>
                <a:lnTo>
                  <a:pt x="7173" y="655"/>
                </a:lnTo>
                <a:lnTo>
                  <a:pt x="7157" y="626"/>
                </a:lnTo>
                <a:lnTo>
                  <a:pt x="7079" y="626"/>
                </a:lnTo>
                <a:lnTo>
                  <a:pt x="7053" y="594"/>
                </a:lnTo>
                <a:lnTo>
                  <a:pt x="6975" y="584"/>
                </a:lnTo>
                <a:close/>
                <a:moveTo>
                  <a:pt x="13505" y="603"/>
                </a:moveTo>
                <a:lnTo>
                  <a:pt x="13433" y="626"/>
                </a:lnTo>
                <a:lnTo>
                  <a:pt x="13381" y="655"/>
                </a:lnTo>
                <a:lnTo>
                  <a:pt x="13251" y="677"/>
                </a:lnTo>
                <a:lnTo>
                  <a:pt x="13143" y="748"/>
                </a:lnTo>
                <a:lnTo>
                  <a:pt x="13070" y="799"/>
                </a:lnTo>
                <a:lnTo>
                  <a:pt x="13096" y="850"/>
                </a:lnTo>
                <a:lnTo>
                  <a:pt x="13023" y="943"/>
                </a:lnTo>
                <a:lnTo>
                  <a:pt x="13065" y="953"/>
                </a:lnTo>
                <a:lnTo>
                  <a:pt x="13008" y="1046"/>
                </a:lnTo>
                <a:lnTo>
                  <a:pt x="13029" y="1107"/>
                </a:lnTo>
                <a:lnTo>
                  <a:pt x="12987" y="1129"/>
                </a:lnTo>
                <a:lnTo>
                  <a:pt x="13013" y="1190"/>
                </a:lnTo>
                <a:lnTo>
                  <a:pt x="13096" y="1219"/>
                </a:lnTo>
                <a:lnTo>
                  <a:pt x="13122" y="1271"/>
                </a:lnTo>
                <a:lnTo>
                  <a:pt x="13267" y="1283"/>
                </a:lnTo>
                <a:lnTo>
                  <a:pt x="13288" y="1271"/>
                </a:lnTo>
                <a:lnTo>
                  <a:pt x="13178" y="1190"/>
                </a:lnTo>
                <a:lnTo>
                  <a:pt x="13148" y="1097"/>
                </a:lnTo>
                <a:lnTo>
                  <a:pt x="13185" y="985"/>
                </a:lnTo>
                <a:lnTo>
                  <a:pt x="13216" y="882"/>
                </a:lnTo>
                <a:lnTo>
                  <a:pt x="13308" y="780"/>
                </a:lnTo>
                <a:lnTo>
                  <a:pt x="13412" y="728"/>
                </a:lnTo>
                <a:lnTo>
                  <a:pt x="13536" y="677"/>
                </a:lnTo>
                <a:lnTo>
                  <a:pt x="13552" y="645"/>
                </a:lnTo>
                <a:lnTo>
                  <a:pt x="13505" y="603"/>
                </a:lnTo>
                <a:close/>
                <a:moveTo>
                  <a:pt x="6441" y="626"/>
                </a:moveTo>
                <a:lnTo>
                  <a:pt x="6379" y="655"/>
                </a:lnTo>
                <a:lnTo>
                  <a:pt x="6375" y="757"/>
                </a:lnTo>
                <a:lnTo>
                  <a:pt x="6307" y="748"/>
                </a:lnTo>
                <a:lnTo>
                  <a:pt x="6276" y="687"/>
                </a:lnTo>
                <a:lnTo>
                  <a:pt x="6188" y="655"/>
                </a:lnTo>
                <a:lnTo>
                  <a:pt x="6130" y="687"/>
                </a:lnTo>
                <a:lnTo>
                  <a:pt x="6007" y="789"/>
                </a:lnTo>
                <a:lnTo>
                  <a:pt x="6047" y="799"/>
                </a:lnTo>
                <a:lnTo>
                  <a:pt x="6245" y="789"/>
                </a:lnTo>
                <a:lnTo>
                  <a:pt x="6130" y="841"/>
                </a:lnTo>
                <a:lnTo>
                  <a:pt x="6111" y="873"/>
                </a:lnTo>
                <a:lnTo>
                  <a:pt x="6177" y="873"/>
                </a:lnTo>
                <a:lnTo>
                  <a:pt x="6307" y="821"/>
                </a:lnTo>
                <a:lnTo>
                  <a:pt x="6457" y="809"/>
                </a:lnTo>
                <a:lnTo>
                  <a:pt x="6509" y="757"/>
                </a:lnTo>
                <a:lnTo>
                  <a:pt x="6535" y="706"/>
                </a:lnTo>
                <a:lnTo>
                  <a:pt x="6493" y="706"/>
                </a:lnTo>
                <a:lnTo>
                  <a:pt x="6447" y="719"/>
                </a:lnTo>
                <a:lnTo>
                  <a:pt x="6457" y="687"/>
                </a:lnTo>
                <a:lnTo>
                  <a:pt x="6473" y="635"/>
                </a:lnTo>
                <a:lnTo>
                  <a:pt x="6441" y="626"/>
                </a:lnTo>
                <a:close/>
                <a:moveTo>
                  <a:pt x="6877" y="626"/>
                </a:moveTo>
                <a:lnTo>
                  <a:pt x="6867" y="645"/>
                </a:lnTo>
                <a:lnTo>
                  <a:pt x="6815" y="635"/>
                </a:lnTo>
                <a:lnTo>
                  <a:pt x="6732" y="677"/>
                </a:lnTo>
                <a:lnTo>
                  <a:pt x="6690" y="667"/>
                </a:lnTo>
                <a:lnTo>
                  <a:pt x="6643" y="748"/>
                </a:lnTo>
                <a:lnTo>
                  <a:pt x="6716" y="738"/>
                </a:lnTo>
                <a:lnTo>
                  <a:pt x="6681" y="799"/>
                </a:lnTo>
                <a:lnTo>
                  <a:pt x="6716" y="821"/>
                </a:lnTo>
                <a:lnTo>
                  <a:pt x="6789" y="809"/>
                </a:lnTo>
                <a:lnTo>
                  <a:pt x="6851" y="728"/>
                </a:lnTo>
                <a:lnTo>
                  <a:pt x="6881" y="677"/>
                </a:lnTo>
                <a:lnTo>
                  <a:pt x="6877" y="626"/>
                </a:lnTo>
                <a:close/>
                <a:moveTo>
                  <a:pt x="16377" y="687"/>
                </a:moveTo>
                <a:lnTo>
                  <a:pt x="16340" y="706"/>
                </a:lnTo>
                <a:lnTo>
                  <a:pt x="16377" y="780"/>
                </a:lnTo>
                <a:lnTo>
                  <a:pt x="16511" y="850"/>
                </a:lnTo>
                <a:lnTo>
                  <a:pt x="16558" y="821"/>
                </a:lnTo>
                <a:lnTo>
                  <a:pt x="16714" y="831"/>
                </a:lnTo>
                <a:lnTo>
                  <a:pt x="16683" y="748"/>
                </a:lnTo>
                <a:lnTo>
                  <a:pt x="16490" y="696"/>
                </a:lnTo>
                <a:lnTo>
                  <a:pt x="16377" y="687"/>
                </a:lnTo>
                <a:close/>
                <a:moveTo>
                  <a:pt x="6959" y="738"/>
                </a:moveTo>
                <a:lnTo>
                  <a:pt x="6888" y="770"/>
                </a:lnTo>
                <a:lnTo>
                  <a:pt x="6841" y="821"/>
                </a:lnTo>
                <a:lnTo>
                  <a:pt x="6877" y="841"/>
                </a:lnTo>
                <a:lnTo>
                  <a:pt x="6928" y="850"/>
                </a:lnTo>
                <a:lnTo>
                  <a:pt x="6975" y="809"/>
                </a:lnTo>
                <a:lnTo>
                  <a:pt x="6975" y="780"/>
                </a:lnTo>
                <a:lnTo>
                  <a:pt x="6959" y="738"/>
                </a:lnTo>
                <a:close/>
                <a:moveTo>
                  <a:pt x="16740" y="757"/>
                </a:moveTo>
                <a:lnTo>
                  <a:pt x="16754" y="789"/>
                </a:lnTo>
                <a:lnTo>
                  <a:pt x="16869" y="831"/>
                </a:lnTo>
                <a:lnTo>
                  <a:pt x="16942" y="841"/>
                </a:lnTo>
                <a:lnTo>
                  <a:pt x="16952" y="799"/>
                </a:lnTo>
                <a:lnTo>
                  <a:pt x="16827" y="770"/>
                </a:lnTo>
                <a:lnTo>
                  <a:pt x="16740" y="757"/>
                </a:lnTo>
                <a:close/>
                <a:moveTo>
                  <a:pt x="5793" y="873"/>
                </a:moveTo>
                <a:lnTo>
                  <a:pt x="5644" y="882"/>
                </a:lnTo>
                <a:lnTo>
                  <a:pt x="5644" y="953"/>
                </a:lnTo>
                <a:lnTo>
                  <a:pt x="5560" y="1027"/>
                </a:lnTo>
                <a:lnTo>
                  <a:pt x="5468" y="1107"/>
                </a:lnTo>
                <a:lnTo>
                  <a:pt x="5430" y="1149"/>
                </a:lnTo>
                <a:lnTo>
                  <a:pt x="5494" y="1210"/>
                </a:lnTo>
                <a:lnTo>
                  <a:pt x="5489" y="1251"/>
                </a:lnTo>
                <a:lnTo>
                  <a:pt x="5633" y="1200"/>
                </a:lnTo>
                <a:lnTo>
                  <a:pt x="5664" y="1149"/>
                </a:lnTo>
                <a:lnTo>
                  <a:pt x="5762" y="1078"/>
                </a:lnTo>
                <a:lnTo>
                  <a:pt x="5913" y="995"/>
                </a:lnTo>
                <a:lnTo>
                  <a:pt x="5981" y="975"/>
                </a:lnTo>
                <a:lnTo>
                  <a:pt x="5965" y="924"/>
                </a:lnTo>
                <a:lnTo>
                  <a:pt x="5939" y="892"/>
                </a:lnTo>
                <a:lnTo>
                  <a:pt x="5840" y="892"/>
                </a:lnTo>
                <a:lnTo>
                  <a:pt x="5793" y="873"/>
                </a:lnTo>
                <a:close/>
                <a:moveTo>
                  <a:pt x="6893" y="902"/>
                </a:moveTo>
                <a:lnTo>
                  <a:pt x="6836" y="934"/>
                </a:lnTo>
                <a:lnTo>
                  <a:pt x="6789" y="975"/>
                </a:lnTo>
                <a:lnTo>
                  <a:pt x="6763" y="1027"/>
                </a:lnTo>
                <a:lnTo>
                  <a:pt x="6742" y="1129"/>
                </a:lnTo>
                <a:lnTo>
                  <a:pt x="6789" y="1129"/>
                </a:lnTo>
                <a:lnTo>
                  <a:pt x="6872" y="1046"/>
                </a:lnTo>
                <a:lnTo>
                  <a:pt x="6933" y="1027"/>
                </a:lnTo>
                <a:lnTo>
                  <a:pt x="7043" y="934"/>
                </a:lnTo>
                <a:lnTo>
                  <a:pt x="6975" y="902"/>
                </a:lnTo>
                <a:lnTo>
                  <a:pt x="6893" y="902"/>
                </a:lnTo>
                <a:close/>
                <a:moveTo>
                  <a:pt x="6634" y="934"/>
                </a:moveTo>
                <a:lnTo>
                  <a:pt x="6556" y="985"/>
                </a:lnTo>
                <a:lnTo>
                  <a:pt x="6566" y="1056"/>
                </a:lnTo>
                <a:lnTo>
                  <a:pt x="6488" y="1046"/>
                </a:lnTo>
                <a:lnTo>
                  <a:pt x="6467" y="1078"/>
                </a:lnTo>
                <a:lnTo>
                  <a:pt x="6530" y="1158"/>
                </a:lnTo>
                <a:lnTo>
                  <a:pt x="6540" y="1210"/>
                </a:lnTo>
                <a:lnTo>
                  <a:pt x="6577" y="1210"/>
                </a:lnTo>
                <a:lnTo>
                  <a:pt x="6664" y="1168"/>
                </a:lnTo>
                <a:lnTo>
                  <a:pt x="6721" y="1078"/>
                </a:lnTo>
                <a:lnTo>
                  <a:pt x="6681" y="1027"/>
                </a:lnTo>
                <a:lnTo>
                  <a:pt x="6747" y="975"/>
                </a:lnTo>
                <a:lnTo>
                  <a:pt x="6752" y="943"/>
                </a:lnTo>
                <a:lnTo>
                  <a:pt x="6669" y="953"/>
                </a:lnTo>
                <a:lnTo>
                  <a:pt x="6634" y="934"/>
                </a:lnTo>
                <a:close/>
                <a:moveTo>
                  <a:pt x="7235" y="934"/>
                </a:moveTo>
                <a:lnTo>
                  <a:pt x="7115" y="963"/>
                </a:lnTo>
                <a:lnTo>
                  <a:pt x="7048" y="1004"/>
                </a:lnTo>
                <a:lnTo>
                  <a:pt x="6975" y="1107"/>
                </a:lnTo>
                <a:lnTo>
                  <a:pt x="6940" y="1219"/>
                </a:lnTo>
                <a:lnTo>
                  <a:pt x="6996" y="1219"/>
                </a:lnTo>
                <a:lnTo>
                  <a:pt x="6933" y="1271"/>
                </a:lnTo>
                <a:lnTo>
                  <a:pt x="6950" y="1312"/>
                </a:lnTo>
                <a:lnTo>
                  <a:pt x="7018" y="1335"/>
                </a:lnTo>
                <a:lnTo>
                  <a:pt x="7095" y="1364"/>
                </a:lnTo>
                <a:lnTo>
                  <a:pt x="7244" y="1386"/>
                </a:lnTo>
                <a:lnTo>
                  <a:pt x="7328" y="1373"/>
                </a:lnTo>
                <a:lnTo>
                  <a:pt x="7364" y="1344"/>
                </a:lnTo>
                <a:lnTo>
                  <a:pt x="7385" y="1373"/>
                </a:lnTo>
                <a:lnTo>
                  <a:pt x="7421" y="1386"/>
                </a:lnTo>
                <a:lnTo>
                  <a:pt x="7442" y="1457"/>
                </a:lnTo>
                <a:lnTo>
                  <a:pt x="7406" y="1489"/>
                </a:lnTo>
                <a:lnTo>
                  <a:pt x="7477" y="1527"/>
                </a:lnTo>
                <a:lnTo>
                  <a:pt x="7529" y="1579"/>
                </a:lnTo>
                <a:lnTo>
                  <a:pt x="7536" y="1620"/>
                </a:lnTo>
                <a:lnTo>
                  <a:pt x="7529" y="1672"/>
                </a:lnTo>
                <a:lnTo>
                  <a:pt x="7437" y="1784"/>
                </a:lnTo>
                <a:lnTo>
                  <a:pt x="7406" y="1848"/>
                </a:lnTo>
                <a:lnTo>
                  <a:pt x="7406" y="1887"/>
                </a:lnTo>
                <a:lnTo>
                  <a:pt x="7307" y="1899"/>
                </a:lnTo>
                <a:lnTo>
                  <a:pt x="7218" y="1909"/>
                </a:lnTo>
                <a:lnTo>
                  <a:pt x="7162" y="1989"/>
                </a:lnTo>
                <a:lnTo>
                  <a:pt x="7188" y="2031"/>
                </a:lnTo>
                <a:lnTo>
                  <a:pt x="7328" y="2012"/>
                </a:lnTo>
                <a:lnTo>
                  <a:pt x="7338" y="1980"/>
                </a:lnTo>
                <a:lnTo>
                  <a:pt x="7390" y="2041"/>
                </a:lnTo>
                <a:lnTo>
                  <a:pt x="7437" y="2105"/>
                </a:lnTo>
                <a:lnTo>
                  <a:pt x="7411" y="2134"/>
                </a:lnTo>
                <a:lnTo>
                  <a:pt x="7452" y="2195"/>
                </a:lnTo>
                <a:lnTo>
                  <a:pt x="7536" y="2268"/>
                </a:lnTo>
                <a:lnTo>
                  <a:pt x="7649" y="2320"/>
                </a:lnTo>
                <a:lnTo>
                  <a:pt x="7654" y="2268"/>
                </a:lnTo>
                <a:lnTo>
                  <a:pt x="7623" y="2195"/>
                </a:lnTo>
                <a:lnTo>
                  <a:pt x="7588" y="2092"/>
                </a:lnTo>
                <a:lnTo>
                  <a:pt x="7680" y="2185"/>
                </a:lnTo>
                <a:lnTo>
                  <a:pt x="7727" y="2227"/>
                </a:lnTo>
                <a:lnTo>
                  <a:pt x="7769" y="2134"/>
                </a:lnTo>
                <a:lnTo>
                  <a:pt x="7769" y="2012"/>
                </a:lnTo>
                <a:lnTo>
                  <a:pt x="7758" y="1980"/>
                </a:lnTo>
                <a:lnTo>
                  <a:pt x="7711" y="1928"/>
                </a:lnTo>
                <a:lnTo>
                  <a:pt x="7680" y="1858"/>
                </a:lnTo>
                <a:lnTo>
                  <a:pt x="7706" y="1797"/>
                </a:lnTo>
                <a:lnTo>
                  <a:pt x="7769" y="1774"/>
                </a:lnTo>
                <a:lnTo>
                  <a:pt x="7809" y="1887"/>
                </a:lnTo>
                <a:lnTo>
                  <a:pt x="7852" y="1938"/>
                </a:lnTo>
                <a:lnTo>
                  <a:pt x="7970" y="1806"/>
                </a:lnTo>
                <a:lnTo>
                  <a:pt x="8007" y="1723"/>
                </a:lnTo>
                <a:lnTo>
                  <a:pt x="7934" y="1713"/>
                </a:lnTo>
                <a:lnTo>
                  <a:pt x="7899" y="1611"/>
                </a:lnTo>
                <a:lnTo>
                  <a:pt x="7835" y="1579"/>
                </a:lnTo>
                <a:lnTo>
                  <a:pt x="7753" y="1508"/>
                </a:lnTo>
                <a:lnTo>
                  <a:pt x="7852" y="1447"/>
                </a:lnTo>
                <a:lnTo>
                  <a:pt x="7840" y="1344"/>
                </a:lnTo>
                <a:lnTo>
                  <a:pt x="7821" y="1303"/>
                </a:lnTo>
                <a:lnTo>
                  <a:pt x="7727" y="1251"/>
                </a:lnTo>
                <a:lnTo>
                  <a:pt x="7711" y="1181"/>
                </a:lnTo>
                <a:lnTo>
                  <a:pt x="7618" y="1210"/>
                </a:lnTo>
                <a:lnTo>
                  <a:pt x="7633" y="1158"/>
                </a:lnTo>
                <a:lnTo>
                  <a:pt x="7592" y="1107"/>
                </a:lnTo>
                <a:lnTo>
                  <a:pt x="7520" y="1046"/>
                </a:lnTo>
                <a:lnTo>
                  <a:pt x="7463" y="1097"/>
                </a:lnTo>
                <a:lnTo>
                  <a:pt x="7369" y="1129"/>
                </a:lnTo>
                <a:lnTo>
                  <a:pt x="7400" y="1056"/>
                </a:lnTo>
                <a:lnTo>
                  <a:pt x="7380" y="943"/>
                </a:lnTo>
                <a:lnTo>
                  <a:pt x="7251" y="985"/>
                </a:lnTo>
                <a:lnTo>
                  <a:pt x="7178" y="1078"/>
                </a:lnTo>
                <a:lnTo>
                  <a:pt x="7173" y="1004"/>
                </a:lnTo>
                <a:lnTo>
                  <a:pt x="7235" y="934"/>
                </a:lnTo>
                <a:close/>
                <a:moveTo>
                  <a:pt x="16698" y="934"/>
                </a:moveTo>
                <a:lnTo>
                  <a:pt x="16657" y="943"/>
                </a:lnTo>
                <a:lnTo>
                  <a:pt x="16646" y="985"/>
                </a:lnTo>
                <a:lnTo>
                  <a:pt x="16657" y="985"/>
                </a:lnTo>
                <a:lnTo>
                  <a:pt x="16749" y="1004"/>
                </a:lnTo>
                <a:lnTo>
                  <a:pt x="16817" y="1004"/>
                </a:lnTo>
                <a:lnTo>
                  <a:pt x="16787" y="975"/>
                </a:lnTo>
                <a:lnTo>
                  <a:pt x="16698" y="934"/>
                </a:lnTo>
                <a:close/>
                <a:moveTo>
                  <a:pt x="7437" y="943"/>
                </a:moveTo>
                <a:lnTo>
                  <a:pt x="7416" y="985"/>
                </a:lnTo>
                <a:lnTo>
                  <a:pt x="7442" y="1046"/>
                </a:lnTo>
                <a:lnTo>
                  <a:pt x="7452" y="1056"/>
                </a:lnTo>
                <a:lnTo>
                  <a:pt x="7503" y="1036"/>
                </a:lnTo>
                <a:lnTo>
                  <a:pt x="7546" y="1036"/>
                </a:lnTo>
                <a:lnTo>
                  <a:pt x="7592" y="1046"/>
                </a:lnTo>
                <a:lnTo>
                  <a:pt x="7597" y="1014"/>
                </a:lnTo>
                <a:lnTo>
                  <a:pt x="7550" y="953"/>
                </a:lnTo>
                <a:lnTo>
                  <a:pt x="7458" y="943"/>
                </a:lnTo>
                <a:lnTo>
                  <a:pt x="7437" y="943"/>
                </a:lnTo>
                <a:close/>
                <a:moveTo>
                  <a:pt x="6358" y="953"/>
                </a:moveTo>
                <a:lnTo>
                  <a:pt x="6337" y="975"/>
                </a:lnTo>
                <a:lnTo>
                  <a:pt x="6358" y="1046"/>
                </a:lnTo>
                <a:lnTo>
                  <a:pt x="6436" y="975"/>
                </a:lnTo>
                <a:lnTo>
                  <a:pt x="6415" y="953"/>
                </a:lnTo>
                <a:lnTo>
                  <a:pt x="6358" y="953"/>
                </a:lnTo>
                <a:close/>
                <a:moveTo>
                  <a:pt x="5981" y="985"/>
                </a:moveTo>
                <a:lnTo>
                  <a:pt x="5830" y="1056"/>
                </a:lnTo>
                <a:lnTo>
                  <a:pt x="5774" y="1097"/>
                </a:lnTo>
                <a:lnTo>
                  <a:pt x="5689" y="1181"/>
                </a:lnTo>
                <a:lnTo>
                  <a:pt x="5748" y="1210"/>
                </a:lnTo>
                <a:lnTo>
                  <a:pt x="5814" y="1210"/>
                </a:lnTo>
                <a:lnTo>
                  <a:pt x="5689" y="1251"/>
                </a:lnTo>
                <a:lnTo>
                  <a:pt x="5689" y="1293"/>
                </a:lnTo>
                <a:lnTo>
                  <a:pt x="5753" y="1303"/>
                </a:lnTo>
                <a:lnTo>
                  <a:pt x="5851" y="1293"/>
                </a:lnTo>
                <a:lnTo>
                  <a:pt x="5918" y="1312"/>
                </a:lnTo>
                <a:lnTo>
                  <a:pt x="5851" y="1335"/>
                </a:lnTo>
                <a:lnTo>
                  <a:pt x="5793" y="1335"/>
                </a:lnTo>
                <a:lnTo>
                  <a:pt x="5715" y="1354"/>
                </a:lnTo>
                <a:lnTo>
                  <a:pt x="5680" y="1364"/>
                </a:lnTo>
                <a:lnTo>
                  <a:pt x="5685" y="1457"/>
                </a:lnTo>
                <a:lnTo>
                  <a:pt x="5732" y="1437"/>
                </a:lnTo>
                <a:lnTo>
                  <a:pt x="5779" y="1466"/>
                </a:lnTo>
                <a:lnTo>
                  <a:pt x="5774" y="1527"/>
                </a:lnTo>
                <a:lnTo>
                  <a:pt x="5835" y="1518"/>
                </a:lnTo>
                <a:lnTo>
                  <a:pt x="5975" y="1498"/>
                </a:lnTo>
                <a:lnTo>
                  <a:pt x="6078" y="1457"/>
                </a:lnTo>
                <a:lnTo>
                  <a:pt x="6136" y="1457"/>
                </a:lnTo>
                <a:lnTo>
                  <a:pt x="6193" y="1489"/>
                </a:lnTo>
                <a:lnTo>
                  <a:pt x="6266" y="1498"/>
                </a:lnTo>
                <a:lnTo>
                  <a:pt x="6302" y="1457"/>
                </a:lnTo>
                <a:lnTo>
                  <a:pt x="6292" y="1415"/>
                </a:lnTo>
                <a:lnTo>
                  <a:pt x="6370" y="1405"/>
                </a:lnTo>
                <a:lnTo>
                  <a:pt x="6396" y="1354"/>
                </a:lnTo>
                <a:lnTo>
                  <a:pt x="6344" y="1303"/>
                </a:lnTo>
                <a:lnTo>
                  <a:pt x="6297" y="1242"/>
                </a:lnTo>
                <a:lnTo>
                  <a:pt x="6323" y="1168"/>
                </a:lnTo>
                <a:lnTo>
                  <a:pt x="6354" y="1056"/>
                </a:lnTo>
                <a:lnTo>
                  <a:pt x="6332" y="1014"/>
                </a:lnTo>
                <a:lnTo>
                  <a:pt x="6297" y="995"/>
                </a:lnTo>
                <a:lnTo>
                  <a:pt x="6255" y="1014"/>
                </a:lnTo>
                <a:lnTo>
                  <a:pt x="6224" y="1129"/>
                </a:lnTo>
                <a:lnTo>
                  <a:pt x="6177" y="1168"/>
                </a:lnTo>
                <a:lnTo>
                  <a:pt x="6198" y="1065"/>
                </a:lnTo>
                <a:lnTo>
                  <a:pt x="6182" y="1027"/>
                </a:lnTo>
                <a:lnTo>
                  <a:pt x="6104" y="1088"/>
                </a:lnTo>
                <a:lnTo>
                  <a:pt x="6073" y="1027"/>
                </a:lnTo>
                <a:lnTo>
                  <a:pt x="5960" y="1065"/>
                </a:lnTo>
                <a:lnTo>
                  <a:pt x="6012" y="1014"/>
                </a:lnTo>
                <a:lnTo>
                  <a:pt x="5981" y="985"/>
                </a:lnTo>
                <a:close/>
                <a:moveTo>
                  <a:pt x="6747" y="1139"/>
                </a:moveTo>
                <a:lnTo>
                  <a:pt x="6655" y="1219"/>
                </a:lnTo>
                <a:lnTo>
                  <a:pt x="6596" y="1344"/>
                </a:lnTo>
                <a:lnTo>
                  <a:pt x="6629" y="1396"/>
                </a:lnTo>
                <a:lnTo>
                  <a:pt x="6643" y="1466"/>
                </a:lnTo>
                <a:lnTo>
                  <a:pt x="6577" y="1579"/>
                </a:lnTo>
                <a:lnTo>
                  <a:pt x="6540" y="1579"/>
                </a:lnTo>
                <a:lnTo>
                  <a:pt x="6478" y="1672"/>
                </a:lnTo>
                <a:lnTo>
                  <a:pt x="6519" y="1559"/>
                </a:lnTo>
                <a:lnTo>
                  <a:pt x="6467" y="1518"/>
                </a:lnTo>
                <a:lnTo>
                  <a:pt x="6422" y="1540"/>
                </a:lnTo>
                <a:lnTo>
                  <a:pt x="6396" y="1611"/>
                </a:lnTo>
                <a:lnTo>
                  <a:pt x="6332" y="1611"/>
                </a:lnTo>
                <a:lnTo>
                  <a:pt x="6255" y="1630"/>
                </a:lnTo>
                <a:lnTo>
                  <a:pt x="6198" y="1579"/>
                </a:lnTo>
                <a:lnTo>
                  <a:pt x="6146" y="1591"/>
                </a:lnTo>
                <a:lnTo>
                  <a:pt x="6125" y="1518"/>
                </a:lnTo>
                <a:lnTo>
                  <a:pt x="6104" y="1498"/>
                </a:lnTo>
                <a:lnTo>
                  <a:pt x="6064" y="1508"/>
                </a:lnTo>
                <a:lnTo>
                  <a:pt x="6007" y="1508"/>
                </a:lnTo>
                <a:lnTo>
                  <a:pt x="5960" y="1550"/>
                </a:lnTo>
                <a:lnTo>
                  <a:pt x="5981" y="1601"/>
                </a:lnTo>
                <a:lnTo>
                  <a:pt x="5908" y="1662"/>
                </a:lnTo>
                <a:lnTo>
                  <a:pt x="5892" y="1591"/>
                </a:lnTo>
                <a:lnTo>
                  <a:pt x="5845" y="1611"/>
                </a:lnTo>
                <a:lnTo>
                  <a:pt x="5715" y="1620"/>
                </a:lnTo>
                <a:lnTo>
                  <a:pt x="5649" y="1601"/>
                </a:lnTo>
                <a:lnTo>
                  <a:pt x="5736" y="1540"/>
                </a:lnTo>
                <a:lnTo>
                  <a:pt x="5711" y="1489"/>
                </a:lnTo>
                <a:lnTo>
                  <a:pt x="5659" y="1489"/>
                </a:lnTo>
                <a:lnTo>
                  <a:pt x="5612" y="1466"/>
                </a:lnTo>
                <a:lnTo>
                  <a:pt x="5529" y="1425"/>
                </a:lnTo>
                <a:lnTo>
                  <a:pt x="5489" y="1386"/>
                </a:lnTo>
                <a:lnTo>
                  <a:pt x="5442" y="1373"/>
                </a:lnTo>
                <a:lnTo>
                  <a:pt x="5404" y="1405"/>
                </a:lnTo>
                <a:lnTo>
                  <a:pt x="5338" y="1425"/>
                </a:lnTo>
                <a:lnTo>
                  <a:pt x="5385" y="1344"/>
                </a:lnTo>
                <a:lnTo>
                  <a:pt x="5281" y="1415"/>
                </a:lnTo>
                <a:lnTo>
                  <a:pt x="5265" y="1312"/>
                </a:lnTo>
                <a:lnTo>
                  <a:pt x="5244" y="1303"/>
                </a:lnTo>
                <a:lnTo>
                  <a:pt x="5204" y="1354"/>
                </a:lnTo>
                <a:lnTo>
                  <a:pt x="5152" y="1386"/>
                </a:lnTo>
                <a:lnTo>
                  <a:pt x="5152" y="1335"/>
                </a:lnTo>
                <a:lnTo>
                  <a:pt x="5063" y="1364"/>
                </a:lnTo>
                <a:lnTo>
                  <a:pt x="4970" y="1415"/>
                </a:lnTo>
                <a:lnTo>
                  <a:pt x="4912" y="1405"/>
                </a:lnTo>
                <a:lnTo>
                  <a:pt x="4834" y="1437"/>
                </a:lnTo>
                <a:lnTo>
                  <a:pt x="4768" y="1489"/>
                </a:lnTo>
                <a:lnTo>
                  <a:pt x="4731" y="1476"/>
                </a:lnTo>
                <a:lnTo>
                  <a:pt x="4695" y="1415"/>
                </a:lnTo>
                <a:lnTo>
                  <a:pt x="4627" y="1396"/>
                </a:lnTo>
                <a:lnTo>
                  <a:pt x="4591" y="1373"/>
                </a:lnTo>
                <a:lnTo>
                  <a:pt x="4549" y="1344"/>
                </a:lnTo>
                <a:lnTo>
                  <a:pt x="4478" y="1354"/>
                </a:lnTo>
                <a:lnTo>
                  <a:pt x="4452" y="1344"/>
                </a:lnTo>
                <a:lnTo>
                  <a:pt x="4379" y="1335"/>
                </a:lnTo>
                <a:lnTo>
                  <a:pt x="4311" y="1303"/>
                </a:lnTo>
                <a:lnTo>
                  <a:pt x="4259" y="1312"/>
                </a:lnTo>
                <a:lnTo>
                  <a:pt x="4208" y="1293"/>
                </a:lnTo>
                <a:lnTo>
                  <a:pt x="4229" y="1261"/>
                </a:lnTo>
                <a:lnTo>
                  <a:pt x="4161" y="1261"/>
                </a:lnTo>
                <a:lnTo>
                  <a:pt x="4125" y="1283"/>
                </a:lnTo>
                <a:lnTo>
                  <a:pt x="4130" y="1232"/>
                </a:lnTo>
                <a:lnTo>
                  <a:pt x="4083" y="1200"/>
                </a:lnTo>
                <a:lnTo>
                  <a:pt x="3970" y="1261"/>
                </a:lnTo>
                <a:lnTo>
                  <a:pt x="3939" y="1261"/>
                </a:lnTo>
                <a:lnTo>
                  <a:pt x="3819" y="1303"/>
                </a:lnTo>
                <a:lnTo>
                  <a:pt x="3767" y="1322"/>
                </a:lnTo>
                <a:lnTo>
                  <a:pt x="3680" y="1373"/>
                </a:lnTo>
                <a:lnTo>
                  <a:pt x="3628" y="1425"/>
                </a:lnTo>
                <a:lnTo>
                  <a:pt x="3534" y="1476"/>
                </a:lnTo>
                <a:lnTo>
                  <a:pt x="3456" y="1489"/>
                </a:lnTo>
                <a:lnTo>
                  <a:pt x="3390" y="1550"/>
                </a:lnTo>
                <a:lnTo>
                  <a:pt x="3420" y="1579"/>
                </a:lnTo>
                <a:lnTo>
                  <a:pt x="3430" y="1630"/>
                </a:lnTo>
                <a:lnTo>
                  <a:pt x="3420" y="1694"/>
                </a:lnTo>
                <a:lnTo>
                  <a:pt x="3446" y="1733"/>
                </a:lnTo>
                <a:lnTo>
                  <a:pt x="3430" y="1806"/>
                </a:lnTo>
                <a:lnTo>
                  <a:pt x="3331" y="1816"/>
                </a:lnTo>
                <a:lnTo>
                  <a:pt x="3378" y="1755"/>
                </a:lnTo>
                <a:lnTo>
                  <a:pt x="3343" y="1755"/>
                </a:lnTo>
                <a:lnTo>
                  <a:pt x="3202" y="1816"/>
                </a:lnTo>
                <a:lnTo>
                  <a:pt x="3105" y="1858"/>
                </a:lnTo>
                <a:lnTo>
                  <a:pt x="3114" y="1928"/>
                </a:lnTo>
                <a:lnTo>
                  <a:pt x="3098" y="1980"/>
                </a:lnTo>
                <a:lnTo>
                  <a:pt x="3150" y="2012"/>
                </a:lnTo>
                <a:lnTo>
                  <a:pt x="3223" y="1989"/>
                </a:lnTo>
                <a:lnTo>
                  <a:pt x="3244" y="2021"/>
                </a:lnTo>
                <a:lnTo>
                  <a:pt x="3275" y="1989"/>
                </a:lnTo>
                <a:lnTo>
                  <a:pt x="3338" y="1970"/>
                </a:lnTo>
                <a:lnTo>
                  <a:pt x="3369" y="1970"/>
                </a:lnTo>
                <a:lnTo>
                  <a:pt x="3306" y="2012"/>
                </a:lnTo>
                <a:lnTo>
                  <a:pt x="3317" y="2031"/>
                </a:lnTo>
                <a:lnTo>
                  <a:pt x="3291" y="2092"/>
                </a:lnTo>
                <a:lnTo>
                  <a:pt x="3228" y="2124"/>
                </a:lnTo>
                <a:lnTo>
                  <a:pt x="3202" y="2114"/>
                </a:lnTo>
                <a:lnTo>
                  <a:pt x="3131" y="2175"/>
                </a:lnTo>
                <a:lnTo>
                  <a:pt x="3110" y="2156"/>
                </a:lnTo>
                <a:lnTo>
                  <a:pt x="3063" y="2166"/>
                </a:lnTo>
                <a:lnTo>
                  <a:pt x="3006" y="2227"/>
                </a:lnTo>
                <a:lnTo>
                  <a:pt x="2923" y="2297"/>
                </a:lnTo>
                <a:lnTo>
                  <a:pt x="2860" y="2371"/>
                </a:lnTo>
                <a:lnTo>
                  <a:pt x="2865" y="2422"/>
                </a:lnTo>
                <a:lnTo>
                  <a:pt x="2825" y="2493"/>
                </a:lnTo>
                <a:lnTo>
                  <a:pt x="2839" y="2525"/>
                </a:lnTo>
                <a:lnTo>
                  <a:pt x="2846" y="2576"/>
                </a:lnTo>
                <a:lnTo>
                  <a:pt x="2923" y="2554"/>
                </a:lnTo>
                <a:lnTo>
                  <a:pt x="2928" y="2596"/>
                </a:lnTo>
                <a:lnTo>
                  <a:pt x="2891" y="2647"/>
                </a:lnTo>
                <a:lnTo>
                  <a:pt x="2850" y="2721"/>
                </a:lnTo>
                <a:lnTo>
                  <a:pt x="2881" y="2721"/>
                </a:lnTo>
                <a:lnTo>
                  <a:pt x="2959" y="2670"/>
                </a:lnTo>
                <a:lnTo>
                  <a:pt x="2938" y="2730"/>
                </a:lnTo>
                <a:lnTo>
                  <a:pt x="2980" y="2689"/>
                </a:lnTo>
                <a:lnTo>
                  <a:pt x="2975" y="2750"/>
                </a:lnTo>
                <a:lnTo>
                  <a:pt x="3027" y="2708"/>
                </a:lnTo>
                <a:lnTo>
                  <a:pt x="3032" y="2730"/>
                </a:lnTo>
                <a:lnTo>
                  <a:pt x="3110" y="2689"/>
                </a:lnTo>
                <a:lnTo>
                  <a:pt x="3042" y="2759"/>
                </a:lnTo>
                <a:lnTo>
                  <a:pt x="2980" y="2862"/>
                </a:lnTo>
                <a:lnTo>
                  <a:pt x="2917" y="2904"/>
                </a:lnTo>
                <a:lnTo>
                  <a:pt x="2891" y="2926"/>
                </a:lnTo>
                <a:lnTo>
                  <a:pt x="2782" y="3006"/>
                </a:lnTo>
                <a:lnTo>
                  <a:pt x="2731" y="3058"/>
                </a:lnTo>
                <a:lnTo>
                  <a:pt x="2658" y="3067"/>
                </a:lnTo>
                <a:lnTo>
                  <a:pt x="2570" y="3141"/>
                </a:lnTo>
                <a:lnTo>
                  <a:pt x="2497" y="3183"/>
                </a:lnTo>
                <a:lnTo>
                  <a:pt x="2410" y="3244"/>
                </a:lnTo>
                <a:lnTo>
                  <a:pt x="2405" y="3263"/>
                </a:lnTo>
                <a:lnTo>
                  <a:pt x="2514" y="3221"/>
                </a:lnTo>
                <a:lnTo>
                  <a:pt x="2580" y="3183"/>
                </a:lnTo>
                <a:lnTo>
                  <a:pt x="2653" y="3141"/>
                </a:lnTo>
                <a:lnTo>
                  <a:pt x="2721" y="3099"/>
                </a:lnTo>
                <a:lnTo>
                  <a:pt x="2747" y="3109"/>
                </a:lnTo>
                <a:lnTo>
                  <a:pt x="2834" y="3058"/>
                </a:lnTo>
                <a:lnTo>
                  <a:pt x="2886" y="2997"/>
                </a:lnTo>
                <a:lnTo>
                  <a:pt x="2995" y="2936"/>
                </a:lnTo>
                <a:lnTo>
                  <a:pt x="3042" y="2875"/>
                </a:lnTo>
                <a:lnTo>
                  <a:pt x="3110" y="2843"/>
                </a:lnTo>
                <a:lnTo>
                  <a:pt x="3192" y="2782"/>
                </a:lnTo>
                <a:lnTo>
                  <a:pt x="3291" y="2698"/>
                </a:lnTo>
                <a:lnTo>
                  <a:pt x="3286" y="2637"/>
                </a:lnTo>
                <a:lnTo>
                  <a:pt x="3409" y="2544"/>
                </a:lnTo>
                <a:lnTo>
                  <a:pt x="3487" y="2464"/>
                </a:lnTo>
                <a:lnTo>
                  <a:pt x="3586" y="2390"/>
                </a:lnTo>
                <a:lnTo>
                  <a:pt x="3581" y="2422"/>
                </a:lnTo>
                <a:lnTo>
                  <a:pt x="3508" y="2464"/>
                </a:lnTo>
                <a:lnTo>
                  <a:pt x="3420" y="2586"/>
                </a:lnTo>
                <a:lnTo>
                  <a:pt x="3383" y="2657"/>
                </a:lnTo>
                <a:lnTo>
                  <a:pt x="3456" y="2637"/>
                </a:lnTo>
                <a:lnTo>
                  <a:pt x="3519" y="2586"/>
                </a:lnTo>
                <a:lnTo>
                  <a:pt x="3591" y="2567"/>
                </a:lnTo>
                <a:lnTo>
                  <a:pt x="3623" y="2554"/>
                </a:lnTo>
                <a:lnTo>
                  <a:pt x="3659" y="2474"/>
                </a:lnTo>
                <a:lnTo>
                  <a:pt x="3727" y="2442"/>
                </a:lnTo>
                <a:lnTo>
                  <a:pt x="3757" y="2493"/>
                </a:lnTo>
                <a:lnTo>
                  <a:pt x="3819" y="2554"/>
                </a:lnTo>
                <a:lnTo>
                  <a:pt x="3892" y="2544"/>
                </a:lnTo>
                <a:lnTo>
                  <a:pt x="3953" y="2586"/>
                </a:lnTo>
                <a:lnTo>
                  <a:pt x="3991" y="2605"/>
                </a:lnTo>
                <a:lnTo>
                  <a:pt x="4026" y="2740"/>
                </a:lnTo>
                <a:lnTo>
                  <a:pt x="4063" y="2782"/>
                </a:lnTo>
                <a:lnTo>
                  <a:pt x="4141" y="2782"/>
                </a:lnTo>
                <a:lnTo>
                  <a:pt x="4187" y="2791"/>
                </a:lnTo>
                <a:lnTo>
                  <a:pt x="4156" y="2904"/>
                </a:lnTo>
                <a:lnTo>
                  <a:pt x="4172" y="3006"/>
                </a:lnTo>
                <a:lnTo>
                  <a:pt x="4141" y="3119"/>
                </a:lnTo>
                <a:lnTo>
                  <a:pt x="4167" y="3160"/>
                </a:lnTo>
                <a:lnTo>
                  <a:pt x="4172" y="3212"/>
                </a:lnTo>
                <a:lnTo>
                  <a:pt x="4146" y="3273"/>
                </a:lnTo>
                <a:lnTo>
                  <a:pt x="4167" y="3375"/>
                </a:lnTo>
                <a:lnTo>
                  <a:pt x="4135" y="3478"/>
                </a:lnTo>
                <a:lnTo>
                  <a:pt x="4177" y="3529"/>
                </a:lnTo>
                <a:lnTo>
                  <a:pt x="4141" y="3613"/>
                </a:lnTo>
                <a:lnTo>
                  <a:pt x="4125" y="3725"/>
                </a:lnTo>
                <a:lnTo>
                  <a:pt x="4203" y="3786"/>
                </a:lnTo>
                <a:lnTo>
                  <a:pt x="4219" y="3837"/>
                </a:lnTo>
                <a:lnTo>
                  <a:pt x="4276" y="3972"/>
                </a:lnTo>
                <a:lnTo>
                  <a:pt x="4285" y="3972"/>
                </a:lnTo>
                <a:lnTo>
                  <a:pt x="4264" y="4075"/>
                </a:lnTo>
                <a:lnTo>
                  <a:pt x="4238" y="4187"/>
                </a:lnTo>
                <a:lnTo>
                  <a:pt x="4219" y="4219"/>
                </a:lnTo>
                <a:lnTo>
                  <a:pt x="4229" y="4094"/>
                </a:lnTo>
                <a:lnTo>
                  <a:pt x="4167" y="4056"/>
                </a:lnTo>
                <a:lnTo>
                  <a:pt x="4151" y="4075"/>
                </a:lnTo>
                <a:lnTo>
                  <a:pt x="4146" y="4136"/>
                </a:lnTo>
                <a:lnTo>
                  <a:pt x="4125" y="4248"/>
                </a:lnTo>
                <a:lnTo>
                  <a:pt x="4078" y="4434"/>
                </a:lnTo>
                <a:lnTo>
                  <a:pt x="3995" y="4681"/>
                </a:lnTo>
                <a:lnTo>
                  <a:pt x="3934" y="4803"/>
                </a:lnTo>
                <a:lnTo>
                  <a:pt x="3923" y="4906"/>
                </a:lnTo>
                <a:lnTo>
                  <a:pt x="3892" y="5018"/>
                </a:lnTo>
                <a:lnTo>
                  <a:pt x="3850" y="5134"/>
                </a:lnTo>
                <a:lnTo>
                  <a:pt x="3861" y="5204"/>
                </a:lnTo>
                <a:lnTo>
                  <a:pt x="3845" y="5317"/>
                </a:lnTo>
                <a:lnTo>
                  <a:pt x="3861" y="5429"/>
                </a:lnTo>
                <a:lnTo>
                  <a:pt x="3871" y="5471"/>
                </a:lnTo>
                <a:lnTo>
                  <a:pt x="3866" y="5512"/>
                </a:lnTo>
                <a:lnTo>
                  <a:pt x="3871" y="5698"/>
                </a:lnTo>
                <a:lnTo>
                  <a:pt x="3897" y="5830"/>
                </a:lnTo>
                <a:lnTo>
                  <a:pt x="3887" y="5904"/>
                </a:lnTo>
                <a:lnTo>
                  <a:pt x="3897" y="5933"/>
                </a:lnTo>
                <a:lnTo>
                  <a:pt x="3948" y="5942"/>
                </a:lnTo>
                <a:lnTo>
                  <a:pt x="3960" y="5984"/>
                </a:lnTo>
                <a:lnTo>
                  <a:pt x="3991" y="5984"/>
                </a:lnTo>
                <a:lnTo>
                  <a:pt x="3991" y="6026"/>
                </a:lnTo>
                <a:lnTo>
                  <a:pt x="4012" y="6045"/>
                </a:lnTo>
                <a:lnTo>
                  <a:pt x="4038" y="6119"/>
                </a:lnTo>
                <a:lnTo>
                  <a:pt x="4031" y="6189"/>
                </a:lnTo>
                <a:lnTo>
                  <a:pt x="4038" y="6314"/>
                </a:lnTo>
                <a:lnTo>
                  <a:pt x="4042" y="6417"/>
                </a:lnTo>
                <a:lnTo>
                  <a:pt x="4052" y="6507"/>
                </a:lnTo>
                <a:lnTo>
                  <a:pt x="4057" y="6590"/>
                </a:lnTo>
                <a:lnTo>
                  <a:pt x="4089" y="6632"/>
                </a:lnTo>
                <a:lnTo>
                  <a:pt x="4120" y="6735"/>
                </a:lnTo>
                <a:lnTo>
                  <a:pt x="4109" y="6796"/>
                </a:lnTo>
                <a:lnTo>
                  <a:pt x="4078" y="6847"/>
                </a:lnTo>
                <a:lnTo>
                  <a:pt x="4057" y="6837"/>
                </a:lnTo>
                <a:lnTo>
                  <a:pt x="4052" y="6847"/>
                </a:lnTo>
                <a:lnTo>
                  <a:pt x="4073" y="6918"/>
                </a:lnTo>
                <a:lnTo>
                  <a:pt x="4104" y="6959"/>
                </a:lnTo>
                <a:lnTo>
                  <a:pt x="4115" y="6991"/>
                </a:lnTo>
                <a:lnTo>
                  <a:pt x="4125" y="6969"/>
                </a:lnTo>
                <a:lnTo>
                  <a:pt x="4161" y="7033"/>
                </a:lnTo>
                <a:lnTo>
                  <a:pt x="4182" y="7072"/>
                </a:lnTo>
                <a:lnTo>
                  <a:pt x="4182" y="7155"/>
                </a:lnTo>
                <a:lnTo>
                  <a:pt x="4172" y="7248"/>
                </a:lnTo>
                <a:lnTo>
                  <a:pt x="4198" y="7290"/>
                </a:lnTo>
                <a:lnTo>
                  <a:pt x="4234" y="7351"/>
                </a:lnTo>
                <a:lnTo>
                  <a:pt x="4264" y="7431"/>
                </a:lnTo>
                <a:lnTo>
                  <a:pt x="4276" y="7514"/>
                </a:lnTo>
                <a:lnTo>
                  <a:pt x="4285" y="7514"/>
                </a:lnTo>
                <a:lnTo>
                  <a:pt x="4311" y="7463"/>
                </a:lnTo>
                <a:lnTo>
                  <a:pt x="4316" y="7444"/>
                </a:lnTo>
                <a:lnTo>
                  <a:pt x="4302" y="7380"/>
                </a:lnTo>
                <a:lnTo>
                  <a:pt x="4285" y="7319"/>
                </a:lnTo>
                <a:lnTo>
                  <a:pt x="4255" y="7309"/>
                </a:lnTo>
                <a:lnTo>
                  <a:pt x="4259" y="7239"/>
                </a:lnTo>
                <a:lnTo>
                  <a:pt x="4250" y="7174"/>
                </a:lnTo>
                <a:lnTo>
                  <a:pt x="4238" y="7113"/>
                </a:lnTo>
                <a:lnTo>
                  <a:pt x="4234" y="6991"/>
                </a:lnTo>
                <a:lnTo>
                  <a:pt x="4208" y="6918"/>
                </a:lnTo>
                <a:lnTo>
                  <a:pt x="4198" y="6866"/>
                </a:lnTo>
                <a:lnTo>
                  <a:pt x="4187" y="6837"/>
                </a:lnTo>
                <a:lnTo>
                  <a:pt x="4187" y="6744"/>
                </a:lnTo>
                <a:lnTo>
                  <a:pt x="4177" y="6754"/>
                </a:lnTo>
                <a:lnTo>
                  <a:pt x="4177" y="6703"/>
                </a:lnTo>
                <a:lnTo>
                  <a:pt x="4167" y="6693"/>
                </a:lnTo>
                <a:lnTo>
                  <a:pt x="4161" y="6661"/>
                </a:lnTo>
                <a:lnTo>
                  <a:pt x="4130" y="6571"/>
                </a:lnTo>
                <a:lnTo>
                  <a:pt x="4120" y="6507"/>
                </a:lnTo>
                <a:lnTo>
                  <a:pt x="4130" y="6404"/>
                </a:lnTo>
                <a:lnTo>
                  <a:pt x="4130" y="6343"/>
                </a:lnTo>
                <a:lnTo>
                  <a:pt x="4151" y="6292"/>
                </a:lnTo>
                <a:lnTo>
                  <a:pt x="4177" y="6324"/>
                </a:lnTo>
                <a:lnTo>
                  <a:pt x="4198" y="6324"/>
                </a:lnTo>
                <a:lnTo>
                  <a:pt x="4234" y="6375"/>
                </a:lnTo>
                <a:lnTo>
                  <a:pt x="4224" y="6427"/>
                </a:lnTo>
                <a:lnTo>
                  <a:pt x="4229" y="6529"/>
                </a:lnTo>
                <a:lnTo>
                  <a:pt x="4245" y="6632"/>
                </a:lnTo>
                <a:lnTo>
                  <a:pt x="4238" y="6674"/>
                </a:lnTo>
                <a:lnTo>
                  <a:pt x="4259" y="6744"/>
                </a:lnTo>
                <a:lnTo>
                  <a:pt x="4280" y="6815"/>
                </a:lnTo>
                <a:lnTo>
                  <a:pt x="4311" y="6828"/>
                </a:lnTo>
                <a:lnTo>
                  <a:pt x="4316" y="6918"/>
                </a:lnTo>
                <a:lnTo>
                  <a:pt x="4342" y="6991"/>
                </a:lnTo>
                <a:lnTo>
                  <a:pt x="4368" y="7020"/>
                </a:lnTo>
                <a:lnTo>
                  <a:pt x="4349" y="7104"/>
                </a:lnTo>
                <a:lnTo>
                  <a:pt x="4353" y="7136"/>
                </a:lnTo>
                <a:lnTo>
                  <a:pt x="4400" y="7197"/>
                </a:lnTo>
                <a:lnTo>
                  <a:pt x="4420" y="7277"/>
                </a:lnTo>
                <a:lnTo>
                  <a:pt x="4472" y="7380"/>
                </a:lnTo>
                <a:lnTo>
                  <a:pt x="4509" y="7514"/>
                </a:lnTo>
                <a:lnTo>
                  <a:pt x="4523" y="7585"/>
                </a:lnTo>
                <a:lnTo>
                  <a:pt x="4523" y="7636"/>
                </a:lnTo>
                <a:lnTo>
                  <a:pt x="4540" y="7701"/>
                </a:lnTo>
                <a:lnTo>
                  <a:pt x="4535" y="7752"/>
                </a:lnTo>
                <a:lnTo>
                  <a:pt x="4519" y="7781"/>
                </a:lnTo>
                <a:lnTo>
                  <a:pt x="4523" y="7822"/>
                </a:lnTo>
                <a:lnTo>
                  <a:pt x="4504" y="7832"/>
                </a:lnTo>
                <a:lnTo>
                  <a:pt x="4509" y="7906"/>
                </a:lnTo>
                <a:lnTo>
                  <a:pt x="4535" y="7986"/>
                </a:lnTo>
                <a:lnTo>
                  <a:pt x="4591" y="8070"/>
                </a:lnTo>
                <a:lnTo>
                  <a:pt x="4612" y="8130"/>
                </a:lnTo>
                <a:lnTo>
                  <a:pt x="4669" y="8172"/>
                </a:lnTo>
                <a:lnTo>
                  <a:pt x="4700" y="8182"/>
                </a:lnTo>
                <a:lnTo>
                  <a:pt x="4716" y="8214"/>
                </a:lnTo>
                <a:lnTo>
                  <a:pt x="4757" y="8284"/>
                </a:lnTo>
                <a:lnTo>
                  <a:pt x="4825" y="8345"/>
                </a:lnTo>
                <a:lnTo>
                  <a:pt x="4867" y="8368"/>
                </a:lnTo>
                <a:lnTo>
                  <a:pt x="4919" y="8429"/>
                </a:lnTo>
                <a:lnTo>
                  <a:pt x="4964" y="8448"/>
                </a:lnTo>
                <a:lnTo>
                  <a:pt x="5001" y="8490"/>
                </a:lnTo>
                <a:lnTo>
                  <a:pt x="5032" y="8480"/>
                </a:lnTo>
                <a:lnTo>
                  <a:pt x="5084" y="8429"/>
                </a:lnTo>
                <a:lnTo>
                  <a:pt x="5119" y="8419"/>
                </a:lnTo>
                <a:lnTo>
                  <a:pt x="5166" y="8448"/>
                </a:lnTo>
                <a:lnTo>
                  <a:pt x="5192" y="8490"/>
                </a:lnTo>
                <a:lnTo>
                  <a:pt x="5255" y="8644"/>
                </a:lnTo>
                <a:lnTo>
                  <a:pt x="5286" y="8695"/>
                </a:lnTo>
                <a:lnTo>
                  <a:pt x="5312" y="8727"/>
                </a:lnTo>
                <a:lnTo>
                  <a:pt x="5348" y="8727"/>
                </a:lnTo>
                <a:lnTo>
                  <a:pt x="5379" y="8747"/>
                </a:lnTo>
                <a:lnTo>
                  <a:pt x="5395" y="8779"/>
                </a:lnTo>
                <a:lnTo>
                  <a:pt x="5426" y="8788"/>
                </a:lnTo>
                <a:lnTo>
                  <a:pt x="5451" y="8817"/>
                </a:lnTo>
                <a:lnTo>
                  <a:pt x="5472" y="8830"/>
                </a:lnTo>
                <a:lnTo>
                  <a:pt x="5503" y="8830"/>
                </a:lnTo>
                <a:lnTo>
                  <a:pt x="5515" y="8798"/>
                </a:lnTo>
                <a:lnTo>
                  <a:pt x="5529" y="8807"/>
                </a:lnTo>
                <a:lnTo>
                  <a:pt x="5540" y="8849"/>
                </a:lnTo>
                <a:lnTo>
                  <a:pt x="5534" y="8859"/>
                </a:lnTo>
                <a:lnTo>
                  <a:pt x="5524" y="8840"/>
                </a:lnTo>
                <a:lnTo>
                  <a:pt x="5519" y="8859"/>
                </a:lnTo>
                <a:lnTo>
                  <a:pt x="5545" y="8920"/>
                </a:lnTo>
                <a:lnTo>
                  <a:pt x="5571" y="8961"/>
                </a:lnTo>
                <a:lnTo>
                  <a:pt x="5581" y="9013"/>
                </a:lnTo>
                <a:lnTo>
                  <a:pt x="5607" y="9064"/>
                </a:lnTo>
                <a:lnTo>
                  <a:pt x="5628" y="9106"/>
                </a:lnTo>
                <a:lnTo>
                  <a:pt x="5612" y="9138"/>
                </a:lnTo>
                <a:lnTo>
                  <a:pt x="5628" y="9157"/>
                </a:lnTo>
                <a:lnTo>
                  <a:pt x="5618" y="9199"/>
                </a:lnTo>
                <a:lnTo>
                  <a:pt x="5618" y="9241"/>
                </a:lnTo>
                <a:lnTo>
                  <a:pt x="5623" y="9270"/>
                </a:lnTo>
                <a:lnTo>
                  <a:pt x="5644" y="9279"/>
                </a:lnTo>
                <a:lnTo>
                  <a:pt x="5654" y="9321"/>
                </a:lnTo>
                <a:lnTo>
                  <a:pt x="5670" y="9279"/>
                </a:lnTo>
                <a:lnTo>
                  <a:pt x="5664" y="9250"/>
                </a:lnTo>
                <a:lnTo>
                  <a:pt x="5680" y="9270"/>
                </a:lnTo>
                <a:lnTo>
                  <a:pt x="5685" y="9311"/>
                </a:lnTo>
                <a:lnTo>
                  <a:pt x="5706" y="9330"/>
                </a:lnTo>
                <a:lnTo>
                  <a:pt x="5727" y="9353"/>
                </a:lnTo>
                <a:lnTo>
                  <a:pt x="5741" y="9382"/>
                </a:lnTo>
                <a:lnTo>
                  <a:pt x="5741" y="9414"/>
                </a:lnTo>
                <a:lnTo>
                  <a:pt x="5736" y="9446"/>
                </a:lnTo>
                <a:lnTo>
                  <a:pt x="5748" y="9465"/>
                </a:lnTo>
                <a:lnTo>
                  <a:pt x="5779" y="9497"/>
                </a:lnTo>
                <a:lnTo>
                  <a:pt x="5788" y="9517"/>
                </a:lnTo>
                <a:lnTo>
                  <a:pt x="5788" y="9484"/>
                </a:lnTo>
                <a:lnTo>
                  <a:pt x="5814" y="9484"/>
                </a:lnTo>
                <a:lnTo>
                  <a:pt x="5830" y="9507"/>
                </a:lnTo>
                <a:lnTo>
                  <a:pt x="5856" y="9517"/>
                </a:lnTo>
                <a:lnTo>
                  <a:pt x="5866" y="9568"/>
                </a:lnTo>
                <a:lnTo>
                  <a:pt x="5887" y="9578"/>
                </a:lnTo>
                <a:lnTo>
                  <a:pt x="5892" y="9558"/>
                </a:lnTo>
                <a:lnTo>
                  <a:pt x="5903" y="9639"/>
                </a:lnTo>
                <a:lnTo>
                  <a:pt x="5929" y="9629"/>
                </a:lnTo>
                <a:lnTo>
                  <a:pt x="5939" y="9610"/>
                </a:lnTo>
                <a:lnTo>
                  <a:pt x="5960" y="9587"/>
                </a:lnTo>
                <a:lnTo>
                  <a:pt x="5929" y="9517"/>
                </a:lnTo>
                <a:lnTo>
                  <a:pt x="5939" y="9484"/>
                </a:lnTo>
                <a:lnTo>
                  <a:pt x="5949" y="9484"/>
                </a:lnTo>
                <a:lnTo>
                  <a:pt x="5975" y="9456"/>
                </a:lnTo>
                <a:lnTo>
                  <a:pt x="5991" y="9404"/>
                </a:lnTo>
                <a:lnTo>
                  <a:pt x="6017" y="9395"/>
                </a:lnTo>
                <a:lnTo>
                  <a:pt x="6043" y="9433"/>
                </a:lnTo>
                <a:lnTo>
                  <a:pt x="6052" y="9475"/>
                </a:lnTo>
                <a:lnTo>
                  <a:pt x="6068" y="9484"/>
                </a:lnTo>
                <a:lnTo>
                  <a:pt x="6052" y="9526"/>
                </a:lnTo>
                <a:lnTo>
                  <a:pt x="6064" y="9600"/>
                </a:lnTo>
                <a:lnTo>
                  <a:pt x="6085" y="9639"/>
                </a:lnTo>
                <a:lnTo>
                  <a:pt x="6111" y="9712"/>
                </a:lnTo>
                <a:lnTo>
                  <a:pt x="6115" y="9825"/>
                </a:lnTo>
                <a:lnTo>
                  <a:pt x="6099" y="9857"/>
                </a:lnTo>
                <a:lnTo>
                  <a:pt x="6115" y="9979"/>
                </a:lnTo>
                <a:lnTo>
                  <a:pt x="6099" y="10062"/>
                </a:lnTo>
                <a:lnTo>
                  <a:pt x="6120" y="10091"/>
                </a:lnTo>
                <a:lnTo>
                  <a:pt x="6099" y="10165"/>
                </a:lnTo>
                <a:lnTo>
                  <a:pt x="6073" y="10255"/>
                </a:lnTo>
                <a:lnTo>
                  <a:pt x="6043" y="10267"/>
                </a:lnTo>
                <a:lnTo>
                  <a:pt x="6026" y="10306"/>
                </a:lnTo>
                <a:lnTo>
                  <a:pt x="6026" y="10380"/>
                </a:lnTo>
                <a:lnTo>
                  <a:pt x="6007" y="10389"/>
                </a:lnTo>
                <a:lnTo>
                  <a:pt x="6012" y="10431"/>
                </a:lnTo>
                <a:lnTo>
                  <a:pt x="5970" y="10482"/>
                </a:lnTo>
                <a:lnTo>
                  <a:pt x="5939" y="10511"/>
                </a:lnTo>
                <a:lnTo>
                  <a:pt x="5944" y="10575"/>
                </a:lnTo>
                <a:lnTo>
                  <a:pt x="5918" y="10656"/>
                </a:lnTo>
                <a:lnTo>
                  <a:pt x="5908" y="10739"/>
                </a:lnTo>
                <a:lnTo>
                  <a:pt x="5887" y="10758"/>
                </a:lnTo>
                <a:lnTo>
                  <a:pt x="5897" y="10883"/>
                </a:lnTo>
                <a:lnTo>
                  <a:pt x="5887" y="10922"/>
                </a:lnTo>
                <a:lnTo>
                  <a:pt x="5923" y="10986"/>
                </a:lnTo>
                <a:lnTo>
                  <a:pt x="5944" y="10922"/>
                </a:lnTo>
                <a:lnTo>
                  <a:pt x="5960" y="10986"/>
                </a:lnTo>
                <a:lnTo>
                  <a:pt x="5929" y="11089"/>
                </a:lnTo>
                <a:lnTo>
                  <a:pt x="5882" y="11169"/>
                </a:lnTo>
                <a:lnTo>
                  <a:pt x="5866" y="11262"/>
                </a:lnTo>
                <a:lnTo>
                  <a:pt x="5897" y="11397"/>
                </a:lnTo>
                <a:lnTo>
                  <a:pt x="5877" y="11458"/>
                </a:lnTo>
                <a:lnTo>
                  <a:pt x="5923" y="11509"/>
                </a:lnTo>
                <a:lnTo>
                  <a:pt x="5970" y="11602"/>
                </a:lnTo>
                <a:lnTo>
                  <a:pt x="5991" y="11705"/>
                </a:lnTo>
                <a:lnTo>
                  <a:pt x="6017" y="11766"/>
                </a:lnTo>
                <a:lnTo>
                  <a:pt x="6085" y="12032"/>
                </a:lnTo>
                <a:lnTo>
                  <a:pt x="6151" y="12279"/>
                </a:lnTo>
                <a:lnTo>
                  <a:pt x="6208" y="12462"/>
                </a:lnTo>
                <a:lnTo>
                  <a:pt x="6198" y="12504"/>
                </a:lnTo>
                <a:lnTo>
                  <a:pt x="6229" y="12616"/>
                </a:lnTo>
                <a:lnTo>
                  <a:pt x="6281" y="12699"/>
                </a:lnTo>
                <a:lnTo>
                  <a:pt x="6396" y="12844"/>
                </a:lnTo>
                <a:lnTo>
                  <a:pt x="6519" y="12988"/>
                </a:lnTo>
                <a:lnTo>
                  <a:pt x="6530" y="13040"/>
                </a:lnTo>
                <a:lnTo>
                  <a:pt x="6592" y="13120"/>
                </a:lnTo>
                <a:lnTo>
                  <a:pt x="6613" y="13306"/>
                </a:lnTo>
                <a:lnTo>
                  <a:pt x="6634" y="13530"/>
                </a:lnTo>
                <a:lnTo>
                  <a:pt x="6629" y="13839"/>
                </a:lnTo>
                <a:lnTo>
                  <a:pt x="6629" y="14118"/>
                </a:lnTo>
                <a:lnTo>
                  <a:pt x="6639" y="14384"/>
                </a:lnTo>
                <a:lnTo>
                  <a:pt x="6618" y="14548"/>
                </a:lnTo>
                <a:lnTo>
                  <a:pt x="6643" y="14711"/>
                </a:lnTo>
                <a:lnTo>
                  <a:pt x="6639" y="14824"/>
                </a:lnTo>
                <a:lnTo>
                  <a:pt x="6669" y="15029"/>
                </a:lnTo>
                <a:lnTo>
                  <a:pt x="6669" y="15234"/>
                </a:lnTo>
                <a:lnTo>
                  <a:pt x="6660" y="15452"/>
                </a:lnTo>
                <a:lnTo>
                  <a:pt x="6648" y="15677"/>
                </a:lnTo>
                <a:lnTo>
                  <a:pt x="6629" y="15677"/>
                </a:lnTo>
                <a:lnTo>
                  <a:pt x="6655" y="15831"/>
                </a:lnTo>
                <a:lnTo>
                  <a:pt x="6690" y="15966"/>
                </a:lnTo>
                <a:lnTo>
                  <a:pt x="6674" y="16056"/>
                </a:lnTo>
                <a:lnTo>
                  <a:pt x="6695" y="16303"/>
                </a:lnTo>
                <a:lnTo>
                  <a:pt x="6711" y="16498"/>
                </a:lnTo>
                <a:lnTo>
                  <a:pt x="6752" y="16518"/>
                </a:lnTo>
                <a:lnTo>
                  <a:pt x="6742" y="16344"/>
                </a:lnTo>
                <a:lnTo>
                  <a:pt x="6784" y="16386"/>
                </a:lnTo>
                <a:lnTo>
                  <a:pt x="6804" y="16662"/>
                </a:lnTo>
                <a:lnTo>
                  <a:pt x="6732" y="16611"/>
                </a:lnTo>
                <a:lnTo>
                  <a:pt x="6758" y="16839"/>
                </a:lnTo>
                <a:lnTo>
                  <a:pt x="6726" y="16960"/>
                </a:lnTo>
                <a:lnTo>
                  <a:pt x="6815" y="16993"/>
                </a:lnTo>
                <a:lnTo>
                  <a:pt x="6778" y="17095"/>
                </a:lnTo>
                <a:lnTo>
                  <a:pt x="6778" y="17227"/>
                </a:lnTo>
                <a:lnTo>
                  <a:pt x="6836" y="17455"/>
                </a:lnTo>
                <a:lnTo>
                  <a:pt x="6877" y="17535"/>
                </a:lnTo>
                <a:lnTo>
                  <a:pt x="6881" y="17618"/>
                </a:lnTo>
                <a:lnTo>
                  <a:pt x="6919" y="17698"/>
                </a:lnTo>
                <a:lnTo>
                  <a:pt x="6996" y="17772"/>
                </a:lnTo>
                <a:lnTo>
                  <a:pt x="7079" y="17865"/>
                </a:lnTo>
                <a:lnTo>
                  <a:pt x="7147" y="17904"/>
                </a:lnTo>
                <a:lnTo>
                  <a:pt x="7167" y="17904"/>
                </a:lnTo>
                <a:lnTo>
                  <a:pt x="7147" y="17782"/>
                </a:lnTo>
                <a:lnTo>
                  <a:pt x="7183" y="17730"/>
                </a:lnTo>
                <a:lnTo>
                  <a:pt x="7204" y="17698"/>
                </a:lnTo>
                <a:lnTo>
                  <a:pt x="7251" y="17698"/>
                </a:lnTo>
                <a:lnTo>
                  <a:pt x="7270" y="17711"/>
                </a:lnTo>
                <a:lnTo>
                  <a:pt x="7218" y="17628"/>
                </a:lnTo>
                <a:lnTo>
                  <a:pt x="7178" y="17493"/>
                </a:lnTo>
                <a:lnTo>
                  <a:pt x="7188" y="17432"/>
                </a:lnTo>
                <a:lnTo>
                  <a:pt x="7225" y="17381"/>
                </a:lnTo>
                <a:lnTo>
                  <a:pt x="7230" y="17227"/>
                </a:lnTo>
                <a:lnTo>
                  <a:pt x="7282" y="17156"/>
                </a:lnTo>
                <a:lnTo>
                  <a:pt x="7277" y="17031"/>
                </a:lnTo>
                <a:lnTo>
                  <a:pt x="7225" y="17012"/>
                </a:lnTo>
                <a:lnTo>
                  <a:pt x="7152" y="16909"/>
                </a:lnTo>
                <a:lnTo>
                  <a:pt x="7152" y="16806"/>
                </a:lnTo>
                <a:lnTo>
                  <a:pt x="7183" y="16745"/>
                </a:lnTo>
                <a:lnTo>
                  <a:pt x="7235" y="16745"/>
                </a:lnTo>
                <a:lnTo>
                  <a:pt x="7235" y="16672"/>
                </a:lnTo>
                <a:lnTo>
                  <a:pt x="7225" y="16530"/>
                </a:lnTo>
                <a:lnTo>
                  <a:pt x="7256" y="16447"/>
                </a:lnTo>
                <a:lnTo>
                  <a:pt x="7296" y="16405"/>
                </a:lnTo>
                <a:lnTo>
                  <a:pt x="7270" y="16335"/>
                </a:lnTo>
                <a:lnTo>
                  <a:pt x="7244" y="16386"/>
                </a:lnTo>
                <a:lnTo>
                  <a:pt x="7204" y="16344"/>
                </a:lnTo>
                <a:lnTo>
                  <a:pt x="7178" y="16210"/>
                </a:lnTo>
                <a:lnTo>
                  <a:pt x="7192" y="16171"/>
                </a:lnTo>
                <a:lnTo>
                  <a:pt x="7256" y="16222"/>
                </a:lnTo>
                <a:lnTo>
                  <a:pt x="7307" y="16200"/>
                </a:lnTo>
                <a:lnTo>
                  <a:pt x="7333" y="16149"/>
                </a:lnTo>
                <a:lnTo>
                  <a:pt x="7317" y="16088"/>
                </a:lnTo>
                <a:lnTo>
                  <a:pt x="7312" y="15985"/>
                </a:lnTo>
                <a:lnTo>
                  <a:pt x="7291" y="15902"/>
                </a:lnTo>
                <a:lnTo>
                  <a:pt x="7354" y="15914"/>
                </a:lnTo>
                <a:lnTo>
                  <a:pt x="7468" y="15892"/>
                </a:lnTo>
                <a:lnTo>
                  <a:pt x="7541" y="15821"/>
                </a:lnTo>
                <a:lnTo>
                  <a:pt x="7576" y="15645"/>
                </a:lnTo>
                <a:lnTo>
                  <a:pt x="7571" y="15574"/>
                </a:lnTo>
                <a:lnTo>
                  <a:pt x="7529" y="15513"/>
                </a:lnTo>
                <a:lnTo>
                  <a:pt x="7529" y="15420"/>
                </a:lnTo>
                <a:lnTo>
                  <a:pt x="7447" y="15308"/>
                </a:lnTo>
                <a:lnTo>
                  <a:pt x="7442" y="15234"/>
                </a:lnTo>
                <a:lnTo>
                  <a:pt x="7484" y="15308"/>
                </a:lnTo>
                <a:lnTo>
                  <a:pt x="7524" y="15308"/>
                </a:lnTo>
                <a:lnTo>
                  <a:pt x="7581" y="15369"/>
                </a:lnTo>
                <a:lnTo>
                  <a:pt x="7614" y="15350"/>
                </a:lnTo>
                <a:lnTo>
                  <a:pt x="7654" y="15379"/>
                </a:lnTo>
                <a:lnTo>
                  <a:pt x="7711" y="15298"/>
                </a:lnTo>
                <a:lnTo>
                  <a:pt x="7732" y="15215"/>
                </a:lnTo>
                <a:lnTo>
                  <a:pt x="7763" y="15144"/>
                </a:lnTo>
                <a:lnTo>
                  <a:pt x="7779" y="15010"/>
                </a:lnTo>
                <a:lnTo>
                  <a:pt x="7809" y="14949"/>
                </a:lnTo>
                <a:lnTo>
                  <a:pt x="7856" y="14836"/>
                </a:lnTo>
                <a:lnTo>
                  <a:pt x="7903" y="14599"/>
                </a:lnTo>
                <a:lnTo>
                  <a:pt x="7939" y="14528"/>
                </a:lnTo>
                <a:lnTo>
                  <a:pt x="7950" y="14455"/>
                </a:lnTo>
                <a:lnTo>
                  <a:pt x="7950" y="14323"/>
                </a:lnTo>
                <a:lnTo>
                  <a:pt x="7939" y="14240"/>
                </a:lnTo>
                <a:lnTo>
                  <a:pt x="7939" y="14147"/>
                </a:lnTo>
                <a:lnTo>
                  <a:pt x="7986" y="14002"/>
                </a:lnTo>
                <a:lnTo>
                  <a:pt x="8048" y="13899"/>
                </a:lnTo>
                <a:lnTo>
                  <a:pt x="8116" y="13861"/>
                </a:lnTo>
                <a:lnTo>
                  <a:pt x="8151" y="13797"/>
                </a:lnTo>
                <a:lnTo>
                  <a:pt x="8245" y="13745"/>
                </a:lnTo>
                <a:lnTo>
                  <a:pt x="8313" y="13745"/>
                </a:lnTo>
                <a:lnTo>
                  <a:pt x="8323" y="13665"/>
                </a:lnTo>
                <a:lnTo>
                  <a:pt x="8370" y="13604"/>
                </a:lnTo>
                <a:lnTo>
                  <a:pt x="8375" y="13470"/>
                </a:lnTo>
                <a:lnTo>
                  <a:pt x="8427" y="13283"/>
                </a:lnTo>
                <a:lnTo>
                  <a:pt x="8431" y="13110"/>
                </a:lnTo>
                <a:lnTo>
                  <a:pt x="8452" y="13049"/>
                </a:lnTo>
                <a:lnTo>
                  <a:pt x="8452" y="12966"/>
                </a:lnTo>
                <a:lnTo>
                  <a:pt x="8469" y="12751"/>
                </a:lnTo>
                <a:lnTo>
                  <a:pt x="8457" y="12494"/>
                </a:lnTo>
                <a:lnTo>
                  <a:pt x="8469" y="12401"/>
                </a:lnTo>
                <a:lnTo>
                  <a:pt x="8483" y="12391"/>
                </a:lnTo>
                <a:lnTo>
                  <a:pt x="8530" y="12279"/>
                </a:lnTo>
                <a:lnTo>
                  <a:pt x="8561" y="12125"/>
                </a:lnTo>
                <a:lnTo>
                  <a:pt x="8644" y="11929"/>
                </a:lnTo>
                <a:lnTo>
                  <a:pt x="8676" y="11846"/>
                </a:lnTo>
                <a:lnTo>
                  <a:pt x="8695" y="11621"/>
                </a:lnTo>
                <a:lnTo>
                  <a:pt x="8686" y="11538"/>
                </a:lnTo>
                <a:lnTo>
                  <a:pt x="8665" y="11365"/>
                </a:lnTo>
                <a:lnTo>
                  <a:pt x="8644" y="11323"/>
                </a:lnTo>
                <a:lnTo>
                  <a:pt x="8592" y="11313"/>
                </a:lnTo>
                <a:lnTo>
                  <a:pt x="8546" y="11272"/>
                </a:lnTo>
                <a:lnTo>
                  <a:pt x="8462" y="11118"/>
                </a:lnTo>
                <a:lnTo>
                  <a:pt x="8375" y="11005"/>
                </a:lnTo>
                <a:lnTo>
                  <a:pt x="8281" y="11015"/>
                </a:lnTo>
                <a:lnTo>
                  <a:pt x="8167" y="10944"/>
                </a:lnTo>
                <a:lnTo>
                  <a:pt x="8095" y="10986"/>
                </a:lnTo>
                <a:lnTo>
                  <a:pt x="8106" y="10912"/>
                </a:lnTo>
                <a:lnTo>
                  <a:pt x="8073" y="10832"/>
                </a:lnTo>
                <a:lnTo>
                  <a:pt x="7976" y="10749"/>
                </a:lnTo>
                <a:lnTo>
                  <a:pt x="7899" y="10697"/>
                </a:lnTo>
                <a:lnTo>
                  <a:pt x="7852" y="10790"/>
                </a:lnTo>
                <a:lnTo>
                  <a:pt x="7852" y="10656"/>
                </a:lnTo>
                <a:lnTo>
                  <a:pt x="7743" y="10627"/>
                </a:lnTo>
                <a:lnTo>
                  <a:pt x="7722" y="10585"/>
                </a:lnTo>
                <a:lnTo>
                  <a:pt x="7769" y="10482"/>
                </a:lnTo>
                <a:lnTo>
                  <a:pt x="7769" y="10380"/>
                </a:lnTo>
                <a:lnTo>
                  <a:pt x="7737" y="10357"/>
                </a:lnTo>
                <a:lnTo>
                  <a:pt x="7701" y="10123"/>
                </a:lnTo>
                <a:lnTo>
                  <a:pt x="7691" y="10049"/>
                </a:lnTo>
                <a:lnTo>
                  <a:pt x="7670" y="10049"/>
                </a:lnTo>
                <a:lnTo>
                  <a:pt x="7659" y="9998"/>
                </a:lnTo>
                <a:lnTo>
                  <a:pt x="7597" y="9886"/>
                </a:lnTo>
                <a:lnTo>
                  <a:pt x="7550" y="9857"/>
                </a:lnTo>
                <a:lnTo>
                  <a:pt x="7529" y="9834"/>
                </a:lnTo>
                <a:lnTo>
                  <a:pt x="7468" y="9793"/>
                </a:lnTo>
                <a:lnTo>
                  <a:pt x="7416" y="9805"/>
                </a:lnTo>
                <a:lnTo>
                  <a:pt x="7411" y="9834"/>
                </a:lnTo>
                <a:lnTo>
                  <a:pt x="7338" y="9805"/>
                </a:lnTo>
                <a:lnTo>
                  <a:pt x="7312" y="9764"/>
                </a:lnTo>
                <a:lnTo>
                  <a:pt x="7282" y="9690"/>
                </a:lnTo>
                <a:lnTo>
                  <a:pt x="7260" y="9690"/>
                </a:lnTo>
                <a:lnTo>
                  <a:pt x="7260" y="9619"/>
                </a:lnTo>
                <a:lnTo>
                  <a:pt x="7225" y="9526"/>
                </a:lnTo>
                <a:lnTo>
                  <a:pt x="7183" y="9475"/>
                </a:lnTo>
                <a:lnTo>
                  <a:pt x="7162" y="9446"/>
                </a:lnTo>
                <a:lnTo>
                  <a:pt x="7131" y="9456"/>
                </a:lnTo>
                <a:lnTo>
                  <a:pt x="7121" y="9343"/>
                </a:lnTo>
                <a:lnTo>
                  <a:pt x="7079" y="9270"/>
                </a:lnTo>
                <a:lnTo>
                  <a:pt x="7032" y="9260"/>
                </a:lnTo>
                <a:lnTo>
                  <a:pt x="7011" y="9199"/>
                </a:lnTo>
                <a:lnTo>
                  <a:pt x="7063" y="9157"/>
                </a:lnTo>
                <a:lnTo>
                  <a:pt x="6992" y="9157"/>
                </a:lnTo>
                <a:lnTo>
                  <a:pt x="6919" y="9167"/>
                </a:lnTo>
                <a:lnTo>
                  <a:pt x="6914" y="9209"/>
                </a:lnTo>
                <a:lnTo>
                  <a:pt x="6877" y="9250"/>
                </a:lnTo>
                <a:lnTo>
                  <a:pt x="6836" y="9228"/>
                </a:lnTo>
                <a:lnTo>
                  <a:pt x="6799" y="9167"/>
                </a:lnTo>
                <a:lnTo>
                  <a:pt x="6737" y="9189"/>
                </a:lnTo>
                <a:lnTo>
                  <a:pt x="6681" y="9176"/>
                </a:lnTo>
                <a:lnTo>
                  <a:pt x="6681" y="9138"/>
                </a:lnTo>
                <a:lnTo>
                  <a:pt x="6643" y="9064"/>
                </a:lnTo>
                <a:lnTo>
                  <a:pt x="6603" y="9055"/>
                </a:lnTo>
                <a:lnTo>
                  <a:pt x="6582" y="8961"/>
                </a:lnTo>
                <a:lnTo>
                  <a:pt x="6561" y="9003"/>
                </a:lnTo>
                <a:lnTo>
                  <a:pt x="6566" y="9074"/>
                </a:lnTo>
                <a:lnTo>
                  <a:pt x="6488" y="9125"/>
                </a:lnTo>
                <a:lnTo>
                  <a:pt x="6488" y="9228"/>
                </a:lnTo>
                <a:lnTo>
                  <a:pt x="6509" y="9279"/>
                </a:lnTo>
                <a:lnTo>
                  <a:pt x="6493" y="9372"/>
                </a:lnTo>
                <a:lnTo>
                  <a:pt x="6462" y="9382"/>
                </a:lnTo>
                <a:lnTo>
                  <a:pt x="6447" y="9279"/>
                </a:lnTo>
                <a:lnTo>
                  <a:pt x="6473" y="9199"/>
                </a:lnTo>
                <a:lnTo>
                  <a:pt x="6478" y="9125"/>
                </a:lnTo>
                <a:lnTo>
                  <a:pt x="6457" y="9064"/>
                </a:lnTo>
                <a:lnTo>
                  <a:pt x="6493" y="9045"/>
                </a:lnTo>
                <a:lnTo>
                  <a:pt x="6499" y="9013"/>
                </a:lnTo>
                <a:lnTo>
                  <a:pt x="6509" y="8971"/>
                </a:lnTo>
                <a:lnTo>
                  <a:pt x="6493" y="8933"/>
                </a:lnTo>
                <a:lnTo>
                  <a:pt x="6473" y="8920"/>
                </a:lnTo>
                <a:lnTo>
                  <a:pt x="6441" y="8994"/>
                </a:lnTo>
                <a:lnTo>
                  <a:pt x="6422" y="9022"/>
                </a:lnTo>
                <a:lnTo>
                  <a:pt x="6370" y="9096"/>
                </a:lnTo>
                <a:lnTo>
                  <a:pt x="6323" y="9074"/>
                </a:lnTo>
                <a:lnTo>
                  <a:pt x="6318" y="9106"/>
                </a:lnTo>
                <a:lnTo>
                  <a:pt x="6281" y="9106"/>
                </a:lnTo>
                <a:lnTo>
                  <a:pt x="6240" y="9176"/>
                </a:lnTo>
                <a:lnTo>
                  <a:pt x="6229" y="9292"/>
                </a:lnTo>
                <a:lnTo>
                  <a:pt x="6224" y="9330"/>
                </a:lnTo>
                <a:lnTo>
                  <a:pt x="6198" y="9353"/>
                </a:lnTo>
                <a:lnTo>
                  <a:pt x="6151" y="9446"/>
                </a:lnTo>
                <a:lnTo>
                  <a:pt x="6120" y="9433"/>
                </a:lnTo>
                <a:lnTo>
                  <a:pt x="6099" y="9404"/>
                </a:lnTo>
                <a:lnTo>
                  <a:pt x="6078" y="9363"/>
                </a:lnTo>
                <a:lnTo>
                  <a:pt x="6052" y="9330"/>
                </a:lnTo>
                <a:lnTo>
                  <a:pt x="6022" y="9330"/>
                </a:lnTo>
                <a:lnTo>
                  <a:pt x="6022" y="9321"/>
                </a:lnTo>
                <a:lnTo>
                  <a:pt x="5991" y="9311"/>
                </a:lnTo>
                <a:lnTo>
                  <a:pt x="5970" y="9353"/>
                </a:lnTo>
                <a:lnTo>
                  <a:pt x="5934" y="9382"/>
                </a:lnTo>
                <a:lnTo>
                  <a:pt x="5903" y="9414"/>
                </a:lnTo>
                <a:lnTo>
                  <a:pt x="5877" y="9424"/>
                </a:lnTo>
                <a:lnTo>
                  <a:pt x="5861" y="9395"/>
                </a:lnTo>
                <a:lnTo>
                  <a:pt x="5851" y="9404"/>
                </a:lnTo>
                <a:lnTo>
                  <a:pt x="5830" y="9395"/>
                </a:lnTo>
                <a:lnTo>
                  <a:pt x="5830" y="9363"/>
                </a:lnTo>
                <a:lnTo>
                  <a:pt x="5809" y="9321"/>
                </a:lnTo>
                <a:lnTo>
                  <a:pt x="5783" y="9260"/>
                </a:lnTo>
                <a:lnTo>
                  <a:pt x="5762" y="9209"/>
                </a:lnTo>
                <a:lnTo>
                  <a:pt x="5748" y="9125"/>
                </a:lnTo>
                <a:lnTo>
                  <a:pt x="5741" y="9106"/>
                </a:lnTo>
                <a:lnTo>
                  <a:pt x="5741" y="9074"/>
                </a:lnTo>
                <a:lnTo>
                  <a:pt x="5753" y="9035"/>
                </a:lnTo>
                <a:lnTo>
                  <a:pt x="5753" y="9003"/>
                </a:lnTo>
                <a:lnTo>
                  <a:pt x="5758" y="8942"/>
                </a:lnTo>
                <a:lnTo>
                  <a:pt x="5767" y="8933"/>
                </a:lnTo>
                <a:lnTo>
                  <a:pt x="5767" y="8868"/>
                </a:lnTo>
                <a:lnTo>
                  <a:pt x="5767" y="8830"/>
                </a:lnTo>
                <a:lnTo>
                  <a:pt x="5774" y="8766"/>
                </a:lnTo>
                <a:lnTo>
                  <a:pt x="5779" y="8714"/>
                </a:lnTo>
                <a:lnTo>
                  <a:pt x="5800" y="8676"/>
                </a:lnTo>
                <a:lnTo>
                  <a:pt x="5793" y="8625"/>
                </a:lnTo>
                <a:lnTo>
                  <a:pt x="5800" y="8593"/>
                </a:lnTo>
                <a:lnTo>
                  <a:pt x="5804" y="8583"/>
                </a:lnTo>
                <a:lnTo>
                  <a:pt x="5788" y="8541"/>
                </a:lnTo>
                <a:lnTo>
                  <a:pt x="5767" y="8522"/>
                </a:lnTo>
                <a:lnTo>
                  <a:pt x="5753" y="8490"/>
                </a:lnTo>
                <a:lnTo>
                  <a:pt x="5736" y="8458"/>
                </a:lnTo>
                <a:lnTo>
                  <a:pt x="5727" y="8458"/>
                </a:lnTo>
                <a:lnTo>
                  <a:pt x="5701" y="8439"/>
                </a:lnTo>
                <a:lnTo>
                  <a:pt x="5685" y="8448"/>
                </a:lnTo>
                <a:lnTo>
                  <a:pt x="5670" y="8458"/>
                </a:lnTo>
                <a:lnTo>
                  <a:pt x="5659" y="8448"/>
                </a:lnTo>
                <a:lnTo>
                  <a:pt x="5638" y="8439"/>
                </a:lnTo>
                <a:lnTo>
                  <a:pt x="5633" y="8458"/>
                </a:lnTo>
                <a:lnTo>
                  <a:pt x="5612" y="8471"/>
                </a:lnTo>
                <a:lnTo>
                  <a:pt x="5581" y="8471"/>
                </a:lnTo>
                <a:lnTo>
                  <a:pt x="5555" y="8458"/>
                </a:lnTo>
                <a:lnTo>
                  <a:pt x="5545" y="8471"/>
                </a:lnTo>
                <a:lnTo>
                  <a:pt x="5540" y="8458"/>
                </a:lnTo>
                <a:lnTo>
                  <a:pt x="5524" y="8458"/>
                </a:lnTo>
                <a:lnTo>
                  <a:pt x="5508" y="8480"/>
                </a:lnTo>
                <a:lnTo>
                  <a:pt x="5503" y="8480"/>
                </a:lnTo>
                <a:lnTo>
                  <a:pt x="5489" y="8458"/>
                </a:lnTo>
                <a:lnTo>
                  <a:pt x="5482" y="8480"/>
                </a:lnTo>
                <a:lnTo>
                  <a:pt x="5463" y="8458"/>
                </a:lnTo>
                <a:lnTo>
                  <a:pt x="5477" y="8406"/>
                </a:lnTo>
                <a:lnTo>
                  <a:pt x="5489" y="8406"/>
                </a:lnTo>
                <a:lnTo>
                  <a:pt x="5503" y="8368"/>
                </a:lnTo>
                <a:lnTo>
                  <a:pt x="5515" y="8294"/>
                </a:lnTo>
                <a:lnTo>
                  <a:pt x="5508" y="8284"/>
                </a:lnTo>
                <a:lnTo>
                  <a:pt x="5519" y="8233"/>
                </a:lnTo>
                <a:lnTo>
                  <a:pt x="5515" y="8214"/>
                </a:lnTo>
                <a:lnTo>
                  <a:pt x="5529" y="8163"/>
                </a:lnTo>
                <a:lnTo>
                  <a:pt x="5529" y="8121"/>
                </a:lnTo>
                <a:lnTo>
                  <a:pt x="5519" y="8121"/>
                </a:lnTo>
                <a:lnTo>
                  <a:pt x="5519" y="8098"/>
                </a:lnTo>
                <a:lnTo>
                  <a:pt x="5534" y="8098"/>
                </a:lnTo>
                <a:lnTo>
                  <a:pt x="5545" y="8130"/>
                </a:lnTo>
                <a:lnTo>
                  <a:pt x="5571" y="8028"/>
                </a:lnTo>
                <a:lnTo>
                  <a:pt x="5581" y="7967"/>
                </a:lnTo>
                <a:lnTo>
                  <a:pt x="5571" y="7944"/>
                </a:lnTo>
                <a:lnTo>
                  <a:pt x="5592" y="7864"/>
                </a:lnTo>
                <a:lnTo>
                  <a:pt x="5628" y="7781"/>
                </a:lnTo>
                <a:lnTo>
                  <a:pt x="5638" y="7720"/>
                </a:lnTo>
                <a:lnTo>
                  <a:pt x="5623" y="7688"/>
                </a:lnTo>
                <a:lnTo>
                  <a:pt x="5586" y="7701"/>
                </a:lnTo>
                <a:lnTo>
                  <a:pt x="5534" y="7688"/>
                </a:lnTo>
                <a:lnTo>
                  <a:pt x="5468" y="7720"/>
                </a:lnTo>
                <a:lnTo>
                  <a:pt x="5426" y="7761"/>
                </a:lnTo>
                <a:lnTo>
                  <a:pt x="5416" y="7803"/>
                </a:lnTo>
                <a:lnTo>
                  <a:pt x="5400" y="7916"/>
                </a:lnTo>
                <a:lnTo>
                  <a:pt x="5379" y="7996"/>
                </a:lnTo>
                <a:lnTo>
                  <a:pt x="5338" y="8047"/>
                </a:lnTo>
                <a:lnTo>
                  <a:pt x="5301" y="8070"/>
                </a:lnTo>
                <a:lnTo>
                  <a:pt x="5255" y="8098"/>
                </a:lnTo>
                <a:lnTo>
                  <a:pt x="5208" y="8111"/>
                </a:lnTo>
                <a:lnTo>
                  <a:pt x="5152" y="8150"/>
                </a:lnTo>
                <a:lnTo>
                  <a:pt x="5131" y="8089"/>
                </a:lnTo>
                <a:lnTo>
                  <a:pt x="5068" y="8060"/>
                </a:lnTo>
                <a:lnTo>
                  <a:pt x="5053" y="7986"/>
                </a:lnTo>
                <a:lnTo>
                  <a:pt x="5042" y="7916"/>
                </a:lnTo>
                <a:lnTo>
                  <a:pt x="5011" y="7813"/>
                </a:lnTo>
                <a:lnTo>
                  <a:pt x="5006" y="7701"/>
                </a:lnTo>
                <a:lnTo>
                  <a:pt x="4996" y="7636"/>
                </a:lnTo>
                <a:lnTo>
                  <a:pt x="4990" y="7566"/>
                </a:lnTo>
                <a:lnTo>
                  <a:pt x="5001" y="7495"/>
                </a:lnTo>
                <a:lnTo>
                  <a:pt x="5022" y="7319"/>
                </a:lnTo>
                <a:lnTo>
                  <a:pt x="5037" y="7216"/>
                </a:lnTo>
                <a:lnTo>
                  <a:pt x="5074" y="7094"/>
                </a:lnTo>
                <a:lnTo>
                  <a:pt x="5068" y="7052"/>
                </a:lnTo>
                <a:lnTo>
                  <a:pt x="5074" y="6982"/>
                </a:lnTo>
                <a:lnTo>
                  <a:pt x="5084" y="6889"/>
                </a:lnTo>
                <a:lnTo>
                  <a:pt x="5105" y="6828"/>
                </a:lnTo>
                <a:lnTo>
                  <a:pt x="5140" y="6764"/>
                </a:lnTo>
                <a:lnTo>
                  <a:pt x="5208" y="6703"/>
                </a:lnTo>
                <a:lnTo>
                  <a:pt x="5275" y="6600"/>
                </a:lnTo>
                <a:lnTo>
                  <a:pt x="5327" y="6571"/>
                </a:lnTo>
                <a:lnTo>
                  <a:pt x="5364" y="6558"/>
                </a:lnTo>
                <a:lnTo>
                  <a:pt x="5400" y="6600"/>
                </a:lnTo>
                <a:lnTo>
                  <a:pt x="5456" y="6581"/>
                </a:lnTo>
                <a:lnTo>
                  <a:pt x="5489" y="6651"/>
                </a:lnTo>
                <a:lnTo>
                  <a:pt x="5534" y="6651"/>
                </a:lnTo>
                <a:lnTo>
                  <a:pt x="5555" y="6632"/>
                </a:lnTo>
                <a:lnTo>
                  <a:pt x="5576" y="6651"/>
                </a:lnTo>
                <a:lnTo>
                  <a:pt x="5592" y="6632"/>
                </a:lnTo>
                <a:lnTo>
                  <a:pt x="5581" y="6600"/>
                </a:lnTo>
                <a:lnTo>
                  <a:pt x="5586" y="6549"/>
                </a:lnTo>
                <a:lnTo>
                  <a:pt x="5581" y="6507"/>
                </a:lnTo>
                <a:lnTo>
                  <a:pt x="5607" y="6488"/>
                </a:lnTo>
                <a:lnTo>
                  <a:pt x="5654" y="6478"/>
                </a:lnTo>
                <a:lnTo>
                  <a:pt x="5706" y="6497"/>
                </a:lnTo>
                <a:lnTo>
                  <a:pt x="5774" y="6478"/>
                </a:lnTo>
                <a:lnTo>
                  <a:pt x="5804" y="6520"/>
                </a:lnTo>
                <a:lnTo>
                  <a:pt x="5826" y="6581"/>
                </a:lnTo>
                <a:lnTo>
                  <a:pt x="5835" y="6581"/>
                </a:lnTo>
                <a:lnTo>
                  <a:pt x="5903" y="6520"/>
                </a:lnTo>
                <a:lnTo>
                  <a:pt x="5923" y="6539"/>
                </a:lnTo>
                <a:lnTo>
                  <a:pt x="5955" y="6661"/>
                </a:lnTo>
                <a:lnTo>
                  <a:pt x="5965" y="6735"/>
                </a:lnTo>
                <a:lnTo>
                  <a:pt x="5944" y="6828"/>
                </a:lnTo>
                <a:lnTo>
                  <a:pt x="5944" y="6879"/>
                </a:lnTo>
                <a:lnTo>
                  <a:pt x="5965" y="6982"/>
                </a:lnTo>
                <a:lnTo>
                  <a:pt x="5986" y="7094"/>
                </a:lnTo>
                <a:lnTo>
                  <a:pt x="6000" y="7123"/>
                </a:lnTo>
                <a:lnTo>
                  <a:pt x="6007" y="7187"/>
                </a:lnTo>
                <a:lnTo>
                  <a:pt x="6038" y="7206"/>
                </a:lnTo>
                <a:lnTo>
                  <a:pt x="6052" y="7187"/>
                </a:lnTo>
                <a:lnTo>
                  <a:pt x="6073" y="7104"/>
                </a:lnTo>
                <a:lnTo>
                  <a:pt x="6085" y="7052"/>
                </a:lnTo>
                <a:lnTo>
                  <a:pt x="6094" y="6959"/>
                </a:lnTo>
                <a:lnTo>
                  <a:pt x="6078" y="6805"/>
                </a:lnTo>
                <a:lnTo>
                  <a:pt x="6085" y="6744"/>
                </a:lnTo>
                <a:lnTo>
                  <a:pt x="6068" y="6642"/>
                </a:lnTo>
                <a:lnTo>
                  <a:pt x="6064" y="6529"/>
                </a:lnTo>
                <a:lnTo>
                  <a:pt x="6064" y="6436"/>
                </a:lnTo>
                <a:lnTo>
                  <a:pt x="6085" y="6334"/>
                </a:lnTo>
                <a:lnTo>
                  <a:pt x="6120" y="6263"/>
                </a:lnTo>
                <a:lnTo>
                  <a:pt x="6162" y="6189"/>
                </a:lnTo>
                <a:lnTo>
                  <a:pt x="6234" y="6109"/>
                </a:lnTo>
                <a:lnTo>
                  <a:pt x="6250" y="6058"/>
                </a:lnTo>
                <a:lnTo>
                  <a:pt x="6285" y="6006"/>
                </a:lnTo>
                <a:lnTo>
                  <a:pt x="6311" y="6006"/>
                </a:lnTo>
                <a:lnTo>
                  <a:pt x="6363" y="5923"/>
                </a:lnTo>
                <a:lnTo>
                  <a:pt x="6426" y="5881"/>
                </a:lnTo>
                <a:lnTo>
                  <a:pt x="6478" y="5779"/>
                </a:lnTo>
                <a:lnTo>
                  <a:pt x="6488" y="5647"/>
                </a:lnTo>
                <a:lnTo>
                  <a:pt x="6488" y="5596"/>
                </a:lnTo>
                <a:lnTo>
                  <a:pt x="6473" y="5583"/>
                </a:lnTo>
                <a:lnTo>
                  <a:pt x="6488" y="5461"/>
                </a:lnTo>
                <a:lnTo>
                  <a:pt x="6457" y="5419"/>
                </a:lnTo>
                <a:lnTo>
                  <a:pt x="6488" y="5429"/>
                </a:lnTo>
                <a:lnTo>
                  <a:pt x="6493" y="5349"/>
                </a:lnTo>
                <a:lnTo>
                  <a:pt x="6509" y="5288"/>
                </a:lnTo>
                <a:lnTo>
                  <a:pt x="6499" y="5400"/>
                </a:lnTo>
                <a:lnTo>
                  <a:pt x="6519" y="5451"/>
                </a:lnTo>
                <a:lnTo>
                  <a:pt x="6493" y="5544"/>
                </a:lnTo>
                <a:lnTo>
                  <a:pt x="6493" y="5554"/>
                </a:lnTo>
                <a:lnTo>
                  <a:pt x="6545" y="5442"/>
                </a:lnTo>
                <a:lnTo>
                  <a:pt x="6566" y="5390"/>
                </a:lnTo>
                <a:lnTo>
                  <a:pt x="6577" y="5339"/>
                </a:lnTo>
                <a:lnTo>
                  <a:pt x="6566" y="5317"/>
                </a:lnTo>
                <a:lnTo>
                  <a:pt x="6566" y="5246"/>
                </a:lnTo>
                <a:lnTo>
                  <a:pt x="6577" y="5275"/>
                </a:lnTo>
                <a:lnTo>
                  <a:pt x="6587" y="5288"/>
                </a:lnTo>
                <a:lnTo>
                  <a:pt x="6587" y="5317"/>
                </a:lnTo>
                <a:lnTo>
                  <a:pt x="6643" y="5214"/>
                </a:lnTo>
                <a:lnTo>
                  <a:pt x="6669" y="5121"/>
                </a:lnTo>
                <a:lnTo>
                  <a:pt x="6655" y="5111"/>
                </a:lnTo>
                <a:lnTo>
                  <a:pt x="6681" y="5070"/>
                </a:lnTo>
                <a:lnTo>
                  <a:pt x="6674" y="5092"/>
                </a:lnTo>
                <a:lnTo>
                  <a:pt x="6711" y="5092"/>
                </a:lnTo>
                <a:lnTo>
                  <a:pt x="6794" y="5050"/>
                </a:lnTo>
                <a:lnTo>
                  <a:pt x="6784" y="5018"/>
                </a:lnTo>
                <a:lnTo>
                  <a:pt x="6695" y="5050"/>
                </a:lnTo>
                <a:lnTo>
                  <a:pt x="6747" y="5009"/>
                </a:lnTo>
                <a:lnTo>
                  <a:pt x="6784" y="4999"/>
                </a:lnTo>
                <a:lnTo>
                  <a:pt x="6810" y="4999"/>
                </a:lnTo>
                <a:lnTo>
                  <a:pt x="6851" y="4980"/>
                </a:lnTo>
                <a:lnTo>
                  <a:pt x="6877" y="4980"/>
                </a:lnTo>
                <a:lnTo>
                  <a:pt x="6919" y="4957"/>
                </a:lnTo>
                <a:lnTo>
                  <a:pt x="6928" y="4916"/>
                </a:lnTo>
                <a:lnTo>
                  <a:pt x="6919" y="4887"/>
                </a:lnTo>
                <a:lnTo>
                  <a:pt x="6919" y="4938"/>
                </a:lnTo>
                <a:lnTo>
                  <a:pt x="6893" y="4928"/>
                </a:lnTo>
                <a:lnTo>
                  <a:pt x="6888" y="4864"/>
                </a:lnTo>
                <a:lnTo>
                  <a:pt x="6898" y="4794"/>
                </a:lnTo>
                <a:lnTo>
                  <a:pt x="6907" y="4761"/>
                </a:lnTo>
                <a:lnTo>
                  <a:pt x="6954" y="4681"/>
                </a:lnTo>
                <a:lnTo>
                  <a:pt x="7022" y="4640"/>
                </a:lnTo>
                <a:lnTo>
                  <a:pt x="7084" y="4588"/>
                </a:lnTo>
                <a:lnTo>
                  <a:pt x="7152" y="4527"/>
                </a:lnTo>
                <a:lnTo>
                  <a:pt x="7152" y="4486"/>
                </a:lnTo>
                <a:lnTo>
                  <a:pt x="7213" y="4466"/>
                </a:lnTo>
                <a:lnTo>
                  <a:pt x="7303" y="4466"/>
                </a:lnTo>
                <a:lnTo>
                  <a:pt x="7188" y="4579"/>
                </a:lnTo>
                <a:lnTo>
                  <a:pt x="7173" y="4691"/>
                </a:lnTo>
                <a:lnTo>
                  <a:pt x="7213" y="4701"/>
                </a:lnTo>
                <a:lnTo>
                  <a:pt x="7291" y="4598"/>
                </a:lnTo>
                <a:lnTo>
                  <a:pt x="7354" y="4547"/>
                </a:lnTo>
                <a:lnTo>
                  <a:pt x="7484" y="4466"/>
                </a:lnTo>
                <a:lnTo>
                  <a:pt x="7567" y="4383"/>
                </a:lnTo>
                <a:lnTo>
                  <a:pt x="7536" y="4332"/>
                </a:lnTo>
                <a:lnTo>
                  <a:pt x="7550" y="4239"/>
                </a:lnTo>
                <a:lnTo>
                  <a:pt x="7473" y="4383"/>
                </a:lnTo>
                <a:lnTo>
                  <a:pt x="7380" y="4402"/>
                </a:lnTo>
                <a:lnTo>
                  <a:pt x="7317" y="4341"/>
                </a:lnTo>
                <a:lnTo>
                  <a:pt x="7317" y="4239"/>
                </a:lnTo>
                <a:lnTo>
                  <a:pt x="7322" y="4094"/>
                </a:lnTo>
                <a:lnTo>
                  <a:pt x="7390" y="4004"/>
                </a:lnTo>
                <a:lnTo>
                  <a:pt x="7354" y="3940"/>
                </a:lnTo>
                <a:lnTo>
                  <a:pt x="7270" y="3953"/>
                </a:lnTo>
                <a:lnTo>
                  <a:pt x="7141" y="4065"/>
                </a:lnTo>
                <a:lnTo>
                  <a:pt x="7022" y="4239"/>
                </a:lnTo>
                <a:lnTo>
                  <a:pt x="6975" y="4261"/>
                </a:lnTo>
                <a:lnTo>
                  <a:pt x="7058" y="4136"/>
                </a:lnTo>
                <a:lnTo>
                  <a:pt x="7167" y="3963"/>
                </a:lnTo>
                <a:lnTo>
                  <a:pt x="7244" y="3902"/>
                </a:lnTo>
                <a:lnTo>
                  <a:pt x="7307" y="3809"/>
                </a:lnTo>
                <a:lnTo>
                  <a:pt x="7364" y="3799"/>
                </a:lnTo>
                <a:lnTo>
                  <a:pt x="7442" y="3799"/>
                </a:lnTo>
                <a:lnTo>
                  <a:pt x="7550" y="3828"/>
                </a:lnTo>
                <a:lnTo>
                  <a:pt x="7644" y="3809"/>
                </a:lnTo>
                <a:lnTo>
                  <a:pt x="7727" y="3696"/>
                </a:lnTo>
                <a:lnTo>
                  <a:pt x="7821" y="3655"/>
                </a:lnTo>
                <a:lnTo>
                  <a:pt x="7866" y="3603"/>
                </a:lnTo>
                <a:lnTo>
                  <a:pt x="7913" y="3561"/>
                </a:lnTo>
                <a:lnTo>
                  <a:pt x="7934" y="3407"/>
                </a:lnTo>
                <a:lnTo>
                  <a:pt x="7924" y="3366"/>
                </a:lnTo>
                <a:lnTo>
                  <a:pt x="7882" y="3347"/>
                </a:lnTo>
                <a:lnTo>
                  <a:pt x="7882" y="3234"/>
                </a:lnTo>
                <a:lnTo>
                  <a:pt x="7861" y="3193"/>
                </a:lnTo>
                <a:lnTo>
                  <a:pt x="7784" y="3160"/>
                </a:lnTo>
                <a:lnTo>
                  <a:pt x="7753" y="3090"/>
                </a:lnTo>
                <a:lnTo>
                  <a:pt x="7701" y="3016"/>
                </a:lnTo>
                <a:lnTo>
                  <a:pt x="7743" y="2936"/>
                </a:lnTo>
                <a:lnTo>
                  <a:pt x="7717" y="2782"/>
                </a:lnTo>
                <a:lnTo>
                  <a:pt x="7691" y="2628"/>
                </a:lnTo>
                <a:lnTo>
                  <a:pt x="7680" y="2516"/>
                </a:lnTo>
                <a:lnTo>
                  <a:pt x="7633" y="2567"/>
                </a:lnTo>
                <a:lnTo>
                  <a:pt x="7555" y="2708"/>
                </a:lnTo>
                <a:lnTo>
                  <a:pt x="7468" y="2782"/>
                </a:lnTo>
                <a:lnTo>
                  <a:pt x="7447" y="2698"/>
                </a:lnTo>
                <a:lnTo>
                  <a:pt x="7406" y="2689"/>
                </a:lnTo>
                <a:lnTo>
                  <a:pt x="7432" y="2525"/>
                </a:lnTo>
                <a:lnTo>
                  <a:pt x="7463" y="2422"/>
                </a:lnTo>
                <a:lnTo>
                  <a:pt x="7380" y="2413"/>
                </a:lnTo>
                <a:lnTo>
                  <a:pt x="7374" y="2361"/>
                </a:lnTo>
                <a:lnTo>
                  <a:pt x="7338" y="2288"/>
                </a:lnTo>
                <a:lnTo>
                  <a:pt x="7303" y="2246"/>
                </a:lnTo>
                <a:lnTo>
                  <a:pt x="7256" y="2288"/>
                </a:lnTo>
                <a:lnTo>
                  <a:pt x="7209" y="2268"/>
                </a:lnTo>
                <a:lnTo>
                  <a:pt x="7141" y="2236"/>
                </a:lnTo>
                <a:lnTo>
                  <a:pt x="7100" y="2268"/>
                </a:lnTo>
                <a:lnTo>
                  <a:pt x="7058" y="2464"/>
                </a:lnTo>
                <a:lnTo>
                  <a:pt x="7048" y="2576"/>
                </a:lnTo>
                <a:lnTo>
                  <a:pt x="6950" y="2698"/>
                </a:lnTo>
                <a:lnTo>
                  <a:pt x="6985" y="2801"/>
                </a:lnTo>
                <a:lnTo>
                  <a:pt x="6992" y="2904"/>
                </a:lnTo>
                <a:lnTo>
                  <a:pt x="6971" y="2987"/>
                </a:lnTo>
                <a:lnTo>
                  <a:pt x="6919" y="3080"/>
                </a:lnTo>
                <a:lnTo>
                  <a:pt x="6841" y="3170"/>
                </a:lnTo>
                <a:lnTo>
                  <a:pt x="6742" y="3234"/>
                </a:lnTo>
                <a:lnTo>
                  <a:pt x="6763" y="3295"/>
                </a:lnTo>
                <a:lnTo>
                  <a:pt x="6737" y="3501"/>
                </a:lnTo>
                <a:lnTo>
                  <a:pt x="6674" y="3632"/>
                </a:lnTo>
                <a:lnTo>
                  <a:pt x="6629" y="3674"/>
                </a:lnTo>
                <a:lnTo>
                  <a:pt x="6577" y="3552"/>
                </a:lnTo>
                <a:lnTo>
                  <a:pt x="6577" y="3407"/>
                </a:lnTo>
                <a:lnTo>
                  <a:pt x="6596" y="3286"/>
                </a:lnTo>
                <a:lnTo>
                  <a:pt x="6634" y="3170"/>
                </a:lnTo>
                <a:lnTo>
                  <a:pt x="6582" y="3151"/>
                </a:lnTo>
                <a:lnTo>
                  <a:pt x="6504" y="3151"/>
                </a:lnTo>
                <a:lnTo>
                  <a:pt x="6462" y="3090"/>
                </a:lnTo>
                <a:lnTo>
                  <a:pt x="6410" y="3058"/>
                </a:lnTo>
                <a:lnTo>
                  <a:pt x="6396" y="2997"/>
                </a:lnTo>
                <a:lnTo>
                  <a:pt x="6358" y="2945"/>
                </a:lnTo>
                <a:lnTo>
                  <a:pt x="6281" y="2894"/>
                </a:lnTo>
                <a:lnTo>
                  <a:pt x="6203" y="2926"/>
                </a:lnTo>
                <a:lnTo>
                  <a:pt x="6214" y="2824"/>
                </a:lnTo>
                <a:lnTo>
                  <a:pt x="6229" y="2708"/>
                </a:lnTo>
                <a:lnTo>
                  <a:pt x="6167" y="2689"/>
                </a:lnTo>
                <a:lnTo>
                  <a:pt x="6219" y="2535"/>
                </a:lnTo>
                <a:lnTo>
                  <a:pt x="6271" y="2442"/>
                </a:lnTo>
                <a:lnTo>
                  <a:pt x="6370" y="2297"/>
                </a:lnTo>
                <a:lnTo>
                  <a:pt x="6462" y="2207"/>
                </a:lnTo>
                <a:lnTo>
                  <a:pt x="6525" y="2185"/>
                </a:lnTo>
                <a:lnTo>
                  <a:pt x="6556" y="2114"/>
                </a:lnTo>
                <a:lnTo>
                  <a:pt x="6613" y="2063"/>
                </a:lnTo>
                <a:lnTo>
                  <a:pt x="6681" y="2053"/>
                </a:lnTo>
                <a:lnTo>
                  <a:pt x="6763" y="1970"/>
                </a:lnTo>
                <a:lnTo>
                  <a:pt x="6794" y="1919"/>
                </a:lnTo>
                <a:lnTo>
                  <a:pt x="6877" y="1816"/>
                </a:lnTo>
                <a:lnTo>
                  <a:pt x="6907" y="1755"/>
                </a:lnTo>
                <a:lnTo>
                  <a:pt x="6945" y="1797"/>
                </a:lnTo>
                <a:lnTo>
                  <a:pt x="7011" y="1774"/>
                </a:lnTo>
                <a:lnTo>
                  <a:pt x="7131" y="1694"/>
                </a:lnTo>
                <a:lnTo>
                  <a:pt x="7157" y="1630"/>
                </a:lnTo>
                <a:lnTo>
                  <a:pt x="7147" y="1569"/>
                </a:lnTo>
                <a:lnTo>
                  <a:pt x="7204" y="1508"/>
                </a:lnTo>
                <a:lnTo>
                  <a:pt x="7218" y="1457"/>
                </a:lnTo>
                <a:lnTo>
                  <a:pt x="7183" y="1396"/>
                </a:lnTo>
                <a:lnTo>
                  <a:pt x="7126" y="1386"/>
                </a:lnTo>
                <a:lnTo>
                  <a:pt x="7063" y="1373"/>
                </a:lnTo>
                <a:lnTo>
                  <a:pt x="7011" y="1498"/>
                </a:lnTo>
                <a:lnTo>
                  <a:pt x="6945" y="1601"/>
                </a:lnTo>
                <a:lnTo>
                  <a:pt x="6867" y="1681"/>
                </a:lnTo>
                <a:lnTo>
                  <a:pt x="6851" y="1601"/>
                </a:lnTo>
                <a:lnTo>
                  <a:pt x="6898" y="1518"/>
                </a:lnTo>
                <a:lnTo>
                  <a:pt x="6877" y="1447"/>
                </a:lnTo>
                <a:lnTo>
                  <a:pt x="6778" y="1527"/>
                </a:lnTo>
                <a:lnTo>
                  <a:pt x="6825" y="1415"/>
                </a:lnTo>
                <a:lnTo>
                  <a:pt x="6752" y="1396"/>
                </a:lnTo>
                <a:lnTo>
                  <a:pt x="6815" y="1335"/>
                </a:lnTo>
                <a:lnTo>
                  <a:pt x="6815" y="1210"/>
                </a:lnTo>
                <a:lnTo>
                  <a:pt x="6794" y="1158"/>
                </a:lnTo>
                <a:lnTo>
                  <a:pt x="6747" y="1139"/>
                </a:lnTo>
                <a:close/>
                <a:moveTo>
                  <a:pt x="3105" y="1181"/>
                </a:moveTo>
                <a:lnTo>
                  <a:pt x="3093" y="1190"/>
                </a:lnTo>
                <a:lnTo>
                  <a:pt x="3027" y="1261"/>
                </a:lnTo>
                <a:lnTo>
                  <a:pt x="3088" y="1261"/>
                </a:lnTo>
                <a:lnTo>
                  <a:pt x="3157" y="1232"/>
                </a:lnTo>
                <a:lnTo>
                  <a:pt x="3171" y="1210"/>
                </a:lnTo>
                <a:lnTo>
                  <a:pt x="3140" y="1181"/>
                </a:lnTo>
                <a:lnTo>
                  <a:pt x="3105" y="1181"/>
                </a:lnTo>
                <a:close/>
                <a:moveTo>
                  <a:pt x="18507" y="1190"/>
                </a:moveTo>
                <a:lnTo>
                  <a:pt x="18490" y="1232"/>
                </a:lnTo>
                <a:lnTo>
                  <a:pt x="18533" y="1271"/>
                </a:lnTo>
                <a:lnTo>
                  <a:pt x="18575" y="1261"/>
                </a:lnTo>
                <a:lnTo>
                  <a:pt x="18507" y="1190"/>
                </a:lnTo>
                <a:close/>
                <a:moveTo>
                  <a:pt x="6525" y="1344"/>
                </a:moveTo>
                <a:lnTo>
                  <a:pt x="6473" y="1396"/>
                </a:lnTo>
                <a:lnTo>
                  <a:pt x="6415" y="1425"/>
                </a:lnTo>
                <a:lnTo>
                  <a:pt x="6452" y="1476"/>
                </a:lnTo>
                <a:lnTo>
                  <a:pt x="6493" y="1466"/>
                </a:lnTo>
                <a:lnTo>
                  <a:pt x="6540" y="1498"/>
                </a:lnTo>
                <a:lnTo>
                  <a:pt x="6587" y="1457"/>
                </a:lnTo>
                <a:lnTo>
                  <a:pt x="6577" y="1415"/>
                </a:lnTo>
                <a:lnTo>
                  <a:pt x="6571" y="1396"/>
                </a:lnTo>
                <a:lnTo>
                  <a:pt x="6556" y="1373"/>
                </a:lnTo>
                <a:lnTo>
                  <a:pt x="6525" y="1344"/>
                </a:lnTo>
                <a:close/>
                <a:moveTo>
                  <a:pt x="2855" y="1476"/>
                </a:moveTo>
                <a:lnTo>
                  <a:pt x="2497" y="1938"/>
                </a:lnTo>
                <a:lnTo>
                  <a:pt x="2561" y="1899"/>
                </a:lnTo>
                <a:lnTo>
                  <a:pt x="2580" y="1835"/>
                </a:lnTo>
                <a:lnTo>
                  <a:pt x="2658" y="1806"/>
                </a:lnTo>
                <a:lnTo>
                  <a:pt x="2612" y="1858"/>
                </a:lnTo>
                <a:lnTo>
                  <a:pt x="2606" y="1899"/>
                </a:lnTo>
                <a:lnTo>
                  <a:pt x="2674" y="1877"/>
                </a:lnTo>
                <a:lnTo>
                  <a:pt x="2705" y="1899"/>
                </a:lnTo>
                <a:lnTo>
                  <a:pt x="2679" y="1951"/>
                </a:lnTo>
                <a:lnTo>
                  <a:pt x="2716" y="1989"/>
                </a:lnTo>
                <a:lnTo>
                  <a:pt x="2721" y="2031"/>
                </a:lnTo>
                <a:lnTo>
                  <a:pt x="2761" y="2031"/>
                </a:lnTo>
                <a:lnTo>
                  <a:pt x="2799" y="2012"/>
                </a:lnTo>
                <a:lnTo>
                  <a:pt x="2881" y="1887"/>
                </a:lnTo>
                <a:lnTo>
                  <a:pt x="2964" y="1877"/>
                </a:lnTo>
                <a:lnTo>
                  <a:pt x="3046" y="1826"/>
                </a:lnTo>
                <a:lnTo>
                  <a:pt x="3037" y="1713"/>
                </a:lnTo>
                <a:lnTo>
                  <a:pt x="2928" y="1694"/>
                </a:lnTo>
                <a:lnTo>
                  <a:pt x="2876" y="1784"/>
                </a:lnTo>
                <a:lnTo>
                  <a:pt x="2865" y="1755"/>
                </a:lnTo>
                <a:lnTo>
                  <a:pt x="2923" y="1681"/>
                </a:lnTo>
                <a:lnTo>
                  <a:pt x="2891" y="1569"/>
                </a:lnTo>
                <a:lnTo>
                  <a:pt x="2855" y="1476"/>
                </a:lnTo>
                <a:close/>
                <a:moveTo>
                  <a:pt x="7421" y="1559"/>
                </a:moveTo>
                <a:lnTo>
                  <a:pt x="7380" y="1569"/>
                </a:lnTo>
                <a:lnTo>
                  <a:pt x="7338" y="1630"/>
                </a:lnTo>
                <a:lnTo>
                  <a:pt x="7328" y="1694"/>
                </a:lnTo>
                <a:lnTo>
                  <a:pt x="7380" y="1681"/>
                </a:lnTo>
                <a:lnTo>
                  <a:pt x="7421" y="1652"/>
                </a:lnTo>
                <a:lnTo>
                  <a:pt x="7432" y="1643"/>
                </a:lnTo>
                <a:lnTo>
                  <a:pt x="7447" y="1591"/>
                </a:lnTo>
                <a:lnTo>
                  <a:pt x="7421" y="1559"/>
                </a:lnTo>
                <a:close/>
                <a:moveTo>
                  <a:pt x="10064" y="1765"/>
                </a:moveTo>
                <a:lnTo>
                  <a:pt x="9986" y="1826"/>
                </a:lnTo>
                <a:lnTo>
                  <a:pt x="9934" y="1784"/>
                </a:lnTo>
                <a:lnTo>
                  <a:pt x="9857" y="1858"/>
                </a:lnTo>
                <a:lnTo>
                  <a:pt x="9795" y="1774"/>
                </a:lnTo>
                <a:lnTo>
                  <a:pt x="9722" y="1797"/>
                </a:lnTo>
                <a:lnTo>
                  <a:pt x="9687" y="1867"/>
                </a:lnTo>
                <a:lnTo>
                  <a:pt x="9779" y="1899"/>
                </a:lnTo>
                <a:lnTo>
                  <a:pt x="9779" y="1928"/>
                </a:lnTo>
                <a:lnTo>
                  <a:pt x="9696" y="1960"/>
                </a:lnTo>
                <a:lnTo>
                  <a:pt x="9790" y="2012"/>
                </a:lnTo>
                <a:lnTo>
                  <a:pt x="9738" y="2063"/>
                </a:lnTo>
                <a:lnTo>
                  <a:pt x="9868" y="2105"/>
                </a:lnTo>
                <a:lnTo>
                  <a:pt x="9925" y="2124"/>
                </a:lnTo>
                <a:lnTo>
                  <a:pt x="9965" y="2105"/>
                </a:lnTo>
                <a:lnTo>
                  <a:pt x="10106" y="2021"/>
                </a:lnTo>
                <a:lnTo>
                  <a:pt x="10172" y="1928"/>
                </a:lnTo>
                <a:lnTo>
                  <a:pt x="10127" y="1848"/>
                </a:lnTo>
                <a:lnTo>
                  <a:pt x="10142" y="1765"/>
                </a:lnTo>
                <a:lnTo>
                  <a:pt x="10064" y="1765"/>
                </a:lnTo>
                <a:close/>
                <a:moveTo>
                  <a:pt x="6872" y="1858"/>
                </a:moveTo>
                <a:lnTo>
                  <a:pt x="6815" y="1960"/>
                </a:lnTo>
                <a:lnTo>
                  <a:pt x="6778" y="2063"/>
                </a:lnTo>
                <a:lnTo>
                  <a:pt x="6716" y="2114"/>
                </a:lnTo>
                <a:lnTo>
                  <a:pt x="6784" y="2105"/>
                </a:lnTo>
                <a:lnTo>
                  <a:pt x="6773" y="2175"/>
                </a:lnTo>
                <a:lnTo>
                  <a:pt x="6862" y="2114"/>
                </a:lnTo>
                <a:lnTo>
                  <a:pt x="6928" y="2053"/>
                </a:lnTo>
                <a:lnTo>
                  <a:pt x="6940" y="2105"/>
                </a:lnTo>
                <a:lnTo>
                  <a:pt x="7001" y="2134"/>
                </a:lnTo>
                <a:lnTo>
                  <a:pt x="7058" y="2092"/>
                </a:lnTo>
                <a:lnTo>
                  <a:pt x="7037" y="2053"/>
                </a:lnTo>
                <a:lnTo>
                  <a:pt x="7001" y="2063"/>
                </a:lnTo>
                <a:lnTo>
                  <a:pt x="7011" y="2012"/>
                </a:lnTo>
                <a:lnTo>
                  <a:pt x="6975" y="1970"/>
                </a:lnTo>
                <a:lnTo>
                  <a:pt x="6933" y="1928"/>
                </a:lnTo>
                <a:lnTo>
                  <a:pt x="6919" y="1899"/>
                </a:lnTo>
                <a:lnTo>
                  <a:pt x="6893" y="1919"/>
                </a:lnTo>
                <a:lnTo>
                  <a:pt x="6898" y="1867"/>
                </a:lnTo>
                <a:lnTo>
                  <a:pt x="6872" y="1858"/>
                </a:lnTo>
                <a:close/>
                <a:moveTo>
                  <a:pt x="2778" y="2092"/>
                </a:moveTo>
                <a:lnTo>
                  <a:pt x="2747" y="2134"/>
                </a:lnTo>
                <a:lnTo>
                  <a:pt x="2752" y="2143"/>
                </a:lnTo>
                <a:lnTo>
                  <a:pt x="2794" y="2134"/>
                </a:lnTo>
                <a:lnTo>
                  <a:pt x="2799" y="2166"/>
                </a:lnTo>
                <a:lnTo>
                  <a:pt x="2820" y="2185"/>
                </a:lnTo>
                <a:lnTo>
                  <a:pt x="2871" y="2166"/>
                </a:lnTo>
                <a:lnTo>
                  <a:pt x="2881" y="2143"/>
                </a:lnTo>
                <a:lnTo>
                  <a:pt x="2846" y="2134"/>
                </a:lnTo>
                <a:lnTo>
                  <a:pt x="2829" y="2105"/>
                </a:lnTo>
                <a:lnTo>
                  <a:pt x="2794" y="2114"/>
                </a:lnTo>
                <a:lnTo>
                  <a:pt x="2778" y="2092"/>
                </a:lnTo>
                <a:close/>
                <a:moveTo>
                  <a:pt x="6877" y="2195"/>
                </a:moveTo>
                <a:lnTo>
                  <a:pt x="6825" y="2246"/>
                </a:lnTo>
                <a:lnTo>
                  <a:pt x="6825" y="2288"/>
                </a:lnTo>
                <a:lnTo>
                  <a:pt x="6856" y="2288"/>
                </a:lnTo>
                <a:lnTo>
                  <a:pt x="6933" y="2217"/>
                </a:lnTo>
                <a:lnTo>
                  <a:pt x="6940" y="2195"/>
                </a:lnTo>
                <a:lnTo>
                  <a:pt x="6877" y="2195"/>
                </a:lnTo>
                <a:close/>
                <a:moveTo>
                  <a:pt x="7011" y="2259"/>
                </a:moveTo>
                <a:lnTo>
                  <a:pt x="6985" y="2297"/>
                </a:lnTo>
                <a:lnTo>
                  <a:pt x="6980" y="2310"/>
                </a:lnTo>
                <a:lnTo>
                  <a:pt x="6980" y="2339"/>
                </a:lnTo>
                <a:lnTo>
                  <a:pt x="6996" y="2349"/>
                </a:lnTo>
                <a:lnTo>
                  <a:pt x="7037" y="2288"/>
                </a:lnTo>
                <a:lnTo>
                  <a:pt x="7032" y="2259"/>
                </a:lnTo>
                <a:lnTo>
                  <a:pt x="7011" y="2259"/>
                </a:lnTo>
                <a:close/>
                <a:moveTo>
                  <a:pt x="2756" y="2503"/>
                </a:moveTo>
                <a:lnTo>
                  <a:pt x="2700" y="2525"/>
                </a:lnTo>
                <a:lnTo>
                  <a:pt x="2705" y="2567"/>
                </a:lnTo>
                <a:lnTo>
                  <a:pt x="2726" y="2586"/>
                </a:lnTo>
                <a:lnTo>
                  <a:pt x="2768" y="2567"/>
                </a:lnTo>
                <a:lnTo>
                  <a:pt x="2794" y="2516"/>
                </a:lnTo>
                <a:lnTo>
                  <a:pt x="2756" y="2503"/>
                </a:lnTo>
                <a:close/>
                <a:moveTo>
                  <a:pt x="10556" y="2730"/>
                </a:moveTo>
                <a:lnTo>
                  <a:pt x="10516" y="2833"/>
                </a:lnTo>
                <a:lnTo>
                  <a:pt x="10495" y="2955"/>
                </a:lnTo>
                <a:lnTo>
                  <a:pt x="10516" y="3029"/>
                </a:lnTo>
                <a:lnTo>
                  <a:pt x="10521" y="3151"/>
                </a:lnTo>
                <a:lnTo>
                  <a:pt x="10547" y="3090"/>
                </a:lnTo>
                <a:lnTo>
                  <a:pt x="10561" y="3119"/>
                </a:lnTo>
                <a:lnTo>
                  <a:pt x="10542" y="3183"/>
                </a:lnTo>
                <a:lnTo>
                  <a:pt x="10556" y="3212"/>
                </a:lnTo>
                <a:lnTo>
                  <a:pt x="10613" y="3234"/>
                </a:lnTo>
                <a:lnTo>
                  <a:pt x="10650" y="3314"/>
                </a:lnTo>
                <a:lnTo>
                  <a:pt x="10639" y="3398"/>
                </a:lnTo>
                <a:lnTo>
                  <a:pt x="10568" y="3375"/>
                </a:lnTo>
                <a:lnTo>
                  <a:pt x="10556" y="3468"/>
                </a:lnTo>
                <a:lnTo>
                  <a:pt x="10582" y="3542"/>
                </a:lnTo>
                <a:lnTo>
                  <a:pt x="10525" y="3581"/>
                </a:lnTo>
                <a:lnTo>
                  <a:pt x="10542" y="3632"/>
                </a:lnTo>
                <a:lnTo>
                  <a:pt x="10624" y="3655"/>
                </a:lnTo>
                <a:lnTo>
                  <a:pt x="10577" y="3674"/>
                </a:lnTo>
                <a:lnTo>
                  <a:pt x="10495" y="3818"/>
                </a:lnTo>
                <a:lnTo>
                  <a:pt x="10525" y="3837"/>
                </a:lnTo>
                <a:lnTo>
                  <a:pt x="10561" y="3799"/>
                </a:lnTo>
                <a:lnTo>
                  <a:pt x="10608" y="3809"/>
                </a:lnTo>
                <a:lnTo>
                  <a:pt x="10645" y="3748"/>
                </a:lnTo>
                <a:lnTo>
                  <a:pt x="10671" y="3776"/>
                </a:lnTo>
                <a:lnTo>
                  <a:pt x="10759" y="3735"/>
                </a:lnTo>
                <a:lnTo>
                  <a:pt x="10832" y="3735"/>
                </a:lnTo>
                <a:lnTo>
                  <a:pt x="10879" y="3664"/>
                </a:lnTo>
                <a:lnTo>
                  <a:pt x="10857" y="3603"/>
                </a:lnTo>
                <a:lnTo>
                  <a:pt x="10883" y="3561"/>
                </a:lnTo>
                <a:lnTo>
                  <a:pt x="10888" y="3478"/>
                </a:lnTo>
                <a:lnTo>
                  <a:pt x="10827" y="3459"/>
                </a:lnTo>
                <a:lnTo>
                  <a:pt x="10811" y="3407"/>
                </a:lnTo>
                <a:lnTo>
                  <a:pt x="10780" y="3253"/>
                </a:lnTo>
                <a:lnTo>
                  <a:pt x="10743" y="3234"/>
                </a:lnTo>
                <a:lnTo>
                  <a:pt x="10697" y="3067"/>
                </a:lnTo>
                <a:lnTo>
                  <a:pt x="10645" y="3058"/>
                </a:lnTo>
                <a:lnTo>
                  <a:pt x="10691" y="2945"/>
                </a:lnTo>
                <a:lnTo>
                  <a:pt x="10702" y="2843"/>
                </a:lnTo>
                <a:lnTo>
                  <a:pt x="10650" y="2843"/>
                </a:lnTo>
                <a:lnTo>
                  <a:pt x="10598" y="2862"/>
                </a:lnTo>
                <a:lnTo>
                  <a:pt x="10655" y="2730"/>
                </a:lnTo>
                <a:lnTo>
                  <a:pt x="10594" y="2740"/>
                </a:lnTo>
                <a:lnTo>
                  <a:pt x="10556" y="2730"/>
                </a:lnTo>
                <a:close/>
                <a:moveTo>
                  <a:pt x="3228" y="2811"/>
                </a:moveTo>
                <a:lnTo>
                  <a:pt x="3192" y="2833"/>
                </a:lnTo>
                <a:lnTo>
                  <a:pt x="3124" y="2875"/>
                </a:lnTo>
                <a:lnTo>
                  <a:pt x="3098" y="2936"/>
                </a:lnTo>
                <a:lnTo>
                  <a:pt x="3110" y="2965"/>
                </a:lnTo>
                <a:lnTo>
                  <a:pt x="3182" y="2913"/>
                </a:lnTo>
                <a:lnTo>
                  <a:pt x="3260" y="2852"/>
                </a:lnTo>
                <a:lnTo>
                  <a:pt x="3260" y="2824"/>
                </a:lnTo>
                <a:lnTo>
                  <a:pt x="3228" y="2811"/>
                </a:lnTo>
                <a:close/>
                <a:moveTo>
                  <a:pt x="10457" y="3160"/>
                </a:moveTo>
                <a:lnTo>
                  <a:pt x="10417" y="3170"/>
                </a:lnTo>
                <a:lnTo>
                  <a:pt x="10375" y="3234"/>
                </a:lnTo>
                <a:lnTo>
                  <a:pt x="10302" y="3337"/>
                </a:lnTo>
                <a:lnTo>
                  <a:pt x="10328" y="3459"/>
                </a:lnTo>
                <a:lnTo>
                  <a:pt x="10283" y="3603"/>
                </a:lnTo>
                <a:lnTo>
                  <a:pt x="10354" y="3622"/>
                </a:lnTo>
                <a:lnTo>
                  <a:pt x="10448" y="3542"/>
                </a:lnTo>
                <a:lnTo>
                  <a:pt x="10490" y="3427"/>
                </a:lnTo>
                <a:lnTo>
                  <a:pt x="10483" y="3337"/>
                </a:lnTo>
                <a:lnTo>
                  <a:pt x="10509" y="3244"/>
                </a:lnTo>
                <a:lnTo>
                  <a:pt x="10457" y="3160"/>
                </a:lnTo>
                <a:close/>
                <a:moveTo>
                  <a:pt x="4000" y="3295"/>
                </a:moveTo>
                <a:lnTo>
                  <a:pt x="3979" y="3337"/>
                </a:lnTo>
                <a:lnTo>
                  <a:pt x="3970" y="3398"/>
                </a:lnTo>
                <a:lnTo>
                  <a:pt x="3974" y="3427"/>
                </a:lnTo>
                <a:lnTo>
                  <a:pt x="3970" y="3491"/>
                </a:lnTo>
                <a:lnTo>
                  <a:pt x="3979" y="3552"/>
                </a:lnTo>
                <a:lnTo>
                  <a:pt x="4000" y="3552"/>
                </a:lnTo>
                <a:lnTo>
                  <a:pt x="3995" y="3449"/>
                </a:lnTo>
                <a:lnTo>
                  <a:pt x="4073" y="3305"/>
                </a:lnTo>
                <a:lnTo>
                  <a:pt x="4021" y="3314"/>
                </a:lnTo>
                <a:lnTo>
                  <a:pt x="4000" y="3295"/>
                </a:lnTo>
                <a:close/>
                <a:moveTo>
                  <a:pt x="7892" y="3622"/>
                </a:moveTo>
                <a:lnTo>
                  <a:pt x="7840" y="3664"/>
                </a:lnTo>
                <a:lnTo>
                  <a:pt x="7795" y="3748"/>
                </a:lnTo>
                <a:lnTo>
                  <a:pt x="7706" y="3953"/>
                </a:lnTo>
                <a:lnTo>
                  <a:pt x="7649" y="4033"/>
                </a:lnTo>
                <a:lnTo>
                  <a:pt x="7665" y="4065"/>
                </a:lnTo>
                <a:lnTo>
                  <a:pt x="7623" y="4117"/>
                </a:lnTo>
                <a:lnTo>
                  <a:pt x="7628" y="4158"/>
                </a:lnTo>
                <a:lnTo>
                  <a:pt x="7732" y="4158"/>
                </a:lnTo>
                <a:lnTo>
                  <a:pt x="7788" y="4145"/>
                </a:lnTo>
                <a:lnTo>
                  <a:pt x="7835" y="4187"/>
                </a:lnTo>
                <a:lnTo>
                  <a:pt x="7788" y="4248"/>
                </a:lnTo>
                <a:lnTo>
                  <a:pt x="7821" y="4248"/>
                </a:lnTo>
                <a:lnTo>
                  <a:pt x="7899" y="4136"/>
                </a:lnTo>
                <a:lnTo>
                  <a:pt x="7913" y="4158"/>
                </a:lnTo>
                <a:lnTo>
                  <a:pt x="7887" y="4261"/>
                </a:lnTo>
                <a:lnTo>
                  <a:pt x="7918" y="4290"/>
                </a:lnTo>
                <a:lnTo>
                  <a:pt x="7944" y="4280"/>
                </a:lnTo>
                <a:lnTo>
                  <a:pt x="7981" y="4168"/>
                </a:lnTo>
                <a:lnTo>
                  <a:pt x="7976" y="4084"/>
                </a:lnTo>
                <a:lnTo>
                  <a:pt x="7981" y="4014"/>
                </a:lnTo>
                <a:lnTo>
                  <a:pt x="7939" y="4033"/>
                </a:lnTo>
                <a:lnTo>
                  <a:pt x="7970" y="3940"/>
                </a:lnTo>
                <a:lnTo>
                  <a:pt x="7924" y="3902"/>
                </a:lnTo>
                <a:lnTo>
                  <a:pt x="7892" y="3930"/>
                </a:lnTo>
                <a:lnTo>
                  <a:pt x="7852" y="3889"/>
                </a:lnTo>
                <a:lnTo>
                  <a:pt x="7878" y="3850"/>
                </a:lnTo>
                <a:lnTo>
                  <a:pt x="7847" y="3818"/>
                </a:lnTo>
                <a:lnTo>
                  <a:pt x="7805" y="3860"/>
                </a:lnTo>
                <a:lnTo>
                  <a:pt x="7856" y="3748"/>
                </a:lnTo>
                <a:lnTo>
                  <a:pt x="7899" y="3664"/>
                </a:lnTo>
                <a:lnTo>
                  <a:pt x="7913" y="3632"/>
                </a:lnTo>
                <a:lnTo>
                  <a:pt x="7892" y="3622"/>
                </a:lnTo>
                <a:close/>
                <a:moveTo>
                  <a:pt x="4073" y="3735"/>
                </a:moveTo>
                <a:lnTo>
                  <a:pt x="4057" y="3767"/>
                </a:lnTo>
                <a:lnTo>
                  <a:pt x="4052" y="3837"/>
                </a:lnTo>
                <a:lnTo>
                  <a:pt x="4099" y="3860"/>
                </a:lnTo>
                <a:lnTo>
                  <a:pt x="4094" y="3902"/>
                </a:lnTo>
                <a:lnTo>
                  <a:pt x="4125" y="3940"/>
                </a:lnTo>
                <a:lnTo>
                  <a:pt x="4125" y="3991"/>
                </a:lnTo>
                <a:lnTo>
                  <a:pt x="4193" y="4056"/>
                </a:lnTo>
                <a:lnTo>
                  <a:pt x="4229" y="4033"/>
                </a:lnTo>
                <a:lnTo>
                  <a:pt x="4229" y="3963"/>
                </a:lnTo>
                <a:lnTo>
                  <a:pt x="4198" y="3911"/>
                </a:lnTo>
                <a:lnTo>
                  <a:pt x="4193" y="3850"/>
                </a:lnTo>
                <a:lnTo>
                  <a:pt x="4187" y="3799"/>
                </a:lnTo>
                <a:lnTo>
                  <a:pt x="4146" y="3786"/>
                </a:lnTo>
                <a:lnTo>
                  <a:pt x="4120" y="3767"/>
                </a:lnTo>
                <a:lnTo>
                  <a:pt x="4073" y="3735"/>
                </a:lnTo>
                <a:close/>
                <a:moveTo>
                  <a:pt x="7416" y="3837"/>
                </a:moveTo>
                <a:lnTo>
                  <a:pt x="7400" y="3860"/>
                </a:lnTo>
                <a:lnTo>
                  <a:pt x="7437" y="3921"/>
                </a:lnTo>
                <a:lnTo>
                  <a:pt x="7499" y="3963"/>
                </a:lnTo>
                <a:lnTo>
                  <a:pt x="7524" y="3953"/>
                </a:lnTo>
                <a:lnTo>
                  <a:pt x="7524" y="3930"/>
                </a:lnTo>
                <a:lnTo>
                  <a:pt x="7484" y="3879"/>
                </a:lnTo>
                <a:lnTo>
                  <a:pt x="7416" y="3837"/>
                </a:lnTo>
                <a:close/>
                <a:moveTo>
                  <a:pt x="7359" y="4229"/>
                </a:moveTo>
                <a:lnTo>
                  <a:pt x="7333" y="4271"/>
                </a:lnTo>
                <a:lnTo>
                  <a:pt x="7338" y="4322"/>
                </a:lnTo>
                <a:lnTo>
                  <a:pt x="7400" y="4373"/>
                </a:lnTo>
                <a:lnTo>
                  <a:pt x="7421" y="4364"/>
                </a:lnTo>
                <a:lnTo>
                  <a:pt x="7458" y="4312"/>
                </a:lnTo>
                <a:lnTo>
                  <a:pt x="7406" y="4312"/>
                </a:lnTo>
                <a:lnTo>
                  <a:pt x="7369" y="4290"/>
                </a:lnTo>
                <a:lnTo>
                  <a:pt x="7359" y="4229"/>
                </a:lnTo>
                <a:close/>
                <a:moveTo>
                  <a:pt x="13552" y="4248"/>
                </a:moveTo>
                <a:lnTo>
                  <a:pt x="13604" y="4280"/>
                </a:lnTo>
                <a:lnTo>
                  <a:pt x="13656" y="4271"/>
                </a:lnTo>
                <a:lnTo>
                  <a:pt x="13677" y="4351"/>
                </a:lnTo>
                <a:lnTo>
                  <a:pt x="13682" y="4486"/>
                </a:lnTo>
                <a:lnTo>
                  <a:pt x="13630" y="4466"/>
                </a:lnTo>
                <a:lnTo>
                  <a:pt x="13588" y="4486"/>
                </a:lnTo>
                <a:lnTo>
                  <a:pt x="13599" y="4588"/>
                </a:lnTo>
                <a:lnTo>
                  <a:pt x="13541" y="4579"/>
                </a:lnTo>
                <a:lnTo>
                  <a:pt x="13548" y="4620"/>
                </a:lnTo>
                <a:lnTo>
                  <a:pt x="13583" y="4649"/>
                </a:lnTo>
                <a:lnTo>
                  <a:pt x="13625" y="4774"/>
                </a:lnTo>
                <a:lnTo>
                  <a:pt x="13692" y="4813"/>
                </a:lnTo>
                <a:lnTo>
                  <a:pt x="13708" y="4864"/>
                </a:lnTo>
                <a:lnTo>
                  <a:pt x="13703" y="4916"/>
                </a:lnTo>
                <a:lnTo>
                  <a:pt x="13708" y="4948"/>
                </a:lnTo>
                <a:lnTo>
                  <a:pt x="13734" y="5041"/>
                </a:lnTo>
                <a:lnTo>
                  <a:pt x="13729" y="4938"/>
                </a:lnTo>
                <a:lnTo>
                  <a:pt x="13769" y="4906"/>
                </a:lnTo>
                <a:lnTo>
                  <a:pt x="13795" y="4989"/>
                </a:lnTo>
                <a:lnTo>
                  <a:pt x="13847" y="5070"/>
                </a:lnTo>
                <a:lnTo>
                  <a:pt x="13807" y="5111"/>
                </a:lnTo>
                <a:lnTo>
                  <a:pt x="13748" y="5082"/>
                </a:lnTo>
                <a:lnTo>
                  <a:pt x="13748" y="5195"/>
                </a:lnTo>
                <a:lnTo>
                  <a:pt x="13786" y="5204"/>
                </a:lnTo>
                <a:lnTo>
                  <a:pt x="13781" y="5297"/>
                </a:lnTo>
                <a:lnTo>
                  <a:pt x="13826" y="5339"/>
                </a:lnTo>
                <a:lnTo>
                  <a:pt x="13833" y="5480"/>
                </a:lnTo>
                <a:lnTo>
                  <a:pt x="13852" y="5573"/>
                </a:lnTo>
                <a:lnTo>
                  <a:pt x="13852" y="5605"/>
                </a:lnTo>
                <a:lnTo>
                  <a:pt x="13769" y="5634"/>
                </a:lnTo>
                <a:lnTo>
                  <a:pt x="13687" y="5615"/>
                </a:lnTo>
                <a:lnTo>
                  <a:pt x="13640" y="5544"/>
                </a:lnTo>
                <a:lnTo>
                  <a:pt x="13583" y="5512"/>
                </a:lnTo>
                <a:lnTo>
                  <a:pt x="13557" y="5410"/>
                </a:lnTo>
                <a:lnTo>
                  <a:pt x="13548" y="5339"/>
                </a:lnTo>
                <a:lnTo>
                  <a:pt x="13562" y="5307"/>
                </a:lnTo>
                <a:lnTo>
                  <a:pt x="13567" y="5256"/>
                </a:lnTo>
                <a:lnTo>
                  <a:pt x="13567" y="5153"/>
                </a:lnTo>
                <a:lnTo>
                  <a:pt x="13614" y="5143"/>
                </a:lnTo>
                <a:lnTo>
                  <a:pt x="13593" y="5102"/>
                </a:lnTo>
                <a:lnTo>
                  <a:pt x="13567" y="5092"/>
                </a:lnTo>
                <a:lnTo>
                  <a:pt x="13531" y="4999"/>
                </a:lnTo>
                <a:lnTo>
                  <a:pt x="13489" y="4948"/>
                </a:lnTo>
                <a:lnTo>
                  <a:pt x="13412" y="4794"/>
                </a:lnTo>
                <a:lnTo>
                  <a:pt x="13407" y="4701"/>
                </a:lnTo>
                <a:lnTo>
                  <a:pt x="13345" y="4579"/>
                </a:lnTo>
                <a:lnTo>
                  <a:pt x="13381" y="4444"/>
                </a:lnTo>
                <a:lnTo>
                  <a:pt x="13433" y="4425"/>
                </a:lnTo>
                <a:lnTo>
                  <a:pt x="13449" y="4341"/>
                </a:lnTo>
                <a:lnTo>
                  <a:pt x="13496" y="4312"/>
                </a:lnTo>
                <a:lnTo>
                  <a:pt x="13552" y="4248"/>
                </a:lnTo>
                <a:close/>
                <a:moveTo>
                  <a:pt x="12893" y="4261"/>
                </a:moveTo>
                <a:lnTo>
                  <a:pt x="12900" y="4290"/>
                </a:lnTo>
                <a:lnTo>
                  <a:pt x="12827" y="4341"/>
                </a:lnTo>
                <a:lnTo>
                  <a:pt x="12863" y="4393"/>
                </a:lnTo>
                <a:lnTo>
                  <a:pt x="12827" y="4505"/>
                </a:lnTo>
                <a:lnTo>
                  <a:pt x="12790" y="4527"/>
                </a:lnTo>
                <a:lnTo>
                  <a:pt x="12841" y="4607"/>
                </a:lnTo>
                <a:lnTo>
                  <a:pt x="12909" y="4659"/>
                </a:lnTo>
                <a:lnTo>
                  <a:pt x="12992" y="4774"/>
                </a:lnTo>
                <a:lnTo>
                  <a:pt x="13018" y="4813"/>
                </a:lnTo>
                <a:lnTo>
                  <a:pt x="13049" y="4835"/>
                </a:lnTo>
                <a:lnTo>
                  <a:pt x="13086" y="4887"/>
                </a:lnTo>
                <a:lnTo>
                  <a:pt x="13107" y="4980"/>
                </a:lnTo>
                <a:lnTo>
                  <a:pt x="13101" y="5041"/>
                </a:lnTo>
                <a:lnTo>
                  <a:pt x="13044" y="5111"/>
                </a:lnTo>
                <a:lnTo>
                  <a:pt x="12997" y="5102"/>
                </a:lnTo>
                <a:lnTo>
                  <a:pt x="12935" y="5121"/>
                </a:lnTo>
                <a:lnTo>
                  <a:pt x="12853" y="5070"/>
                </a:lnTo>
                <a:lnTo>
                  <a:pt x="12749" y="4980"/>
                </a:lnTo>
                <a:lnTo>
                  <a:pt x="12655" y="4980"/>
                </a:lnTo>
                <a:lnTo>
                  <a:pt x="12594" y="5018"/>
                </a:lnTo>
                <a:lnTo>
                  <a:pt x="12530" y="5111"/>
                </a:lnTo>
                <a:lnTo>
                  <a:pt x="12422" y="5092"/>
                </a:lnTo>
                <a:lnTo>
                  <a:pt x="12407" y="5195"/>
                </a:lnTo>
                <a:lnTo>
                  <a:pt x="12318" y="5204"/>
                </a:lnTo>
                <a:lnTo>
                  <a:pt x="12262" y="5339"/>
                </a:lnTo>
                <a:lnTo>
                  <a:pt x="12304" y="5400"/>
                </a:lnTo>
                <a:lnTo>
                  <a:pt x="12283" y="5503"/>
                </a:lnTo>
                <a:lnTo>
                  <a:pt x="12330" y="5573"/>
                </a:lnTo>
                <a:lnTo>
                  <a:pt x="12370" y="5708"/>
                </a:lnTo>
                <a:lnTo>
                  <a:pt x="12433" y="5708"/>
                </a:lnTo>
                <a:lnTo>
                  <a:pt x="12490" y="5779"/>
                </a:lnTo>
                <a:lnTo>
                  <a:pt x="12526" y="5759"/>
                </a:lnTo>
                <a:lnTo>
                  <a:pt x="12537" y="5708"/>
                </a:lnTo>
                <a:lnTo>
                  <a:pt x="12599" y="5708"/>
                </a:lnTo>
                <a:lnTo>
                  <a:pt x="12650" y="5779"/>
                </a:lnTo>
                <a:lnTo>
                  <a:pt x="12738" y="5769"/>
                </a:lnTo>
                <a:lnTo>
                  <a:pt x="12775" y="5686"/>
                </a:lnTo>
                <a:lnTo>
                  <a:pt x="12827" y="5718"/>
                </a:lnTo>
                <a:lnTo>
                  <a:pt x="12863" y="5708"/>
                </a:lnTo>
                <a:lnTo>
                  <a:pt x="12841" y="5759"/>
                </a:lnTo>
                <a:lnTo>
                  <a:pt x="12867" y="5820"/>
                </a:lnTo>
                <a:lnTo>
                  <a:pt x="12858" y="5872"/>
                </a:lnTo>
                <a:lnTo>
                  <a:pt x="12867" y="5974"/>
                </a:lnTo>
                <a:lnTo>
                  <a:pt x="12848" y="6067"/>
                </a:lnTo>
                <a:lnTo>
                  <a:pt x="12832" y="6180"/>
                </a:lnTo>
                <a:lnTo>
                  <a:pt x="12827" y="6212"/>
                </a:lnTo>
                <a:lnTo>
                  <a:pt x="12822" y="6314"/>
                </a:lnTo>
                <a:lnTo>
                  <a:pt x="12811" y="6375"/>
                </a:lnTo>
                <a:lnTo>
                  <a:pt x="12816" y="6385"/>
                </a:lnTo>
                <a:lnTo>
                  <a:pt x="12801" y="6427"/>
                </a:lnTo>
                <a:lnTo>
                  <a:pt x="12775" y="6456"/>
                </a:lnTo>
                <a:lnTo>
                  <a:pt x="12728" y="6446"/>
                </a:lnTo>
                <a:lnTo>
                  <a:pt x="12681" y="6417"/>
                </a:lnTo>
                <a:lnTo>
                  <a:pt x="12671" y="6456"/>
                </a:lnTo>
                <a:lnTo>
                  <a:pt x="12650" y="6385"/>
                </a:lnTo>
                <a:lnTo>
                  <a:pt x="12608" y="6366"/>
                </a:lnTo>
                <a:lnTo>
                  <a:pt x="12556" y="6375"/>
                </a:lnTo>
                <a:lnTo>
                  <a:pt x="12537" y="6417"/>
                </a:lnTo>
                <a:lnTo>
                  <a:pt x="12495" y="6456"/>
                </a:lnTo>
                <a:lnTo>
                  <a:pt x="12469" y="6436"/>
                </a:lnTo>
                <a:lnTo>
                  <a:pt x="12412" y="6395"/>
                </a:lnTo>
                <a:lnTo>
                  <a:pt x="12356" y="6353"/>
                </a:lnTo>
                <a:lnTo>
                  <a:pt x="12278" y="6353"/>
                </a:lnTo>
                <a:lnTo>
                  <a:pt x="12262" y="6314"/>
                </a:lnTo>
                <a:lnTo>
                  <a:pt x="12205" y="6292"/>
                </a:lnTo>
                <a:lnTo>
                  <a:pt x="12184" y="6273"/>
                </a:lnTo>
                <a:lnTo>
                  <a:pt x="12163" y="6273"/>
                </a:lnTo>
                <a:lnTo>
                  <a:pt x="12142" y="6212"/>
                </a:lnTo>
                <a:lnTo>
                  <a:pt x="12064" y="6180"/>
                </a:lnTo>
                <a:lnTo>
                  <a:pt x="12024" y="6199"/>
                </a:lnTo>
                <a:lnTo>
                  <a:pt x="11981" y="6263"/>
                </a:lnTo>
                <a:lnTo>
                  <a:pt x="11967" y="6324"/>
                </a:lnTo>
                <a:lnTo>
                  <a:pt x="11981" y="6427"/>
                </a:lnTo>
                <a:lnTo>
                  <a:pt x="11956" y="6488"/>
                </a:lnTo>
                <a:lnTo>
                  <a:pt x="11930" y="6520"/>
                </a:lnTo>
                <a:lnTo>
                  <a:pt x="11868" y="6446"/>
                </a:lnTo>
                <a:lnTo>
                  <a:pt x="11785" y="6385"/>
                </a:lnTo>
                <a:lnTo>
                  <a:pt x="11734" y="6353"/>
                </a:lnTo>
                <a:lnTo>
                  <a:pt x="11701" y="6231"/>
                </a:lnTo>
                <a:lnTo>
                  <a:pt x="11624" y="6170"/>
                </a:lnTo>
                <a:lnTo>
                  <a:pt x="11578" y="6148"/>
                </a:lnTo>
                <a:lnTo>
                  <a:pt x="11552" y="6160"/>
                </a:lnTo>
                <a:lnTo>
                  <a:pt x="11484" y="6109"/>
                </a:lnTo>
                <a:lnTo>
                  <a:pt x="11463" y="6087"/>
                </a:lnTo>
                <a:lnTo>
                  <a:pt x="11449" y="6026"/>
                </a:lnTo>
                <a:lnTo>
                  <a:pt x="11416" y="6026"/>
                </a:lnTo>
                <a:lnTo>
                  <a:pt x="11407" y="5955"/>
                </a:lnTo>
                <a:lnTo>
                  <a:pt x="11442" y="5881"/>
                </a:lnTo>
                <a:lnTo>
                  <a:pt x="11449" y="5769"/>
                </a:lnTo>
                <a:lnTo>
                  <a:pt x="11428" y="5737"/>
                </a:lnTo>
                <a:lnTo>
                  <a:pt x="11428" y="5676"/>
                </a:lnTo>
                <a:lnTo>
                  <a:pt x="11453" y="5615"/>
                </a:lnTo>
                <a:lnTo>
                  <a:pt x="11449" y="5583"/>
                </a:lnTo>
                <a:lnTo>
                  <a:pt x="11402" y="5634"/>
                </a:lnTo>
                <a:lnTo>
                  <a:pt x="11402" y="5564"/>
                </a:lnTo>
                <a:lnTo>
                  <a:pt x="11360" y="5544"/>
                </a:lnTo>
                <a:lnTo>
                  <a:pt x="11298" y="5596"/>
                </a:lnTo>
                <a:lnTo>
                  <a:pt x="11261" y="5605"/>
                </a:lnTo>
                <a:lnTo>
                  <a:pt x="11235" y="5573"/>
                </a:lnTo>
                <a:lnTo>
                  <a:pt x="11173" y="5573"/>
                </a:lnTo>
                <a:lnTo>
                  <a:pt x="11121" y="5625"/>
                </a:lnTo>
                <a:lnTo>
                  <a:pt x="11091" y="5605"/>
                </a:lnTo>
                <a:lnTo>
                  <a:pt x="10997" y="5615"/>
                </a:lnTo>
                <a:lnTo>
                  <a:pt x="10898" y="5634"/>
                </a:lnTo>
                <a:lnTo>
                  <a:pt x="10841" y="5676"/>
                </a:lnTo>
                <a:lnTo>
                  <a:pt x="10806" y="5727"/>
                </a:lnTo>
                <a:lnTo>
                  <a:pt x="10743" y="5750"/>
                </a:lnTo>
                <a:lnTo>
                  <a:pt x="10686" y="5820"/>
                </a:lnTo>
                <a:lnTo>
                  <a:pt x="10660" y="5820"/>
                </a:lnTo>
                <a:lnTo>
                  <a:pt x="10603" y="5788"/>
                </a:lnTo>
                <a:lnTo>
                  <a:pt x="10551" y="5801"/>
                </a:lnTo>
                <a:lnTo>
                  <a:pt x="10516" y="5737"/>
                </a:lnTo>
                <a:lnTo>
                  <a:pt x="10504" y="5737"/>
                </a:lnTo>
                <a:lnTo>
                  <a:pt x="10516" y="5708"/>
                </a:lnTo>
                <a:lnTo>
                  <a:pt x="10551" y="5657"/>
                </a:lnTo>
                <a:lnTo>
                  <a:pt x="10603" y="5657"/>
                </a:lnTo>
                <a:lnTo>
                  <a:pt x="10676" y="5657"/>
                </a:lnTo>
                <a:lnTo>
                  <a:pt x="10717" y="5554"/>
                </a:lnTo>
                <a:lnTo>
                  <a:pt x="10759" y="5522"/>
                </a:lnTo>
                <a:lnTo>
                  <a:pt x="10768" y="5429"/>
                </a:lnTo>
                <a:lnTo>
                  <a:pt x="10801" y="5368"/>
                </a:lnTo>
                <a:lnTo>
                  <a:pt x="10780" y="5288"/>
                </a:lnTo>
                <a:lnTo>
                  <a:pt x="10801" y="5172"/>
                </a:lnTo>
                <a:lnTo>
                  <a:pt x="10836" y="5102"/>
                </a:lnTo>
                <a:lnTo>
                  <a:pt x="10841" y="5060"/>
                </a:lnTo>
                <a:lnTo>
                  <a:pt x="10914" y="5031"/>
                </a:lnTo>
                <a:lnTo>
                  <a:pt x="10966" y="4938"/>
                </a:lnTo>
                <a:lnTo>
                  <a:pt x="10961" y="4855"/>
                </a:lnTo>
                <a:lnTo>
                  <a:pt x="10966" y="4774"/>
                </a:lnTo>
                <a:lnTo>
                  <a:pt x="11044" y="4733"/>
                </a:lnTo>
                <a:lnTo>
                  <a:pt x="11152" y="4774"/>
                </a:lnTo>
                <a:lnTo>
                  <a:pt x="11199" y="4701"/>
                </a:lnTo>
                <a:lnTo>
                  <a:pt x="11220" y="4691"/>
                </a:lnTo>
                <a:lnTo>
                  <a:pt x="11251" y="4630"/>
                </a:lnTo>
                <a:lnTo>
                  <a:pt x="11277" y="4607"/>
                </a:lnTo>
                <a:lnTo>
                  <a:pt x="11324" y="4649"/>
                </a:lnTo>
                <a:lnTo>
                  <a:pt x="11350" y="4672"/>
                </a:lnTo>
                <a:lnTo>
                  <a:pt x="11371" y="4803"/>
                </a:lnTo>
                <a:lnTo>
                  <a:pt x="11411" y="4887"/>
                </a:lnTo>
                <a:lnTo>
                  <a:pt x="11463" y="4980"/>
                </a:lnTo>
                <a:lnTo>
                  <a:pt x="11510" y="5041"/>
                </a:lnTo>
                <a:lnTo>
                  <a:pt x="11552" y="5050"/>
                </a:lnTo>
                <a:lnTo>
                  <a:pt x="11578" y="5102"/>
                </a:lnTo>
                <a:lnTo>
                  <a:pt x="11614" y="5121"/>
                </a:lnTo>
                <a:lnTo>
                  <a:pt x="11635" y="5185"/>
                </a:lnTo>
                <a:lnTo>
                  <a:pt x="11661" y="5204"/>
                </a:lnTo>
                <a:lnTo>
                  <a:pt x="11682" y="5275"/>
                </a:lnTo>
                <a:lnTo>
                  <a:pt x="11708" y="5358"/>
                </a:lnTo>
                <a:lnTo>
                  <a:pt x="11696" y="5390"/>
                </a:lnTo>
                <a:lnTo>
                  <a:pt x="11687" y="5461"/>
                </a:lnTo>
                <a:lnTo>
                  <a:pt x="11687" y="5503"/>
                </a:lnTo>
                <a:lnTo>
                  <a:pt x="11708" y="5493"/>
                </a:lnTo>
                <a:lnTo>
                  <a:pt x="11734" y="5378"/>
                </a:lnTo>
                <a:lnTo>
                  <a:pt x="11753" y="5368"/>
                </a:lnTo>
                <a:lnTo>
                  <a:pt x="11760" y="5297"/>
                </a:lnTo>
                <a:lnTo>
                  <a:pt x="11717" y="5246"/>
                </a:lnTo>
                <a:lnTo>
                  <a:pt x="11739" y="5153"/>
                </a:lnTo>
                <a:lnTo>
                  <a:pt x="11790" y="5172"/>
                </a:lnTo>
                <a:lnTo>
                  <a:pt x="11821" y="5236"/>
                </a:lnTo>
                <a:lnTo>
                  <a:pt x="11831" y="5185"/>
                </a:lnTo>
                <a:lnTo>
                  <a:pt x="11826" y="5163"/>
                </a:lnTo>
                <a:lnTo>
                  <a:pt x="11774" y="5092"/>
                </a:lnTo>
                <a:lnTo>
                  <a:pt x="11734" y="5050"/>
                </a:lnTo>
                <a:lnTo>
                  <a:pt x="11682" y="4999"/>
                </a:lnTo>
                <a:lnTo>
                  <a:pt x="11696" y="4967"/>
                </a:lnTo>
                <a:lnTo>
                  <a:pt x="11682" y="4938"/>
                </a:lnTo>
                <a:lnTo>
                  <a:pt x="11640" y="4938"/>
                </a:lnTo>
                <a:lnTo>
                  <a:pt x="11572" y="4826"/>
                </a:lnTo>
                <a:lnTo>
                  <a:pt x="11541" y="4710"/>
                </a:lnTo>
                <a:lnTo>
                  <a:pt x="11489" y="4640"/>
                </a:lnTo>
                <a:lnTo>
                  <a:pt x="11468" y="4569"/>
                </a:lnTo>
                <a:lnTo>
                  <a:pt x="11475" y="4527"/>
                </a:lnTo>
                <a:lnTo>
                  <a:pt x="11468" y="4466"/>
                </a:lnTo>
                <a:lnTo>
                  <a:pt x="11510" y="4415"/>
                </a:lnTo>
                <a:lnTo>
                  <a:pt x="11552" y="4434"/>
                </a:lnTo>
                <a:lnTo>
                  <a:pt x="11541" y="4444"/>
                </a:lnTo>
                <a:lnTo>
                  <a:pt x="11541" y="4495"/>
                </a:lnTo>
                <a:lnTo>
                  <a:pt x="11557" y="4537"/>
                </a:lnTo>
                <a:lnTo>
                  <a:pt x="11572" y="4476"/>
                </a:lnTo>
                <a:lnTo>
                  <a:pt x="11609" y="4495"/>
                </a:lnTo>
                <a:lnTo>
                  <a:pt x="11614" y="4537"/>
                </a:lnTo>
                <a:lnTo>
                  <a:pt x="11640" y="4588"/>
                </a:lnTo>
                <a:lnTo>
                  <a:pt x="11630" y="4598"/>
                </a:lnTo>
                <a:lnTo>
                  <a:pt x="11682" y="4701"/>
                </a:lnTo>
                <a:lnTo>
                  <a:pt x="11734" y="4742"/>
                </a:lnTo>
                <a:lnTo>
                  <a:pt x="11769" y="4794"/>
                </a:lnTo>
                <a:lnTo>
                  <a:pt x="11821" y="4845"/>
                </a:lnTo>
                <a:lnTo>
                  <a:pt x="11842" y="4906"/>
                </a:lnTo>
                <a:lnTo>
                  <a:pt x="11857" y="4948"/>
                </a:lnTo>
                <a:lnTo>
                  <a:pt x="11868" y="4957"/>
                </a:lnTo>
                <a:lnTo>
                  <a:pt x="11878" y="4980"/>
                </a:lnTo>
                <a:lnTo>
                  <a:pt x="11873" y="5018"/>
                </a:lnTo>
                <a:lnTo>
                  <a:pt x="11873" y="5111"/>
                </a:lnTo>
                <a:lnTo>
                  <a:pt x="11878" y="5172"/>
                </a:lnTo>
                <a:lnTo>
                  <a:pt x="11909" y="5214"/>
                </a:lnTo>
                <a:lnTo>
                  <a:pt x="11909" y="5246"/>
                </a:lnTo>
                <a:lnTo>
                  <a:pt x="11920" y="5256"/>
                </a:lnTo>
                <a:lnTo>
                  <a:pt x="11925" y="5297"/>
                </a:lnTo>
                <a:lnTo>
                  <a:pt x="11956" y="5378"/>
                </a:lnTo>
                <a:lnTo>
                  <a:pt x="11981" y="5442"/>
                </a:lnTo>
                <a:lnTo>
                  <a:pt x="11998" y="5532"/>
                </a:lnTo>
                <a:lnTo>
                  <a:pt x="12024" y="5647"/>
                </a:lnTo>
                <a:lnTo>
                  <a:pt x="12071" y="5708"/>
                </a:lnTo>
                <a:lnTo>
                  <a:pt x="12106" y="5708"/>
                </a:lnTo>
                <a:lnTo>
                  <a:pt x="12080" y="5583"/>
                </a:lnTo>
                <a:lnTo>
                  <a:pt x="12116" y="5573"/>
                </a:lnTo>
                <a:lnTo>
                  <a:pt x="12096" y="5503"/>
                </a:lnTo>
                <a:lnTo>
                  <a:pt x="12148" y="5544"/>
                </a:lnTo>
                <a:lnTo>
                  <a:pt x="12142" y="5471"/>
                </a:lnTo>
                <a:lnTo>
                  <a:pt x="12111" y="5429"/>
                </a:lnTo>
                <a:lnTo>
                  <a:pt x="12075" y="5368"/>
                </a:lnTo>
                <a:lnTo>
                  <a:pt x="12096" y="5339"/>
                </a:lnTo>
                <a:lnTo>
                  <a:pt x="12064" y="5275"/>
                </a:lnTo>
                <a:lnTo>
                  <a:pt x="12049" y="5195"/>
                </a:lnTo>
                <a:lnTo>
                  <a:pt x="12059" y="5163"/>
                </a:lnTo>
                <a:lnTo>
                  <a:pt x="12090" y="5236"/>
                </a:lnTo>
                <a:lnTo>
                  <a:pt x="12122" y="5236"/>
                </a:lnTo>
                <a:lnTo>
                  <a:pt x="12148" y="5214"/>
                </a:lnTo>
                <a:lnTo>
                  <a:pt x="12106" y="5143"/>
                </a:lnTo>
                <a:lnTo>
                  <a:pt x="12174" y="5111"/>
                </a:lnTo>
                <a:lnTo>
                  <a:pt x="12205" y="5121"/>
                </a:lnTo>
                <a:lnTo>
                  <a:pt x="12241" y="5121"/>
                </a:lnTo>
                <a:lnTo>
                  <a:pt x="12241" y="5153"/>
                </a:lnTo>
                <a:lnTo>
                  <a:pt x="12262" y="5214"/>
                </a:lnTo>
                <a:lnTo>
                  <a:pt x="12304" y="5143"/>
                </a:lnTo>
                <a:lnTo>
                  <a:pt x="12323" y="5102"/>
                </a:lnTo>
                <a:lnTo>
                  <a:pt x="12391" y="5092"/>
                </a:lnTo>
                <a:lnTo>
                  <a:pt x="12401" y="5060"/>
                </a:lnTo>
                <a:lnTo>
                  <a:pt x="12349" y="5018"/>
                </a:lnTo>
                <a:lnTo>
                  <a:pt x="12339" y="4967"/>
                </a:lnTo>
                <a:lnTo>
                  <a:pt x="12318" y="4896"/>
                </a:lnTo>
                <a:lnTo>
                  <a:pt x="12335" y="4803"/>
                </a:lnTo>
                <a:lnTo>
                  <a:pt x="12360" y="4752"/>
                </a:lnTo>
                <a:lnTo>
                  <a:pt x="12365" y="4588"/>
                </a:lnTo>
                <a:lnTo>
                  <a:pt x="12381" y="4598"/>
                </a:lnTo>
                <a:lnTo>
                  <a:pt x="12407" y="4569"/>
                </a:lnTo>
                <a:lnTo>
                  <a:pt x="12401" y="4537"/>
                </a:lnTo>
                <a:lnTo>
                  <a:pt x="12438" y="4434"/>
                </a:lnTo>
                <a:lnTo>
                  <a:pt x="12453" y="4364"/>
                </a:lnTo>
                <a:lnTo>
                  <a:pt x="12500" y="4341"/>
                </a:lnTo>
                <a:lnTo>
                  <a:pt x="12505" y="4393"/>
                </a:lnTo>
                <a:lnTo>
                  <a:pt x="12594" y="4425"/>
                </a:lnTo>
                <a:lnTo>
                  <a:pt x="12615" y="4453"/>
                </a:lnTo>
                <a:lnTo>
                  <a:pt x="12568" y="4495"/>
                </a:lnTo>
                <a:lnTo>
                  <a:pt x="12563" y="4518"/>
                </a:lnTo>
                <a:lnTo>
                  <a:pt x="12624" y="4556"/>
                </a:lnTo>
                <a:lnTo>
                  <a:pt x="12620" y="4620"/>
                </a:lnTo>
                <a:lnTo>
                  <a:pt x="12650" y="4649"/>
                </a:lnTo>
                <a:lnTo>
                  <a:pt x="12718" y="4569"/>
                </a:lnTo>
                <a:lnTo>
                  <a:pt x="12775" y="4547"/>
                </a:lnTo>
                <a:lnTo>
                  <a:pt x="12780" y="4495"/>
                </a:lnTo>
                <a:lnTo>
                  <a:pt x="12723" y="4505"/>
                </a:lnTo>
                <a:lnTo>
                  <a:pt x="12692" y="4476"/>
                </a:lnTo>
                <a:lnTo>
                  <a:pt x="12681" y="4393"/>
                </a:lnTo>
                <a:lnTo>
                  <a:pt x="12723" y="4341"/>
                </a:lnTo>
                <a:lnTo>
                  <a:pt x="12775" y="4332"/>
                </a:lnTo>
                <a:lnTo>
                  <a:pt x="12806" y="4290"/>
                </a:lnTo>
                <a:lnTo>
                  <a:pt x="12848" y="4280"/>
                </a:lnTo>
                <a:lnTo>
                  <a:pt x="12893" y="4261"/>
                </a:lnTo>
                <a:close/>
                <a:moveTo>
                  <a:pt x="18497" y="4425"/>
                </a:moveTo>
                <a:lnTo>
                  <a:pt x="18516" y="4537"/>
                </a:lnTo>
                <a:lnTo>
                  <a:pt x="18563" y="4723"/>
                </a:lnTo>
                <a:lnTo>
                  <a:pt x="18512" y="4723"/>
                </a:lnTo>
                <a:lnTo>
                  <a:pt x="18516" y="4835"/>
                </a:lnTo>
                <a:lnTo>
                  <a:pt x="18563" y="4967"/>
                </a:lnTo>
                <a:lnTo>
                  <a:pt x="18626" y="4957"/>
                </a:lnTo>
                <a:lnTo>
                  <a:pt x="18610" y="4813"/>
                </a:lnTo>
                <a:lnTo>
                  <a:pt x="18730" y="4906"/>
                </a:lnTo>
                <a:lnTo>
                  <a:pt x="18730" y="4774"/>
                </a:lnTo>
                <a:lnTo>
                  <a:pt x="18801" y="4733"/>
                </a:lnTo>
                <a:lnTo>
                  <a:pt x="18735" y="4588"/>
                </a:lnTo>
                <a:lnTo>
                  <a:pt x="18719" y="4640"/>
                </a:lnTo>
                <a:lnTo>
                  <a:pt x="18667" y="4607"/>
                </a:lnTo>
                <a:lnTo>
                  <a:pt x="18610" y="4569"/>
                </a:lnTo>
                <a:lnTo>
                  <a:pt x="18497" y="4425"/>
                </a:lnTo>
                <a:close/>
                <a:moveTo>
                  <a:pt x="11319" y="4774"/>
                </a:moveTo>
                <a:lnTo>
                  <a:pt x="11282" y="4826"/>
                </a:lnTo>
                <a:lnTo>
                  <a:pt x="11272" y="4877"/>
                </a:lnTo>
                <a:lnTo>
                  <a:pt x="11287" y="4957"/>
                </a:lnTo>
                <a:lnTo>
                  <a:pt x="11313" y="4989"/>
                </a:lnTo>
                <a:lnTo>
                  <a:pt x="11329" y="4887"/>
                </a:lnTo>
                <a:lnTo>
                  <a:pt x="11319" y="4774"/>
                </a:lnTo>
                <a:close/>
                <a:moveTo>
                  <a:pt x="18652" y="4989"/>
                </a:moveTo>
                <a:lnTo>
                  <a:pt x="18601" y="5009"/>
                </a:lnTo>
                <a:lnTo>
                  <a:pt x="18605" y="5102"/>
                </a:lnTo>
                <a:lnTo>
                  <a:pt x="18657" y="5256"/>
                </a:lnTo>
                <a:lnTo>
                  <a:pt x="18667" y="5419"/>
                </a:lnTo>
                <a:lnTo>
                  <a:pt x="18652" y="5471"/>
                </a:lnTo>
                <a:lnTo>
                  <a:pt x="18601" y="5605"/>
                </a:lnTo>
                <a:lnTo>
                  <a:pt x="18549" y="5544"/>
                </a:lnTo>
                <a:lnTo>
                  <a:pt x="18549" y="5779"/>
                </a:lnTo>
                <a:lnTo>
                  <a:pt x="18481" y="5759"/>
                </a:lnTo>
                <a:lnTo>
                  <a:pt x="18377" y="5801"/>
                </a:lnTo>
                <a:lnTo>
                  <a:pt x="18356" y="5891"/>
                </a:lnTo>
                <a:lnTo>
                  <a:pt x="18316" y="5955"/>
                </a:lnTo>
                <a:lnTo>
                  <a:pt x="18299" y="6045"/>
                </a:lnTo>
                <a:lnTo>
                  <a:pt x="18257" y="6087"/>
                </a:lnTo>
                <a:lnTo>
                  <a:pt x="18299" y="6180"/>
                </a:lnTo>
                <a:lnTo>
                  <a:pt x="18341" y="6221"/>
                </a:lnTo>
                <a:lnTo>
                  <a:pt x="18351" y="6343"/>
                </a:lnTo>
                <a:lnTo>
                  <a:pt x="18393" y="6395"/>
                </a:lnTo>
                <a:lnTo>
                  <a:pt x="18419" y="6334"/>
                </a:lnTo>
                <a:lnTo>
                  <a:pt x="18408" y="6109"/>
                </a:lnTo>
                <a:lnTo>
                  <a:pt x="18330" y="6006"/>
                </a:lnTo>
                <a:lnTo>
                  <a:pt x="18398" y="6006"/>
                </a:lnTo>
                <a:lnTo>
                  <a:pt x="18450" y="5942"/>
                </a:lnTo>
                <a:lnTo>
                  <a:pt x="18542" y="5913"/>
                </a:lnTo>
                <a:lnTo>
                  <a:pt x="18568" y="6016"/>
                </a:lnTo>
                <a:lnTo>
                  <a:pt x="18620" y="6067"/>
                </a:lnTo>
                <a:lnTo>
                  <a:pt x="18667" y="5904"/>
                </a:lnTo>
                <a:lnTo>
                  <a:pt x="18766" y="5904"/>
                </a:lnTo>
                <a:lnTo>
                  <a:pt x="18822" y="5830"/>
                </a:lnTo>
                <a:lnTo>
                  <a:pt x="18827" y="5737"/>
                </a:lnTo>
                <a:lnTo>
                  <a:pt x="18801" y="5666"/>
                </a:lnTo>
                <a:lnTo>
                  <a:pt x="18797" y="5564"/>
                </a:lnTo>
                <a:lnTo>
                  <a:pt x="18756" y="5419"/>
                </a:lnTo>
                <a:lnTo>
                  <a:pt x="18771" y="5288"/>
                </a:lnTo>
                <a:lnTo>
                  <a:pt x="18740" y="5172"/>
                </a:lnTo>
                <a:lnTo>
                  <a:pt x="18652" y="4989"/>
                </a:lnTo>
                <a:close/>
                <a:moveTo>
                  <a:pt x="11313" y="5009"/>
                </a:moveTo>
                <a:lnTo>
                  <a:pt x="11287" y="5050"/>
                </a:lnTo>
                <a:lnTo>
                  <a:pt x="11256" y="5050"/>
                </a:lnTo>
                <a:lnTo>
                  <a:pt x="11267" y="5121"/>
                </a:lnTo>
                <a:lnTo>
                  <a:pt x="11272" y="5288"/>
                </a:lnTo>
                <a:lnTo>
                  <a:pt x="11298" y="5326"/>
                </a:lnTo>
                <a:lnTo>
                  <a:pt x="11319" y="5275"/>
                </a:lnTo>
                <a:lnTo>
                  <a:pt x="11345" y="5288"/>
                </a:lnTo>
                <a:lnTo>
                  <a:pt x="11350" y="5111"/>
                </a:lnTo>
                <a:lnTo>
                  <a:pt x="11313" y="5009"/>
                </a:lnTo>
                <a:close/>
                <a:moveTo>
                  <a:pt x="11675" y="5419"/>
                </a:moveTo>
                <a:lnTo>
                  <a:pt x="11635" y="5429"/>
                </a:lnTo>
                <a:lnTo>
                  <a:pt x="11578" y="5442"/>
                </a:lnTo>
                <a:lnTo>
                  <a:pt x="11510" y="5429"/>
                </a:lnTo>
                <a:lnTo>
                  <a:pt x="11505" y="5503"/>
                </a:lnTo>
                <a:lnTo>
                  <a:pt x="11583" y="5564"/>
                </a:lnTo>
                <a:lnTo>
                  <a:pt x="11614" y="5583"/>
                </a:lnTo>
                <a:lnTo>
                  <a:pt x="11661" y="5634"/>
                </a:lnTo>
                <a:lnTo>
                  <a:pt x="11671" y="5564"/>
                </a:lnTo>
                <a:lnTo>
                  <a:pt x="11661" y="5522"/>
                </a:lnTo>
                <a:lnTo>
                  <a:pt x="11675" y="5419"/>
                </a:lnTo>
                <a:close/>
                <a:moveTo>
                  <a:pt x="12153" y="5759"/>
                </a:moveTo>
                <a:lnTo>
                  <a:pt x="12142" y="5820"/>
                </a:lnTo>
                <a:lnTo>
                  <a:pt x="12215" y="5840"/>
                </a:lnTo>
                <a:lnTo>
                  <a:pt x="12215" y="5862"/>
                </a:lnTo>
                <a:lnTo>
                  <a:pt x="12297" y="5852"/>
                </a:lnTo>
                <a:lnTo>
                  <a:pt x="12304" y="5811"/>
                </a:lnTo>
                <a:lnTo>
                  <a:pt x="12271" y="5830"/>
                </a:lnTo>
                <a:lnTo>
                  <a:pt x="12271" y="5811"/>
                </a:lnTo>
                <a:lnTo>
                  <a:pt x="12231" y="5801"/>
                </a:lnTo>
                <a:lnTo>
                  <a:pt x="12184" y="5801"/>
                </a:lnTo>
                <a:lnTo>
                  <a:pt x="12153" y="5759"/>
                </a:lnTo>
                <a:close/>
                <a:moveTo>
                  <a:pt x="12775" y="5759"/>
                </a:moveTo>
                <a:lnTo>
                  <a:pt x="12723" y="5801"/>
                </a:lnTo>
                <a:lnTo>
                  <a:pt x="12681" y="5801"/>
                </a:lnTo>
                <a:lnTo>
                  <a:pt x="12676" y="5830"/>
                </a:lnTo>
                <a:lnTo>
                  <a:pt x="12671" y="5830"/>
                </a:lnTo>
                <a:lnTo>
                  <a:pt x="12645" y="5840"/>
                </a:lnTo>
                <a:lnTo>
                  <a:pt x="12660" y="5891"/>
                </a:lnTo>
                <a:lnTo>
                  <a:pt x="12692" y="5913"/>
                </a:lnTo>
                <a:lnTo>
                  <a:pt x="12749" y="5862"/>
                </a:lnTo>
                <a:lnTo>
                  <a:pt x="12744" y="5852"/>
                </a:lnTo>
                <a:lnTo>
                  <a:pt x="12738" y="5820"/>
                </a:lnTo>
                <a:lnTo>
                  <a:pt x="12775" y="5759"/>
                </a:lnTo>
                <a:close/>
                <a:moveTo>
                  <a:pt x="18481" y="5942"/>
                </a:moveTo>
                <a:lnTo>
                  <a:pt x="18471" y="5994"/>
                </a:lnTo>
                <a:lnTo>
                  <a:pt x="18434" y="5984"/>
                </a:lnTo>
                <a:lnTo>
                  <a:pt x="18424" y="6067"/>
                </a:lnTo>
                <a:lnTo>
                  <a:pt x="18434" y="6128"/>
                </a:lnTo>
                <a:lnTo>
                  <a:pt x="18481" y="6170"/>
                </a:lnTo>
                <a:lnTo>
                  <a:pt x="18481" y="6087"/>
                </a:lnTo>
                <a:lnTo>
                  <a:pt x="18502" y="6058"/>
                </a:lnTo>
                <a:lnTo>
                  <a:pt x="18533" y="6096"/>
                </a:lnTo>
                <a:lnTo>
                  <a:pt x="18549" y="6016"/>
                </a:lnTo>
                <a:lnTo>
                  <a:pt x="18533" y="5974"/>
                </a:lnTo>
                <a:lnTo>
                  <a:pt x="18481" y="5942"/>
                </a:lnTo>
                <a:close/>
                <a:moveTo>
                  <a:pt x="6229" y="6940"/>
                </a:moveTo>
                <a:lnTo>
                  <a:pt x="6229" y="6950"/>
                </a:lnTo>
                <a:lnTo>
                  <a:pt x="6250" y="7011"/>
                </a:lnTo>
                <a:lnTo>
                  <a:pt x="6240" y="7084"/>
                </a:lnTo>
                <a:lnTo>
                  <a:pt x="6250" y="7094"/>
                </a:lnTo>
                <a:lnTo>
                  <a:pt x="6271" y="7001"/>
                </a:lnTo>
                <a:lnTo>
                  <a:pt x="6229" y="6940"/>
                </a:lnTo>
                <a:close/>
                <a:moveTo>
                  <a:pt x="6182" y="6959"/>
                </a:moveTo>
                <a:lnTo>
                  <a:pt x="6156" y="6969"/>
                </a:lnTo>
                <a:lnTo>
                  <a:pt x="6156" y="7020"/>
                </a:lnTo>
                <a:lnTo>
                  <a:pt x="6219" y="7001"/>
                </a:lnTo>
                <a:lnTo>
                  <a:pt x="6224" y="6959"/>
                </a:lnTo>
                <a:lnTo>
                  <a:pt x="6182" y="6959"/>
                </a:lnTo>
                <a:close/>
                <a:moveTo>
                  <a:pt x="17972" y="7174"/>
                </a:moveTo>
                <a:lnTo>
                  <a:pt x="17937" y="7277"/>
                </a:lnTo>
                <a:lnTo>
                  <a:pt x="17916" y="7412"/>
                </a:lnTo>
                <a:lnTo>
                  <a:pt x="17932" y="7514"/>
                </a:lnTo>
                <a:lnTo>
                  <a:pt x="17972" y="7627"/>
                </a:lnTo>
                <a:lnTo>
                  <a:pt x="17988" y="7514"/>
                </a:lnTo>
                <a:lnTo>
                  <a:pt x="18005" y="7299"/>
                </a:lnTo>
                <a:lnTo>
                  <a:pt x="18005" y="7216"/>
                </a:lnTo>
                <a:lnTo>
                  <a:pt x="17972" y="7174"/>
                </a:lnTo>
                <a:close/>
                <a:moveTo>
                  <a:pt x="6182" y="7187"/>
                </a:moveTo>
                <a:lnTo>
                  <a:pt x="6167" y="7277"/>
                </a:lnTo>
                <a:lnTo>
                  <a:pt x="6182" y="7309"/>
                </a:lnTo>
                <a:lnTo>
                  <a:pt x="6193" y="7393"/>
                </a:lnTo>
                <a:lnTo>
                  <a:pt x="6208" y="7380"/>
                </a:lnTo>
                <a:lnTo>
                  <a:pt x="6214" y="7309"/>
                </a:lnTo>
                <a:lnTo>
                  <a:pt x="6203" y="7197"/>
                </a:lnTo>
                <a:lnTo>
                  <a:pt x="6182" y="7187"/>
                </a:lnTo>
                <a:close/>
                <a:moveTo>
                  <a:pt x="5923" y="7463"/>
                </a:moveTo>
                <a:lnTo>
                  <a:pt x="5908" y="7473"/>
                </a:lnTo>
                <a:lnTo>
                  <a:pt x="5861" y="7495"/>
                </a:lnTo>
                <a:lnTo>
                  <a:pt x="5830" y="7514"/>
                </a:lnTo>
                <a:lnTo>
                  <a:pt x="5800" y="7547"/>
                </a:lnTo>
                <a:lnTo>
                  <a:pt x="5783" y="7598"/>
                </a:lnTo>
                <a:lnTo>
                  <a:pt x="5753" y="7636"/>
                </a:lnTo>
                <a:lnTo>
                  <a:pt x="5774" y="7649"/>
                </a:lnTo>
                <a:lnTo>
                  <a:pt x="5804" y="7636"/>
                </a:lnTo>
                <a:lnTo>
                  <a:pt x="5814" y="7607"/>
                </a:lnTo>
                <a:lnTo>
                  <a:pt x="5840" y="7598"/>
                </a:lnTo>
                <a:lnTo>
                  <a:pt x="5887" y="7534"/>
                </a:lnTo>
                <a:lnTo>
                  <a:pt x="5944" y="7534"/>
                </a:lnTo>
                <a:lnTo>
                  <a:pt x="5923" y="7575"/>
                </a:lnTo>
                <a:lnTo>
                  <a:pt x="5939" y="7598"/>
                </a:lnTo>
                <a:lnTo>
                  <a:pt x="6017" y="7617"/>
                </a:lnTo>
                <a:lnTo>
                  <a:pt x="6033" y="7649"/>
                </a:lnTo>
                <a:lnTo>
                  <a:pt x="6085" y="7688"/>
                </a:lnTo>
                <a:lnTo>
                  <a:pt x="6120" y="7678"/>
                </a:lnTo>
                <a:lnTo>
                  <a:pt x="6130" y="7761"/>
                </a:lnTo>
                <a:lnTo>
                  <a:pt x="6146" y="7790"/>
                </a:lnTo>
                <a:lnTo>
                  <a:pt x="6188" y="7803"/>
                </a:lnTo>
                <a:lnTo>
                  <a:pt x="6208" y="7842"/>
                </a:lnTo>
                <a:lnTo>
                  <a:pt x="6162" y="7916"/>
                </a:lnTo>
                <a:lnTo>
                  <a:pt x="6250" y="7906"/>
                </a:lnTo>
                <a:lnTo>
                  <a:pt x="6292" y="7916"/>
                </a:lnTo>
                <a:lnTo>
                  <a:pt x="6328" y="7906"/>
                </a:lnTo>
                <a:lnTo>
                  <a:pt x="6370" y="7893"/>
                </a:lnTo>
                <a:lnTo>
                  <a:pt x="6379" y="7855"/>
                </a:lnTo>
                <a:lnTo>
                  <a:pt x="6337" y="7803"/>
                </a:lnTo>
                <a:lnTo>
                  <a:pt x="6297" y="7790"/>
                </a:lnTo>
                <a:lnTo>
                  <a:pt x="6302" y="7761"/>
                </a:lnTo>
                <a:lnTo>
                  <a:pt x="6266" y="7729"/>
                </a:lnTo>
                <a:lnTo>
                  <a:pt x="6245" y="7729"/>
                </a:lnTo>
                <a:lnTo>
                  <a:pt x="6214" y="7668"/>
                </a:lnTo>
                <a:lnTo>
                  <a:pt x="6167" y="7585"/>
                </a:lnTo>
                <a:lnTo>
                  <a:pt x="6151" y="7556"/>
                </a:lnTo>
                <a:lnTo>
                  <a:pt x="6094" y="7566"/>
                </a:lnTo>
                <a:lnTo>
                  <a:pt x="6073" y="7524"/>
                </a:lnTo>
                <a:lnTo>
                  <a:pt x="6022" y="7473"/>
                </a:lnTo>
                <a:lnTo>
                  <a:pt x="5975" y="7473"/>
                </a:lnTo>
                <a:lnTo>
                  <a:pt x="5923" y="7463"/>
                </a:lnTo>
                <a:close/>
                <a:moveTo>
                  <a:pt x="1322" y="7598"/>
                </a:moveTo>
                <a:lnTo>
                  <a:pt x="1310" y="7607"/>
                </a:lnTo>
                <a:lnTo>
                  <a:pt x="1305" y="7617"/>
                </a:lnTo>
                <a:lnTo>
                  <a:pt x="1326" y="7636"/>
                </a:lnTo>
                <a:lnTo>
                  <a:pt x="1331" y="7627"/>
                </a:lnTo>
                <a:lnTo>
                  <a:pt x="1336" y="7598"/>
                </a:lnTo>
                <a:lnTo>
                  <a:pt x="1322" y="7598"/>
                </a:lnTo>
                <a:close/>
                <a:moveTo>
                  <a:pt x="1409" y="7659"/>
                </a:moveTo>
                <a:lnTo>
                  <a:pt x="1388" y="7678"/>
                </a:lnTo>
                <a:lnTo>
                  <a:pt x="1388" y="7688"/>
                </a:lnTo>
                <a:lnTo>
                  <a:pt x="1394" y="7720"/>
                </a:lnTo>
                <a:lnTo>
                  <a:pt x="1414" y="7720"/>
                </a:lnTo>
                <a:lnTo>
                  <a:pt x="1420" y="7720"/>
                </a:lnTo>
                <a:lnTo>
                  <a:pt x="1409" y="7668"/>
                </a:lnTo>
                <a:lnTo>
                  <a:pt x="1409" y="7659"/>
                </a:lnTo>
                <a:close/>
                <a:moveTo>
                  <a:pt x="1446" y="7729"/>
                </a:moveTo>
                <a:lnTo>
                  <a:pt x="1440" y="7752"/>
                </a:lnTo>
                <a:lnTo>
                  <a:pt x="1472" y="7752"/>
                </a:lnTo>
                <a:lnTo>
                  <a:pt x="1472" y="7739"/>
                </a:lnTo>
                <a:lnTo>
                  <a:pt x="1446" y="7729"/>
                </a:lnTo>
                <a:close/>
                <a:moveTo>
                  <a:pt x="1477" y="7761"/>
                </a:moveTo>
                <a:lnTo>
                  <a:pt x="1472" y="7771"/>
                </a:lnTo>
                <a:lnTo>
                  <a:pt x="1472" y="7781"/>
                </a:lnTo>
                <a:lnTo>
                  <a:pt x="1477" y="7790"/>
                </a:lnTo>
                <a:lnTo>
                  <a:pt x="1482" y="7822"/>
                </a:lnTo>
                <a:lnTo>
                  <a:pt x="1503" y="7813"/>
                </a:lnTo>
                <a:lnTo>
                  <a:pt x="1513" y="7790"/>
                </a:lnTo>
                <a:lnTo>
                  <a:pt x="1498" y="7771"/>
                </a:lnTo>
                <a:lnTo>
                  <a:pt x="1477" y="7761"/>
                </a:lnTo>
                <a:close/>
                <a:moveTo>
                  <a:pt x="1513" y="7864"/>
                </a:moveTo>
                <a:lnTo>
                  <a:pt x="1508" y="7874"/>
                </a:lnTo>
                <a:lnTo>
                  <a:pt x="1508" y="7893"/>
                </a:lnTo>
                <a:lnTo>
                  <a:pt x="1492" y="7925"/>
                </a:lnTo>
                <a:lnTo>
                  <a:pt x="1487" y="7935"/>
                </a:lnTo>
                <a:lnTo>
                  <a:pt x="1492" y="7986"/>
                </a:lnTo>
                <a:lnTo>
                  <a:pt x="1487" y="8028"/>
                </a:lnTo>
                <a:lnTo>
                  <a:pt x="1498" y="8047"/>
                </a:lnTo>
                <a:lnTo>
                  <a:pt x="1513" y="8018"/>
                </a:lnTo>
                <a:lnTo>
                  <a:pt x="1534" y="7996"/>
                </a:lnTo>
                <a:lnTo>
                  <a:pt x="1560" y="7967"/>
                </a:lnTo>
                <a:lnTo>
                  <a:pt x="1555" y="7916"/>
                </a:lnTo>
                <a:lnTo>
                  <a:pt x="1543" y="7893"/>
                </a:lnTo>
                <a:lnTo>
                  <a:pt x="1534" y="7883"/>
                </a:lnTo>
                <a:lnTo>
                  <a:pt x="1518" y="7864"/>
                </a:lnTo>
                <a:lnTo>
                  <a:pt x="1513" y="7864"/>
                </a:lnTo>
                <a:close/>
                <a:moveTo>
                  <a:pt x="17371" y="7883"/>
                </a:moveTo>
                <a:lnTo>
                  <a:pt x="17310" y="7925"/>
                </a:lnTo>
                <a:lnTo>
                  <a:pt x="17284" y="7986"/>
                </a:lnTo>
                <a:lnTo>
                  <a:pt x="17294" y="8098"/>
                </a:lnTo>
                <a:lnTo>
                  <a:pt x="17345" y="8140"/>
                </a:lnTo>
                <a:lnTo>
                  <a:pt x="17392" y="8079"/>
                </a:lnTo>
                <a:lnTo>
                  <a:pt x="17402" y="7996"/>
                </a:lnTo>
                <a:lnTo>
                  <a:pt x="17423" y="7935"/>
                </a:lnTo>
                <a:lnTo>
                  <a:pt x="17402" y="7883"/>
                </a:lnTo>
                <a:lnTo>
                  <a:pt x="17371" y="7883"/>
                </a:lnTo>
                <a:close/>
                <a:moveTo>
                  <a:pt x="6436" y="7906"/>
                </a:moveTo>
                <a:lnTo>
                  <a:pt x="6422" y="7944"/>
                </a:lnTo>
                <a:lnTo>
                  <a:pt x="6457" y="7967"/>
                </a:lnTo>
                <a:lnTo>
                  <a:pt x="6452" y="8018"/>
                </a:lnTo>
                <a:lnTo>
                  <a:pt x="6478" y="8079"/>
                </a:lnTo>
                <a:lnTo>
                  <a:pt x="6452" y="8111"/>
                </a:lnTo>
                <a:lnTo>
                  <a:pt x="6410" y="8098"/>
                </a:lnTo>
                <a:lnTo>
                  <a:pt x="6354" y="8079"/>
                </a:lnTo>
                <a:lnTo>
                  <a:pt x="6349" y="8121"/>
                </a:lnTo>
                <a:lnTo>
                  <a:pt x="6379" y="8163"/>
                </a:lnTo>
                <a:lnTo>
                  <a:pt x="6405" y="8140"/>
                </a:lnTo>
                <a:lnTo>
                  <a:pt x="6441" y="8150"/>
                </a:lnTo>
                <a:lnTo>
                  <a:pt x="6473" y="8140"/>
                </a:lnTo>
                <a:lnTo>
                  <a:pt x="6509" y="8163"/>
                </a:lnTo>
                <a:lnTo>
                  <a:pt x="6509" y="8201"/>
                </a:lnTo>
                <a:lnTo>
                  <a:pt x="6525" y="8224"/>
                </a:lnTo>
                <a:lnTo>
                  <a:pt x="6556" y="8130"/>
                </a:lnTo>
                <a:lnTo>
                  <a:pt x="6577" y="8111"/>
                </a:lnTo>
                <a:lnTo>
                  <a:pt x="6582" y="8140"/>
                </a:lnTo>
                <a:lnTo>
                  <a:pt x="6608" y="8130"/>
                </a:lnTo>
                <a:lnTo>
                  <a:pt x="6618" y="8111"/>
                </a:lnTo>
                <a:lnTo>
                  <a:pt x="6639" y="8121"/>
                </a:lnTo>
                <a:lnTo>
                  <a:pt x="6664" y="8111"/>
                </a:lnTo>
                <a:lnTo>
                  <a:pt x="6690" y="8140"/>
                </a:lnTo>
                <a:lnTo>
                  <a:pt x="6716" y="8089"/>
                </a:lnTo>
                <a:lnTo>
                  <a:pt x="6690" y="8037"/>
                </a:lnTo>
                <a:lnTo>
                  <a:pt x="6664" y="8028"/>
                </a:lnTo>
                <a:lnTo>
                  <a:pt x="6669" y="7986"/>
                </a:lnTo>
                <a:lnTo>
                  <a:pt x="6634" y="7996"/>
                </a:lnTo>
                <a:lnTo>
                  <a:pt x="6629" y="7944"/>
                </a:lnTo>
                <a:lnTo>
                  <a:pt x="6613" y="7944"/>
                </a:lnTo>
                <a:lnTo>
                  <a:pt x="6577" y="7916"/>
                </a:lnTo>
                <a:lnTo>
                  <a:pt x="6530" y="7916"/>
                </a:lnTo>
                <a:lnTo>
                  <a:pt x="6525" y="7935"/>
                </a:lnTo>
                <a:lnTo>
                  <a:pt x="6473" y="7916"/>
                </a:lnTo>
                <a:lnTo>
                  <a:pt x="6436" y="7906"/>
                </a:lnTo>
                <a:close/>
                <a:moveTo>
                  <a:pt x="6151" y="8098"/>
                </a:moveTo>
                <a:lnTo>
                  <a:pt x="6125" y="8111"/>
                </a:lnTo>
                <a:lnTo>
                  <a:pt x="6115" y="8140"/>
                </a:lnTo>
                <a:lnTo>
                  <a:pt x="6146" y="8191"/>
                </a:lnTo>
                <a:lnTo>
                  <a:pt x="6177" y="8214"/>
                </a:lnTo>
                <a:lnTo>
                  <a:pt x="6198" y="8182"/>
                </a:lnTo>
                <a:lnTo>
                  <a:pt x="6240" y="8182"/>
                </a:lnTo>
                <a:lnTo>
                  <a:pt x="6234" y="8150"/>
                </a:lnTo>
                <a:lnTo>
                  <a:pt x="6203" y="8111"/>
                </a:lnTo>
                <a:lnTo>
                  <a:pt x="6162" y="8098"/>
                </a:lnTo>
                <a:lnTo>
                  <a:pt x="6151" y="8098"/>
                </a:lnTo>
                <a:close/>
                <a:moveTo>
                  <a:pt x="6789" y="8098"/>
                </a:moveTo>
                <a:lnTo>
                  <a:pt x="6778" y="8121"/>
                </a:lnTo>
                <a:lnTo>
                  <a:pt x="6778" y="8172"/>
                </a:lnTo>
                <a:lnTo>
                  <a:pt x="6815" y="8172"/>
                </a:lnTo>
                <a:lnTo>
                  <a:pt x="6862" y="8172"/>
                </a:lnTo>
                <a:lnTo>
                  <a:pt x="6877" y="8140"/>
                </a:lnTo>
                <a:lnTo>
                  <a:pt x="6867" y="8111"/>
                </a:lnTo>
                <a:lnTo>
                  <a:pt x="6836" y="8098"/>
                </a:lnTo>
                <a:lnTo>
                  <a:pt x="6789" y="8098"/>
                </a:lnTo>
                <a:close/>
                <a:moveTo>
                  <a:pt x="18014" y="8098"/>
                </a:moveTo>
                <a:lnTo>
                  <a:pt x="18009" y="8224"/>
                </a:lnTo>
                <a:lnTo>
                  <a:pt x="18019" y="8439"/>
                </a:lnTo>
                <a:lnTo>
                  <a:pt x="17993" y="8387"/>
                </a:lnTo>
                <a:lnTo>
                  <a:pt x="18005" y="8522"/>
                </a:lnTo>
                <a:lnTo>
                  <a:pt x="18014" y="8583"/>
                </a:lnTo>
                <a:lnTo>
                  <a:pt x="18050" y="8653"/>
                </a:lnTo>
                <a:lnTo>
                  <a:pt x="18056" y="8612"/>
                </a:lnTo>
                <a:lnTo>
                  <a:pt x="18076" y="8644"/>
                </a:lnTo>
                <a:lnTo>
                  <a:pt x="18061" y="8676"/>
                </a:lnTo>
                <a:lnTo>
                  <a:pt x="18061" y="8737"/>
                </a:lnTo>
                <a:lnTo>
                  <a:pt x="18092" y="8766"/>
                </a:lnTo>
                <a:lnTo>
                  <a:pt x="18144" y="8747"/>
                </a:lnTo>
                <a:lnTo>
                  <a:pt x="18191" y="8830"/>
                </a:lnTo>
                <a:lnTo>
                  <a:pt x="18201" y="8779"/>
                </a:lnTo>
                <a:lnTo>
                  <a:pt x="18226" y="8849"/>
                </a:lnTo>
                <a:lnTo>
                  <a:pt x="18278" y="8910"/>
                </a:lnTo>
                <a:lnTo>
                  <a:pt x="18283" y="8849"/>
                </a:lnTo>
                <a:lnTo>
                  <a:pt x="18257" y="8817"/>
                </a:lnTo>
                <a:lnTo>
                  <a:pt x="18264" y="8747"/>
                </a:lnTo>
                <a:lnTo>
                  <a:pt x="18180" y="8663"/>
                </a:lnTo>
                <a:lnTo>
                  <a:pt x="18154" y="8686"/>
                </a:lnTo>
                <a:lnTo>
                  <a:pt x="18123" y="8663"/>
                </a:lnTo>
                <a:lnTo>
                  <a:pt x="18102" y="8560"/>
                </a:lnTo>
                <a:lnTo>
                  <a:pt x="18102" y="8448"/>
                </a:lnTo>
                <a:lnTo>
                  <a:pt x="18134" y="8406"/>
                </a:lnTo>
                <a:lnTo>
                  <a:pt x="18139" y="8294"/>
                </a:lnTo>
                <a:lnTo>
                  <a:pt x="18113" y="8191"/>
                </a:lnTo>
                <a:lnTo>
                  <a:pt x="18118" y="8140"/>
                </a:lnTo>
                <a:lnTo>
                  <a:pt x="18108" y="8098"/>
                </a:lnTo>
                <a:lnTo>
                  <a:pt x="18092" y="8140"/>
                </a:lnTo>
                <a:lnTo>
                  <a:pt x="18050" y="8098"/>
                </a:lnTo>
                <a:lnTo>
                  <a:pt x="18014" y="8098"/>
                </a:lnTo>
                <a:close/>
                <a:moveTo>
                  <a:pt x="18045" y="8788"/>
                </a:moveTo>
                <a:lnTo>
                  <a:pt x="18082" y="8891"/>
                </a:lnTo>
                <a:lnTo>
                  <a:pt x="18113" y="8961"/>
                </a:lnTo>
                <a:lnTo>
                  <a:pt x="18123" y="8840"/>
                </a:lnTo>
                <a:lnTo>
                  <a:pt x="18097" y="8788"/>
                </a:lnTo>
                <a:lnTo>
                  <a:pt x="18045" y="8788"/>
                </a:lnTo>
                <a:close/>
                <a:moveTo>
                  <a:pt x="18290" y="8910"/>
                </a:moveTo>
                <a:lnTo>
                  <a:pt x="18335" y="9013"/>
                </a:lnTo>
                <a:lnTo>
                  <a:pt x="18335" y="9064"/>
                </a:lnTo>
                <a:lnTo>
                  <a:pt x="18299" y="9055"/>
                </a:lnTo>
                <a:lnTo>
                  <a:pt x="18316" y="9138"/>
                </a:lnTo>
                <a:lnTo>
                  <a:pt x="18335" y="9148"/>
                </a:lnTo>
                <a:lnTo>
                  <a:pt x="18341" y="9241"/>
                </a:lnTo>
                <a:lnTo>
                  <a:pt x="18367" y="9209"/>
                </a:lnTo>
                <a:lnTo>
                  <a:pt x="18351" y="9125"/>
                </a:lnTo>
                <a:lnTo>
                  <a:pt x="18346" y="9074"/>
                </a:lnTo>
                <a:lnTo>
                  <a:pt x="18393" y="9116"/>
                </a:lnTo>
                <a:lnTo>
                  <a:pt x="18367" y="8961"/>
                </a:lnTo>
                <a:lnTo>
                  <a:pt x="18346" y="8910"/>
                </a:lnTo>
                <a:lnTo>
                  <a:pt x="18290" y="8910"/>
                </a:lnTo>
                <a:close/>
                <a:moveTo>
                  <a:pt x="18154" y="9003"/>
                </a:moveTo>
                <a:lnTo>
                  <a:pt x="18165" y="9064"/>
                </a:lnTo>
                <a:lnTo>
                  <a:pt x="18165" y="9138"/>
                </a:lnTo>
                <a:lnTo>
                  <a:pt x="18170" y="9199"/>
                </a:lnTo>
                <a:lnTo>
                  <a:pt x="18205" y="9157"/>
                </a:lnTo>
                <a:lnTo>
                  <a:pt x="18231" y="9096"/>
                </a:lnTo>
                <a:lnTo>
                  <a:pt x="18226" y="9045"/>
                </a:lnTo>
                <a:lnTo>
                  <a:pt x="18191" y="9045"/>
                </a:lnTo>
                <a:lnTo>
                  <a:pt x="18154" y="9003"/>
                </a:lnTo>
                <a:close/>
                <a:moveTo>
                  <a:pt x="18014" y="9074"/>
                </a:moveTo>
                <a:lnTo>
                  <a:pt x="17988" y="9209"/>
                </a:lnTo>
                <a:lnTo>
                  <a:pt x="17958" y="9302"/>
                </a:lnTo>
                <a:lnTo>
                  <a:pt x="17916" y="9382"/>
                </a:lnTo>
                <a:lnTo>
                  <a:pt x="17890" y="9475"/>
                </a:lnTo>
                <a:lnTo>
                  <a:pt x="17962" y="9353"/>
                </a:lnTo>
                <a:lnTo>
                  <a:pt x="17993" y="9260"/>
                </a:lnTo>
                <a:lnTo>
                  <a:pt x="18031" y="9176"/>
                </a:lnTo>
                <a:lnTo>
                  <a:pt x="18014" y="9074"/>
                </a:lnTo>
                <a:close/>
                <a:moveTo>
                  <a:pt x="18290" y="9087"/>
                </a:moveTo>
                <a:lnTo>
                  <a:pt x="18252" y="9218"/>
                </a:lnTo>
                <a:lnTo>
                  <a:pt x="18257" y="9125"/>
                </a:lnTo>
                <a:lnTo>
                  <a:pt x="18222" y="9138"/>
                </a:lnTo>
                <a:lnTo>
                  <a:pt x="18222" y="9218"/>
                </a:lnTo>
                <a:lnTo>
                  <a:pt x="18205" y="9260"/>
                </a:lnTo>
                <a:lnTo>
                  <a:pt x="18196" y="9302"/>
                </a:lnTo>
                <a:lnTo>
                  <a:pt x="18238" y="9395"/>
                </a:lnTo>
                <a:lnTo>
                  <a:pt x="18257" y="9353"/>
                </a:lnTo>
                <a:lnTo>
                  <a:pt x="18269" y="9260"/>
                </a:lnTo>
                <a:lnTo>
                  <a:pt x="18290" y="9218"/>
                </a:lnTo>
                <a:lnTo>
                  <a:pt x="18290" y="9087"/>
                </a:lnTo>
                <a:close/>
                <a:moveTo>
                  <a:pt x="7110" y="9138"/>
                </a:moveTo>
                <a:lnTo>
                  <a:pt x="7074" y="9157"/>
                </a:lnTo>
                <a:lnTo>
                  <a:pt x="7074" y="9209"/>
                </a:lnTo>
                <a:lnTo>
                  <a:pt x="7058" y="9250"/>
                </a:lnTo>
                <a:lnTo>
                  <a:pt x="7069" y="9260"/>
                </a:lnTo>
                <a:lnTo>
                  <a:pt x="7121" y="9241"/>
                </a:lnTo>
                <a:lnTo>
                  <a:pt x="7126" y="9138"/>
                </a:lnTo>
                <a:lnTo>
                  <a:pt x="7110" y="9138"/>
                </a:lnTo>
                <a:close/>
                <a:moveTo>
                  <a:pt x="15647" y="9279"/>
                </a:moveTo>
                <a:lnTo>
                  <a:pt x="15621" y="9507"/>
                </a:lnTo>
                <a:lnTo>
                  <a:pt x="15635" y="9703"/>
                </a:lnTo>
                <a:lnTo>
                  <a:pt x="15666" y="9805"/>
                </a:lnTo>
                <a:lnTo>
                  <a:pt x="15718" y="9773"/>
                </a:lnTo>
                <a:lnTo>
                  <a:pt x="15744" y="9732"/>
                </a:lnTo>
                <a:lnTo>
                  <a:pt x="15750" y="9600"/>
                </a:lnTo>
                <a:lnTo>
                  <a:pt x="15718" y="9456"/>
                </a:lnTo>
                <a:lnTo>
                  <a:pt x="15687" y="9353"/>
                </a:lnTo>
                <a:lnTo>
                  <a:pt x="15647" y="9279"/>
                </a:lnTo>
                <a:close/>
                <a:moveTo>
                  <a:pt x="18382" y="9292"/>
                </a:moveTo>
                <a:lnTo>
                  <a:pt x="18387" y="9395"/>
                </a:lnTo>
                <a:lnTo>
                  <a:pt x="18346" y="9404"/>
                </a:lnTo>
                <a:lnTo>
                  <a:pt x="18335" y="9456"/>
                </a:lnTo>
                <a:lnTo>
                  <a:pt x="18294" y="9497"/>
                </a:lnTo>
                <a:lnTo>
                  <a:pt x="18269" y="9433"/>
                </a:lnTo>
                <a:lnTo>
                  <a:pt x="18238" y="9484"/>
                </a:lnTo>
                <a:lnTo>
                  <a:pt x="18201" y="9526"/>
                </a:lnTo>
                <a:lnTo>
                  <a:pt x="18180" y="9639"/>
                </a:lnTo>
                <a:lnTo>
                  <a:pt x="18196" y="9680"/>
                </a:lnTo>
                <a:lnTo>
                  <a:pt x="18238" y="9600"/>
                </a:lnTo>
                <a:lnTo>
                  <a:pt x="18264" y="9610"/>
                </a:lnTo>
                <a:lnTo>
                  <a:pt x="18283" y="9558"/>
                </a:lnTo>
                <a:lnTo>
                  <a:pt x="18320" y="9619"/>
                </a:lnTo>
                <a:lnTo>
                  <a:pt x="18304" y="9680"/>
                </a:lnTo>
                <a:lnTo>
                  <a:pt x="18325" y="9783"/>
                </a:lnTo>
                <a:lnTo>
                  <a:pt x="18398" y="9857"/>
                </a:lnTo>
                <a:lnTo>
                  <a:pt x="18413" y="9793"/>
                </a:lnTo>
                <a:lnTo>
                  <a:pt x="18393" y="9690"/>
                </a:lnTo>
                <a:lnTo>
                  <a:pt x="18419" y="9629"/>
                </a:lnTo>
                <a:lnTo>
                  <a:pt x="18445" y="9764"/>
                </a:lnTo>
                <a:lnTo>
                  <a:pt x="18460" y="9639"/>
                </a:lnTo>
                <a:lnTo>
                  <a:pt x="18455" y="9568"/>
                </a:lnTo>
                <a:lnTo>
                  <a:pt x="18445" y="9475"/>
                </a:lnTo>
                <a:lnTo>
                  <a:pt x="18439" y="9424"/>
                </a:lnTo>
                <a:lnTo>
                  <a:pt x="18434" y="9353"/>
                </a:lnTo>
                <a:lnTo>
                  <a:pt x="18382" y="9292"/>
                </a:lnTo>
                <a:close/>
                <a:moveTo>
                  <a:pt x="17869" y="9680"/>
                </a:moveTo>
                <a:lnTo>
                  <a:pt x="17843" y="9783"/>
                </a:lnTo>
                <a:lnTo>
                  <a:pt x="17797" y="9876"/>
                </a:lnTo>
                <a:lnTo>
                  <a:pt x="17750" y="9947"/>
                </a:lnTo>
                <a:lnTo>
                  <a:pt x="17724" y="9998"/>
                </a:lnTo>
                <a:lnTo>
                  <a:pt x="17698" y="10091"/>
                </a:lnTo>
                <a:lnTo>
                  <a:pt x="17656" y="10194"/>
                </a:lnTo>
                <a:lnTo>
                  <a:pt x="17584" y="10226"/>
                </a:lnTo>
                <a:lnTo>
                  <a:pt x="17558" y="10255"/>
                </a:lnTo>
                <a:lnTo>
                  <a:pt x="17548" y="10370"/>
                </a:lnTo>
                <a:lnTo>
                  <a:pt x="17501" y="10389"/>
                </a:lnTo>
                <a:lnTo>
                  <a:pt x="17454" y="10348"/>
                </a:lnTo>
                <a:lnTo>
                  <a:pt x="17418" y="10441"/>
                </a:lnTo>
                <a:lnTo>
                  <a:pt x="17413" y="10563"/>
                </a:lnTo>
                <a:lnTo>
                  <a:pt x="17423" y="10678"/>
                </a:lnTo>
                <a:lnTo>
                  <a:pt x="17449" y="10800"/>
                </a:lnTo>
                <a:lnTo>
                  <a:pt x="17480" y="10842"/>
                </a:lnTo>
                <a:lnTo>
                  <a:pt x="17486" y="11015"/>
                </a:lnTo>
                <a:lnTo>
                  <a:pt x="17538" y="11037"/>
                </a:lnTo>
                <a:lnTo>
                  <a:pt x="17579" y="11025"/>
                </a:lnTo>
                <a:lnTo>
                  <a:pt x="17600" y="11098"/>
                </a:lnTo>
                <a:lnTo>
                  <a:pt x="17673" y="11047"/>
                </a:lnTo>
                <a:lnTo>
                  <a:pt x="17703" y="11089"/>
                </a:lnTo>
                <a:lnTo>
                  <a:pt x="17745" y="11098"/>
                </a:lnTo>
                <a:lnTo>
                  <a:pt x="17765" y="11179"/>
                </a:lnTo>
                <a:lnTo>
                  <a:pt x="17838" y="11118"/>
                </a:lnTo>
                <a:lnTo>
                  <a:pt x="17843" y="11169"/>
                </a:lnTo>
                <a:lnTo>
                  <a:pt x="17875" y="10954"/>
                </a:lnTo>
                <a:lnTo>
                  <a:pt x="17875" y="10819"/>
                </a:lnTo>
                <a:lnTo>
                  <a:pt x="17937" y="10729"/>
                </a:lnTo>
                <a:lnTo>
                  <a:pt x="17932" y="10604"/>
                </a:lnTo>
                <a:lnTo>
                  <a:pt x="17953" y="10511"/>
                </a:lnTo>
                <a:lnTo>
                  <a:pt x="18024" y="10492"/>
                </a:lnTo>
                <a:lnTo>
                  <a:pt x="17953" y="10370"/>
                </a:lnTo>
                <a:lnTo>
                  <a:pt x="17962" y="10306"/>
                </a:lnTo>
                <a:lnTo>
                  <a:pt x="17916" y="10174"/>
                </a:lnTo>
                <a:lnTo>
                  <a:pt x="17946" y="10062"/>
                </a:lnTo>
                <a:lnTo>
                  <a:pt x="17993" y="10011"/>
                </a:lnTo>
                <a:lnTo>
                  <a:pt x="17979" y="9947"/>
                </a:lnTo>
                <a:lnTo>
                  <a:pt x="18019" y="9937"/>
                </a:lnTo>
                <a:lnTo>
                  <a:pt x="18024" y="9886"/>
                </a:lnTo>
                <a:lnTo>
                  <a:pt x="17972" y="9844"/>
                </a:lnTo>
                <a:lnTo>
                  <a:pt x="17932" y="9805"/>
                </a:lnTo>
                <a:lnTo>
                  <a:pt x="17927" y="9741"/>
                </a:lnTo>
                <a:lnTo>
                  <a:pt x="17894" y="9680"/>
                </a:lnTo>
                <a:lnTo>
                  <a:pt x="17869" y="9680"/>
                </a:lnTo>
                <a:close/>
                <a:moveTo>
                  <a:pt x="16573" y="9876"/>
                </a:moveTo>
                <a:lnTo>
                  <a:pt x="16584" y="9937"/>
                </a:lnTo>
                <a:lnTo>
                  <a:pt x="16646" y="10091"/>
                </a:lnTo>
                <a:lnTo>
                  <a:pt x="16698" y="10174"/>
                </a:lnTo>
                <a:lnTo>
                  <a:pt x="16728" y="10287"/>
                </a:lnTo>
                <a:lnTo>
                  <a:pt x="16787" y="10370"/>
                </a:lnTo>
                <a:lnTo>
                  <a:pt x="16806" y="10482"/>
                </a:lnTo>
                <a:lnTo>
                  <a:pt x="16827" y="10595"/>
                </a:lnTo>
                <a:lnTo>
                  <a:pt x="16879" y="10707"/>
                </a:lnTo>
                <a:lnTo>
                  <a:pt x="16926" y="10903"/>
                </a:lnTo>
                <a:lnTo>
                  <a:pt x="16952" y="11005"/>
                </a:lnTo>
                <a:lnTo>
                  <a:pt x="16999" y="11108"/>
                </a:lnTo>
                <a:lnTo>
                  <a:pt x="17020" y="11191"/>
                </a:lnTo>
                <a:lnTo>
                  <a:pt x="17098" y="11304"/>
                </a:lnTo>
                <a:lnTo>
                  <a:pt x="17143" y="11416"/>
                </a:lnTo>
                <a:lnTo>
                  <a:pt x="17211" y="11416"/>
                </a:lnTo>
                <a:lnTo>
                  <a:pt x="17221" y="11201"/>
                </a:lnTo>
                <a:lnTo>
                  <a:pt x="17237" y="11037"/>
                </a:lnTo>
                <a:lnTo>
                  <a:pt x="17211" y="10954"/>
                </a:lnTo>
                <a:lnTo>
                  <a:pt x="17164" y="10935"/>
                </a:lnTo>
                <a:lnTo>
                  <a:pt x="17143" y="10861"/>
                </a:lnTo>
                <a:lnTo>
                  <a:pt x="17133" y="10768"/>
                </a:lnTo>
                <a:lnTo>
                  <a:pt x="17112" y="10758"/>
                </a:lnTo>
                <a:lnTo>
                  <a:pt x="17081" y="10717"/>
                </a:lnTo>
                <a:lnTo>
                  <a:pt x="17102" y="10604"/>
                </a:lnTo>
                <a:lnTo>
                  <a:pt x="17056" y="10543"/>
                </a:lnTo>
                <a:lnTo>
                  <a:pt x="17020" y="10431"/>
                </a:lnTo>
                <a:lnTo>
                  <a:pt x="16968" y="10338"/>
                </a:lnTo>
                <a:lnTo>
                  <a:pt x="16910" y="10338"/>
                </a:lnTo>
                <a:lnTo>
                  <a:pt x="16848" y="10184"/>
                </a:lnTo>
                <a:lnTo>
                  <a:pt x="16813" y="10133"/>
                </a:lnTo>
                <a:lnTo>
                  <a:pt x="16766" y="10040"/>
                </a:lnTo>
                <a:lnTo>
                  <a:pt x="16709" y="9908"/>
                </a:lnTo>
                <a:lnTo>
                  <a:pt x="16615" y="9876"/>
                </a:lnTo>
                <a:lnTo>
                  <a:pt x="16573" y="9876"/>
                </a:lnTo>
                <a:close/>
                <a:moveTo>
                  <a:pt x="18563" y="10328"/>
                </a:moveTo>
                <a:lnTo>
                  <a:pt x="18542" y="10370"/>
                </a:lnTo>
                <a:lnTo>
                  <a:pt x="18533" y="10482"/>
                </a:lnTo>
                <a:lnTo>
                  <a:pt x="18554" y="10656"/>
                </a:lnTo>
                <a:lnTo>
                  <a:pt x="18575" y="10739"/>
                </a:lnTo>
                <a:lnTo>
                  <a:pt x="18594" y="10729"/>
                </a:lnTo>
                <a:lnTo>
                  <a:pt x="18568" y="10656"/>
                </a:lnTo>
                <a:lnTo>
                  <a:pt x="18580" y="10575"/>
                </a:lnTo>
                <a:lnTo>
                  <a:pt x="18610" y="10585"/>
                </a:lnTo>
                <a:lnTo>
                  <a:pt x="18610" y="10460"/>
                </a:lnTo>
                <a:lnTo>
                  <a:pt x="18605" y="10409"/>
                </a:lnTo>
                <a:lnTo>
                  <a:pt x="18568" y="10399"/>
                </a:lnTo>
                <a:lnTo>
                  <a:pt x="18563" y="10328"/>
                </a:lnTo>
                <a:close/>
                <a:moveTo>
                  <a:pt x="18393" y="10399"/>
                </a:moveTo>
                <a:lnTo>
                  <a:pt x="18330" y="10492"/>
                </a:lnTo>
                <a:lnTo>
                  <a:pt x="18264" y="10502"/>
                </a:lnTo>
                <a:lnTo>
                  <a:pt x="18186" y="10482"/>
                </a:lnTo>
                <a:lnTo>
                  <a:pt x="18139" y="10441"/>
                </a:lnTo>
                <a:lnTo>
                  <a:pt x="18087" y="10543"/>
                </a:lnTo>
                <a:lnTo>
                  <a:pt x="18076" y="10595"/>
                </a:lnTo>
                <a:lnTo>
                  <a:pt x="18045" y="10800"/>
                </a:lnTo>
                <a:lnTo>
                  <a:pt x="18035" y="10912"/>
                </a:lnTo>
                <a:lnTo>
                  <a:pt x="18009" y="11005"/>
                </a:lnTo>
                <a:lnTo>
                  <a:pt x="18024" y="11098"/>
                </a:lnTo>
                <a:lnTo>
                  <a:pt x="18050" y="11098"/>
                </a:lnTo>
                <a:lnTo>
                  <a:pt x="18056" y="11230"/>
                </a:lnTo>
                <a:lnTo>
                  <a:pt x="18035" y="11355"/>
                </a:lnTo>
                <a:lnTo>
                  <a:pt x="18061" y="11397"/>
                </a:lnTo>
                <a:lnTo>
                  <a:pt x="18097" y="11374"/>
                </a:lnTo>
                <a:lnTo>
                  <a:pt x="18102" y="11179"/>
                </a:lnTo>
                <a:lnTo>
                  <a:pt x="18097" y="11015"/>
                </a:lnTo>
                <a:lnTo>
                  <a:pt x="18139" y="10973"/>
                </a:lnTo>
                <a:lnTo>
                  <a:pt x="18134" y="11108"/>
                </a:lnTo>
                <a:lnTo>
                  <a:pt x="18175" y="11191"/>
                </a:lnTo>
                <a:lnTo>
                  <a:pt x="18165" y="11243"/>
                </a:lnTo>
                <a:lnTo>
                  <a:pt x="18180" y="11281"/>
                </a:lnTo>
                <a:lnTo>
                  <a:pt x="18243" y="11230"/>
                </a:lnTo>
                <a:lnTo>
                  <a:pt x="18212" y="11333"/>
                </a:lnTo>
                <a:lnTo>
                  <a:pt x="18231" y="11384"/>
                </a:lnTo>
                <a:lnTo>
                  <a:pt x="18264" y="11345"/>
                </a:lnTo>
                <a:lnTo>
                  <a:pt x="18269" y="11252"/>
                </a:lnTo>
                <a:lnTo>
                  <a:pt x="18217" y="11098"/>
                </a:lnTo>
                <a:lnTo>
                  <a:pt x="18231" y="11057"/>
                </a:lnTo>
                <a:lnTo>
                  <a:pt x="18175" y="10883"/>
                </a:lnTo>
                <a:lnTo>
                  <a:pt x="18226" y="10819"/>
                </a:lnTo>
                <a:lnTo>
                  <a:pt x="18257" y="10749"/>
                </a:lnTo>
                <a:lnTo>
                  <a:pt x="18283" y="10768"/>
                </a:lnTo>
                <a:lnTo>
                  <a:pt x="18290" y="10707"/>
                </a:lnTo>
                <a:lnTo>
                  <a:pt x="18175" y="10749"/>
                </a:lnTo>
                <a:lnTo>
                  <a:pt x="18139" y="10810"/>
                </a:lnTo>
                <a:lnTo>
                  <a:pt x="18087" y="10688"/>
                </a:lnTo>
                <a:lnTo>
                  <a:pt x="18097" y="10585"/>
                </a:lnTo>
                <a:lnTo>
                  <a:pt x="18149" y="10563"/>
                </a:lnTo>
                <a:lnTo>
                  <a:pt x="18248" y="10563"/>
                </a:lnTo>
                <a:lnTo>
                  <a:pt x="18309" y="10585"/>
                </a:lnTo>
                <a:lnTo>
                  <a:pt x="18356" y="10563"/>
                </a:lnTo>
                <a:lnTo>
                  <a:pt x="18403" y="10431"/>
                </a:lnTo>
                <a:lnTo>
                  <a:pt x="18393" y="10399"/>
                </a:lnTo>
                <a:close/>
                <a:moveTo>
                  <a:pt x="18839" y="10665"/>
                </a:moveTo>
                <a:lnTo>
                  <a:pt x="18808" y="10717"/>
                </a:lnTo>
                <a:lnTo>
                  <a:pt x="18724" y="10749"/>
                </a:lnTo>
                <a:lnTo>
                  <a:pt x="18750" y="10810"/>
                </a:lnTo>
                <a:lnTo>
                  <a:pt x="18801" y="10842"/>
                </a:lnTo>
                <a:lnTo>
                  <a:pt x="18822" y="10922"/>
                </a:lnTo>
                <a:lnTo>
                  <a:pt x="18916" y="10922"/>
                </a:lnTo>
                <a:lnTo>
                  <a:pt x="18916" y="10954"/>
                </a:lnTo>
                <a:lnTo>
                  <a:pt x="18874" y="10954"/>
                </a:lnTo>
                <a:lnTo>
                  <a:pt x="18808" y="11005"/>
                </a:lnTo>
                <a:lnTo>
                  <a:pt x="18853" y="11066"/>
                </a:lnTo>
                <a:lnTo>
                  <a:pt x="18853" y="11127"/>
                </a:lnTo>
                <a:lnTo>
                  <a:pt x="18865" y="11179"/>
                </a:lnTo>
                <a:lnTo>
                  <a:pt x="18890" y="11169"/>
                </a:lnTo>
                <a:lnTo>
                  <a:pt x="18912" y="11098"/>
                </a:lnTo>
                <a:lnTo>
                  <a:pt x="18994" y="11230"/>
                </a:lnTo>
                <a:lnTo>
                  <a:pt x="19046" y="11243"/>
                </a:lnTo>
                <a:lnTo>
                  <a:pt x="19159" y="11355"/>
                </a:lnTo>
                <a:lnTo>
                  <a:pt x="19185" y="11467"/>
                </a:lnTo>
                <a:lnTo>
                  <a:pt x="19197" y="11612"/>
                </a:lnTo>
                <a:lnTo>
                  <a:pt x="19154" y="11653"/>
                </a:lnTo>
                <a:lnTo>
                  <a:pt x="19124" y="11766"/>
                </a:lnTo>
                <a:lnTo>
                  <a:pt x="19201" y="11766"/>
                </a:lnTo>
                <a:lnTo>
                  <a:pt x="19216" y="11724"/>
                </a:lnTo>
                <a:lnTo>
                  <a:pt x="19279" y="11743"/>
                </a:lnTo>
                <a:lnTo>
                  <a:pt x="19331" y="11859"/>
                </a:lnTo>
                <a:lnTo>
                  <a:pt x="19393" y="11868"/>
                </a:lnTo>
                <a:lnTo>
                  <a:pt x="19423" y="11888"/>
                </a:lnTo>
                <a:lnTo>
                  <a:pt x="19470" y="11846"/>
                </a:lnTo>
                <a:lnTo>
                  <a:pt x="19470" y="11743"/>
                </a:lnTo>
                <a:lnTo>
                  <a:pt x="19508" y="11692"/>
                </a:lnTo>
                <a:lnTo>
                  <a:pt x="19564" y="11663"/>
                </a:lnTo>
                <a:lnTo>
                  <a:pt x="19637" y="11714"/>
                </a:lnTo>
                <a:lnTo>
                  <a:pt x="19663" y="11836"/>
                </a:lnTo>
                <a:lnTo>
                  <a:pt x="19694" y="11910"/>
                </a:lnTo>
                <a:lnTo>
                  <a:pt x="19734" y="12000"/>
                </a:lnTo>
                <a:lnTo>
                  <a:pt x="19797" y="12022"/>
                </a:lnTo>
                <a:lnTo>
                  <a:pt x="19849" y="12032"/>
                </a:lnTo>
                <a:lnTo>
                  <a:pt x="19859" y="12074"/>
                </a:lnTo>
                <a:lnTo>
                  <a:pt x="19901" y="12064"/>
                </a:lnTo>
                <a:lnTo>
                  <a:pt x="19911" y="12022"/>
                </a:lnTo>
                <a:lnTo>
                  <a:pt x="19849" y="11961"/>
                </a:lnTo>
                <a:lnTo>
                  <a:pt x="19870" y="11939"/>
                </a:lnTo>
                <a:lnTo>
                  <a:pt x="19823" y="11920"/>
                </a:lnTo>
                <a:lnTo>
                  <a:pt x="19828" y="11859"/>
                </a:lnTo>
                <a:lnTo>
                  <a:pt x="19793" y="11859"/>
                </a:lnTo>
                <a:lnTo>
                  <a:pt x="19760" y="11714"/>
                </a:lnTo>
                <a:lnTo>
                  <a:pt x="19708" y="11621"/>
                </a:lnTo>
                <a:lnTo>
                  <a:pt x="19704" y="11538"/>
                </a:lnTo>
                <a:lnTo>
                  <a:pt x="19755" y="11519"/>
                </a:lnTo>
                <a:lnTo>
                  <a:pt x="19746" y="11448"/>
                </a:lnTo>
                <a:lnTo>
                  <a:pt x="19647" y="11365"/>
                </a:lnTo>
                <a:lnTo>
                  <a:pt x="19642" y="11281"/>
                </a:lnTo>
                <a:lnTo>
                  <a:pt x="19611" y="11211"/>
                </a:lnTo>
                <a:lnTo>
                  <a:pt x="19569" y="11150"/>
                </a:lnTo>
                <a:lnTo>
                  <a:pt x="19461" y="11066"/>
                </a:lnTo>
                <a:lnTo>
                  <a:pt x="19357" y="10973"/>
                </a:lnTo>
                <a:lnTo>
                  <a:pt x="19289" y="10944"/>
                </a:lnTo>
                <a:lnTo>
                  <a:pt x="19248" y="10903"/>
                </a:lnTo>
                <a:lnTo>
                  <a:pt x="19197" y="10851"/>
                </a:lnTo>
                <a:lnTo>
                  <a:pt x="19145" y="10851"/>
                </a:lnTo>
                <a:lnTo>
                  <a:pt x="19072" y="10935"/>
                </a:lnTo>
                <a:lnTo>
                  <a:pt x="19020" y="11076"/>
                </a:lnTo>
                <a:lnTo>
                  <a:pt x="18957" y="10996"/>
                </a:lnTo>
                <a:lnTo>
                  <a:pt x="18942" y="10781"/>
                </a:lnTo>
                <a:lnTo>
                  <a:pt x="18931" y="10729"/>
                </a:lnTo>
                <a:lnTo>
                  <a:pt x="18839" y="10665"/>
                </a:lnTo>
                <a:close/>
                <a:moveTo>
                  <a:pt x="19958" y="10964"/>
                </a:moveTo>
                <a:lnTo>
                  <a:pt x="19942" y="10996"/>
                </a:lnTo>
                <a:lnTo>
                  <a:pt x="19984" y="11037"/>
                </a:lnTo>
                <a:lnTo>
                  <a:pt x="20019" y="11089"/>
                </a:lnTo>
                <a:lnTo>
                  <a:pt x="20045" y="11140"/>
                </a:lnTo>
                <a:lnTo>
                  <a:pt x="20057" y="11191"/>
                </a:lnTo>
                <a:lnTo>
                  <a:pt x="20066" y="11272"/>
                </a:lnTo>
                <a:lnTo>
                  <a:pt x="20087" y="11230"/>
                </a:lnTo>
                <a:lnTo>
                  <a:pt x="20082" y="11159"/>
                </a:lnTo>
                <a:lnTo>
                  <a:pt x="20061" y="11118"/>
                </a:lnTo>
                <a:lnTo>
                  <a:pt x="20036" y="11057"/>
                </a:lnTo>
                <a:lnTo>
                  <a:pt x="20010" y="11025"/>
                </a:lnTo>
                <a:lnTo>
                  <a:pt x="19993" y="10996"/>
                </a:lnTo>
                <a:lnTo>
                  <a:pt x="19958" y="10964"/>
                </a:lnTo>
                <a:close/>
                <a:moveTo>
                  <a:pt x="18575" y="11005"/>
                </a:moveTo>
                <a:lnTo>
                  <a:pt x="18558" y="11076"/>
                </a:lnTo>
                <a:lnTo>
                  <a:pt x="18601" y="11089"/>
                </a:lnTo>
                <a:lnTo>
                  <a:pt x="18636" y="11076"/>
                </a:lnTo>
                <a:lnTo>
                  <a:pt x="18688" y="11089"/>
                </a:lnTo>
                <a:lnTo>
                  <a:pt x="18735" y="11150"/>
                </a:lnTo>
                <a:lnTo>
                  <a:pt x="18714" y="11037"/>
                </a:lnTo>
                <a:lnTo>
                  <a:pt x="18652" y="11005"/>
                </a:lnTo>
                <a:lnTo>
                  <a:pt x="18575" y="11005"/>
                </a:lnTo>
                <a:close/>
                <a:moveTo>
                  <a:pt x="18507" y="11047"/>
                </a:moveTo>
                <a:lnTo>
                  <a:pt x="18445" y="11057"/>
                </a:lnTo>
                <a:lnTo>
                  <a:pt x="18455" y="11108"/>
                </a:lnTo>
                <a:lnTo>
                  <a:pt x="18497" y="11140"/>
                </a:lnTo>
                <a:lnTo>
                  <a:pt x="18523" y="11089"/>
                </a:lnTo>
                <a:lnTo>
                  <a:pt x="18507" y="11047"/>
                </a:lnTo>
                <a:close/>
                <a:moveTo>
                  <a:pt x="20026" y="11179"/>
                </a:moveTo>
                <a:lnTo>
                  <a:pt x="19989" y="11191"/>
                </a:lnTo>
                <a:lnTo>
                  <a:pt x="19993" y="11262"/>
                </a:lnTo>
                <a:lnTo>
                  <a:pt x="19958" y="11313"/>
                </a:lnTo>
                <a:lnTo>
                  <a:pt x="19942" y="11365"/>
                </a:lnTo>
                <a:lnTo>
                  <a:pt x="19906" y="11374"/>
                </a:lnTo>
                <a:lnTo>
                  <a:pt x="19901" y="11304"/>
                </a:lnTo>
                <a:lnTo>
                  <a:pt x="19890" y="11304"/>
                </a:lnTo>
                <a:lnTo>
                  <a:pt x="19880" y="11365"/>
                </a:lnTo>
                <a:lnTo>
                  <a:pt x="19849" y="11374"/>
                </a:lnTo>
                <a:lnTo>
                  <a:pt x="19793" y="11355"/>
                </a:lnTo>
                <a:lnTo>
                  <a:pt x="19786" y="11406"/>
                </a:lnTo>
                <a:lnTo>
                  <a:pt x="19823" y="11435"/>
                </a:lnTo>
                <a:lnTo>
                  <a:pt x="19870" y="11477"/>
                </a:lnTo>
                <a:lnTo>
                  <a:pt x="19901" y="11477"/>
                </a:lnTo>
                <a:lnTo>
                  <a:pt x="19932" y="11448"/>
                </a:lnTo>
                <a:lnTo>
                  <a:pt x="19967" y="11416"/>
                </a:lnTo>
                <a:lnTo>
                  <a:pt x="19979" y="11374"/>
                </a:lnTo>
                <a:lnTo>
                  <a:pt x="20010" y="11365"/>
                </a:lnTo>
                <a:lnTo>
                  <a:pt x="20036" y="11281"/>
                </a:lnTo>
                <a:lnTo>
                  <a:pt x="20040" y="11211"/>
                </a:lnTo>
                <a:lnTo>
                  <a:pt x="20026" y="11179"/>
                </a:lnTo>
                <a:close/>
                <a:moveTo>
                  <a:pt x="20175" y="11304"/>
                </a:moveTo>
                <a:lnTo>
                  <a:pt x="20165" y="11323"/>
                </a:lnTo>
                <a:lnTo>
                  <a:pt x="20175" y="11426"/>
                </a:lnTo>
                <a:lnTo>
                  <a:pt x="20201" y="11509"/>
                </a:lnTo>
                <a:lnTo>
                  <a:pt x="20222" y="11560"/>
                </a:lnTo>
                <a:lnTo>
                  <a:pt x="20243" y="11551"/>
                </a:lnTo>
                <a:lnTo>
                  <a:pt x="20248" y="11509"/>
                </a:lnTo>
                <a:lnTo>
                  <a:pt x="20222" y="11467"/>
                </a:lnTo>
                <a:lnTo>
                  <a:pt x="20196" y="11374"/>
                </a:lnTo>
                <a:lnTo>
                  <a:pt x="20181" y="11345"/>
                </a:lnTo>
                <a:lnTo>
                  <a:pt x="20175" y="11304"/>
                </a:lnTo>
                <a:close/>
                <a:moveTo>
                  <a:pt x="18952" y="11365"/>
                </a:moveTo>
                <a:lnTo>
                  <a:pt x="18937" y="11406"/>
                </a:lnTo>
                <a:lnTo>
                  <a:pt x="18926" y="11458"/>
                </a:lnTo>
                <a:lnTo>
                  <a:pt x="18926" y="11560"/>
                </a:lnTo>
                <a:lnTo>
                  <a:pt x="18963" y="11467"/>
                </a:lnTo>
                <a:lnTo>
                  <a:pt x="18963" y="11397"/>
                </a:lnTo>
                <a:lnTo>
                  <a:pt x="18952" y="11365"/>
                </a:lnTo>
                <a:close/>
                <a:moveTo>
                  <a:pt x="17227" y="11426"/>
                </a:moveTo>
                <a:lnTo>
                  <a:pt x="17180" y="11551"/>
                </a:lnTo>
                <a:lnTo>
                  <a:pt x="17237" y="11560"/>
                </a:lnTo>
                <a:lnTo>
                  <a:pt x="17247" y="11621"/>
                </a:lnTo>
                <a:lnTo>
                  <a:pt x="17357" y="11673"/>
                </a:lnTo>
                <a:lnTo>
                  <a:pt x="17383" y="11663"/>
                </a:lnTo>
                <a:lnTo>
                  <a:pt x="17423" y="11673"/>
                </a:lnTo>
                <a:lnTo>
                  <a:pt x="17491" y="11724"/>
                </a:lnTo>
                <a:lnTo>
                  <a:pt x="17548" y="11743"/>
                </a:lnTo>
                <a:lnTo>
                  <a:pt x="17609" y="11756"/>
                </a:lnTo>
                <a:lnTo>
                  <a:pt x="17668" y="11756"/>
                </a:lnTo>
                <a:lnTo>
                  <a:pt x="17729" y="11807"/>
                </a:lnTo>
                <a:lnTo>
                  <a:pt x="17802" y="11756"/>
                </a:lnTo>
                <a:lnTo>
                  <a:pt x="17729" y="11682"/>
                </a:lnTo>
                <a:lnTo>
                  <a:pt x="17642" y="11653"/>
                </a:lnTo>
                <a:lnTo>
                  <a:pt x="17621" y="11560"/>
                </a:lnTo>
                <a:lnTo>
                  <a:pt x="17512" y="11499"/>
                </a:lnTo>
                <a:lnTo>
                  <a:pt x="17496" y="11560"/>
                </a:lnTo>
                <a:lnTo>
                  <a:pt x="17376" y="11538"/>
                </a:lnTo>
                <a:lnTo>
                  <a:pt x="17371" y="11499"/>
                </a:lnTo>
                <a:lnTo>
                  <a:pt x="17345" y="11487"/>
                </a:lnTo>
                <a:lnTo>
                  <a:pt x="17298" y="11426"/>
                </a:lnTo>
                <a:lnTo>
                  <a:pt x="17227" y="11426"/>
                </a:lnTo>
                <a:close/>
                <a:moveTo>
                  <a:pt x="20285" y="11519"/>
                </a:moveTo>
                <a:lnTo>
                  <a:pt x="20278" y="11538"/>
                </a:lnTo>
                <a:lnTo>
                  <a:pt x="20299" y="11602"/>
                </a:lnTo>
                <a:lnTo>
                  <a:pt x="20325" y="11631"/>
                </a:lnTo>
                <a:lnTo>
                  <a:pt x="20337" y="11621"/>
                </a:lnTo>
                <a:lnTo>
                  <a:pt x="20316" y="11570"/>
                </a:lnTo>
                <a:lnTo>
                  <a:pt x="20285" y="11519"/>
                </a:lnTo>
                <a:close/>
                <a:moveTo>
                  <a:pt x="20389" y="11612"/>
                </a:moveTo>
                <a:lnTo>
                  <a:pt x="20377" y="11631"/>
                </a:lnTo>
                <a:lnTo>
                  <a:pt x="20398" y="11673"/>
                </a:lnTo>
                <a:lnTo>
                  <a:pt x="20429" y="11724"/>
                </a:lnTo>
                <a:lnTo>
                  <a:pt x="20476" y="11785"/>
                </a:lnTo>
                <a:lnTo>
                  <a:pt x="20471" y="11756"/>
                </a:lnTo>
                <a:lnTo>
                  <a:pt x="20460" y="11714"/>
                </a:lnTo>
                <a:lnTo>
                  <a:pt x="20414" y="11653"/>
                </a:lnTo>
                <a:lnTo>
                  <a:pt x="20389" y="11612"/>
                </a:lnTo>
                <a:close/>
                <a:moveTo>
                  <a:pt x="17937" y="11724"/>
                </a:moveTo>
                <a:lnTo>
                  <a:pt x="17916" y="11766"/>
                </a:lnTo>
                <a:lnTo>
                  <a:pt x="17885" y="11775"/>
                </a:lnTo>
                <a:lnTo>
                  <a:pt x="17859" y="11846"/>
                </a:lnTo>
                <a:lnTo>
                  <a:pt x="17890" y="11846"/>
                </a:lnTo>
                <a:lnTo>
                  <a:pt x="17937" y="11827"/>
                </a:lnTo>
                <a:lnTo>
                  <a:pt x="18005" y="11807"/>
                </a:lnTo>
                <a:lnTo>
                  <a:pt x="17993" y="11743"/>
                </a:lnTo>
                <a:lnTo>
                  <a:pt x="17958" y="11756"/>
                </a:lnTo>
                <a:lnTo>
                  <a:pt x="17937" y="11724"/>
                </a:lnTo>
                <a:close/>
                <a:moveTo>
                  <a:pt x="18238" y="11724"/>
                </a:moveTo>
                <a:lnTo>
                  <a:pt x="18180" y="11775"/>
                </a:lnTo>
                <a:lnTo>
                  <a:pt x="18139" y="11785"/>
                </a:lnTo>
                <a:lnTo>
                  <a:pt x="18102" y="11743"/>
                </a:lnTo>
                <a:lnTo>
                  <a:pt x="18056" y="11766"/>
                </a:lnTo>
                <a:lnTo>
                  <a:pt x="18056" y="11817"/>
                </a:lnTo>
                <a:lnTo>
                  <a:pt x="18134" y="11836"/>
                </a:lnTo>
                <a:lnTo>
                  <a:pt x="18226" y="11795"/>
                </a:lnTo>
                <a:lnTo>
                  <a:pt x="18238" y="11724"/>
                </a:lnTo>
                <a:close/>
                <a:moveTo>
                  <a:pt x="18481" y="11743"/>
                </a:moveTo>
                <a:lnTo>
                  <a:pt x="18460" y="11766"/>
                </a:lnTo>
                <a:lnTo>
                  <a:pt x="18419" y="11766"/>
                </a:lnTo>
                <a:lnTo>
                  <a:pt x="18367" y="11795"/>
                </a:lnTo>
                <a:lnTo>
                  <a:pt x="18356" y="11827"/>
                </a:lnTo>
                <a:lnTo>
                  <a:pt x="18294" y="11888"/>
                </a:lnTo>
                <a:lnTo>
                  <a:pt x="18269" y="11971"/>
                </a:lnTo>
                <a:lnTo>
                  <a:pt x="18257" y="12013"/>
                </a:lnTo>
                <a:lnTo>
                  <a:pt x="18264" y="12032"/>
                </a:lnTo>
                <a:lnTo>
                  <a:pt x="18320" y="12000"/>
                </a:lnTo>
                <a:lnTo>
                  <a:pt x="18361" y="11897"/>
                </a:lnTo>
                <a:lnTo>
                  <a:pt x="18413" y="11859"/>
                </a:lnTo>
                <a:lnTo>
                  <a:pt x="18481" y="11795"/>
                </a:lnTo>
                <a:lnTo>
                  <a:pt x="18502" y="11766"/>
                </a:lnTo>
                <a:lnTo>
                  <a:pt x="18481" y="11743"/>
                </a:lnTo>
                <a:close/>
                <a:moveTo>
                  <a:pt x="20518" y="11756"/>
                </a:moveTo>
                <a:lnTo>
                  <a:pt x="20523" y="11836"/>
                </a:lnTo>
                <a:lnTo>
                  <a:pt x="20563" y="11949"/>
                </a:lnTo>
                <a:lnTo>
                  <a:pt x="20575" y="11929"/>
                </a:lnTo>
                <a:lnTo>
                  <a:pt x="20554" y="11859"/>
                </a:lnTo>
                <a:lnTo>
                  <a:pt x="20538" y="11756"/>
                </a:lnTo>
                <a:lnTo>
                  <a:pt x="20518" y="11756"/>
                </a:lnTo>
                <a:close/>
                <a:moveTo>
                  <a:pt x="20455" y="11878"/>
                </a:moveTo>
                <a:lnTo>
                  <a:pt x="20450" y="11929"/>
                </a:lnTo>
                <a:lnTo>
                  <a:pt x="20460" y="11949"/>
                </a:lnTo>
                <a:lnTo>
                  <a:pt x="20497" y="11971"/>
                </a:lnTo>
                <a:lnTo>
                  <a:pt x="20523" y="11961"/>
                </a:lnTo>
                <a:lnTo>
                  <a:pt x="20512" y="11929"/>
                </a:lnTo>
                <a:lnTo>
                  <a:pt x="20497" y="11897"/>
                </a:lnTo>
                <a:lnTo>
                  <a:pt x="20455" y="11878"/>
                </a:lnTo>
                <a:close/>
                <a:moveTo>
                  <a:pt x="18050" y="11897"/>
                </a:moveTo>
                <a:lnTo>
                  <a:pt x="17993" y="11920"/>
                </a:lnTo>
                <a:lnTo>
                  <a:pt x="18066" y="12013"/>
                </a:lnTo>
                <a:lnTo>
                  <a:pt x="18092" y="12013"/>
                </a:lnTo>
                <a:lnTo>
                  <a:pt x="18097" y="11981"/>
                </a:lnTo>
                <a:lnTo>
                  <a:pt x="18076" y="11939"/>
                </a:lnTo>
                <a:lnTo>
                  <a:pt x="18050" y="11897"/>
                </a:lnTo>
                <a:close/>
                <a:moveTo>
                  <a:pt x="20549" y="12013"/>
                </a:moveTo>
                <a:lnTo>
                  <a:pt x="20563" y="12093"/>
                </a:lnTo>
                <a:lnTo>
                  <a:pt x="20606" y="12093"/>
                </a:lnTo>
                <a:lnTo>
                  <a:pt x="20589" y="12042"/>
                </a:lnTo>
                <a:lnTo>
                  <a:pt x="20580" y="12042"/>
                </a:lnTo>
                <a:lnTo>
                  <a:pt x="20549" y="12013"/>
                </a:lnTo>
                <a:close/>
                <a:moveTo>
                  <a:pt x="19409" y="12074"/>
                </a:moveTo>
                <a:lnTo>
                  <a:pt x="19383" y="12125"/>
                </a:lnTo>
                <a:lnTo>
                  <a:pt x="19378" y="12167"/>
                </a:lnTo>
                <a:lnTo>
                  <a:pt x="19362" y="12237"/>
                </a:lnTo>
                <a:lnTo>
                  <a:pt x="19341" y="12308"/>
                </a:lnTo>
                <a:lnTo>
                  <a:pt x="19346" y="12350"/>
                </a:lnTo>
                <a:lnTo>
                  <a:pt x="19336" y="12382"/>
                </a:lnTo>
                <a:lnTo>
                  <a:pt x="19320" y="12484"/>
                </a:lnTo>
                <a:lnTo>
                  <a:pt x="19320" y="12565"/>
                </a:lnTo>
                <a:lnTo>
                  <a:pt x="19315" y="12597"/>
                </a:lnTo>
                <a:lnTo>
                  <a:pt x="19315" y="12667"/>
                </a:lnTo>
                <a:lnTo>
                  <a:pt x="19289" y="12770"/>
                </a:lnTo>
                <a:lnTo>
                  <a:pt x="19274" y="12853"/>
                </a:lnTo>
                <a:lnTo>
                  <a:pt x="19258" y="12914"/>
                </a:lnTo>
                <a:lnTo>
                  <a:pt x="19237" y="12988"/>
                </a:lnTo>
                <a:lnTo>
                  <a:pt x="19190" y="13027"/>
                </a:lnTo>
                <a:lnTo>
                  <a:pt x="19138" y="12988"/>
                </a:lnTo>
                <a:lnTo>
                  <a:pt x="19133" y="12947"/>
                </a:lnTo>
                <a:lnTo>
                  <a:pt x="19108" y="12905"/>
                </a:lnTo>
                <a:lnTo>
                  <a:pt x="19093" y="12905"/>
                </a:lnTo>
                <a:lnTo>
                  <a:pt x="19056" y="12821"/>
                </a:lnTo>
                <a:lnTo>
                  <a:pt x="19030" y="12783"/>
                </a:lnTo>
                <a:lnTo>
                  <a:pt x="18983" y="12741"/>
                </a:lnTo>
                <a:lnTo>
                  <a:pt x="18942" y="12658"/>
                </a:lnTo>
                <a:lnTo>
                  <a:pt x="18942" y="12629"/>
                </a:lnTo>
                <a:lnTo>
                  <a:pt x="18968" y="12555"/>
                </a:lnTo>
                <a:lnTo>
                  <a:pt x="18994" y="12484"/>
                </a:lnTo>
                <a:lnTo>
                  <a:pt x="18989" y="12433"/>
                </a:lnTo>
                <a:lnTo>
                  <a:pt x="19009" y="12433"/>
                </a:lnTo>
                <a:lnTo>
                  <a:pt x="19035" y="12372"/>
                </a:lnTo>
                <a:lnTo>
                  <a:pt x="19056" y="12298"/>
                </a:lnTo>
                <a:lnTo>
                  <a:pt x="19035" y="12237"/>
                </a:lnTo>
                <a:lnTo>
                  <a:pt x="19020" y="12257"/>
                </a:lnTo>
                <a:lnTo>
                  <a:pt x="18994" y="12247"/>
                </a:lnTo>
                <a:lnTo>
                  <a:pt x="18957" y="12289"/>
                </a:lnTo>
                <a:lnTo>
                  <a:pt x="18921" y="12247"/>
                </a:lnTo>
                <a:lnTo>
                  <a:pt x="18905" y="12257"/>
                </a:lnTo>
                <a:lnTo>
                  <a:pt x="18853" y="12228"/>
                </a:lnTo>
                <a:lnTo>
                  <a:pt x="18827" y="12167"/>
                </a:lnTo>
                <a:lnTo>
                  <a:pt x="18792" y="12135"/>
                </a:lnTo>
                <a:lnTo>
                  <a:pt x="18756" y="12154"/>
                </a:lnTo>
                <a:lnTo>
                  <a:pt x="18797" y="12196"/>
                </a:lnTo>
                <a:lnTo>
                  <a:pt x="18797" y="12270"/>
                </a:lnTo>
                <a:lnTo>
                  <a:pt x="18745" y="12298"/>
                </a:lnTo>
                <a:lnTo>
                  <a:pt x="18714" y="12279"/>
                </a:lnTo>
                <a:lnTo>
                  <a:pt x="18672" y="12330"/>
                </a:lnTo>
                <a:lnTo>
                  <a:pt x="18641" y="12401"/>
                </a:lnTo>
                <a:lnTo>
                  <a:pt x="18652" y="12443"/>
                </a:lnTo>
                <a:lnTo>
                  <a:pt x="18620" y="12475"/>
                </a:lnTo>
                <a:lnTo>
                  <a:pt x="18584" y="12587"/>
                </a:lnTo>
                <a:lnTo>
                  <a:pt x="18589" y="12658"/>
                </a:lnTo>
                <a:lnTo>
                  <a:pt x="18554" y="12648"/>
                </a:lnTo>
                <a:lnTo>
                  <a:pt x="18516" y="12648"/>
                </a:lnTo>
                <a:lnTo>
                  <a:pt x="18486" y="12565"/>
                </a:lnTo>
                <a:lnTo>
                  <a:pt x="18450" y="12504"/>
                </a:lnTo>
                <a:lnTo>
                  <a:pt x="18419" y="12513"/>
                </a:lnTo>
                <a:lnTo>
                  <a:pt x="18387" y="12536"/>
                </a:lnTo>
                <a:lnTo>
                  <a:pt x="18387" y="12578"/>
                </a:lnTo>
                <a:lnTo>
                  <a:pt x="18361" y="12555"/>
                </a:lnTo>
                <a:lnTo>
                  <a:pt x="18356" y="12597"/>
                </a:lnTo>
                <a:lnTo>
                  <a:pt x="18325" y="12616"/>
                </a:lnTo>
                <a:lnTo>
                  <a:pt x="18309" y="12667"/>
                </a:lnTo>
                <a:lnTo>
                  <a:pt x="18269" y="12741"/>
                </a:lnTo>
                <a:lnTo>
                  <a:pt x="18252" y="12844"/>
                </a:lnTo>
                <a:lnTo>
                  <a:pt x="18231" y="12812"/>
                </a:lnTo>
                <a:lnTo>
                  <a:pt x="18205" y="12873"/>
                </a:lnTo>
                <a:lnTo>
                  <a:pt x="18222" y="12947"/>
                </a:lnTo>
                <a:lnTo>
                  <a:pt x="18196" y="12966"/>
                </a:lnTo>
                <a:lnTo>
                  <a:pt x="18180" y="12853"/>
                </a:lnTo>
                <a:lnTo>
                  <a:pt x="18128" y="12966"/>
                </a:lnTo>
                <a:lnTo>
                  <a:pt x="18118" y="13040"/>
                </a:lnTo>
                <a:lnTo>
                  <a:pt x="18113" y="13101"/>
                </a:lnTo>
                <a:lnTo>
                  <a:pt x="18071" y="13161"/>
                </a:lnTo>
                <a:lnTo>
                  <a:pt x="18050" y="13245"/>
                </a:lnTo>
                <a:lnTo>
                  <a:pt x="18009" y="13296"/>
                </a:lnTo>
                <a:lnTo>
                  <a:pt x="17941" y="13335"/>
                </a:lnTo>
                <a:lnTo>
                  <a:pt x="17911" y="13335"/>
                </a:lnTo>
                <a:lnTo>
                  <a:pt x="17894" y="13348"/>
                </a:lnTo>
                <a:lnTo>
                  <a:pt x="17885" y="13376"/>
                </a:lnTo>
                <a:lnTo>
                  <a:pt x="17843" y="13399"/>
                </a:lnTo>
                <a:lnTo>
                  <a:pt x="17791" y="13437"/>
                </a:lnTo>
                <a:lnTo>
                  <a:pt x="17781" y="13428"/>
                </a:lnTo>
                <a:lnTo>
                  <a:pt x="17750" y="13437"/>
                </a:lnTo>
                <a:lnTo>
                  <a:pt x="17698" y="13489"/>
                </a:lnTo>
                <a:lnTo>
                  <a:pt x="17668" y="13540"/>
                </a:lnTo>
                <a:lnTo>
                  <a:pt x="17616" y="13591"/>
                </a:lnTo>
                <a:lnTo>
                  <a:pt x="17579" y="13684"/>
                </a:lnTo>
                <a:lnTo>
                  <a:pt x="17584" y="13582"/>
                </a:lnTo>
                <a:lnTo>
                  <a:pt x="17553" y="13675"/>
                </a:lnTo>
                <a:lnTo>
                  <a:pt x="17548" y="13758"/>
                </a:lnTo>
                <a:lnTo>
                  <a:pt x="17538" y="13829"/>
                </a:lnTo>
                <a:lnTo>
                  <a:pt x="17522" y="13861"/>
                </a:lnTo>
                <a:lnTo>
                  <a:pt x="17506" y="13941"/>
                </a:lnTo>
                <a:lnTo>
                  <a:pt x="17517" y="13983"/>
                </a:lnTo>
                <a:lnTo>
                  <a:pt x="17517" y="14025"/>
                </a:lnTo>
                <a:lnTo>
                  <a:pt x="17532" y="14127"/>
                </a:lnTo>
                <a:lnTo>
                  <a:pt x="17527" y="14198"/>
                </a:lnTo>
                <a:lnTo>
                  <a:pt x="17517" y="14147"/>
                </a:lnTo>
                <a:lnTo>
                  <a:pt x="17491" y="14105"/>
                </a:lnTo>
                <a:lnTo>
                  <a:pt x="17496" y="14230"/>
                </a:lnTo>
                <a:lnTo>
                  <a:pt x="17475" y="14179"/>
                </a:lnTo>
                <a:lnTo>
                  <a:pt x="17480" y="14230"/>
                </a:lnTo>
                <a:lnTo>
                  <a:pt x="17496" y="14342"/>
                </a:lnTo>
                <a:lnTo>
                  <a:pt x="17491" y="14445"/>
                </a:lnTo>
                <a:lnTo>
                  <a:pt x="17512" y="14506"/>
                </a:lnTo>
                <a:lnTo>
                  <a:pt x="17506" y="14538"/>
                </a:lnTo>
                <a:lnTo>
                  <a:pt x="17517" y="14631"/>
                </a:lnTo>
                <a:lnTo>
                  <a:pt x="17501" y="14711"/>
                </a:lnTo>
                <a:lnTo>
                  <a:pt x="17496" y="14785"/>
                </a:lnTo>
                <a:lnTo>
                  <a:pt x="17506" y="14926"/>
                </a:lnTo>
                <a:lnTo>
                  <a:pt x="17501" y="15000"/>
                </a:lnTo>
                <a:lnTo>
                  <a:pt x="17475" y="15103"/>
                </a:lnTo>
                <a:lnTo>
                  <a:pt x="17470" y="15144"/>
                </a:lnTo>
                <a:lnTo>
                  <a:pt x="17454" y="15173"/>
                </a:lnTo>
                <a:lnTo>
                  <a:pt x="17418" y="15196"/>
                </a:lnTo>
                <a:lnTo>
                  <a:pt x="17402" y="15276"/>
                </a:lnTo>
                <a:lnTo>
                  <a:pt x="17428" y="15298"/>
                </a:lnTo>
                <a:lnTo>
                  <a:pt x="17475" y="15388"/>
                </a:lnTo>
                <a:lnTo>
                  <a:pt x="17512" y="15388"/>
                </a:lnTo>
                <a:lnTo>
                  <a:pt x="17553" y="15388"/>
                </a:lnTo>
                <a:lnTo>
                  <a:pt x="17590" y="15350"/>
                </a:lnTo>
                <a:lnTo>
                  <a:pt x="17626" y="15308"/>
                </a:lnTo>
                <a:lnTo>
                  <a:pt x="17642" y="15318"/>
                </a:lnTo>
                <a:lnTo>
                  <a:pt x="17687" y="15247"/>
                </a:lnTo>
                <a:lnTo>
                  <a:pt x="17729" y="15234"/>
                </a:lnTo>
                <a:lnTo>
                  <a:pt x="17776" y="15225"/>
                </a:lnTo>
                <a:lnTo>
                  <a:pt x="17823" y="15247"/>
                </a:lnTo>
                <a:lnTo>
                  <a:pt x="17859" y="15234"/>
                </a:lnTo>
                <a:lnTo>
                  <a:pt x="17911" y="15234"/>
                </a:lnTo>
                <a:lnTo>
                  <a:pt x="17941" y="15173"/>
                </a:lnTo>
                <a:lnTo>
                  <a:pt x="17967" y="15103"/>
                </a:lnTo>
                <a:lnTo>
                  <a:pt x="18024" y="15071"/>
                </a:lnTo>
                <a:lnTo>
                  <a:pt x="18097" y="15010"/>
                </a:lnTo>
                <a:lnTo>
                  <a:pt x="18149" y="15010"/>
                </a:lnTo>
                <a:lnTo>
                  <a:pt x="18226" y="14968"/>
                </a:lnTo>
                <a:lnTo>
                  <a:pt x="18309" y="14917"/>
                </a:lnTo>
                <a:lnTo>
                  <a:pt x="18413" y="14907"/>
                </a:lnTo>
                <a:lnTo>
                  <a:pt x="18460" y="14968"/>
                </a:lnTo>
                <a:lnTo>
                  <a:pt x="18497" y="14978"/>
                </a:lnTo>
                <a:lnTo>
                  <a:pt x="18554" y="15061"/>
                </a:lnTo>
                <a:lnTo>
                  <a:pt x="18537" y="15093"/>
                </a:lnTo>
                <a:lnTo>
                  <a:pt x="18558" y="15144"/>
                </a:lnTo>
                <a:lnTo>
                  <a:pt x="18575" y="15247"/>
                </a:lnTo>
                <a:lnTo>
                  <a:pt x="18554" y="15318"/>
                </a:lnTo>
                <a:lnTo>
                  <a:pt x="18584" y="15369"/>
                </a:lnTo>
                <a:lnTo>
                  <a:pt x="18631" y="15257"/>
                </a:lnTo>
                <a:lnTo>
                  <a:pt x="18678" y="15215"/>
                </a:lnTo>
                <a:lnTo>
                  <a:pt x="18750" y="15103"/>
                </a:lnTo>
                <a:lnTo>
                  <a:pt x="18735" y="15196"/>
                </a:lnTo>
                <a:lnTo>
                  <a:pt x="18698" y="15266"/>
                </a:lnTo>
                <a:lnTo>
                  <a:pt x="18667" y="15350"/>
                </a:lnTo>
                <a:lnTo>
                  <a:pt x="18620" y="15420"/>
                </a:lnTo>
                <a:lnTo>
                  <a:pt x="18678" y="15401"/>
                </a:lnTo>
                <a:lnTo>
                  <a:pt x="18730" y="15298"/>
                </a:lnTo>
                <a:lnTo>
                  <a:pt x="18719" y="15401"/>
                </a:lnTo>
                <a:lnTo>
                  <a:pt x="18683" y="15472"/>
                </a:lnTo>
                <a:lnTo>
                  <a:pt x="18735" y="15481"/>
                </a:lnTo>
                <a:lnTo>
                  <a:pt x="18750" y="15542"/>
                </a:lnTo>
                <a:lnTo>
                  <a:pt x="18745" y="15606"/>
                </a:lnTo>
                <a:lnTo>
                  <a:pt x="18730" y="15709"/>
                </a:lnTo>
                <a:lnTo>
                  <a:pt x="18745" y="15789"/>
                </a:lnTo>
                <a:lnTo>
                  <a:pt x="18787" y="15831"/>
                </a:lnTo>
                <a:lnTo>
                  <a:pt x="18818" y="15841"/>
                </a:lnTo>
                <a:lnTo>
                  <a:pt x="18844" y="15863"/>
                </a:lnTo>
                <a:lnTo>
                  <a:pt x="18879" y="15902"/>
                </a:lnTo>
                <a:lnTo>
                  <a:pt x="18957" y="15799"/>
                </a:lnTo>
                <a:lnTo>
                  <a:pt x="18994" y="15780"/>
                </a:lnTo>
                <a:lnTo>
                  <a:pt x="18968" y="15850"/>
                </a:lnTo>
                <a:lnTo>
                  <a:pt x="18994" y="15873"/>
                </a:lnTo>
                <a:lnTo>
                  <a:pt x="19025" y="15934"/>
                </a:lnTo>
                <a:lnTo>
                  <a:pt x="19077" y="15873"/>
                </a:lnTo>
                <a:lnTo>
                  <a:pt x="19119" y="15821"/>
                </a:lnTo>
                <a:lnTo>
                  <a:pt x="19185" y="15770"/>
                </a:lnTo>
                <a:lnTo>
                  <a:pt x="19248" y="15760"/>
                </a:lnTo>
                <a:lnTo>
                  <a:pt x="19294" y="15719"/>
                </a:lnTo>
                <a:lnTo>
                  <a:pt x="19305" y="15667"/>
                </a:lnTo>
                <a:lnTo>
                  <a:pt x="19336" y="15574"/>
                </a:lnTo>
                <a:lnTo>
                  <a:pt x="19378" y="15472"/>
                </a:lnTo>
                <a:lnTo>
                  <a:pt x="19418" y="15411"/>
                </a:lnTo>
                <a:lnTo>
                  <a:pt x="19465" y="15286"/>
                </a:lnTo>
                <a:lnTo>
                  <a:pt x="19501" y="15225"/>
                </a:lnTo>
                <a:lnTo>
                  <a:pt x="19548" y="15122"/>
                </a:lnTo>
                <a:lnTo>
                  <a:pt x="19605" y="15051"/>
                </a:lnTo>
                <a:lnTo>
                  <a:pt x="19663" y="14926"/>
                </a:lnTo>
                <a:lnTo>
                  <a:pt x="19694" y="14824"/>
                </a:lnTo>
                <a:lnTo>
                  <a:pt x="19708" y="14753"/>
                </a:lnTo>
                <a:lnTo>
                  <a:pt x="19750" y="14631"/>
                </a:lnTo>
                <a:lnTo>
                  <a:pt x="19772" y="14567"/>
                </a:lnTo>
                <a:lnTo>
                  <a:pt x="19797" y="14445"/>
                </a:lnTo>
                <a:lnTo>
                  <a:pt x="19793" y="14333"/>
                </a:lnTo>
                <a:lnTo>
                  <a:pt x="19812" y="14249"/>
                </a:lnTo>
                <a:lnTo>
                  <a:pt x="19823" y="14169"/>
                </a:lnTo>
                <a:lnTo>
                  <a:pt x="19823" y="14053"/>
                </a:lnTo>
                <a:lnTo>
                  <a:pt x="19793" y="13951"/>
                </a:lnTo>
                <a:lnTo>
                  <a:pt x="19772" y="13899"/>
                </a:lnTo>
                <a:lnTo>
                  <a:pt x="19741" y="13810"/>
                </a:lnTo>
                <a:lnTo>
                  <a:pt x="19750" y="13665"/>
                </a:lnTo>
                <a:lnTo>
                  <a:pt x="19729" y="13684"/>
                </a:lnTo>
                <a:lnTo>
                  <a:pt x="19715" y="13633"/>
                </a:lnTo>
                <a:lnTo>
                  <a:pt x="19689" y="13665"/>
                </a:lnTo>
                <a:lnTo>
                  <a:pt x="19682" y="13511"/>
                </a:lnTo>
                <a:lnTo>
                  <a:pt x="19657" y="13428"/>
                </a:lnTo>
                <a:lnTo>
                  <a:pt x="19668" y="13399"/>
                </a:lnTo>
                <a:lnTo>
                  <a:pt x="19637" y="13335"/>
                </a:lnTo>
                <a:lnTo>
                  <a:pt x="19600" y="13274"/>
                </a:lnTo>
                <a:lnTo>
                  <a:pt x="19543" y="13203"/>
                </a:lnTo>
                <a:lnTo>
                  <a:pt x="19533" y="13110"/>
                </a:lnTo>
                <a:lnTo>
                  <a:pt x="19548" y="13040"/>
                </a:lnTo>
                <a:lnTo>
                  <a:pt x="19543" y="12924"/>
                </a:lnTo>
                <a:lnTo>
                  <a:pt x="19533" y="12905"/>
                </a:lnTo>
                <a:lnTo>
                  <a:pt x="19527" y="12834"/>
                </a:lnTo>
                <a:lnTo>
                  <a:pt x="19527" y="12719"/>
                </a:lnTo>
                <a:lnTo>
                  <a:pt x="19538" y="12658"/>
                </a:lnTo>
                <a:lnTo>
                  <a:pt x="19512" y="12606"/>
                </a:lnTo>
                <a:lnTo>
                  <a:pt x="19496" y="12545"/>
                </a:lnTo>
                <a:lnTo>
                  <a:pt x="19456" y="12597"/>
                </a:lnTo>
                <a:lnTo>
                  <a:pt x="19440" y="12494"/>
                </a:lnTo>
                <a:lnTo>
                  <a:pt x="19444" y="12443"/>
                </a:lnTo>
                <a:lnTo>
                  <a:pt x="19449" y="12372"/>
                </a:lnTo>
                <a:lnTo>
                  <a:pt x="19430" y="12298"/>
                </a:lnTo>
                <a:lnTo>
                  <a:pt x="19435" y="12237"/>
                </a:lnTo>
                <a:lnTo>
                  <a:pt x="19418" y="12228"/>
                </a:lnTo>
                <a:lnTo>
                  <a:pt x="19418" y="12135"/>
                </a:lnTo>
                <a:lnTo>
                  <a:pt x="19409" y="12074"/>
                </a:lnTo>
                <a:close/>
                <a:moveTo>
                  <a:pt x="13765" y="12257"/>
                </a:moveTo>
                <a:lnTo>
                  <a:pt x="13744" y="12321"/>
                </a:lnTo>
                <a:lnTo>
                  <a:pt x="13744" y="12401"/>
                </a:lnTo>
                <a:lnTo>
                  <a:pt x="13708" y="12494"/>
                </a:lnTo>
                <a:lnTo>
                  <a:pt x="13682" y="12484"/>
                </a:lnTo>
                <a:lnTo>
                  <a:pt x="13687" y="12536"/>
                </a:lnTo>
                <a:lnTo>
                  <a:pt x="13666" y="12606"/>
                </a:lnTo>
                <a:lnTo>
                  <a:pt x="13619" y="12690"/>
                </a:lnTo>
                <a:lnTo>
                  <a:pt x="13578" y="12770"/>
                </a:lnTo>
                <a:lnTo>
                  <a:pt x="13552" y="12770"/>
                </a:lnTo>
                <a:lnTo>
                  <a:pt x="13531" y="12793"/>
                </a:lnTo>
                <a:lnTo>
                  <a:pt x="13496" y="12821"/>
                </a:lnTo>
                <a:lnTo>
                  <a:pt x="13470" y="12821"/>
                </a:lnTo>
                <a:lnTo>
                  <a:pt x="13458" y="12914"/>
                </a:lnTo>
                <a:lnTo>
                  <a:pt x="13433" y="12988"/>
                </a:lnTo>
                <a:lnTo>
                  <a:pt x="13433" y="13110"/>
                </a:lnTo>
                <a:lnTo>
                  <a:pt x="13444" y="13203"/>
                </a:lnTo>
                <a:lnTo>
                  <a:pt x="13454" y="13264"/>
                </a:lnTo>
                <a:lnTo>
                  <a:pt x="13444" y="13357"/>
                </a:lnTo>
                <a:lnTo>
                  <a:pt x="13412" y="13460"/>
                </a:lnTo>
                <a:lnTo>
                  <a:pt x="13412" y="13502"/>
                </a:lnTo>
                <a:lnTo>
                  <a:pt x="13386" y="13521"/>
                </a:lnTo>
                <a:lnTo>
                  <a:pt x="13371" y="13624"/>
                </a:lnTo>
                <a:lnTo>
                  <a:pt x="13371" y="13717"/>
                </a:lnTo>
                <a:lnTo>
                  <a:pt x="13386" y="13829"/>
                </a:lnTo>
                <a:lnTo>
                  <a:pt x="13386" y="13951"/>
                </a:lnTo>
                <a:lnTo>
                  <a:pt x="13402" y="14025"/>
                </a:lnTo>
                <a:lnTo>
                  <a:pt x="13449" y="14066"/>
                </a:lnTo>
                <a:lnTo>
                  <a:pt x="13480" y="14105"/>
                </a:lnTo>
                <a:lnTo>
                  <a:pt x="13531" y="14044"/>
                </a:lnTo>
                <a:lnTo>
                  <a:pt x="13583" y="14015"/>
                </a:lnTo>
                <a:lnTo>
                  <a:pt x="13614" y="13861"/>
                </a:lnTo>
                <a:lnTo>
                  <a:pt x="13645" y="13665"/>
                </a:lnTo>
                <a:lnTo>
                  <a:pt x="13692" y="13409"/>
                </a:lnTo>
                <a:lnTo>
                  <a:pt x="13729" y="13222"/>
                </a:lnTo>
                <a:lnTo>
                  <a:pt x="13760" y="13059"/>
                </a:lnTo>
                <a:lnTo>
                  <a:pt x="13765" y="12947"/>
                </a:lnTo>
                <a:lnTo>
                  <a:pt x="13786" y="12914"/>
                </a:lnTo>
                <a:lnTo>
                  <a:pt x="13791" y="12863"/>
                </a:lnTo>
                <a:lnTo>
                  <a:pt x="13781" y="12760"/>
                </a:lnTo>
                <a:lnTo>
                  <a:pt x="13795" y="12719"/>
                </a:lnTo>
                <a:lnTo>
                  <a:pt x="13812" y="12802"/>
                </a:lnTo>
                <a:lnTo>
                  <a:pt x="13826" y="12760"/>
                </a:lnTo>
                <a:lnTo>
                  <a:pt x="13833" y="12690"/>
                </a:lnTo>
                <a:lnTo>
                  <a:pt x="13821" y="12629"/>
                </a:lnTo>
                <a:lnTo>
                  <a:pt x="13816" y="12462"/>
                </a:lnTo>
                <a:lnTo>
                  <a:pt x="13800" y="12372"/>
                </a:lnTo>
                <a:lnTo>
                  <a:pt x="13786" y="12321"/>
                </a:lnTo>
                <a:lnTo>
                  <a:pt x="13765" y="12257"/>
                </a:lnTo>
                <a:close/>
                <a:moveTo>
                  <a:pt x="20818" y="12606"/>
                </a:moveTo>
                <a:lnTo>
                  <a:pt x="20808" y="12709"/>
                </a:lnTo>
                <a:lnTo>
                  <a:pt x="20813" y="12751"/>
                </a:lnTo>
                <a:lnTo>
                  <a:pt x="20829" y="12741"/>
                </a:lnTo>
                <a:lnTo>
                  <a:pt x="20844" y="12760"/>
                </a:lnTo>
                <a:lnTo>
                  <a:pt x="20844" y="12648"/>
                </a:lnTo>
                <a:lnTo>
                  <a:pt x="20818" y="12606"/>
                </a:lnTo>
                <a:close/>
                <a:moveTo>
                  <a:pt x="20839" y="12783"/>
                </a:moveTo>
                <a:lnTo>
                  <a:pt x="20834" y="12821"/>
                </a:lnTo>
                <a:lnTo>
                  <a:pt x="20844" y="12873"/>
                </a:lnTo>
                <a:lnTo>
                  <a:pt x="20865" y="12863"/>
                </a:lnTo>
                <a:lnTo>
                  <a:pt x="20839" y="12783"/>
                </a:lnTo>
                <a:close/>
                <a:moveTo>
                  <a:pt x="0" y="12802"/>
                </a:moveTo>
                <a:lnTo>
                  <a:pt x="5" y="12873"/>
                </a:lnTo>
                <a:lnTo>
                  <a:pt x="10" y="12863"/>
                </a:lnTo>
                <a:lnTo>
                  <a:pt x="10" y="12802"/>
                </a:lnTo>
                <a:lnTo>
                  <a:pt x="0" y="12802"/>
                </a:lnTo>
                <a:close/>
                <a:moveTo>
                  <a:pt x="21600" y="12802"/>
                </a:moveTo>
                <a:lnTo>
                  <a:pt x="21560" y="12853"/>
                </a:lnTo>
                <a:lnTo>
                  <a:pt x="21543" y="12853"/>
                </a:lnTo>
                <a:lnTo>
                  <a:pt x="21508" y="12886"/>
                </a:lnTo>
                <a:lnTo>
                  <a:pt x="21513" y="12937"/>
                </a:lnTo>
                <a:lnTo>
                  <a:pt x="21555" y="12905"/>
                </a:lnTo>
                <a:lnTo>
                  <a:pt x="21595" y="12873"/>
                </a:lnTo>
                <a:lnTo>
                  <a:pt x="21600" y="12802"/>
                </a:lnTo>
                <a:close/>
                <a:moveTo>
                  <a:pt x="21482" y="12975"/>
                </a:moveTo>
                <a:lnTo>
                  <a:pt x="21466" y="13007"/>
                </a:lnTo>
                <a:lnTo>
                  <a:pt x="21440" y="12988"/>
                </a:lnTo>
                <a:lnTo>
                  <a:pt x="21414" y="13027"/>
                </a:lnTo>
                <a:lnTo>
                  <a:pt x="21409" y="13091"/>
                </a:lnTo>
                <a:lnTo>
                  <a:pt x="21440" y="13110"/>
                </a:lnTo>
                <a:lnTo>
                  <a:pt x="21482" y="13091"/>
                </a:lnTo>
                <a:lnTo>
                  <a:pt x="21496" y="13017"/>
                </a:lnTo>
                <a:lnTo>
                  <a:pt x="21482" y="12975"/>
                </a:lnTo>
                <a:close/>
                <a:moveTo>
                  <a:pt x="20580" y="13357"/>
                </a:moveTo>
                <a:lnTo>
                  <a:pt x="20580" y="13399"/>
                </a:lnTo>
                <a:lnTo>
                  <a:pt x="20606" y="13502"/>
                </a:lnTo>
                <a:lnTo>
                  <a:pt x="20636" y="13572"/>
                </a:lnTo>
                <a:lnTo>
                  <a:pt x="20674" y="13633"/>
                </a:lnTo>
                <a:lnTo>
                  <a:pt x="20700" y="13665"/>
                </a:lnTo>
                <a:lnTo>
                  <a:pt x="20725" y="13633"/>
                </a:lnTo>
                <a:lnTo>
                  <a:pt x="20704" y="13572"/>
                </a:lnTo>
                <a:lnTo>
                  <a:pt x="20667" y="13489"/>
                </a:lnTo>
                <a:lnTo>
                  <a:pt x="20653" y="13450"/>
                </a:lnTo>
                <a:lnTo>
                  <a:pt x="20632" y="13409"/>
                </a:lnTo>
                <a:lnTo>
                  <a:pt x="20606" y="13357"/>
                </a:lnTo>
                <a:lnTo>
                  <a:pt x="20580" y="13357"/>
                </a:lnTo>
                <a:close/>
                <a:moveTo>
                  <a:pt x="20725" y="15308"/>
                </a:moveTo>
                <a:lnTo>
                  <a:pt x="20700" y="15318"/>
                </a:lnTo>
                <a:lnTo>
                  <a:pt x="20693" y="15420"/>
                </a:lnTo>
                <a:lnTo>
                  <a:pt x="20704" y="15533"/>
                </a:lnTo>
                <a:lnTo>
                  <a:pt x="20709" y="15594"/>
                </a:lnTo>
                <a:lnTo>
                  <a:pt x="20704" y="15616"/>
                </a:lnTo>
                <a:lnTo>
                  <a:pt x="20693" y="15709"/>
                </a:lnTo>
                <a:lnTo>
                  <a:pt x="20667" y="15799"/>
                </a:lnTo>
                <a:lnTo>
                  <a:pt x="20627" y="15902"/>
                </a:lnTo>
                <a:lnTo>
                  <a:pt x="20570" y="15943"/>
                </a:lnTo>
                <a:lnTo>
                  <a:pt x="20549" y="15995"/>
                </a:lnTo>
                <a:lnTo>
                  <a:pt x="20589" y="16046"/>
                </a:lnTo>
                <a:lnTo>
                  <a:pt x="20580" y="16129"/>
                </a:lnTo>
                <a:lnTo>
                  <a:pt x="20507" y="16232"/>
                </a:lnTo>
                <a:lnTo>
                  <a:pt x="20523" y="16251"/>
                </a:lnTo>
                <a:lnTo>
                  <a:pt x="20518" y="16293"/>
                </a:lnTo>
                <a:lnTo>
                  <a:pt x="20580" y="16242"/>
                </a:lnTo>
                <a:lnTo>
                  <a:pt x="20648" y="16149"/>
                </a:lnTo>
                <a:lnTo>
                  <a:pt x="20693" y="16068"/>
                </a:lnTo>
                <a:lnTo>
                  <a:pt x="20709" y="16046"/>
                </a:lnTo>
                <a:lnTo>
                  <a:pt x="20725" y="15985"/>
                </a:lnTo>
                <a:lnTo>
                  <a:pt x="20756" y="15943"/>
                </a:lnTo>
                <a:lnTo>
                  <a:pt x="20797" y="15953"/>
                </a:lnTo>
                <a:lnTo>
                  <a:pt x="20844" y="15873"/>
                </a:lnTo>
                <a:lnTo>
                  <a:pt x="20895" y="15748"/>
                </a:lnTo>
                <a:lnTo>
                  <a:pt x="20874" y="15738"/>
                </a:lnTo>
                <a:lnTo>
                  <a:pt x="20823" y="15789"/>
                </a:lnTo>
                <a:lnTo>
                  <a:pt x="20792" y="15780"/>
                </a:lnTo>
                <a:lnTo>
                  <a:pt x="20761" y="15728"/>
                </a:lnTo>
                <a:lnTo>
                  <a:pt x="20787" y="15626"/>
                </a:lnTo>
                <a:lnTo>
                  <a:pt x="20771" y="15594"/>
                </a:lnTo>
                <a:lnTo>
                  <a:pt x="20740" y="15687"/>
                </a:lnTo>
                <a:lnTo>
                  <a:pt x="20745" y="15542"/>
                </a:lnTo>
                <a:lnTo>
                  <a:pt x="20766" y="15420"/>
                </a:lnTo>
                <a:lnTo>
                  <a:pt x="20730" y="15388"/>
                </a:lnTo>
                <a:lnTo>
                  <a:pt x="20725" y="15308"/>
                </a:lnTo>
                <a:close/>
                <a:moveTo>
                  <a:pt x="20445" y="16129"/>
                </a:moveTo>
                <a:lnTo>
                  <a:pt x="20382" y="16190"/>
                </a:lnTo>
                <a:lnTo>
                  <a:pt x="20346" y="16261"/>
                </a:lnTo>
                <a:lnTo>
                  <a:pt x="20311" y="16303"/>
                </a:lnTo>
                <a:lnTo>
                  <a:pt x="20248" y="16405"/>
                </a:lnTo>
                <a:lnTo>
                  <a:pt x="20186" y="16466"/>
                </a:lnTo>
                <a:lnTo>
                  <a:pt x="20113" y="16540"/>
                </a:lnTo>
                <a:lnTo>
                  <a:pt x="20052" y="16591"/>
                </a:lnTo>
                <a:lnTo>
                  <a:pt x="20005" y="16620"/>
                </a:lnTo>
                <a:lnTo>
                  <a:pt x="19880" y="16755"/>
                </a:lnTo>
                <a:lnTo>
                  <a:pt x="19812" y="16848"/>
                </a:lnTo>
                <a:lnTo>
                  <a:pt x="19802" y="16899"/>
                </a:lnTo>
                <a:lnTo>
                  <a:pt x="19854" y="16909"/>
                </a:lnTo>
                <a:lnTo>
                  <a:pt x="19870" y="16951"/>
                </a:lnTo>
                <a:lnTo>
                  <a:pt x="19922" y="16951"/>
                </a:lnTo>
                <a:lnTo>
                  <a:pt x="19963" y="16919"/>
                </a:lnTo>
                <a:lnTo>
                  <a:pt x="20031" y="16858"/>
                </a:lnTo>
                <a:lnTo>
                  <a:pt x="20118" y="16723"/>
                </a:lnTo>
                <a:lnTo>
                  <a:pt x="20170" y="16633"/>
                </a:lnTo>
                <a:lnTo>
                  <a:pt x="20238" y="16582"/>
                </a:lnTo>
                <a:lnTo>
                  <a:pt x="20278" y="16582"/>
                </a:lnTo>
                <a:lnTo>
                  <a:pt x="20290" y="16518"/>
                </a:lnTo>
                <a:lnTo>
                  <a:pt x="20337" y="16466"/>
                </a:lnTo>
                <a:lnTo>
                  <a:pt x="20414" y="16364"/>
                </a:lnTo>
                <a:lnTo>
                  <a:pt x="20460" y="16303"/>
                </a:lnTo>
                <a:lnTo>
                  <a:pt x="20481" y="16242"/>
                </a:lnTo>
                <a:lnTo>
                  <a:pt x="20486" y="16190"/>
                </a:lnTo>
                <a:lnTo>
                  <a:pt x="20424" y="16242"/>
                </a:lnTo>
                <a:lnTo>
                  <a:pt x="20434" y="16190"/>
                </a:lnTo>
                <a:lnTo>
                  <a:pt x="20445" y="16129"/>
                </a:lnTo>
                <a:close/>
                <a:moveTo>
                  <a:pt x="18869" y="16158"/>
                </a:moveTo>
                <a:lnTo>
                  <a:pt x="18848" y="16222"/>
                </a:lnTo>
                <a:lnTo>
                  <a:pt x="18844" y="16335"/>
                </a:lnTo>
                <a:lnTo>
                  <a:pt x="18822" y="16428"/>
                </a:lnTo>
                <a:lnTo>
                  <a:pt x="18813" y="16540"/>
                </a:lnTo>
                <a:lnTo>
                  <a:pt x="18848" y="16550"/>
                </a:lnTo>
                <a:lnTo>
                  <a:pt x="18853" y="16550"/>
                </a:lnTo>
                <a:lnTo>
                  <a:pt x="18926" y="16457"/>
                </a:lnTo>
                <a:lnTo>
                  <a:pt x="18931" y="16498"/>
                </a:lnTo>
                <a:lnTo>
                  <a:pt x="18978" y="16386"/>
                </a:lnTo>
                <a:lnTo>
                  <a:pt x="19009" y="16344"/>
                </a:lnTo>
                <a:lnTo>
                  <a:pt x="19061" y="16181"/>
                </a:lnTo>
                <a:lnTo>
                  <a:pt x="19030" y="16171"/>
                </a:lnTo>
                <a:lnTo>
                  <a:pt x="18978" y="16200"/>
                </a:lnTo>
                <a:lnTo>
                  <a:pt x="18942" y="16222"/>
                </a:lnTo>
                <a:lnTo>
                  <a:pt x="18900" y="16171"/>
                </a:lnTo>
                <a:lnTo>
                  <a:pt x="18869" y="16158"/>
                </a:lnTo>
                <a:close/>
                <a:moveTo>
                  <a:pt x="14464" y="17217"/>
                </a:moveTo>
                <a:lnTo>
                  <a:pt x="14459" y="17249"/>
                </a:lnTo>
                <a:lnTo>
                  <a:pt x="14438" y="17301"/>
                </a:lnTo>
                <a:lnTo>
                  <a:pt x="14429" y="17371"/>
                </a:lnTo>
                <a:lnTo>
                  <a:pt x="14511" y="17361"/>
                </a:lnTo>
                <a:lnTo>
                  <a:pt x="14537" y="17301"/>
                </a:lnTo>
                <a:lnTo>
                  <a:pt x="14542" y="17278"/>
                </a:lnTo>
                <a:lnTo>
                  <a:pt x="14490" y="17259"/>
                </a:lnTo>
                <a:lnTo>
                  <a:pt x="14464" y="17217"/>
                </a:lnTo>
                <a:close/>
                <a:moveTo>
                  <a:pt x="7737" y="17544"/>
                </a:moveTo>
                <a:lnTo>
                  <a:pt x="7717" y="17596"/>
                </a:lnTo>
                <a:lnTo>
                  <a:pt x="7670" y="17567"/>
                </a:lnTo>
                <a:lnTo>
                  <a:pt x="7618" y="17637"/>
                </a:lnTo>
                <a:lnTo>
                  <a:pt x="7654" y="17698"/>
                </a:lnTo>
                <a:lnTo>
                  <a:pt x="7691" y="17637"/>
                </a:lnTo>
                <a:lnTo>
                  <a:pt x="7722" y="17689"/>
                </a:lnTo>
                <a:lnTo>
                  <a:pt x="7784" y="17647"/>
                </a:lnTo>
                <a:lnTo>
                  <a:pt x="7788" y="17609"/>
                </a:lnTo>
                <a:lnTo>
                  <a:pt x="7737" y="17544"/>
                </a:lnTo>
                <a:close/>
                <a:moveTo>
                  <a:pt x="7213" y="17730"/>
                </a:moveTo>
                <a:lnTo>
                  <a:pt x="7178" y="17782"/>
                </a:lnTo>
                <a:lnTo>
                  <a:pt x="7183" y="17875"/>
                </a:lnTo>
                <a:lnTo>
                  <a:pt x="7167" y="17936"/>
                </a:lnTo>
                <a:lnTo>
                  <a:pt x="7089" y="17884"/>
                </a:lnTo>
                <a:lnTo>
                  <a:pt x="6996" y="17801"/>
                </a:lnTo>
                <a:lnTo>
                  <a:pt x="6950" y="17772"/>
                </a:lnTo>
                <a:lnTo>
                  <a:pt x="7053" y="17917"/>
                </a:lnTo>
                <a:lnTo>
                  <a:pt x="7121" y="17987"/>
                </a:lnTo>
                <a:lnTo>
                  <a:pt x="7204" y="18058"/>
                </a:lnTo>
                <a:lnTo>
                  <a:pt x="7260" y="18080"/>
                </a:lnTo>
                <a:lnTo>
                  <a:pt x="7307" y="18109"/>
                </a:lnTo>
                <a:lnTo>
                  <a:pt x="7364" y="18132"/>
                </a:lnTo>
                <a:lnTo>
                  <a:pt x="7400" y="18090"/>
                </a:lnTo>
                <a:lnTo>
                  <a:pt x="7406" y="18039"/>
                </a:lnTo>
                <a:lnTo>
                  <a:pt x="7437" y="18080"/>
                </a:lnTo>
                <a:lnTo>
                  <a:pt x="7484" y="18080"/>
                </a:lnTo>
                <a:lnTo>
                  <a:pt x="7494" y="18006"/>
                </a:lnTo>
                <a:lnTo>
                  <a:pt x="7416" y="17978"/>
                </a:lnTo>
                <a:lnTo>
                  <a:pt x="7333" y="17904"/>
                </a:lnTo>
                <a:lnTo>
                  <a:pt x="7286" y="17801"/>
                </a:lnTo>
                <a:lnTo>
                  <a:pt x="7256" y="17740"/>
                </a:lnTo>
                <a:lnTo>
                  <a:pt x="7213" y="17730"/>
                </a:lnTo>
                <a:close/>
                <a:moveTo>
                  <a:pt x="8085" y="19084"/>
                </a:moveTo>
                <a:lnTo>
                  <a:pt x="8054" y="19107"/>
                </a:lnTo>
                <a:lnTo>
                  <a:pt x="8033" y="19136"/>
                </a:lnTo>
                <a:lnTo>
                  <a:pt x="8007" y="19168"/>
                </a:lnTo>
                <a:lnTo>
                  <a:pt x="7976" y="19187"/>
                </a:lnTo>
                <a:lnTo>
                  <a:pt x="7944" y="19210"/>
                </a:lnTo>
                <a:lnTo>
                  <a:pt x="7929" y="19251"/>
                </a:lnTo>
                <a:lnTo>
                  <a:pt x="7882" y="19251"/>
                </a:lnTo>
                <a:lnTo>
                  <a:pt x="7861" y="19280"/>
                </a:lnTo>
                <a:lnTo>
                  <a:pt x="7847" y="19322"/>
                </a:lnTo>
                <a:lnTo>
                  <a:pt x="7840" y="19373"/>
                </a:lnTo>
                <a:lnTo>
                  <a:pt x="7814" y="19405"/>
                </a:lnTo>
                <a:lnTo>
                  <a:pt x="7795" y="19444"/>
                </a:lnTo>
                <a:lnTo>
                  <a:pt x="7774" y="19486"/>
                </a:lnTo>
                <a:lnTo>
                  <a:pt x="7763" y="19518"/>
                </a:lnTo>
                <a:lnTo>
                  <a:pt x="7753" y="19569"/>
                </a:lnTo>
                <a:lnTo>
                  <a:pt x="7774" y="19620"/>
                </a:lnTo>
                <a:lnTo>
                  <a:pt x="7795" y="19672"/>
                </a:lnTo>
                <a:lnTo>
                  <a:pt x="7800" y="19713"/>
                </a:lnTo>
                <a:lnTo>
                  <a:pt x="7800" y="19765"/>
                </a:lnTo>
                <a:lnTo>
                  <a:pt x="7788" y="19803"/>
                </a:lnTo>
                <a:lnTo>
                  <a:pt x="7800" y="19845"/>
                </a:lnTo>
                <a:lnTo>
                  <a:pt x="7814" y="19896"/>
                </a:lnTo>
                <a:lnTo>
                  <a:pt x="7840" y="19928"/>
                </a:lnTo>
                <a:lnTo>
                  <a:pt x="7866" y="19980"/>
                </a:lnTo>
                <a:lnTo>
                  <a:pt x="7899" y="20021"/>
                </a:lnTo>
                <a:lnTo>
                  <a:pt x="7924" y="20060"/>
                </a:lnTo>
                <a:lnTo>
                  <a:pt x="7944" y="20111"/>
                </a:lnTo>
                <a:lnTo>
                  <a:pt x="7950" y="20153"/>
                </a:lnTo>
                <a:lnTo>
                  <a:pt x="7939" y="20195"/>
                </a:lnTo>
                <a:lnTo>
                  <a:pt x="7903" y="20214"/>
                </a:lnTo>
                <a:lnTo>
                  <a:pt x="7856" y="20236"/>
                </a:lnTo>
                <a:lnTo>
                  <a:pt x="7805" y="20246"/>
                </a:lnTo>
                <a:lnTo>
                  <a:pt x="7758" y="20256"/>
                </a:lnTo>
                <a:lnTo>
                  <a:pt x="7727" y="20288"/>
                </a:lnTo>
                <a:lnTo>
                  <a:pt x="7691" y="20307"/>
                </a:lnTo>
                <a:lnTo>
                  <a:pt x="7639" y="20317"/>
                </a:lnTo>
                <a:lnTo>
                  <a:pt x="7597" y="20288"/>
                </a:lnTo>
                <a:lnTo>
                  <a:pt x="7546" y="20256"/>
                </a:lnTo>
                <a:lnTo>
                  <a:pt x="7494" y="20265"/>
                </a:lnTo>
                <a:lnTo>
                  <a:pt x="7432" y="20227"/>
                </a:lnTo>
                <a:lnTo>
                  <a:pt x="7432" y="20265"/>
                </a:lnTo>
                <a:lnTo>
                  <a:pt x="7416" y="20307"/>
                </a:lnTo>
                <a:lnTo>
                  <a:pt x="7359" y="20288"/>
                </a:lnTo>
                <a:lnTo>
                  <a:pt x="7303" y="20265"/>
                </a:lnTo>
                <a:lnTo>
                  <a:pt x="7244" y="20265"/>
                </a:lnTo>
                <a:lnTo>
                  <a:pt x="7192" y="20227"/>
                </a:lnTo>
                <a:lnTo>
                  <a:pt x="7147" y="20236"/>
                </a:lnTo>
                <a:lnTo>
                  <a:pt x="7084" y="20214"/>
                </a:lnTo>
                <a:lnTo>
                  <a:pt x="7032" y="20163"/>
                </a:lnTo>
                <a:lnTo>
                  <a:pt x="7032" y="20246"/>
                </a:lnTo>
                <a:lnTo>
                  <a:pt x="6980" y="20256"/>
                </a:lnTo>
                <a:lnTo>
                  <a:pt x="6928" y="20236"/>
                </a:lnTo>
                <a:lnTo>
                  <a:pt x="6881" y="20246"/>
                </a:lnTo>
                <a:lnTo>
                  <a:pt x="6836" y="20265"/>
                </a:lnTo>
                <a:lnTo>
                  <a:pt x="6789" y="20278"/>
                </a:lnTo>
                <a:lnTo>
                  <a:pt x="6726" y="20278"/>
                </a:lnTo>
                <a:lnTo>
                  <a:pt x="6690" y="20236"/>
                </a:lnTo>
                <a:lnTo>
                  <a:pt x="6634" y="20204"/>
                </a:lnTo>
                <a:lnTo>
                  <a:pt x="6571" y="20185"/>
                </a:lnTo>
                <a:lnTo>
                  <a:pt x="6525" y="20195"/>
                </a:lnTo>
                <a:lnTo>
                  <a:pt x="6462" y="20185"/>
                </a:lnTo>
                <a:lnTo>
                  <a:pt x="6426" y="20175"/>
                </a:lnTo>
                <a:lnTo>
                  <a:pt x="6483" y="20256"/>
                </a:lnTo>
                <a:lnTo>
                  <a:pt x="6514" y="20297"/>
                </a:lnTo>
                <a:lnTo>
                  <a:pt x="6556" y="20339"/>
                </a:lnTo>
                <a:lnTo>
                  <a:pt x="6613" y="20339"/>
                </a:lnTo>
                <a:lnTo>
                  <a:pt x="6655" y="20381"/>
                </a:lnTo>
                <a:lnTo>
                  <a:pt x="6700" y="20419"/>
                </a:lnTo>
                <a:lnTo>
                  <a:pt x="6707" y="20461"/>
                </a:lnTo>
                <a:lnTo>
                  <a:pt x="6639" y="20442"/>
                </a:lnTo>
                <a:lnTo>
                  <a:pt x="6577" y="20432"/>
                </a:lnTo>
                <a:lnTo>
                  <a:pt x="6509" y="20419"/>
                </a:lnTo>
                <a:lnTo>
                  <a:pt x="6473" y="20442"/>
                </a:lnTo>
                <a:lnTo>
                  <a:pt x="6415" y="20451"/>
                </a:lnTo>
                <a:lnTo>
                  <a:pt x="6354" y="20419"/>
                </a:lnTo>
                <a:lnTo>
                  <a:pt x="6292" y="20410"/>
                </a:lnTo>
                <a:lnTo>
                  <a:pt x="6219" y="20368"/>
                </a:lnTo>
                <a:lnTo>
                  <a:pt x="6193" y="20400"/>
                </a:lnTo>
                <a:lnTo>
                  <a:pt x="6146" y="20368"/>
                </a:lnTo>
                <a:lnTo>
                  <a:pt x="6104" y="20329"/>
                </a:lnTo>
                <a:lnTo>
                  <a:pt x="6059" y="20297"/>
                </a:lnTo>
                <a:lnTo>
                  <a:pt x="6038" y="20329"/>
                </a:lnTo>
                <a:lnTo>
                  <a:pt x="6000" y="20349"/>
                </a:lnTo>
                <a:lnTo>
                  <a:pt x="5934" y="20329"/>
                </a:lnTo>
                <a:lnTo>
                  <a:pt x="5892" y="20339"/>
                </a:lnTo>
                <a:lnTo>
                  <a:pt x="5871" y="20381"/>
                </a:lnTo>
                <a:lnTo>
                  <a:pt x="5819" y="20381"/>
                </a:lnTo>
                <a:lnTo>
                  <a:pt x="5758" y="20381"/>
                </a:lnTo>
                <a:lnTo>
                  <a:pt x="5696" y="20381"/>
                </a:lnTo>
                <a:lnTo>
                  <a:pt x="5638" y="20381"/>
                </a:lnTo>
                <a:lnTo>
                  <a:pt x="5571" y="20368"/>
                </a:lnTo>
                <a:lnTo>
                  <a:pt x="5508" y="20358"/>
                </a:lnTo>
                <a:lnTo>
                  <a:pt x="5468" y="20368"/>
                </a:lnTo>
                <a:lnTo>
                  <a:pt x="5411" y="20381"/>
                </a:lnTo>
                <a:lnTo>
                  <a:pt x="5343" y="20358"/>
                </a:lnTo>
                <a:lnTo>
                  <a:pt x="5291" y="20368"/>
                </a:lnTo>
                <a:lnTo>
                  <a:pt x="5255" y="20358"/>
                </a:lnTo>
                <a:lnTo>
                  <a:pt x="5218" y="20358"/>
                </a:lnTo>
                <a:lnTo>
                  <a:pt x="5187" y="20381"/>
                </a:lnTo>
                <a:lnTo>
                  <a:pt x="5162" y="20400"/>
                </a:lnTo>
                <a:lnTo>
                  <a:pt x="5126" y="20432"/>
                </a:lnTo>
                <a:lnTo>
                  <a:pt x="5074" y="20442"/>
                </a:lnTo>
                <a:lnTo>
                  <a:pt x="5022" y="20442"/>
                </a:lnTo>
                <a:lnTo>
                  <a:pt x="4996" y="20461"/>
                </a:lnTo>
                <a:lnTo>
                  <a:pt x="4949" y="20483"/>
                </a:lnTo>
                <a:lnTo>
                  <a:pt x="4898" y="20451"/>
                </a:lnTo>
                <a:lnTo>
                  <a:pt x="4860" y="20471"/>
                </a:lnTo>
                <a:lnTo>
                  <a:pt x="4876" y="20503"/>
                </a:lnTo>
                <a:lnTo>
                  <a:pt x="4923" y="20544"/>
                </a:lnTo>
                <a:lnTo>
                  <a:pt x="4959" y="20586"/>
                </a:lnTo>
                <a:lnTo>
                  <a:pt x="4907" y="20596"/>
                </a:lnTo>
                <a:lnTo>
                  <a:pt x="4893" y="20625"/>
                </a:lnTo>
                <a:lnTo>
                  <a:pt x="4872" y="20657"/>
                </a:lnTo>
                <a:lnTo>
                  <a:pt x="4834" y="20676"/>
                </a:lnTo>
                <a:lnTo>
                  <a:pt x="4783" y="20689"/>
                </a:lnTo>
                <a:lnTo>
                  <a:pt x="4711" y="20647"/>
                </a:lnTo>
                <a:lnTo>
                  <a:pt x="4659" y="20657"/>
                </a:lnTo>
                <a:lnTo>
                  <a:pt x="4608" y="20666"/>
                </a:lnTo>
                <a:lnTo>
                  <a:pt x="4540" y="20637"/>
                </a:lnTo>
                <a:lnTo>
                  <a:pt x="4509" y="20625"/>
                </a:lnTo>
                <a:lnTo>
                  <a:pt x="4634" y="20740"/>
                </a:lnTo>
                <a:lnTo>
                  <a:pt x="4700" y="20779"/>
                </a:lnTo>
                <a:lnTo>
                  <a:pt x="4783" y="20811"/>
                </a:lnTo>
                <a:lnTo>
                  <a:pt x="4846" y="20843"/>
                </a:lnTo>
                <a:lnTo>
                  <a:pt x="4928" y="20852"/>
                </a:lnTo>
                <a:lnTo>
                  <a:pt x="5011" y="20862"/>
                </a:lnTo>
                <a:lnTo>
                  <a:pt x="5093" y="20872"/>
                </a:lnTo>
                <a:lnTo>
                  <a:pt x="5183" y="20904"/>
                </a:lnTo>
                <a:lnTo>
                  <a:pt x="5260" y="20923"/>
                </a:lnTo>
                <a:lnTo>
                  <a:pt x="5307" y="20965"/>
                </a:lnTo>
                <a:lnTo>
                  <a:pt x="5307" y="20997"/>
                </a:lnTo>
                <a:lnTo>
                  <a:pt x="5281" y="21026"/>
                </a:lnTo>
                <a:lnTo>
                  <a:pt x="5239" y="21048"/>
                </a:lnTo>
                <a:lnTo>
                  <a:pt x="5157" y="21026"/>
                </a:lnTo>
                <a:lnTo>
                  <a:pt x="5084" y="21035"/>
                </a:lnTo>
                <a:lnTo>
                  <a:pt x="4990" y="21026"/>
                </a:lnTo>
                <a:lnTo>
                  <a:pt x="5079" y="21058"/>
                </a:lnTo>
                <a:lnTo>
                  <a:pt x="5136" y="21087"/>
                </a:lnTo>
                <a:lnTo>
                  <a:pt x="5223" y="21109"/>
                </a:lnTo>
                <a:lnTo>
                  <a:pt x="5270" y="21138"/>
                </a:lnTo>
                <a:lnTo>
                  <a:pt x="5291" y="21170"/>
                </a:lnTo>
                <a:lnTo>
                  <a:pt x="5312" y="21202"/>
                </a:lnTo>
                <a:lnTo>
                  <a:pt x="5348" y="21241"/>
                </a:lnTo>
                <a:lnTo>
                  <a:pt x="5463" y="21253"/>
                </a:lnTo>
                <a:lnTo>
                  <a:pt x="5524" y="21282"/>
                </a:lnTo>
                <a:lnTo>
                  <a:pt x="5659" y="21305"/>
                </a:lnTo>
                <a:lnTo>
                  <a:pt x="5800" y="21305"/>
                </a:lnTo>
                <a:lnTo>
                  <a:pt x="5830" y="21334"/>
                </a:lnTo>
                <a:lnTo>
                  <a:pt x="5758" y="21356"/>
                </a:lnTo>
                <a:lnTo>
                  <a:pt x="5689" y="21375"/>
                </a:lnTo>
                <a:lnTo>
                  <a:pt x="5581" y="21356"/>
                </a:lnTo>
                <a:lnTo>
                  <a:pt x="5416" y="21343"/>
                </a:lnTo>
                <a:lnTo>
                  <a:pt x="5343" y="21366"/>
                </a:lnTo>
                <a:lnTo>
                  <a:pt x="5187" y="21343"/>
                </a:lnTo>
                <a:lnTo>
                  <a:pt x="5079" y="21324"/>
                </a:lnTo>
                <a:lnTo>
                  <a:pt x="4959" y="21305"/>
                </a:lnTo>
                <a:lnTo>
                  <a:pt x="4872" y="21282"/>
                </a:lnTo>
                <a:lnTo>
                  <a:pt x="4846" y="21273"/>
                </a:lnTo>
                <a:lnTo>
                  <a:pt x="4789" y="21253"/>
                </a:lnTo>
                <a:lnTo>
                  <a:pt x="4700" y="21273"/>
                </a:lnTo>
                <a:lnTo>
                  <a:pt x="4695" y="21305"/>
                </a:lnTo>
                <a:lnTo>
                  <a:pt x="4601" y="21273"/>
                </a:lnTo>
                <a:lnTo>
                  <a:pt x="4596" y="21273"/>
                </a:lnTo>
                <a:lnTo>
                  <a:pt x="4591" y="21273"/>
                </a:lnTo>
                <a:lnTo>
                  <a:pt x="4591" y="21282"/>
                </a:lnTo>
                <a:lnTo>
                  <a:pt x="4587" y="21292"/>
                </a:lnTo>
                <a:lnTo>
                  <a:pt x="4493" y="21273"/>
                </a:lnTo>
                <a:lnTo>
                  <a:pt x="4519" y="21314"/>
                </a:lnTo>
                <a:lnTo>
                  <a:pt x="4985" y="21600"/>
                </a:lnTo>
                <a:lnTo>
                  <a:pt x="16615" y="21600"/>
                </a:lnTo>
                <a:lnTo>
                  <a:pt x="17081" y="21314"/>
                </a:lnTo>
                <a:lnTo>
                  <a:pt x="17046" y="21305"/>
                </a:lnTo>
                <a:lnTo>
                  <a:pt x="16999" y="21273"/>
                </a:lnTo>
                <a:lnTo>
                  <a:pt x="16874" y="21292"/>
                </a:lnTo>
                <a:lnTo>
                  <a:pt x="16879" y="21273"/>
                </a:lnTo>
                <a:lnTo>
                  <a:pt x="16879" y="21263"/>
                </a:lnTo>
                <a:lnTo>
                  <a:pt x="16801" y="21253"/>
                </a:lnTo>
                <a:lnTo>
                  <a:pt x="16832" y="21212"/>
                </a:lnTo>
                <a:lnTo>
                  <a:pt x="16780" y="21189"/>
                </a:lnTo>
                <a:lnTo>
                  <a:pt x="16754" y="21160"/>
                </a:lnTo>
                <a:lnTo>
                  <a:pt x="16740" y="21138"/>
                </a:lnTo>
                <a:lnTo>
                  <a:pt x="16724" y="21109"/>
                </a:lnTo>
                <a:lnTo>
                  <a:pt x="16728" y="21077"/>
                </a:lnTo>
                <a:lnTo>
                  <a:pt x="16749" y="21048"/>
                </a:lnTo>
                <a:lnTo>
                  <a:pt x="16735" y="21016"/>
                </a:lnTo>
                <a:lnTo>
                  <a:pt x="16792" y="20984"/>
                </a:lnTo>
                <a:lnTo>
                  <a:pt x="16843" y="20955"/>
                </a:lnTo>
                <a:lnTo>
                  <a:pt x="16900" y="20904"/>
                </a:lnTo>
                <a:lnTo>
                  <a:pt x="16994" y="20852"/>
                </a:lnTo>
                <a:lnTo>
                  <a:pt x="17065" y="20852"/>
                </a:lnTo>
                <a:lnTo>
                  <a:pt x="17149" y="20830"/>
                </a:lnTo>
                <a:lnTo>
                  <a:pt x="17237" y="20811"/>
                </a:lnTo>
                <a:lnTo>
                  <a:pt x="17268" y="20769"/>
                </a:lnTo>
                <a:lnTo>
                  <a:pt x="17211" y="20759"/>
                </a:lnTo>
                <a:lnTo>
                  <a:pt x="17227" y="20718"/>
                </a:lnTo>
                <a:lnTo>
                  <a:pt x="17258" y="20689"/>
                </a:lnTo>
                <a:lnTo>
                  <a:pt x="17279" y="20647"/>
                </a:lnTo>
                <a:lnTo>
                  <a:pt x="17315" y="20605"/>
                </a:lnTo>
                <a:lnTo>
                  <a:pt x="17362" y="20564"/>
                </a:lnTo>
                <a:lnTo>
                  <a:pt x="17409" y="20522"/>
                </a:lnTo>
                <a:lnTo>
                  <a:pt x="17465" y="20483"/>
                </a:lnTo>
                <a:lnTo>
                  <a:pt x="17527" y="20442"/>
                </a:lnTo>
                <a:lnTo>
                  <a:pt x="17590" y="20410"/>
                </a:lnTo>
                <a:lnTo>
                  <a:pt x="17647" y="20368"/>
                </a:lnTo>
                <a:lnTo>
                  <a:pt x="17720" y="20339"/>
                </a:lnTo>
                <a:lnTo>
                  <a:pt x="17781" y="20307"/>
                </a:lnTo>
                <a:lnTo>
                  <a:pt x="17849" y="20288"/>
                </a:lnTo>
                <a:lnTo>
                  <a:pt x="17906" y="20246"/>
                </a:lnTo>
                <a:lnTo>
                  <a:pt x="17958" y="20204"/>
                </a:lnTo>
                <a:lnTo>
                  <a:pt x="18014" y="20153"/>
                </a:lnTo>
                <a:lnTo>
                  <a:pt x="18071" y="20111"/>
                </a:lnTo>
                <a:lnTo>
                  <a:pt x="18113" y="20073"/>
                </a:lnTo>
                <a:lnTo>
                  <a:pt x="18113" y="20041"/>
                </a:lnTo>
                <a:lnTo>
                  <a:pt x="18082" y="20021"/>
                </a:lnTo>
                <a:lnTo>
                  <a:pt x="18061" y="19989"/>
                </a:lnTo>
                <a:lnTo>
                  <a:pt x="18024" y="19980"/>
                </a:lnTo>
                <a:lnTo>
                  <a:pt x="17979" y="19970"/>
                </a:lnTo>
                <a:lnTo>
                  <a:pt x="17927" y="19970"/>
                </a:lnTo>
                <a:lnTo>
                  <a:pt x="17885" y="19957"/>
                </a:lnTo>
                <a:lnTo>
                  <a:pt x="17833" y="19957"/>
                </a:lnTo>
                <a:lnTo>
                  <a:pt x="17797" y="19948"/>
                </a:lnTo>
                <a:lnTo>
                  <a:pt x="17797" y="19906"/>
                </a:lnTo>
                <a:lnTo>
                  <a:pt x="17765" y="19877"/>
                </a:lnTo>
                <a:lnTo>
                  <a:pt x="17776" y="19835"/>
                </a:lnTo>
                <a:lnTo>
                  <a:pt x="17734" y="19826"/>
                </a:lnTo>
                <a:lnTo>
                  <a:pt x="17687" y="19816"/>
                </a:lnTo>
                <a:lnTo>
                  <a:pt x="17673" y="19784"/>
                </a:lnTo>
                <a:lnTo>
                  <a:pt x="17661" y="19742"/>
                </a:lnTo>
                <a:lnTo>
                  <a:pt x="17642" y="19713"/>
                </a:lnTo>
                <a:lnTo>
                  <a:pt x="17590" y="19752"/>
                </a:lnTo>
                <a:lnTo>
                  <a:pt x="17538" y="19752"/>
                </a:lnTo>
                <a:lnTo>
                  <a:pt x="17506" y="19733"/>
                </a:lnTo>
                <a:lnTo>
                  <a:pt x="17460" y="19713"/>
                </a:lnTo>
                <a:lnTo>
                  <a:pt x="17413" y="19691"/>
                </a:lnTo>
                <a:lnTo>
                  <a:pt x="17383" y="19662"/>
                </a:lnTo>
                <a:lnTo>
                  <a:pt x="17357" y="19640"/>
                </a:lnTo>
                <a:lnTo>
                  <a:pt x="17345" y="19598"/>
                </a:lnTo>
                <a:lnTo>
                  <a:pt x="17383" y="19559"/>
                </a:lnTo>
                <a:lnTo>
                  <a:pt x="17371" y="19527"/>
                </a:lnTo>
                <a:lnTo>
                  <a:pt x="17331" y="19518"/>
                </a:lnTo>
                <a:lnTo>
                  <a:pt x="17273" y="19508"/>
                </a:lnTo>
                <a:lnTo>
                  <a:pt x="17227" y="19508"/>
                </a:lnTo>
                <a:lnTo>
                  <a:pt x="17169" y="19508"/>
                </a:lnTo>
                <a:lnTo>
                  <a:pt x="17124" y="19518"/>
                </a:lnTo>
                <a:lnTo>
                  <a:pt x="17060" y="19518"/>
                </a:lnTo>
                <a:lnTo>
                  <a:pt x="17009" y="19527"/>
                </a:lnTo>
                <a:lnTo>
                  <a:pt x="16983" y="19508"/>
                </a:lnTo>
                <a:lnTo>
                  <a:pt x="16983" y="19466"/>
                </a:lnTo>
                <a:lnTo>
                  <a:pt x="16999" y="19415"/>
                </a:lnTo>
                <a:lnTo>
                  <a:pt x="17020" y="19364"/>
                </a:lnTo>
                <a:lnTo>
                  <a:pt x="17009" y="19332"/>
                </a:lnTo>
                <a:lnTo>
                  <a:pt x="16978" y="19383"/>
                </a:lnTo>
                <a:lnTo>
                  <a:pt x="16936" y="19444"/>
                </a:lnTo>
                <a:lnTo>
                  <a:pt x="16890" y="19444"/>
                </a:lnTo>
                <a:lnTo>
                  <a:pt x="16843" y="19466"/>
                </a:lnTo>
                <a:lnTo>
                  <a:pt x="16792" y="19466"/>
                </a:lnTo>
                <a:lnTo>
                  <a:pt x="16740" y="19466"/>
                </a:lnTo>
                <a:lnTo>
                  <a:pt x="16683" y="19486"/>
                </a:lnTo>
                <a:lnTo>
                  <a:pt x="16631" y="19508"/>
                </a:lnTo>
                <a:lnTo>
                  <a:pt x="16594" y="19495"/>
                </a:lnTo>
                <a:lnTo>
                  <a:pt x="16558" y="19486"/>
                </a:lnTo>
                <a:lnTo>
                  <a:pt x="16516" y="19486"/>
                </a:lnTo>
                <a:lnTo>
                  <a:pt x="16464" y="19495"/>
                </a:lnTo>
                <a:lnTo>
                  <a:pt x="16424" y="19486"/>
                </a:lnTo>
                <a:lnTo>
                  <a:pt x="16392" y="19476"/>
                </a:lnTo>
                <a:lnTo>
                  <a:pt x="16346" y="19486"/>
                </a:lnTo>
                <a:lnTo>
                  <a:pt x="16299" y="19518"/>
                </a:lnTo>
                <a:lnTo>
                  <a:pt x="16243" y="19559"/>
                </a:lnTo>
                <a:lnTo>
                  <a:pt x="16196" y="19569"/>
                </a:lnTo>
                <a:lnTo>
                  <a:pt x="16144" y="19559"/>
                </a:lnTo>
                <a:lnTo>
                  <a:pt x="16102" y="19527"/>
                </a:lnTo>
                <a:lnTo>
                  <a:pt x="16087" y="19495"/>
                </a:lnTo>
                <a:lnTo>
                  <a:pt x="16035" y="19495"/>
                </a:lnTo>
                <a:lnTo>
                  <a:pt x="16019" y="19466"/>
                </a:lnTo>
                <a:lnTo>
                  <a:pt x="16014" y="19425"/>
                </a:lnTo>
                <a:lnTo>
                  <a:pt x="15993" y="19405"/>
                </a:lnTo>
                <a:lnTo>
                  <a:pt x="15946" y="19425"/>
                </a:lnTo>
                <a:lnTo>
                  <a:pt x="15889" y="19434"/>
                </a:lnTo>
                <a:lnTo>
                  <a:pt x="15842" y="19466"/>
                </a:lnTo>
                <a:lnTo>
                  <a:pt x="15791" y="19495"/>
                </a:lnTo>
                <a:lnTo>
                  <a:pt x="15734" y="19518"/>
                </a:lnTo>
                <a:lnTo>
                  <a:pt x="15682" y="19527"/>
                </a:lnTo>
                <a:lnTo>
                  <a:pt x="15640" y="19527"/>
                </a:lnTo>
                <a:lnTo>
                  <a:pt x="15595" y="19527"/>
                </a:lnTo>
                <a:lnTo>
                  <a:pt x="15569" y="19457"/>
                </a:lnTo>
                <a:lnTo>
                  <a:pt x="15557" y="19415"/>
                </a:lnTo>
                <a:lnTo>
                  <a:pt x="15536" y="19383"/>
                </a:lnTo>
                <a:lnTo>
                  <a:pt x="15517" y="19364"/>
                </a:lnTo>
                <a:lnTo>
                  <a:pt x="15418" y="19457"/>
                </a:lnTo>
                <a:lnTo>
                  <a:pt x="15376" y="19486"/>
                </a:lnTo>
                <a:lnTo>
                  <a:pt x="15336" y="19527"/>
                </a:lnTo>
                <a:lnTo>
                  <a:pt x="15289" y="19559"/>
                </a:lnTo>
                <a:lnTo>
                  <a:pt x="15246" y="19547"/>
                </a:lnTo>
                <a:lnTo>
                  <a:pt x="15200" y="19559"/>
                </a:lnTo>
                <a:lnTo>
                  <a:pt x="15154" y="19559"/>
                </a:lnTo>
                <a:lnTo>
                  <a:pt x="15107" y="19579"/>
                </a:lnTo>
                <a:lnTo>
                  <a:pt x="15081" y="19559"/>
                </a:lnTo>
                <a:lnTo>
                  <a:pt x="15044" y="19547"/>
                </a:lnTo>
                <a:lnTo>
                  <a:pt x="15013" y="19559"/>
                </a:lnTo>
                <a:lnTo>
                  <a:pt x="14973" y="19559"/>
                </a:lnTo>
                <a:lnTo>
                  <a:pt x="14931" y="19547"/>
                </a:lnTo>
                <a:lnTo>
                  <a:pt x="14879" y="19559"/>
                </a:lnTo>
                <a:lnTo>
                  <a:pt x="14843" y="19547"/>
                </a:lnTo>
                <a:lnTo>
                  <a:pt x="14811" y="19527"/>
                </a:lnTo>
                <a:lnTo>
                  <a:pt x="14811" y="19476"/>
                </a:lnTo>
                <a:lnTo>
                  <a:pt x="14806" y="19444"/>
                </a:lnTo>
                <a:lnTo>
                  <a:pt x="14754" y="19518"/>
                </a:lnTo>
                <a:lnTo>
                  <a:pt x="14707" y="19547"/>
                </a:lnTo>
                <a:lnTo>
                  <a:pt x="14662" y="19547"/>
                </a:lnTo>
                <a:lnTo>
                  <a:pt x="14615" y="19559"/>
                </a:lnTo>
                <a:lnTo>
                  <a:pt x="14568" y="19569"/>
                </a:lnTo>
                <a:lnTo>
                  <a:pt x="14526" y="19559"/>
                </a:lnTo>
                <a:lnTo>
                  <a:pt x="14490" y="19579"/>
                </a:lnTo>
                <a:lnTo>
                  <a:pt x="14455" y="19598"/>
                </a:lnTo>
                <a:lnTo>
                  <a:pt x="14417" y="19640"/>
                </a:lnTo>
                <a:lnTo>
                  <a:pt x="14370" y="19662"/>
                </a:lnTo>
                <a:lnTo>
                  <a:pt x="14318" y="19691"/>
                </a:lnTo>
                <a:lnTo>
                  <a:pt x="14273" y="19733"/>
                </a:lnTo>
                <a:lnTo>
                  <a:pt x="14247" y="19774"/>
                </a:lnTo>
                <a:lnTo>
                  <a:pt x="14210" y="19816"/>
                </a:lnTo>
                <a:lnTo>
                  <a:pt x="14158" y="19835"/>
                </a:lnTo>
                <a:lnTo>
                  <a:pt x="14111" y="19845"/>
                </a:lnTo>
                <a:lnTo>
                  <a:pt x="14059" y="19855"/>
                </a:lnTo>
                <a:lnTo>
                  <a:pt x="14029" y="19867"/>
                </a:lnTo>
                <a:lnTo>
                  <a:pt x="13988" y="19919"/>
                </a:lnTo>
                <a:lnTo>
                  <a:pt x="13962" y="19957"/>
                </a:lnTo>
                <a:lnTo>
                  <a:pt x="13920" y="19989"/>
                </a:lnTo>
                <a:lnTo>
                  <a:pt x="13884" y="20031"/>
                </a:lnTo>
                <a:lnTo>
                  <a:pt x="13859" y="20073"/>
                </a:lnTo>
                <a:lnTo>
                  <a:pt x="13816" y="20111"/>
                </a:lnTo>
                <a:lnTo>
                  <a:pt x="13765" y="20134"/>
                </a:lnTo>
                <a:lnTo>
                  <a:pt x="13718" y="20124"/>
                </a:lnTo>
                <a:lnTo>
                  <a:pt x="13697" y="20092"/>
                </a:lnTo>
                <a:lnTo>
                  <a:pt x="13734" y="20041"/>
                </a:lnTo>
                <a:lnTo>
                  <a:pt x="13769" y="19999"/>
                </a:lnTo>
                <a:lnTo>
                  <a:pt x="13791" y="19957"/>
                </a:lnTo>
                <a:lnTo>
                  <a:pt x="13739" y="19957"/>
                </a:lnTo>
                <a:lnTo>
                  <a:pt x="13748" y="19919"/>
                </a:lnTo>
                <a:lnTo>
                  <a:pt x="13795" y="19877"/>
                </a:lnTo>
                <a:lnTo>
                  <a:pt x="13847" y="19845"/>
                </a:lnTo>
                <a:lnTo>
                  <a:pt x="13868" y="19794"/>
                </a:lnTo>
                <a:lnTo>
                  <a:pt x="13878" y="19765"/>
                </a:lnTo>
                <a:lnTo>
                  <a:pt x="13878" y="19640"/>
                </a:lnTo>
                <a:lnTo>
                  <a:pt x="13833" y="19640"/>
                </a:lnTo>
                <a:lnTo>
                  <a:pt x="13791" y="19630"/>
                </a:lnTo>
                <a:lnTo>
                  <a:pt x="13755" y="19620"/>
                </a:lnTo>
                <a:lnTo>
                  <a:pt x="13713" y="19611"/>
                </a:lnTo>
                <a:lnTo>
                  <a:pt x="13677" y="19579"/>
                </a:lnTo>
                <a:lnTo>
                  <a:pt x="13625" y="19630"/>
                </a:lnTo>
                <a:lnTo>
                  <a:pt x="13583" y="19649"/>
                </a:lnTo>
                <a:lnTo>
                  <a:pt x="13541" y="19640"/>
                </a:lnTo>
                <a:lnTo>
                  <a:pt x="13515" y="19611"/>
                </a:lnTo>
                <a:lnTo>
                  <a:pt x="13496" y="19579"/>
                </a:lnTo>
                <a:lnTo>
                  <a:pt x="13444" y="19569"/>
                </a:lnTo>
                <a:lnTo>
                  <a:pt x="13423" y="19537"/>
                </a:lnTo>
                <a:lnTo>
                  <a:pt x="13392" y="19495"/>
                </a:lnTo>
                <a:lnTo>
                  <a:pt x="13402" y="19444"/>
                </a:lnTo>
                <a:lnTo>
                  <a:pt x="13371" y="19415"/>
                </a:lnTo>
                <a:lnTo>
                  <a:pt x="13334" y="19405"/>
                </a:lnTo>
                <a:lnTo>
                  <a:pt x="13293" y="19393"/>
                </a:lnTo>
                <a:lnTo>
                  <a:pt x="13251" y="19405"/>
                </a:lnTo>
                <a:lnTo>
                  <a:pt x="13199" y="19425"/>
                </a:lnTo>
                <a:lnTo>
                  <a:pt x="13159" y="19444"/>
                </a:lnTo>
                <a:lnTo>
                  <a:pt x="13112" y="19476"/>
                </a:lnTo>
                <a:lnTo>
                  <a:pt x="13096" y="19518"/>
                </a:lnTo>
                <a:lnTo>
                  <a:pt x="13049" y="19547"/>
                </a:lnTo>
                <a:lnTo>
                  <a:pt x="13008" y="19547"/>
                </a:lnTo>
                <a:lnTo>
                  <a:pt x="12971" y="19579"/>
                </a:lnTo>
                <a:lnTo>
                  <a:pt x="12926" y="19620"/>
                </a:lnTo>
                <a:lnTo>
                  <a:pt x="12884" y="19598"/>
                </a:lnTo>
                <a:lnTo>
                  <a:pt x="12848" y="19630"/>
                </a:lnTo>
                <a:lnTo>
                  <a:pt x="12801" y="19662"/>
                </a:lnTo>
                <a:lnTo>
                  <a:pt x="12764" y="19681"/>
                </a:lnTo>
                <a:lnTo>
                  <a:pt x="12707" y="19701"/>
                </a:lnTo>
                <a:lnTo>
                  <a:pt x="12660" y="19723"/>
                </a:lnTo>
                <a:lnTo>
                  <a:pt x="12608" y="19752"/>
                </a:lnTo>
                <a:lnTo>
                  <a:pt x="12563" y="19774"/>
                </a:lnTo>
                <a:lnTo>
                  <a:pt x="12542" y="19826"/>
                </a:lnTo>
                <a:lnTo>
                  <a:pt x="12490" y="19855"/>
                </a:lnTo>
                <a:lnTo>
                  <a:pt x="12464" y="19826"/>
                </a:lnTo>
                <a:lnTo>
                  <a:pt x="12438" y="19784"/>
                </a:lnTo>
                <a:lnTo>
                  <a:pt x="12391" y="19794"/>
                </a:lnTo>
                <a:lnTo>
                  <a:pt x="12360" y="19765"/>
                </a:lnTo>
                <a:lnTo>
                  <a:pt x="12344" y="19723"/>
                </a:lnTo>
                <a:lnTo>
                  <a:pt x="12304" y="19713"/>
                </a:lnTo>
                <a:lnTo>
                  <a:pt x="12271" y="19742"/>
                </a:lnTo>
                <a:lnTo>
                  <a:pt x="12241" y="19816"/>
                </a:lnTo>
                <a:lnTo>
                  <a:pt x="12200" y="19845"/>
                </a:lnTo>
                <a:lnTo>
                  <a:pt x="12153" y="19855"/>
                </a:lnTo>
                <a:lnTo>
                  <a:pt x="12111" y="19877"/>
                </a:lnTo>
                <a:lnTo>
                  <a:pt x="12071" y="19906"/>
                </a:lnTo>
                <a:lnTo>
                  <a:pt x="12024" y="19919"/>
                </a:lnTo>
                <a:lnTo>
                  <a:pt x="11977" y="19928"/>
                </a:lnTo>
                <a:lnTo>
                  <a:pt x="11925" y="19938"/>
                </a:lnTo>
                <a:lnTo>
                  <a:pt x="11878" y="19938"/>
                </a:lnTo>
                <a:lnTo>
                  <a:pt x="11826" y="19938"/>
                </a:lnTo>
                <a:lnTo>
                  <a:pt x="11774" y="19957"/>
                </a:lnTo>
                <a:lnTo>
                  <a:pt x="11753" y="19928"/>
                </a:lnTo>
                <a:lnTo>
                  <a:pt x="11734" y="19887"/>
                </a:lnTo>
                <a:lnTo>
                  <a:pt x="11687" y="19887"/>
                </a:lnTo>
                <a:lnTo>
                  <a:pt x="11640" y="19867"/>
                </a:lnTo>
                <a:lnTo>
                  <a:pt x="11593" y="19867"/>
                </a:lnTo>
                <a:lnTo>
                  <a:pt x="11541" y="19867"/>
                </a:lnTo>
                <a:lnTo>
                  <a:pt x="11494" y="19887"/>
                </a:lnTo>
                <a:lnTo>
                  <a:pt x="11458" y="19928"/>
                </a:lnTo>
                <a:lnTo>
                  <a:pt x="11442" y="19887"/>
                </a:lnTo>
                <a:lnTo>
                  <a:pt x="11385" y="19877"/>
                </a:lnTo>
                <a:lnTo>
                  <a:pt x="11339" y="19906"/>
                </a:lnTo>
                <a:lnTo>
                  <a:pt x="11319" y="19948"/>
                </a:lnTo>
                <a:lnTo>
                  <a:pt x="11267" y="19980"/>
                </a:lnTo>
                <a:lnTo>
                  <a:pt x="11246" y="19938"/>
                </a:lnTo>
                <a:lnTo>
                  <a:pt x="11215" y="19887"/>
                </a:lnTo>
                <a:lnTo>
                  <a:pt x="11168" y="19896"/>
                </a:lnTo>
                <a:lnTo>
                  <a:pt x="11138" y="19867"/>
                </a:lnTo>
                <a:lnTo>
                  <a:pt x="11112" y="19906"/>
                </a:lnTo>
                <a:lnTo>
                  <a:pt x="11075" y="19928"/>
                </a:lnTo>
                <a:lnTo>
                  <a:pt x="11023" y="19948"/>
                </a:lnTo>
                <a:lnTo>
                  <a:pt x="10976" y="19980"/>
                </a:lnTo>
                <a:lnTo>
                  <a:pt x="10930" y="19989"/>
                </a:lnTo>
                <a:lnTo>
                  <a:pt x="10883" y="20009"/>
                </a:lnTo>
                <a:lnTo>
                  <a:pt x="10836" y="20031"/>
                </a:lnTo>
                <a:lnTo>
                  <a:pt x="10789" y="20060"/>
                </a:lnTo>
                <a:lnTo>
                  <a:pt x="10775" y="20021"/>
                </a:lnTo>
                <a:lnTo>
                  <a:pt x="10723" y="20009"/>
                </a:lnTo>
                <a:lnTo>
                  <a:pt x="10671" y="20021"/>
                </a:lnTo>
                <a:lnTo>
                  <a:pt x="10613" y="20041"/>
                </a:lnTo>
                <a:lnTo>
                  <a:pt x="10561" y="20041"/>
                </a:lnTo>
                <a:lnTo>
                  <a:pt x="10551" y="19999"/>
                </a:lnTo>
                <a:lnTo>
                  <a:pt x="10504" y="19989"/>
                </a:lnTo>
                <a:lnTo>
                  <a:pt x="10483" y="20031"/>
                </a:lnTo>
                <a:lnTo>
                  <a:pt x="10483" y="20073"/>
                </a:lnTo>
                <a:lnTo>
                  <a:pt x="10432" y="20073"/>
                </a:lnTo>
                <a:lnTo>
                  <a:pt x="10412" y="20031"/>
                </a:lnTo>
                <a:lnTo>
                  <a:pt x="10360" y="20021"/>
                </a:lnTo>
                <a:lnTo>
                  <a:pt x="10328" y="20050"/>
                </a:lnTo>
                <a:lnTo>
                  <a:pt x="10313" y="20102"/>
                </a:lnTo>
                <a:lnTo>
                  <a:pt x="10283" y="20153"/>
                </a:lnTo>
                <a:lnTo>
                  <a:pt x="10240" y="20185"/>
                </a:lnTo>
                <a:lnTo>
                  <a:pt x="10193" y="20204"/>
                </a:lnTo>
                <a:lnTo>
                  <a:pt x="10153" y="20236"/>
                </a:lnTo>
                <a:lnTo>
                  <a:pt x="10127" y="20265"/>
                </a:lnTo>
                <a:lnTo>
                  <a:pt x="10116" y="20307"/>
                </a:lnTo>
                <a:lnTo>
                  <a:pt x="10163" y="20339"/>
                </a:lnTo>
                <a:lnTo>
                  <a:pt x="10153" y="20381"/>
                </a:lnTo>
                <a:lnTo>
                  <a:pt x="10116" y="20410"/>
                </a:lnTo>
                <a:lnTo>
                  <a:pt x="10085" y="20442"/>
                </a:lnTo>
                <a:lnTo>
                  <a:pt x="10033" y="20471"/>
                </a:lnTo>
                <a:lnTo>
                  <a:pt x="9991" y="20503"/>
                </a:lnTo>
                <a:lnTo>
                  <a:pt x="9946" y="20522"/>
                </a:lnTo>
                <a:lnTo>
                  <a:pt x="9899" y="20544"/>
                </a:lnTo>
                <a:lnTo>
                  <a:pt x="9842" y="20564"/>
                </a:lnTo>
                <a:lnTo>
                  <a:pt x="9779" y="20564"/>
                </a:lnTo>
                <a:lnTo>
                  <a:pt x="9753" y="20573"/>
                </a:lnTo>
                <a:lnTo>
                  <a:pt x="9701" y="20586"/>
                </a:lnTo>
                <a:lnTo>
                  <a:pt x="9649" y="20605"/>
                </a:lnTo>
                <a:lnTo>
                  <a:pt x="9619" y="20647"/>
                </a:lnTo>
                <a:lnTo>
                  <a:pt x="9576" y="20676"/>
                </a:lnTo>
                <a:lnTo>
                  <a:pt x="9536" y="20708"/>
                </a:lnTo>
                <a:lnTo>
                  <a:pt x="9473" y="20727"/>
                </a:lnTo>
                <a:lnTo>
                  <a:pt x="9427" y="20750"/>
                </a:lnTo>
                <a:lnTo>
                  <a:pt x="9411" y="20769"/>
                </a:lnTo>
                <a:lnTo>
                  <a:pt x="9421" y="20843"/>
                </a:lnTo>
                <a:lnTo>
                  <a:pt x="9442" y="20881"/>
                </a:lnTo>
                <a:lnTo>
                  <a:pt x="9520" y="20881"/>
                </a:lnTo>
                <a:lnTo>
                  <a:pt x="9593" y="20862"/>
                </a:lnTo>
                <a:lnTo>
                  <a:pt x="9666" y="20862"/>
                </a:lnTo>
                <a:lnTo>
                  <a:pt x="9675" y="20904"/>
                </a:lnTo>
                <a:lnTo>
                  <a:pt x="9696" y="20933"/>
                </a:lnTo>
                <a:lnTo>
                  <a:pt x="9727" y="20965"/>
                </a:lnTo>
                <a:lnTo>
                  <a:pt x="9675" y="20984"/>
                </a:lnTo>
                <a:lnTo>
                  <a:pt x="9597" y="21006"/>
                </a:lnTo>
                <a:lnTo>
                  <a:pt x="9520" y="21016"/>
                </a:lnTo>
                <a:lnTo>
                  <a:pt x="9458" y="21035"/>
                </a:lnTo>
                <a:lnTo>
                  <a:pt x="9390" y="21048"/>
                </a:lnTo>
                <a:lnTo>
                  <a:pt x="9298" y="21058"/>
                </a:lnTo>
                <a:lnTo>
                  <a:pt x="9251" y="21077"/>
                </a:lnTo>
                <a:lnTo>
                  <a:pt x="9240" y="21109"/>
                </a:lnTo>
                <a:lnTo>
                  <a:pt x="9157" y="21099"/>
                </a:lnTo>
                <a:lnTo>
                  <a:pt x="9065" y="21077"/>
                </a:lnTo>
                <a:lnTo>
                  <a:pt x="8976" y="21087"/>
                </a:lnTo>
                <a:lnTo>
                  <a:pt x="8919" y="21109"/>
                </a:lnTo>
                <a:lnTo>
                  <a:pt x="8851" y="21128"/>
                </a:lnTo>
                <a:lnTo>
                  <a:pt x="8799" y="21151"/>
                </a:lnTo>
                <a:lnTo>
                  <a:pt x="8747" y="21180"/>
                </a:lnTo>
                <a:lnTo>
                  <a:pt x="8716" y="21202"/>
                </a:lnTo>
                <a:lnTo>
                  <a:pt x="8686" y="21170"/>
                </a:lnTo>
                <a:lnTo>
                  <a:pt x="8634" y="21138"/>
                </a:lnTo>
                <a:lnTo>
                  <a:pt x="8556" y="21109"/>
                </a:lnTo>
                <a:lnTo>
                  <a:pt x="8483" y="21087"/>
                </a:lnTo>
                <a:lnTo>
                  <a:pt x="8380" y="21067"/>
                </a:lnTo>
                <a:lnTo>
                  <a:pt x="8281" y="21048"/>
                </a:lnTo>
                <a:lnTo>
                  <a:pt x="8203" y="21026"/>
                </a:lnTo>
                <a:lnTo>
                  <a:pt x="8137" y="20997"/>
                </a:lnTo>
                <a:lnTo>
                  <a:pt x="8059" y="20974"/>
                </a:lnTo>
                <a:lnTo>
                  <a:pt x="7970" y="20955"/>
                </a:lnTo>
                <a:lnTo>
                  <a:pt x="7903" y="20923"/>
                </a:lnTo>
                <a:lnTo>
                  <a:pt x="7878" y="20881"/>
                </a:lnTo>
                <a:lnTo>
                  <a:pt x="7814" y="20852"/>
                </a:lnTo>
                <a:lnTo>
                  <a:pt x="7795" y="20820"/>
                </a:lnTo>
                <a:lnTo>
                  <a:pt x="7779" y="20779"/>
                </a:lnTo>
                <a:lnTo>
                  <a:pt x="7821" y="20750"/>
                </a:lnTo>
                <a:lnTo>
                  <a:pt x="7892" y="20759"/>
                </a:lnTo>
                <a:lnTo>
                  <a:pt x="7924" y="20727"/>
                </a:lnTo>
                <a:lnTo>
                  <a:pt x="7882" y="20698"/>
                </a:lnTo>
                <a:lnTo>
                  <a:pt x="7826" y="20666"/>
                </a:lnTo>
                <a:lnTo>
                  <a:pt x="7753" y="20647"/>
                </a:lnTo>
                <a:lnTo>
                  <a:pt x="7722" y="20605"/>
                </a:lnTo>
                <a:lnTo>
                  <a:pt x="7788" y="20605"/>
                </a:lnTo>
                <a:lnTo>
                  <a:pt x="7852" y="20596"/>
                </a:lnTo>
                <a:lnTo>
                  <a:pt x="7924" y="20605"/>
                </a:lnTo>
                <a:lnTo>
                  <a:pt x="7986" y="20596"/>
                </a:lnTo>
                <a:lnTo>
                  <a:pt x="8002" y="20554"/>
                </a:lnTo>
                <a:lnTo>
                  <a:pt x="8043" y="20535"/>
                </a:lnTo>
                <a:lnTo>
                  <a:pt x="8085" y="20512"/>
                </a:lnTo>
                <a:lnTo>
                  <a:pt x="8132" y="20493"/>
                </a:lnTo>
                <a:lnTo>
                  <a:pt x="8177" y="20461"/>
                </a:lnTo>
                <a:lnTo>
                  <a:pt x="8193" y="20419"/>
                </a:lnTo>
                <a:lnTo>
                  <a:pt x="8198" y="20390"/>
                </a:lnTo>
                <a:lnTo>
                  <a:pt x="8250" y="20368"/>
                </a:lnTo>
                <a:lnTo>
                  <a:pt x="8261" y="20339"/>
                </a:lnTo>
                <a:lnTo>
                  <a:pt x="8271" y="20288"/>
                </a:lnTo>
                <a:lnTo>
                  <a:pt x="8255" y="20236"/>
                </a:lnTo>
                <a:lnTo>
                  <a:pt x="8229" y="20195"/>
                </a:lnTo>
                <a:lnTo>
                  <a:pt x="8214" y="20143"/>
                </a:lnTo>
                <a:lnTo>
                  <a:pt x="8188" y="20102"/>
                </a:lnTo>
                <a:lnTo>
                  <a:pt x="8151" y="19999"/>
                </a:lnTo>
                <a:lnTo>
                  <a:pt x="8125" y="19957"/>
                </a:lnTo>
                <a:lnTo>
                  <a:pt x="8095" y="19928"/>
                </a:lnTo>
                <a:lnTo>
                  <a:pt x="8069" y="19877"/>
                </a:lnTo>
                <a:lnTo>
                  <a:pt x="8048" y="19835"/>
                </a:lnTo>
                <a:lnTo>
                  <a:pt x="8017" y="19794"/>
                </a:lnTo>
                <a:lnTo>
                  <a:pt x="7976" y="19752"/>
                </a:lnTo>
                <a:lnTo>
                  <a:pt x="7929" y="19733"/>
                </a:lnTo>
                <a:lnTo>
                  <a:pt x="7899" y="19691"/>
                </a:lnTo>
                <a:lnTo>
                  <a:pt x="7866" y="19640"/>
                </a:lnTo>
                <a:lnTo>
                  <a:pt x="7861" y="19598"/>
                </a:lnTo>
                <a:lnTo>
                  <a:pt x="7878" y="19547"/>
                </a:lnTo>
                <a:lnTo>
                  <a:pt x="7892" y="19518"/>
                </a:lnTo>
                <a:lnTo>
                  <a:pt x="7908" y="19476"/>
                </a:lnTo>
                <a:lnTo>
                  <a:pt x="7950" y="19466"/>
                </a:lnTo>
                <a:lnTo>
                  <a:pt x="7970" y="19434"/>
                </a:lnTo>
                <a:lnTo>
                  <a:pt x="7939" y="19393"/>
                </a:lnTo>
                <a:lnTo>
                  <a:pt x="7924" y="19354"/>
                </a:lnTo>
                <a:lnTo>
                  <a:pt x="7918" y="19312"/>
                </a:lnTo>
                <a:lnTo>
                  <a:pt x="7934" y="19271"/>
                </a:lnTo>
                <a:lnTo>
                  <a:pt x="7960" y="19239"/>
                </a:lnTo>
                <a:lnTo>
                  <a:pt x="7986" y="19210"/>
                </a:lnTo>
                <a:lnTo>
                  <a:pt x="8022" y="19200"/>
                </a:lnTo>
                <a:lnTo>
                  <a:pt x="8059" y="19219"/>
                </a:lnTo>
                <a:lnTo>
                  <a:pt x="8073" y="19200"/>
                </a:lnTo>
                <a:lnTo>
                  <a:pt x="8111" y="19158"/>
                </a:lnTo>
                <a:lnTo>
                  <a:pt x="8120" y="19117"/>
                </a:lnTo>
                <a:lnTo>
                  <a:pt x="8085" y="19084"/>
                </a:lnTo>
                <a:close/>
                <a:moveTo>
                  <a:pt x="7696" y="19752"/>
                </a:moveTo>
                <a:lnTo>
                  <a:pt x="7659" y="19774"/>
                </a:lnTo>
                <a:lnTo>
                  <a:pt x="7654" y="19826"/>
                </a:lnTo>
                <a:lnTo>
                  <a:pt x="7685" y="19919"/>
                </a:lnTo>
                <a:lnTo>
                  <a:pt x="7696" y="19957"/>
                </a:lnTo>
                <a:lnTo>
                  <a:pt x="7701" y="20009"/>
                </a:lnTo>
                <a:lnTo>
                  <a:pt x="7649" y="20009"/>
                </a:lnTo>
                <a:lnTo>
                  <a:pt x="7623" y="20021"/>
                </a:lnTo>
                <a:lnTo>
                  <a:pt x="7592" y="20073"/>
                </a:lnTo>
                <a:lnTo>
                  <a:pt x="7614" y="20111"/>
                </a:lnTo>
                <a:lnTo>
                  <a:pt x="7659" y="20143"/>
                </a:lnTo>
                <a:lnTo>
                  <a:pt x="7701" y="20134"/>
                </a:lnTo>
                <a:lnTo>
                  <a:pt x="7743" y="20111"/>
                </a:lnTo>
                <a:lnTo>
                  <a:pt x="7737" y="20153"/>
                </a:lnTo>
                <a:lnTo>
                  <a:pt x="7795" y="20163"/>
                </a:lnTo>
                <a:lnTo>
                  <a:pt x="7835" y="20143"/>
                </a:lnTo>
                <a:lnTo>
                  <a:pt x="7878" y="20124"/>
                </a:lnTo>
                <a:lnTo>
                  <a:pt x="7878" y="20082"/>
                </a:lnTo>
                <a:lnTo>
                  <a:pt x="7873" y="20041"/>
                </a:lnTo>
                <a:lnTo>
                  <a:pt x="7852" y="19989"/>
                </a:lnTo>
                <a:lnTo>
                  <a:pt x="7821" y="19938"/>
                </a:lnTo>
                <a:lnTo>
                  <a:pt x="7788" y="19887"/>
                </a:lnTo>
                <a:lnTo>
                  <a:pt x="7758" y="19835"/>
                </a:lnTo>
                <a:lnTo>
                  <a:pt x="7732" y="19794"/>
                </a:lnTo>
                <a:lnTo>
                  <a:pt x="7696" y="19752"/>
                </a:lnTo>
                <a:close/>
                <a:moveTo>
                  <a:pt x="6457" y="20073"/>
                </a:moveTo>
                <a:lnTo>
                  <a:pt x="6441" y="20092"/>
                </a:lnTo>
                <a:lnTo>
                  <a:pt x="6483" y="20143"/>
                </a:lnTo>
                <a:lnTo>
                  <a:pt x="6540" y="20163"/>
                </a:lnTo>
                <a:lnTo>
                  <a:pt x="6592" y="20153"/>
                </a:lnTo>
                <a:lnTo>
                  <a:pt x="6648" y="20153"/>
                </a:lnTo>
                <a:lnTo>
                  <a:pt x="6695" y="20153"/>
                </a:lnTo>
                <a:lnTo>
                  <a:pt x="6732" y="20163"/>
                </a:lnTo>
                <a:lnTo>
                  <a:pt x="6681" y="20102"/>
                </a:lnTo>
                <a:lnTo>
                  <a:pt x="6639" y="20111"/>
                </a:lnTo>
                <a:lnTo>
                  <a:pt x="6587" y="20102"/>
                </a:lnTo>
                <a:lnTo>
                  <a:pt x="6519" y="20092"/>
                </a:lnTo>
                <a:lnTo>
                  <a:pt x="6457" y="20073"/>
                </a:lnTo>
                <a:close/>
                <a:moveTo>
                  <a:pt x="5503" y="20246"/>
                </a:moveTo>
                <a:lnTo>
                  <a:pt x="5489" y="20265"/>
                </a:lnTo>
                <a:lnTo>
                  <a:pt x="5566" y="20297"/>
                </a:lnTo>
                <a:lnTo>
                  <a:pt x="5623" y="20307"/>
                </a:lnTo>
                <a:lnTo>
                  <a:pt x="5654" y="20307"/>
                </a:lnTo>
                <a:lnTo>
                  <a:pt x="5560" y="20265"/>
                </a:lnTo>
                <a:lnTo>
                  <a:pt x="5503" y="20246"/>
                </a:lnTo>
                <a:close/>
                <a:moveTo>
                  <a:pt x="5680" y="20246"/>
                </a:moveTo>
                <a:lnTo>
                  <a:pt x="5696" y="20288"/>
                </a:lnTo>
                <a:lnTo>
                  <a:pt x="5762" y="20329"/>
                </a:lnTo>
                <a:lnTo>
                  <a:pt x="5826" y="20329"/>
                </a:lnTo>
                <a:lnTo>
                  <a:pt x="5845" y="20307"/>
                </a:lnTo>
                <a:lnTo>
                  <a:pt x="5845" y="20265"/>
                </a:lnTo>
                <a:lnTo>
                  <a:pt x="5809" y="20288"/>
                </a:lnTo>
                <a:lnTo>
                  <a:pt x="5741" y="20265"/>
                </a:lnTo>
                <a:lnTo>
                  <a:pt x="5680" y="20246"/>
                </a:lnTo>
                <a:close/>
                <a:moveTo>
                  <a:pt x="8976" y="20718"/>
                </a:moveTo>
                <a:lnTo>
                  <a:pt x="8924" y="20740"/>
                </a:lnTo>
                <a:lnTo>
                  <a:pt x="8903" y="20740"/>
                </a:lnTo>
                <a:lnTo>
                  <a:pt x="8893" y="20779"/>
                </a:lnTo>
                <a:lnTo>
                  <a:pt x="8877" y="20820"/>
                </a:lnTo>
                <a:lnTo>
                  <a:pt x="8872" y="20852"/>
                </a:lnTo>
                <a:lnTo>
                  <a:pt x="8862" y="20894"/>
                </a:lnTo>
                <a:lnTo>
                  <a:pt x="8841" y="20923"/>
                </a:lnTo>
                <a:lnTo>
                  <a:pt x="8773" y="20955"/>
                </a:lnTo>
                <a:lnTo>
                  <a:pt x="8780" y="20984"/>
                </a:lnTo>
                <a:lnTo>
                  <a:pt x="8836" y="21016"/>
                </a:lnTo>
                <a:lnTo>
                  <a:pt x="8929" y="21026"/>
                </a:lnTo>
                <a:lnTo>
                  <a:pt x="9001" y="21006"/>
                </a:lnTo>
                <a:lnTo>
                  <a:pt x="9065" y="20984"/>
                </a:lnTo>
                <a:lnTo>
                  <a:pt x="9116" y="20965"/>
                </a:lnTo>
                <a:lnTo>
                  <a:pt x="9168" y="20933"/>
                </a:lnTo>
                <a:lnTo>
                  <a:pt x="9152" y="20881"/>
                </a:lnTo>
                <a:lnTo>
                  <a:pt x="9131" y="20843"/>
                </a:lnTo>
                <a:lnTo>
                  <a:pt x="9100" y="20791"/>
                </a:lnTo>
                <a:lnTo>
                  <a:pt x="9039" y="20740"/>
                </a:lnTo>
                <a:lnTo>
                  <a:pt x="8976" y="20718"/>
                </a:lnTo>
                <a:close/>
                <a:moveTo>
                  <a:pt x="4457" y="20759"/>
                </a:moveTo>
                <a:lnTo>
                  <a:pt x="4472" y="20801"/>
                </a:lnTo>
                <a:lnTo>
                  <a:pt x="4530" y="20820"/>
                </a:lnTo>
                <a:lnTo>
                  <a:pt x="4535" y="20830"/>
                </a:lnTo>
                <a:lnTo>
                  <a:pt x="4596" y="20862"/>
                </a:lnTo>
                <a:lnTo>
                  <a:pt x="4685" y="20904"/>
                </a:lnTo>
                <a:lnTo>
                  <a:pt x="4742" y="20881"/>
                </a:lnTo>
                <a:lnTo>
                  <a:pt x="4685" y="20843"/>
                </a:lnTo>
                <a:lnTo>
                  <a:pt x="4617" y="20811"/>
                </a:lnTo>
                <a:lnTo>
                  <a:pt x="4544" y="20779"/>
                </a:lnTo>
                <a:lnTo>
                  <a:pt x="4457" y="20759"/>
                </a:lnTo>
                <a:close/>
                <a:moveTo>
                  <a:pt x="8499" y="20894"/>
                </a:moveTo>
                <a:lnTo>
                  <a:pt x="8495" y="20933"/>
                </a:lnTo>
                <a:lnTo>
                  <a:pt x="8483" y="20965"/>
                </a:lnTo>
                <a:lnTo>
                  <a:pt x="8396" y="20965"/>
                </a:lnTo>
                <a:lnTo>
                  <a:pt x="8313" y="20955"/>
                </a:lnTo>
                <a:lnTo>
                  <a:pt x="8344" y="20984"/>
                </a:lnTo>
                <a:lnTo>
                  <a:pt x="8405" y="21016"/>
                </a:lnTo>
                <a:lnTo>
                  <a:pt x="8483" y="21006"/>
                </a:lnTo>
                <a:lnTo>
                  <a:pt x="8566" y="21026"/>
                </a:lnTo>
                <a:lnTo>
                  <a:pt x="8561" y="20984"/>
                </a:lnTo>
                <a:lnTo>
                  <a:pt x="8556" y="20933"/>
                </a:lnTo>
                <a:lnTo>
                  <a:pt x="8499" y="20894"/>
                </a:lnTo>
                <a:close/>
              </a:path>
            </a:pathLst>
          </a:custGeom>
          <a:solidFill>
            <a:schemeClr val="accent5">
              <a:lumMod val="75000"/>
              <a:alpha val="31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rtl="1"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مطار"/>
          <p:cNvSpPr/>
          <p:nvPr/>
        </p:nvSpPr>
        <p:spPr>
          <a:xfrm rot="8100000">
            <a:off x="5416600" y="2516527"/>
            <a:ext cx="897429" cy="9381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0160" y="0"/>
                  <a:pt x="9641" y="496"/>
                  <a:pt x="9641" y="1109"/>
                </a:cubicBezTo>
                <a:lnTo>
                  <a:pt x="9641" y="7950"/>
                </a:lnTo>
                <a:lnTo>
                  <a:pt x="9500" y="7950"/>
                </a:lnTo>
                <a:lnTo>
                  <a:pt x="0" y="13589"/>
                </a:lnTo>
                <a:lnTo>
                  <a:pt x="0" y="15962"/>
                </a:lnTo>
                <a:lnTo>
                  <a:pt x="9505" y="13058"/>
                </a:lnTo>
                <a:lnTo>
                  <a:pt x="9539" y="18193"/>
                </a:lnTo>
                <a:lnTo>
                  <a:pt x="7450" y="19708"/>
                </a:lnTo>
                <a:lnTo>
                  <a:pt x="7450" y="21600"/>
                </a:lnTo>
                <a:lnTo>
                  <a:pt x="10800" y="20603"/>
                </a:lnTo>
                <a:lnTo>
                  <a:pt x="14150" y="21600"/>
                </a:lnTo>
                <a:lnTo>
                  <a:pt x="14150" y="19708"/>
                </a:lnTo>
                <a:lnTo>
                  <a:pt x="12061" y="18193"/>
                </a:lnTo>
                <a:lnTo>
                  <a:pt x="12095" y="13058"/>
                </a:lnTo>
                <a:lnTo>
                  <a:pt x="21600" y="15962"/>
                </a:lnTo>
                <a:lnTo>
                  <a:pt x="21600" y="13589"/>
                </a:lnTo>
                <a:lnTo>
                  <a:pt x="12102" y="7950"/>
                </a:lnTo>
                <a:lnTo>
                  <a:pt x="11959" y="7950"/>
                </a:lnTo>
                <a:lnTo>
                  <a:pt x="11959" y="1109"/>
                </a:lnTo>
                <a:cubicBezTo>
                  <a:pt x="11959" y="496"/>
                  <a:pt x="11440" y="0"/>
                  <a:pt x="10800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rtl="1"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دبوس موقع"/>
          <p:cNvSpPr/>
          <p:nvPr/>
        </p:nvSpPr>
        <p:spPr>
          <a:xfrm>
            <a:off x="7510381" y="1826242"/>
            <a:ext cx="189143" cy="304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8" y="0"/>
                  <a:pt x="0" y="2997"/>
                  <a:pt x="0" y="6701"/>
                </a:cubicBezTo>
                <a:cubicBezTo>
                  <a:pt x="0" y="12819"/>
                  <a:pt x="10800" y="21600"/>
                  <a:pt x="10800" y="21600"/>
                </a:cubicBezTo>
                <a:cubicBezTo>
                  <a:pt x="10800" y="21600"/>
                  <a:pt x="21600" y="12814"/>
                  <a:pt x="21600" y="6701"/>
                </a:cubicBezTo>
                <a:cubicBezTo>
                  <a:pt x="21600" y="2997"/>
                  <a:pt x="16762" y="0"/>
                  <a:pt x="10800" y="0"/>
                </a:cubicBezTo>
                <a:close/>
                <a:moveTo>
                  <a:pt x="10800" y="2683"/>
                </a:moveTo>
                <a:cubicBezTo>
                  <a:pt x="14368" y="2683"/>
                  <a:pt x="17267" y="4482"/>
                  <a:pt x="17267" y="6696"/>
                </a:cubicBezTo>
                <a:cubicBezTo>
                  <a:pt x="17267" y="8910"/>
                  <a:pt x="14368" y="10709"/>
                  <a:pt x="10800" y="10709"/>
                </a:cubicBezTo>
                <a:cubicBezTo>
                  <a:pt x="7232" y="10709"/>
                  <a:pt x="4335" y="8910"/>
                  <a:pt x="4335" y="6696"/>
                </a:cubicBezTo>
                <a:cubicBezTo>
                  <a:pt x="4335" y="4482"/>
                  <a:pt x="7232" y="2683"/>
                  <a:pt x="10800" y="2683"/>
                </a:cubicBezTo>
                <a:close/>
                <a:moveTo>
                  <a:pt x="10800" y="4769"/>
                </a:moveTo>
                <a:cubicBezTo>
                  <a:pt x="9085" y="4769"/>
                  <a:pt x="7686" y="5632"/>
                  <a:pt x="7686" y="6701"/>
                </a:cubicBezTo>
                <a:cubicBezTo>
                  <a:pt x="7686" y="7770"/>
                  <a:pt x="9077" y="8635"/>
                  <a:pt x="10800" y="8635"/>
                </a:cubicBezTo>
                <a:cubicBezTo>
                  <a:pt x="12523" y="8635"/>
                  <a:pt x="13917" y="7770"/>
                  <a:pt x="13917" y="6701"/>
                </a:cubicBezTo>
                <a:cubicBezTo>
                  <a:pt x="13917" y="5632"/>
                  <a:pt x="12515" y="4769"/>
                  <a:pt x="10800" y="4769"/>
                </a:cubicBezTo>
                <a:close/>
              </a:path>
            </a:pathLst>
          </a:cu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rtl="1"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دبوس موقع"/>
          <p:cNvSpPr/>
          <p:nvPr/>
        </p:nvSpPr>
        <p:spPr>
          <a:xfrm>
            <a:off x="6656295" y="4273196"/>
            <a:ext cx="189143" cy="304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8" y="0"/>
                  <a:pt x="0" y="2997"/>
                  <a:pt x="0" y="6701"/>
                </a:cubicBezTo>
                <a:cubicBezTo>
                  <a:pt x="0" y="12819"/>
                  <a:pt x="10800" y="21600"/>
                  <a:pt x="10800" y="21600"/>
                </a:cubicBezTo>
                <a:cubicBezTo>
                  <a:pt x="10800" y="21600"/>
                  <a:pt x="21600" y="12814"/>
                  <a:pt x="21600" y="6701"/>
                </a:cubicBezTo>
                <a:cubicBezTo>
                  <a:pt x="21600" y="2997"/>
                  <a:pt x="16762" y="0"/>
                  <a:pt x="10800" y="0"/>
                </a:cubicBezTo>
                <a:close/>
                <a:moveTo>
                  <a:pt x="10800" y="2683"/>
                </a:moveTo>
                <a:cubicBezTo>
                  <a:pt x="14368" y="2683"/>
                  <a:pt x="17267" y="4482"/>
                  <a:pt x="17267" y="6696"/>
                </a:cubicBezTo>
                <a:cubicBezTo>
                  <a:pt x="17267" y="8910"/>
                  <a:pt x="14368" y="10709"/>
                  <a:pt x="10800" y="10709"/>
                </a:cubicBezTo>
                <a:cubicBezTo>
                  <a:pt x="7232" y="10709"/>
                  <a:pt x="4335" y="8910"/>
                  <a:pt x="4335" y="6696"/>
                </a:cubicBezTo>
                <a:cubicBezTo>
                  <a:pt x="4335" y="4482"/>
                  <a:pt x="7232" y="2683"/>
                  <a:pt x="10800" y="2683"/>
                </a:cubicBezTo>
                <a:close/>
                <a:moveTo>
                  <a:pt x="10800" y="4769"/>
                </a:moveTo>
                <a:cubicBezTo>
                  <a:pt x="9085" y="4769"/>
                  <a:pt x="7686" y="5632"/>
                  <a:pt x="7686" y="6701"/>
                </a:cubicBezTo>
                <a:cubicBezTo>
                  <a:pt x="7686" y="7770"/>
                  <a:pt x="9077" y="8635"/>
                  <a:pt x="10800" y="8635"/>
                </a:cubicBezTo>
                <a:cubicBezTo>
                  <a:pt x="12523" y="8635"/>
                  <a:pt x="13917" y="7770"/>
                  <a:pt x="13917" y="6701"/>
                </a:cubicBezTo>
                <a:cubicBezTo>
                  <a:pt x="13917" y="5632"/>
                  <a:pt x="12515" y="4769"/>
                  <a:pt x="10800" y="476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rtl="1"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دبوس موقع"/>
          <p:cNvSpPr/>
          <p:nvPr/>
        </p:nvSpPr>
        <p:spPr>
          <a:xfrm>
            <a:off x="10141530" y="4058144"/>
            <a:ext cx="189143" cy="304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8" y="0"/>
                  <a:pt x="0" y="2997"/>
                  <a:pt x="0" y="6701"/>
                </a:cubicBezTo>
                <a:cubicBezTo>
                  <a:pt x="0" y="12819"/>
                  <a:pt x="10800" y="21600"/>
                  <a:pt x="10800" y="21600"/>
                </a:cubicBezTo>
                <a:cubicBezTo>
                  <a:pt x="10800" y="21600"/>
                  <a:pt x="21600" y="12814"/>
                  <a:pt x="21600" y="6701"/>
                </a:cubicBezTo>
                <a:cubicBezTo>
                  <a:pt x="21600" y="2997"/>
                  <a:pt x="16762" y="0"/>
                  <a:pt x="10800" y="0"/>
                </a:cubicBezTo>
                <a:close/>
                <a:moveTo>
                  <a:pt x="10800" y="2683"/>
                </a:moveTo>
                <a:cubicBezTo>
                  <a:pt x="14368" y="2683"/>
                  <a:pt x="17267" y="4482"/>
                  <a:pt x="17267" y="6696"/>
                </a:cubicBezTo>
                <a:cubicBezTo>
                  <a:pt x="17267" y="8910"/>
                  <a:pt x="14368" y="10709"/>
                  <a:pt x="10800" y="10709"/>
                </a:cubicBezTo>
                <a:cubicBezTo>
                  <a:pt x="7232" y="10709"/>
                  <a:pt x="4335" y="8910"/>
                  <a:pt x="4335" y="6696"/>
                </a:cubicBezTo>
                <a:cubicBezTo>
                  <a:pt x="4335" y="4482"/>
                  <a:pt x="7232" y="2683"/>
                  <a:pt x="10800" y="2683"/>
                </a:cubicBezTo>
                <a:close/>
                <a:moveTo>
                  <a:pt x="10800" y="4769"/>
                </a:moveTo>
                <a:cubicBezTo>
                  <a:pt x="9085" y="4769"/>
                  <a:pt x="7686" y="5632"/>
                  <a:pt x="7686" y="6701"/>
                </a:cubicBezTo>
                <a:cubicBezTo>
                  <a:pt x="7686" y="7770"/>
                  <a:pt x="9077" y="8635"/>
                  <a:pt x="10800" y="8635"/>
                </a:cubicBezTo>
                <a:cubicBezTo>
                  <a:pt x="12523" y="8635"/>
                  <a:pt x="13917" y="7770"/>
                  <a:pt x="13917" y="6701"/>
                </a:cubicBezTo>
                <a:cubicBezTo>
                  <a:pt x="13917" y="5632"/>
                  <a:pt x="12515" y="4769"/>
                  <a:pt x="10800" y="476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rtl="1"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المحطة الثالثة"/>
          <p:cNvSpPr txBox="1"/>
          <p:nvPr/>
        </p:nvSpPr>
        <p:spPr>
          <a:xfrm>
            <a:off x="7510381" y="361220"/>
            <a:ext cx="166648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9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hangingPunct="0">
              <a:defRPr/>
            </a:pPr>
            <a:r>
              <a:rPr sz="3600" kern="0" dirty="0" err="1">
                <a:solidFill>
                  <a:srgbClr val="000000"/>
                </a:solidFill>
                <a:latin typeface="Abdo Free" panose="02000000000000000000" pitchFamily="2" charset="-78"/>
                <a:cs typeface="Abdo Free" panose="02000000000000000000" pitchFamily="2" charset="-78"/>
              </a:rPr>
              <a:t>المحطة</a:t>
            </a:r>
            <a:r>
              <a:rPr sz="3600" kern="0" dirty="0">
                <a:solidFill>
                  <a:srgbClr val="000000"/>
                </a:solidFill>
                <a:latin typeface="Abdo Free" panose="02000000000000000000" pitchFamily="2" charset="-78"/>
                <a:cs typeface="Abdo Free" panose="02000000000000000000" pitchFamily="2" charset="-78"/>
              </a:rPr>
              <a:t> </a:t>
            </a:r>
            <a:r>
              <a:rPr sz="3600" kern="0" dirty="0" err="1">
                <a:solidFill>
                  <a:srgbClr val="000000"/>
                </a:solidFill>
                <a:latin typeface="Abdo Free" panose="02000000000000000000" pitchFamily="2" charset="-78"/>
                <a:cs typeface="Abdo Free" panose="02000000000000000000" pitchFamily="2" charset="-78"/>
              </a:rPr>
              <a:t>الثالثة</a:t>
            </a:r>
            <a:endParaRPr sz="3600" kern="0" dirty="0">
              <a:solidFill>
                <a:srgbClr val="000000"/>
              </a:solidFill>
              <a:latin typeface="Abdo Free" panose="02000000000000000000" pitchFamily="2" charset="-78"/>
              <a:cs typeface="Abdo Free" panose="020000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81481E-6 C -0.00039 0.04421 -0.00065 0.08912 0.01146 0.12037 C 0.02357 0.15208 0.04818 0.1706 0.07279 0.18935 " pathEditMode="relative" rAng="0" ptsTypes="AAA">
                                      <p:cBhvr>
                                        <p:cTn id="6" dur="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شكل حر 15"/>
          <p:cNvSpPr/>
          <p:nvPr/>
        </p:nvSpPr>
        <p:spPr>
          <a:xfrm>
            <a:off x="7761025" y="198944"/>
            <a:ext cx="2579428" cy="2319586"/>
          </a:xfrm>
          <a:custGeom>
            <a:avLst/>
            <a:gdLst>
              <a:gd name="connsiteX0" fmla="*/ 1289714 w 2579428"/>
              <a:gd name="connsiteY0" fmla="*/ 0 h 2319586"/>
              <a:gd name="connsiteX1" fmla="*/ 2579428 w 2579428"/>
              <a:gd name="connsiteY1" fmla="*/ 1159793 h 2319586"/>
              <a:gd name="connsiteX2" fmla="*/ 1289714 w 2579428"/>
              <a:gd name="connsiteY2" fmla="*/ 2319586 h 2319586"/>
              <a:gd name="connsiteX3" fmla="*/ 0 w 2579428"/>
              <a:gd name="connsiteY3" fmla="*/ 1159793 h 2319586"/>
              <a:gd name="connsiteX4" fmla="*/ 1289714 w 2579428"/>
              <a:gd name="connsiteY4" fmla="*/ 0 h 231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9428" h="2319586">
                <a:moveTo>
                  <a:pt x="1289714" y="0"/>
                </a:moveTo>
                <a:cubicBezTo>
                  <a:pt x="2002003" y="0"/>
                  <a:pt x="2579428" y="519257"/>
                  <a:pt x="2579428" y="1159793"/>
                </a:cubicBezTo>
                <a:cubicBezTo>
                  <a:pt x="2579428" y="1800329"/>
                  <a:pt x="2002003" y="2319586"/>
                  <a:pt x="1289714" y="2319586"/>
                </a:cubicBezTo>
                <a:cubicBezTo>
                  <a:pt x="577425" y="2319586"/>
                  <a:pt x="0" y="1800329"/>
                  <a:pt x="0" y="1159793"/>
                </a:cubicBezTo>
                <a:cubicBezTo>
                  <a:pt x="0" y="519257"/>
                  <a:pt x="577425" y="0"/>
                  <a:pt x="1289714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574B3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noAutofit/>
          </a:bodyPr>
          <a:lstStyle/>
          <a:p>
            <a:pPr rtl="1" hangingPunct="0"/>
            <a:endParaRPr lang="ar-KW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السؤال الاول"/>
          <p:cNvSpPr txBox="1"/>
          <p:nvPr/>
        </p:nvSpPr>
        <p:spPr>
          <a:xfrm>
            <a:off x="7208744" y="1334908"/>
            <a:ext cx="3670338" cy="724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8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hangingPunct="0">
              <a:defRPr/>
            </a:pPr>
            <a:r>
              <a:rPr lang="ar-KW" sz="4000" kern="0" dirty="0">
                <a:solidFill>
                  <a:srgbClr val="000000"/>
                </a:solidFill>
                <a:latin typeface="Abdo Free" panose="02000000000000000000" pitchFamily="2" charset="-78"/>
                <a:cs typeface="Abdo Free" panose="02000000000000000000" pitchFamily="2" charset="-78"/>
              </a:rPr>
              <a:t>المحطة الثالثة </a:t>
            </a:r>
            <a:r>
              <a:rPr sz="4000" kern="0" dirty="0">
                <a:solidFill>
                  <a:srgbClr val="000000"/>
                </a:solidFill>
                <a:latin typeface="Abdo Free" panose="02000000000000000000" pitchFamily="2" charset="-78"/>
                <a:cs typeface="Abdo Free" panose="02000000000000000000" pitchFamily="2" charset="-78"/>
              </a:rPr>
              <a:t> </a:t>
            </a: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494615" y="159099"/>
            <a:ext cx="1098596" cy="10985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4D0CCE-752C-5DD5-4F6F-F5625BD53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265" y="2184726"/>
            <a:ext cx="3993226" cy="369449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5EE848-2CDD-283B-A3B6-6E592718587D}"/>
              </a:ext>
            </a:extLst>
          </p:cNvPr>
          <p:cNvSpPr txBox="1"/>
          <p:nvPr/>
        </p:nvSpPr>
        <p:spPr>
          <a:xfrm>
            <a:off x="4643233" y="3273722"/>
            <a:ext cx="1810576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KW" sz="4400" b="1" i="0" u="none" strike="noStrike" cap="none" spc="60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Sakkal Majalla" panose="02000000000000000000" pitchFamily="2" charset="-78"/>
                <a:cs typeface="Sakkal Majalla" panose="02000000000000000000" pitchFamily="2" charset="-78"/>
                <a:sym typeface="Calibri"/>
              </a:rPr>
              <a:t>97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FF7BF3-2C74-A4C3-7A64-C5AD336C5F12}"/>
              </a:ext>
            </a:extLst>
          </p:cNvPr>
          <p:cNvSpPr txBox="1"/>
          <p:nvPr/>
        </p:nvSpPr>
        <p:spPr>
          <a:xfrm>
            <a:off x="5062330" y="3697792"/>
            <a:ext cx="1391479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KW" sz="4400" b="1" spc="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Calibri"/>
              </a:rPr>
              <a:t>6</a:t>
            </a:r>
            <a:endParaRPr kumimoji="0" lang="ar-KW" sz="4400" b="1" i="0" u="none" strike="noStrike" cap="none" spc="60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Sakkal Majalla" panose="02000000000000000000" pitchFamily="2" charset="-78"/>
              <a:cs typeface="Sakkal Majalla" panose="02000000000000000000" pitchFamily="2" charset="-78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ED18AC-384B-0C51-7ED6-9F0076C4D0B1}"/>
              </a:ext>
            </a:extLst>
          </p:cNvPr>
          <p:cNvSpPr txBox="1"/>
          <p:nvPr/>
        </p:nvSpPr>
        <p:spPr>
          <a:xfrm>
            <a:off x="5675244" y="3614007"/>
            <a:ext cx="1162878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KW" sz="4800" b="1" i="0" u="none" strike="noStrike" cap="none" spc="60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Sakkal Majalla" panose="02000000000000000000" pitchFamily="2" charset="-78"/>
                <a:cs typeface="Sakkal Majalla" panose="02000000000000000000" pitchFamily="2" charset="-78"/>
                <a:sym typeface="Calibri"/>
              </a:rPr>
              <a:t>×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7838F60-7F54-92F8-1BA4-52B59AAE997F}"/>
              </a:ext>
            </a:extLst>
          </p:cNvPr>
          <p:cNvCxnSpPr/>
          <p:nvPr/>
        </p:nvCxnSpPr>
        <p:spPr>
          <a:xfrm>
            <a:off x="4757530" y="4253225"/>
            <a:ext cx="1530626" cy="0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0FBB1ED-2F9A-62C9-E953-D2BDE929A449}"/>
              </a:ext>
            </a:extLst>
          </p:cNvPr>
          <p:cNvSpPr txBox="1"/>
          <p:nvPr/>
        </p:nvSpPr>
        <p:spPr>
          <a:xfrm>
            <a:off x="4591876" y="4284002"/>
            <a:ext cx="1603515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KW" sz="4400" b="1" spc="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Calibri"/>
              </a:rPr>
              <a:t>582</a:t>
            </a:r>
            <a:endParaRPr kumimoji="0" lang="ar-KW" sz="4400" b="1" i="0" u="none" strike="noStrike" cap="none" spc="60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Sakkal Majalla" panose="02000000000000000000" pitchFamily="2" charset="-78"/>
              <a:cs typeface="Sakkal Majalla" panose="02000000000000000000" pitchFamily="2" charset="-78"/>
              <a:sym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FB7E4CD-BEF2-96D4-FBF8-5DE5F51FC0F4}"/>
              </a:ext>
            </a:extLst>
          </p:cNvPr>
          <p:cNvGrpSpPr/>
          <p:nvPr/>
        </p:nvGrpSpPr>
        <p:grpSpPr>
          <a:xfrm>
            <a:off x="4919039" y="2907011"/>
            <a:ext cx="549966" cy="441964"/>
            <a:chOff x="4945544" y="2799879"/>
            <a:chExt cx="549966" cy="64918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3354641-FAA3-A57D-12B1-2C34CC89D6FB}"/>
                </a:ext>
              </a:extLst>
            </p:cNvPr>
            <p:cNvSpPr/>
            <p:nvPr/>
          </p:nvSpPr>
          <p:spPr>
            <a:xfrm>
              <a:off x="5035825" y="2799879"/>
              <a:ext cx="369405" cy="649185"/>
            </a:xfrm>
            <a:prstGeom prst="ellipse">
              <a:avLst/>
            </a:prstGeom>
            <a:solidFill>
              <a:srgbClr val="FFFFFF"/>
            </a:solidFill>
            <a:ln w="28575" cap="flat">
              <a:solidFill>
                <a:srgbClr val="FF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ar-KW" sz="2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368D0F9-C8AA-0F16-DF7A-40C058103137}"/>
                </a:ext>
              </a:extLst>
            </p:cNvPr>
            <p:cNvSpPr txBox="1"/>
            <p:nvPr/>
          </p:nvSpPr>
          <p:spPr>
            <a:xfrm>
              <a:off x="4945544" y="2888158"/>
              <a:ext cx="549966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1" anchor="ctr">
              <a:spAutoFit/>
            </a:bodyPr>
            <a:lstStyle/>
            <a:p>
              <a:pPr marL="0" marR="0" indent="0" algn="ctr" defTabSz="914400" rtl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ar-KW" sz="24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4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0D4238B-9A49-D2BD-2BA4-6E9C66C976AB}"/>
              </a:ext>
            </a:extLst>
          </p:cNvPr>
          <p:cNvSpPr txBox="1"/>
          <p:nvPr/>
        </p:nvSpPr>
        <p:spPr>
          <a:xfrm>
            <a:off x="4372389" y="4826311"/>
            <a:ext cx="2300907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KW" sz="4400" b="1" spc="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Calibri"/>
              </a:rPr>
              <a:t>= 5,82</a:t>
            </a:r>
            <a:endParaRPr kumimoji="0" lang="ar-KW" sz="4400" b="1" i="0" u="none" strike="noStrike" cap="none" spc="60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Sakkal Majalla" panose="02000000000000000000" pitchFamily="2" charset="-78"/>
              <a:cs typeface="Sakkal Majalla" panose="02000000000000000000" pitchFamily="2" charset="-78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953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مسقط روبنسن للعالم"/>
          <p:cNvSpPr/>
          <p:nvPr/>
        </p:nvSpPr>
        <p:spPr>
          <a:xfrm>
            <a:off x="0" y="0"/>
            <a:ext cx="12191999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51" y="0"/>
                </a:moveTo>
                <a:lnTo>
                  <a:pt x="9427" y="10"/>
                </a:lnTo>
                <a:lnTo>
                  <a:pt x="9369" y="39"/>
                </a:lnTo>
                <a:lnTo>
                  <a:pt x="9246" y="29"/>
                </a:lnTo>
                <a:lnTo>
                  <a:pt x="9110" y="80"/>
                </a:lnTo>
                <a:lnTo>
                  <a:pt x="9095" y="112"/>
                </a:lnTo>
                <a:lnTo>
                  <a:pt x="9168" y="164"/>
                </a:lnTo>
                <a:lnTo>
                  <a:pt x="9100" y="132"/>
                </a:lnTo>
                <a:lnTo>
                  <a:pt x="9048" y="122"/>
                </a:lnTo>
                <a:lnTo>
                  <a:pt x="8976" y="90"/>
                </a:lnTo>
                <a:lnTo>
                  <a:pt x="8862" y="141"/>
                </a:lnTo>
                <a:lnTo>
                  <a:pt x="8831" y="112"/>
                </a:lnTo>
                <a:lnTo>
                  <a:pt x="8716" y="112"/>
                </a:lnTo>
                <a:lnTo>
                  <a:pt x="8603" y="132"/>
                </a:lnTo>
                <a:lnTo>
                  <a:pt x="8504" y="154"/>
                </a:lnTo>
                <a:lnTo>
                  <a:pt x="8504" y="193"/>
                </a:lnTo>
                <a:lnTo>
                  <a:pt x="8448" y="193"/>
                </a:lnTo>
                <a:lnTo>
                  <a:pt x="8287" y="257"/>
                </a:lnTo>
                <a:lnTo>
                  <a:pt x="8240" y="295"/>
                </a:lnTo>
                <a:lnTo>
                  <a:pt x="8328" y="327"/>
                </a:lnTo>
                <a:lnTo>
                  <a:pt x="8297" y="369"/>
                </a:lnTo>
                <a:lnTo>
                  <a:pt x="8137" y="411"/>
                </a:lnTo>
                <a:lnTo>
                  <a:pt x="7965" y="462"/>
                </a:lnTo>
                <a:lnTo>
                  <a:pt x="7939" y="491"/>
                </a:lnTo>
                <a:lnTo>
                  <a:pt x="8012" y="533"/>
                </a:lnTo>
                <a:lnTo>
                  <a:pt x="8167" y="565"/>
                </a:lnTo>
                <a:lnTo>
                  <a:pt x="8085" y="565"/>
                </a:lnTo>
                <a:lnTo>
                  <a:pt x="7970" y="603"/>
                </a:lnTo>
                <a:lnTo>
                  <a:pt x="8012" y="667"/>
                </a:lnTo>
                <a:lnTo>
                  <a:pt x="8043" y="696"/>
                </a:lnTo>
                <a:lnTo>
                  <a:pt x="8146" y="687"/>
                </a:lnTo>
                <a:lnTo>
                  <a:pt x="8255" y="687"/>
                </a:lnTo>
                <a:lnTo>
                  <a:pt x="8339" y="696"/>
                </a:lnTo>
                <a:lnTo>
                  <a:pt x="8427" y="757"/>
                </a:lnTo>
                <a:lnTo>
                  <a:pt x="8410" y="799"/>
                </a:lnTo>
                <a:lnTo>
                  <a:pt x="8448" y="841"/>
                </a:lnTo>
                <a:lnTo>
                  <a:pt x="8462" y="953"/>
                </a:lnTo>
                <a:lnTo>
                  <a:pt x="8474" y="1027"/>
                </a:lnTo>
                <a:lnTo>
                  <a:pt x="8488" y="1065"/>
                </a:lnTo>
                <a:lnTo>
                  <a:pt x="8417" y="1168"/>
                </a:lnTo>
                <a:lnTo>
                  <a:pt x="8443" y="1200"/>
                </a:lnTo>
                <a:lnTo>
                  <a:pt x="8488" y="1181"/>
                </a:lnTo>
                <a:lnTo>
                  <a:pt x="8520" y="1219"/>
                </a:lnTo>
                <a:lnTo>
                  <a:pt x="8572" y="1293"/>
                </a:lnTo>
                <a:lnTo>
                  <a:pt x="8495" y="1261"/>
                </a:lnTo>
                <a:lnTo>
                  <a:pt x="8452" y="1261"/>
                </a:lnTo>
                <a:lnTo>
                  <a:pt x="8422" y="1322"/>
                </a:lnTo>
                <a:lnTo>
                  <a:pt x="8405" y="1405"/>
                </a:lnTo>
                <a:lnTo>
                  <a:pt x="8448" y="1437"/>
                </a:lnTo>
                <a:lnTo>
                  <a:pt x="8495" y="1425"/>
                </a:lnTo>
                <a:lnTo>
                  <a:pt x="8520" y="1405"/>
                </a:lnTo>
                <a:lnTo>
                  <a:pt x="8577" y="1364"/>
                </a:lnTo>
                <a:lnTo>
                  <a:pt x="8551" y="1457"/>
                </a:lnTo>
                <a:lnTo>
                  <a:pt x="8520" y="1508"/>
                </a:lnTo>
                <a:lnTo>
                  <a:pt x="8448" y="1550"/>
                </a:lnTo>
                <a:lnTo>
                  <a:pt x="8370" y="1681"/>
                </a:lnTo>
                <a:lnTo>
                  <a:pt x="8391" y="1723"/>
                </a:lnTo>
                <a:lnTo>
                  <a:pt x="8354" y="1816"/>
                </a:lnTo>
                <a:lnTo>
                  <a:pt x="8396" y="1919"/>
                </a:lnTo>
                <a:lnTo>
                  <a:pt x="8380" y="2031"/>
                </a:lnTo>
                <a:lnTo>
                  <a:pt x="8384" y="2105"/>
                </a:lnTo>
                <a:lnTo>
                  <a:pt x="8436" y="2259"/>
                </a:lnTo>
                <a:lnTo>
                  <a:pt x="8448" y="2381"/>
                </a:lnTo>
                <a:lnTo>
                  <a:pt x="8478" y="2442"/>
                </a:lnTo>
                <a:lnTo>
                  <a:pt x="8577" y="2451"/>
                </a:lnTo>
                <a:lnTo>
                  <a:pt x="8629" y="2544"/>
                </a:lnTo>
                <a:lnTo>
                  <a:pt x="8702" y="2544"/>
                </a:lnTo>
                <a:lnTo>
                  <a:pt x="8742" y="2422"/>
                </a:lnTo>
                <a:lnTo>
                  <a:pt x="8780" y="2320"/>
                </a:lnTo>
                <a:lnTo>
                  <a:pt x="8780" y="2227"/>
                </a:lnTo>
                <a:lnTo>
                  <a:pt x="8872" y="2124"/>
                </a:lnTo>
                <a:lnTo>
                  <a:pt x="8909" y="2041"/>
                </a:lnTo>
                <a:lnTo>
                  <a:pt x="8919" y="1960"/>
                </a:lnTo>
                <a:lnTo>
                  <a:pt x="8971" y="1887"/>
                </a:lnTo>
                <a:lnTo>
                  <a:pt x="9044" y="1858"/>
                </a:lnTo>
                <a:lnTo>
                  <a:pt x="9110" y="1826"/>
                </a:lnTo>
                <a:lnTo>
                  <a:pt x="9142" y="1826"/>
                </a:lnTo>
                <a:lnTo>
                  <a:pt x="9251" y="1745"/>
                </a:lnTo>
                <a:lnTo>
                  <a:pt x="9333" y="1620"/>
                </a:lnTo>
                <a:lnTo>
                  <a:pt x="9385" y="1569"/>
                </a:lnTo>
                <a:lnTo>
                  <a:pt x="9432" y="1569"/>
                </a:lnTo>
                <a:lnTo>
                  <a:pt x="9567" y="1527"/>
                </a:lnTo>
                <a:lnTo>
                  <a:pt x="9701" y="1447"/>
                </a:lnTo>
                <a:lnTo>
                  <a:pt x="9826" y="1344"/>
                </a:lnTo>
                <a:lnTo>
                  <a:pt x="9769" y="1335"/>
                </a:lnTo>
                <a:lnTo>
                  <a:pt x="9654" y="1335"/>
                </a:lnTo>
                <a:lnTo>
                  <a:pt x="9712" y="1271"/>
                </a:lnTo>
                <a:lnTo>
                  <a:pt x="9706" y="1200"/>
                </a:lnTo>
                <a:lnTo>
                  <a:pt x="9753" y="1261"/>
                </a:lnTo>
                <a:lnTo>
                  <a:pt x="9779" y="1303"/>
                </a:lnTo>
                <a:lnTo>
                  <a:pt x="9857" y="1283"/>
                </a:lnTo>
                <a:lnTo>
                  <a:pt x="9852" y="1190"/>
                </a:lnTo>
                <a:lnTo>
                  <a:pt x="9805" y="1129"/>
                </a:lnTo>
                <a:lnTo>
                  <a:pt x="9748" y="1097"/>
                </a:lnTo>
                <a:lnTo>
                  <a:pt x="9774" y="1065"/>
                </a:lnTo>
                <a:lnTo>
                  <a:pt x="9852" y="1117"/>
                </a:lnTo>
                <a:lnTo>
                  <a:pt x="9857" y="1065"/>
                </a:lnTo>
                <a:lnTo>
                  <a:pt x="9816" y="995"/>
                </a:lnTo>
                <a:lnTo>
                  <a:pt x="9873" y="995"/>
                </a:lnTo>
                <a:lnTo>
                  <a:pt x="9934" y="975"/>
                </a:lnTo>
                <a:lnTo>
                  <a:pt x="9951" y="934"/>
                </a:lnTo>
                <a:lnTo>
                  <a:pt x="9908" y="892"/>
                </a:lnTo>
                <a:lnTo>
                  <a:pt x="10002" y="882"/>
                </a:lnTo>
                <a:lnTo>
                  <a:pt x="9955" y="789"/>
                </a:lnTo>
                <a:lnTo>
                  <a:pt x="10002" y="780"/>
                </a:lnTo>
                <a:lnTo>
                  <a:pt x="10002" y="696"/>
                </a:lnTo>
                <a:lnTo>
                  <a:pt x="9934" y="635"/>
                </a:lnTo>
                <a:lnTo>
                  <a:pt x="10007" y="603"/>
                </a:lnTo>
                <a:lnTo>
                  <a:pt x="10069" y="603"/>
                </a:lnTo>
                <a:lnTo>
                  <a:pt x="10028" y="533"/>
                </a:lnTo>
                <a:lnTo>
                  <a:pt x="10038" y="430"/>
                </a:lnTo>
                <a:lnTo>
                  <a:pt x="10080" y="359"/>
                </a:lnTo>
                <a:lnTo>
                  <a:pt x="10132" y="295"/>
                </a:lnTo>
                <a:lnTo>
                  <a:pt x="10049" y="286"/>
                </a:lnTo>
                <a:lnTo>
                  <a:pt x="10168" y="276"/>
                </a:lnTo>
                <a:lnTo>
                  <a:pt x="10193" y="257"/>
                </a:lnTo>
                <a:lnTo>
                  <a:pt x="10349" y="193"/>
                </a:lnTo>
                <a:lnTo>
                  <a:pt x="10334" y="154"/>
                </a:lnTo>
                <a:lnTo>
                  <a:pt x="10224" y="141"/>
                </a:lnTo>
                <a:lnTo>
                  <a:pt x="10043" y="173"/>
                </a:lnTo>
                <a:lnTo>
                  <a:pt x="9946" y="205"/>
                </a:lnTo>
                <a:lnTo>
                  <a:pt x="9991" y="154"/>
                </a:lnTo>
                <a:lnTo>
                  <a:pt x="9965" y="122"/>
                </a:lnTo>
                <a:lnTo>
                  <a:pt x="9887" y="154"/>
                </a:lnTo>
                <a:lnTo>
                  <a:pt x="9784" y="122"/>
                </a:lnTo>
                <a:lnTo>
                  <a:pt x="9654" y="132"/>
                </a:lnTo>
                <a:lnTo>
                  <a:pt x="9640" y="112"/>
                </a:lnTo>
                <a:lnTo>
                  <a:pt x="9836" y="112"/>
                </a:lnTo>
                <a:lnTo>
                  <a:pt x="9976" y="103"/>
                </a:lnTo>
                <a:lnTo>
                  <a:pt x="10049" y="71"/>
                </a:lnTo>
                <a:lnTo>
                  <a:pt x="9836" y="10"/>
                </a:lnTo>
                <a:lnTo>
                  <a:pt x="9551" y="0"/>
                </a:lnTo>
                <a:close/>
                <a:moveTo>
                  <a:pt x="8193" y="29"/>
                </a:moveTo>
                <a:lnTo>
                  <a:pt x="8085" y="51"/>
                </a:lnTo>
                <a:lnTo>
                  <a:pt x="8069" y="39"/>
                </a:lnTo>
                <a:lnTo>
                  <a:pt x="7960" y="39"/>
                </a:lnTo>
                <a:lnTo>
                  <a:pt x="7887" y="51"/>
                </a:lnTo>
                <a:lnTo>
                  <a:pt x="7835" y="61"/>
                </a:lnTo>
                <a:lnTo>
                  <a:pt x="7779" y="103"/>
                </a:lnTo>
                <a:lnTo>
                  <a:pt x="7753" y="80"/>
                </a:lnTo>
                <a:lnTo>
                  <a:pt x="7711" y="80"/>
                </a:lnTo>
                <a:lnTo>
                  <a:pt x="7639" y="112"/>
                </a:lnTo>
                <a:lnTo>
                  <a:pt x="7562" y="122"/>
                </a:lnTo>
                <a:lnTo>
                  <a:pt x="7515" y="122"/>
                </a:lnTo>
                <a:lnTo>
                  <a:pt x="7452" y="141"/>
                </a:lnTo>
                <a:lnTo>
                  <a:pt x="7442" y="173"/>
                </a:lnTo>
                <a:lnTo>
                  <a:pt x="7468" y="193"/>
                </a:lnTo>
                <a:lnTo>
                  <a:pt x="7477" y="225"/>
                </a:lnTo>
                <a:lnTo>
                  <a:pt x="7524" y="257"/>
                </a:lnTo>
                <a:lnTo>
                  <a:pt x="7659" y="257"/>
                </a:lnTo>
                <a:lnTo>
                  <a:pt x="7737" y="266"/>
                </a:lnTo>
                <a:lnTo>
                  <a:pt x="7659" y="295"/>
                </a:lnTo>
                <a:lnTo>
                  <a:pt x="7633" y="286"/>
                </a:lnTo>
                <a:lnTo>
                  <a:pt x="7536" y="286"/>
                </a:lnTo>
                <a:lnTo>
                  <a:pt x="7524" y="327"/>
                </a:lnTo>
                <a:lnTo>
                  <a:pt x="7555" y="369"/>
                </a:lnTo>
                <a:lnTo>
                  <a:pt x="7524" y="398"/>
                </a:lnTo>
                <a:lnTo>
                  <a:pt x="7442" y="430"/>
                </a:lnTo>
                <a:lnTo>
                  <a:pt x="7390" y="462"/>
                </a:lnTo>
                <a:lnTo>
                  <a:pt x="7442" y="481"/>
                </a:lnTo>
                <a:lnTo>
                  <a:pt x="7458" y="542"/>
                </a:lnTo>
                <a:lnTo>
                  <a:pt x="7380" y="501"/>
                </a:lnTo>
                <a:lnTo>
                  <a:pt x="7348" y="513"/>
                </a:lnTo>
                <a:lnTo>
                  <a:pt x="7328" y="584"/>
                </a:lnTo>
                <a:lnTo>
                  <a:pt x="7244" y="603"/>
                </a:lnTo>
                <a:lnTo>
                  <a:pt x="7225" y="655"/>
                </a:lnTo>
                <a:lnTo>
                  <a:pt x="7296" y="655"/>
                </a:lnTo>
                <a:lnTo>
                  <a:pt x="7348" y="677"/>
                </a:lnTo>
                <a:lnTo>
                  <a:pt x="7473" y="655"/>
                </a:lnTo>
                <a:lnTo>
                  <a:pt x="7567" y="687"/>
                </a:lnTo>
                <a:lnTo>
                  <a:pt x="7701" y="626"/>
                </a:lnTo>
                <a:lnTo>
                  <a:pt x="7711" y="594"/>
                </a:lnTo>
                <a:lnTo>
                  <a:pt x="7644" y="603"/>
                </a:lnTo>
                <a:lnTo>
                  <a:pt x="7649" y="584"/>
                </a:lnTo>
                <a:lnTo>
                  <a:pt x="7717" y="552"/>
                </a:lnTo>
                <a:lnTo>
                  <a:pt x="7758" y="513"/>
                </a:lnTo>
                <a:lnTo>
                  <a:pt x="7831" y="481"/>
                </a:lnTo>
                <a:lnTo>
                  <a:pt x="7882" y="449"/>
                </a:lnTo>
                <a:lnTo>
                  <a:pt x="7878" y="398"/>
                </a:lnTo>
                <a:lnTo>
                  <a:pt x="7913" y="379"/>
                </a:lnTo>
                <a:lnTo>
                  <a:pt x="7866" y="369"/>
                </a:lnTo>
                <a:lnTo>
                  <a:pt x="7986" y="359"/>
                </a:lnTo>
                <a:lnTo>
                  <a:pt x="8022" y="337"/>
                </a:lnTo>
                <a:lnTo>
                  <a:pt x="8106" y="327"/>
                </a:lnTo>
                <a:lnTo>
                  <a:pt x="8203" y="244"/>
                </a:lnTo>
                <a:lnTo>
                  <a:pt x="8276" y="225"/>
                </a:lnTo>
                <a:lnTo>
                  <a:pt x="8391" y="173"/>
                </a:lnTo>
                <a:lnTo>
                  <a:pt x="8313" y="173"/>
                </a:lnTo>
                <a:lnTo>
                  <a:pt x="8354" y="154"/>
                </a:lnTo>
                <a:lnTo>
                  <a:pt x="8448" y="141"/>
                </a:lnTo>
                <a:lnTo>
                  <a:pt x="8556" y="103"/>
                </a:lnTo>
                <a:lnTo>
                  <a:pt x="8566" y="80"/>
                </a:lnTo>
                <a:lnTo>
                  <a:pt x="8509" y="61"/>
                </a:lnTo>
                <a:lnTo>
                  <a:pt x="8436" y="51"/>
                </a:lnTo>
                <a:lnTo>
                  <a:pt x="8344" y="39"/>
                </a:lnTo>
                <a:lnTo>
                  <a:pt x="8271" y="39"/>
                </a:lnTo>
                <a:lnTo>
                  <a:pt x="8193" y="29"/>
                </a:lnTo>
                <a:close/>
                <a:moveTo>
                  <a:pt x="7296" y="193"/>
                </a:moveTo>
                <a:lnTo>
                  <a:pt x="7303" y="215"/>
                </a:lnTo>
                <a:lnTo>
                  <a:pt x="7256" y="225"/>
                </a:lnTo>
                <a:lnTo>
                  <a:pt x="7213" y="257"/>
                </a:lnTo>
                <a:lnTo>
                  <a:pt x="7162" y="286"/>
                </a:lnTo>
                <a:lnTo>
                  <a:pt x="7157" y="337"/>
                </a:lnTo>
                <a:lnTo>
                  <a:pt x="7178" y="369"/>
                </a:lnTo>
                <a:lnTo>
                  <a:pt x="7251" y="369"/>
                </a:lnTo>
                <a:lnTo>
                  <a:pt x="7204" y="388"/>
                </a:lnTo>
                <a:lnTo>
                  <a:pt x="7178" y="430"/>
                </a:lnTo>
                <a:lnTo>
                  <a:pt x="7199" y="472"/>
                </a:lnTo>
                <a:lnTo>
                  <a:pt x="7270" y="481"/>
                </a:lnTo>
                <a:lnTo>
                  <a:pt x="7343" y="472"/>
                </a:lnTo>
                <a:lnTo>
                  <a:pt x="7458" y="398"/>
                </a:lnTo>
                <a:lnTo>
                  <a:pt x="7524" y="369"/>
                </a:lnTo>
                <a:lnTo>
                  <a:pt x="7499" y="337"/>
                </a:lnTo>
                <a:lnTo>
                  <a:pt x="7503" y="276"/>
                </a:lnTo>
                <a:lnTo>
                  <a:pt x="7452" y="257"/>
                </a:lnTo>
                <a:lnTo>
                  <a:pt x="7406" y="244"/>
                </a:lnTo>
                <a:lnTo>
                  <a:pt x="7385" y="193"/>
                </a:lnTo>
                <a:lnTo>
                  <a:pt x="7296" y="193"/>
                </a:lnTo>
                <a:close/>
                <a:moveTo>
                  <a:pt x="14344" y="193"/>
                </a:moveTo>
                <a:lnTo>
                  <a:pt x="14278" y="215"/>
                </a:lnTo>
                <a:lnTo>
                  <a:pt x="14221" y="276"/>
                </a:lnTo>
                <a:lnTo>
                  <a:pt x="14283" y="295"/>
                </a:lnTo>
                <a:lnTo>
                  <a:pt x="14356" y="359"/>
                </a:lnTo>
                <a:lnTo>
                  <a:pt x="14443" y="398"/>
                </a:lnTo>
                <a:lnTo>
                  <a:pt x="14568" y="430"/>
                </a:lnTo>
                <a:lnTo>
                  <a:pt x="14646" y="411"/>
                </a:lnTo>
                <a:lnTo>
                  <a:pt x="14594" y="327"/>
                </a:lnTo>
                <a:lnTo>
                  <a:pt x="14448" y="234"/>
                </a:lnTo>
                <a:lnTo>
                  <a:pt x="14344" y="193"/>
                </a:lnTo>
                <a:close/>
                <a:moveTo>
                  <a:pt x="12660" y="225"/>
                </a:moveTo>
                <a:lnTo>
                  <a:pt x="12629" y="234"/>
                </a:lnTo>
                <a:lnTo>
                  <a:pt x="12615" y="257"/>
                </a:lnTo>
                <a:lnTo>
                  <a:pt x="12599" y="234"/>
                </a:lnTo>
                <a:lnTo>
                  <a:pt x="12542" y="234"/>
                </a:lnTo>
                <a:lnTo>
                  <a:pt x="12474" y="257"/>
                </a:lnTo>
                <a:lnTo>
                  <a:pt x="12556" y="257"/>
                </a:lnTo>
                <a:lnTo>
                  <a:pt x="12547" y="286"/>
                </a:lnTo>
                <a:lnTo>
                  <a:pt x="12594" y="308"/>
                </a:lnTo>
                <a:lnTo>
                  <a:pt x="12634" y="286"/>
                </a:lnTo>
                <a:lnTo>
                  <a:pt x="12634" y="276"/>
                </a:lnTo>
                <a:lnTo>
                  <a:pt x="12667" y="266"/>
                </a:lnTo>
                <a:lnTo>
                  <a:pt x="12712" y="257"/>
                </a:lnTo>
                <a:lnTo>
                  <a:pt x="12723" y="244"/>
                </a:lnTo>
                <a:lnTo>
                  <a:pt x="12660" y="225"/>
                </a:lnTo>
                <a:close/>
                <a:moveTo>
                  <a:pt x="11656" y="244"/>
                </a:moveTo>
                <a:lnTo>
                  <a:pt x="11624" y="276"/>
                </a:lnTo>
                <a:lnTo>
                  <a:pt x="11562" y="257"/>
                </a:lnTo>
                <a:lnTo>
                  <a:pt x="11453" y="276"/>
                </a:lnTo>
                <a:lnTo>
                  <a:pt x="11500" y="318"/>
                </a:lnTo>
                <a:lnTo>
                  <a:pt x="11552" y="318"/>
                </a:lnTo>
                <a:lnTo>
                  <a:pt x="11562" y="347"/>
                </a:lnTo>
                <a:lnTo>
                  <a:pt x="11675" y="359"/>
                </a:lnTo>
                <a:lnTo>
                  <a:pt x="11785" y="347"/>
                </a:lnTo>
                <a:lnTo>
                  <a:pt x="11831" y="295"/>
                </a:lnTo>
                <a:lnTo>
                  <a:pt x="11753" y="266"/>
                </a:lnTo>
                <a:lnTo>
                  <a:pt x="11656" y="244"/>
                </a:lnTo>
                <a:close/>
                <a:moveTo>
                  <a:pt x="11442" y="295"/>
                </a:moveTo>
                <a:lnTo>
                  <a:pt x="11385" y="308"/>
                </a:lnTo>
                <a:lnTo>
                  <a:pt x="11376" y="337"/>
                </a:lnTo>
                <a:lnTo>
                  <a:pt x="11319" y="337"/>
                </a:lnTo>
                <a:lnTo>
                  <a:pt x="11298" y="308"/>
                </a:lnTo>
                <a:lnTo>
                  <a:pt x="11194" y="337"/>
                </a:lnTo>
                <a:lnTo>
                  <a:pt x="11230" y="411"/>
                </a:lnTo>
                <a:lnTo>
                  <a:pt x="11313" y="501"/>
                </a:lnTo>
                <a:lnTo>
                  <a:pt x="11376" y="523"/>
                </a:lnTo>
                <a:lnTo>
                  <a:pt x="11345" y="565"/>
                </a:lnTo>
                <a:lnTo>
                  <a:pt x="11432" y="626"/>
                </a:lnTo>
                <a:lnTo>
                  <a:pt x="11479" y="626"/>
                </a:lnTo>
                <a:lnTo>
                  <a:pt x="11489" y="533"/>
                </a:lnTo>
                <a:lnTo>
                  <a:pt x="11520" y="523"/>
                </a:lnTo>
                <a:lnTo>
                  <a:pt x="11536" y="440"/>
                </a:lnTo>
                <a:lnTo>
                  <a:pt x="11630" y="411"/>
                </a:lnTo>
                <a:lnTo>
                  <a:pt x="11494" y="337"/>
                </a:lnTo>
                <a:lnTo>
                  <a:pt x="11442" y="295"/>
                </a:lnTo>
                <a:close/>
                <a:moveTo>
                  <a:pt x="6773" y="369"/>
                </a:moveTo>
                <a:lnTo>
                  <a:pt x="6747" y="411"/>
                </a:lnTo>
                <a:lnTo>
                  <a:pt x="6778" y="430"/>
                </a:lnTo>
                <a:lnTo>
                  <a:pt x="6721" y="462"/>
                </a:lnTo>
                <a:lnTo>
                  <a:pt x="6804" y="472"/>
                </a:lnTo>
                <a:lnTo>
                  <a:pt x="6846" y="501"/>
                </a:lnTo>
                <a:lnTo>
                  <a:pt x="6903" y="513"/>
                </a:lnTo>
                <a:lnTo>
                  <a:pt x="6919" y="472"/>
                </a:lnTo>
                <a:lnTo>
                  <a:pt x="6919" y="420"/>
                </a:lnTo>
                <a:lnTo>
                  <a:pt x="6841" y="388"/>
                </a:lnTo>
                <a:lnTo>
                  <a:pt x="6773" y="369"/>
                </a:lnTo>
                <a:close/>
                <a:moveTo>
                  <a:pt x="14693" y="369"/>
                </a:moveTo>
                <a:lnTo>
                  <a:pt x="14672" y="379"/>
                </a:lnTo>
                <a:lnTo>
                  <a:pt x="14688" y="513"/>
                </a:lnTo>
                <a:lnTo>
                  <a:pt x="14879" y="472"/>
                </a:lnTo>
                <a:lnTo>
                  <a:pt x="14863" y="430"/>
                </a:lnTo>
                <a:lnTo>
                  <a:pt x="14728" y="379"/>
                </a:lnTo>
                <a:lnTo>
                  <a:pt x="14693" y="369"/>
                </a:lnTo>
                <a:close/>
                <a:moveTo>
                  <a:pt x="7006" y="411"/>
                </a:moveTo>
                <a:lnTo>
                  <a:pt x="6985" y="449"/>
                </a:lnTo>
                <a:lnTo>
                  <a:pt x="6975" y="491"/>
                </a:lnTo>
                <a:lnTo>
                  <a:pt x="6996" y="513"/>
                </a:lnTo>
                <a:lnTo>
                  <a:pt x="7063" y="491"/>
                </a:lnTo>
                <a:lnTo>
                  <a:pt x="7095" y="462"/>
                </a:lnTo>
                <a:lnTo>
                  <a:pt x="7074" y="420"/>
                </a:lnTo>
                <a:lnTo>
                  <a:pt x="7053" y="420"/>
                </a:lnTo>
                <a:lnTo>
                  <a:pt x="7006" y="411"/>
                </a:lnTo>
                <a:close/>
                <a:moveTo>
                  <a:pt x="6509" y="420"/>
                </a:moveTo>
                <a:lnTo>
                  <a:pt x="6447" y="449"/>
                </a:lnTo>
                <a:lnTo>
                  <a:pt x="6436" y="462"/>
                </a:lnTo>
                <a:lnTo>
                  <a:pt x="6504" y="462"/>
                </a:lnTo>
                <a:lnTo>
                  <a:pt x="6561" y="440"/>
                </a:lnTo>
                <a:lnTo>
                  <a:pt x="6530" y="420"/>
                </a:lnTo>
                <a:lnTo>
                  <a:pt x="6509" y="420"/>
                </a:lnTo>
                <a:close/>
                <a:moveTo>
                  <a:pt x="11687" y="449"/>
                </a:moveTo>
                <a:lnTo>
                  <a:pt x="11609" y="472"/>
                </a:lnTo>
                <a:lnTo>
                  <a:pt x="11635" y="501"/>
                </a:lnTo>
                <a:lnTo>
                  <a:pt x="11614" y="533"/>
                </a:lnTo>
                <a:lnTo>
                  <a:pt x="11687" y="552"/>
                </a:lnTo>
                <a:lnTo>
                  <a:pt x="11769" y="513"/>
                </a:lnTo>
                <a:lnTo>
                  <a:pt x="11708" y="491"/>
                </a:lnTo>
                <a:lnTo>
                  <a:pt x="11687" y="449"/>
                </a:lnTo>
                <a:close/>
                <a:moveTo>
                  <a:pt x="6467" y="481"/>
                </a:moveTo>
                <a:lnTo>
                  <a:pt x="6405" y="491"/>
                </a:lnTo>
                <a:lnTo>
                  <a:pt x="6349" y="523"/>
                </a:lnTo>
                <a:lnTo>
                  <a:pt x="6384" y="565"/>
                </a:lnTo>
                <a:lnTo>
                  <a:pt x="6478" y="533"/>
                </a:lnTo>
                <a:lnTo>
                  <a:pt x="6514" y="501"/>
                </a:lnTo>
                <a:lnTo>
                  <a:pt x="6467" y="481"/>
                </a:lnTo>
                <a:close/>
                <a:moveTo>
                  <a:pt x="7027" y="513"/>
                </a:moveTo>
                <a:lnTo>
                  <a:pt x="7022" y="542"/>
                </a:lnTo>
                <a:lnTo>
                  <a:pt x="7089" y="552"/>
                </a:lnTo>
                <a:lnTo>
                  <a:pt x="7110" y="552"/>
                </a:lnTo>
                <a:lnTo>
                  <a:pt x="7121" y="533"/>
                </a:lnTo>
                <a:lnTo>
                  <a:pt x="7105" y="523"/>
                </a:lnTo>
                <a:lnTo>
                  <a:pt x="7027" y="513"/>
                </a:lnTo>
                <a:close/>
                <a:moveTo>
                  <a:pt x="6240" y="533"/>
                </a:moveTo>
                <a:lnTo>
                  <a:pt x="6177" y="552"/>
                </a:lnTo>
                <a:lnTo>
                  <a:pt x="6115" y="552"/>
                </a:lnTo>
                <a:lnTo>
                  <a:pt x="5986" y="616"/>
                </a:lnTo>
                <a:lnTo>
                  <a:pt x="5861" y="687"/>
                </a:lnTo>
                <a:lnTo>
                  <a:pt x="5903" y="719"/>
                </a:lnTo>
                <a:lnTo>
                  <a:pt x="5975" y="696"/>
                </a:lnTo>
                <a:lnTo>
                  <a:pt x="6085" y="655"/>
                </a:lnTo>
                <a:lnTo>
                  <a:pt x="6120" y="645"/>
                </a:lnTo>
                <a:lnTo>
                  <a:pt x="6177" y="616"/>
                </a:lnTo>
                <a:lnTo>
                  <a:pt x="6240" y="533"/>
                </a:lnTo>
                <a:close/>
                <a:moveTo>
                  <a:pt x="14905" y="542"/>
                </a:moveTo>
                <a:lnTo>
                  <a:pt x="14837" y="584"/>
                </a:lnTo>
                <a:lnTo>
                  <a:pt x="14827" y="626"/>
                </a:lnTo>
                <a:lnTo>
                  <a:pt x="14843" y="667"/>
                </a:lnTo>
                <a:lnTo>
                  <a:pt x="14770" y="667"/>
                </a:lnTo>
                <a:lnTo>
                  <a:pt x="14714" y="719"/>
                </a:lnTo>
                <a:lnTo>
                  <a:pt x="14667" y="696"/>
                </a:lnTo>
                <a:lnTo>
                  <a:pt x="14568" y="706"/>
                </a:lnTo>
                <a:lnTo>
                  <a:pt x="14568" y="738"/>
                </a:lnTo>
                <a:lnTo>
                  <a:pt x="14469" y="748"/>
                </a:lnTo>
                <a:lnTo>
                  <a:pt x="14417" y="799"/>
                </a:lnTo>
                <a:lnTo>
                  <a:pt x="14370" y="799"/>
                </a:lnTo>
                <a:lnTo>
                  <a:pt x="14356" y="873"/>
                </a:lnTo>
                <a:lnTo>
                  <a:pt x="14412" y="924"/>
                </a:lnTo>
                <a:lnTo>
                  <a:pt x="14330" y="934"/>
                </a:lnTo>
                <a:lnTo>
                  <a:pt x="14226" y="934"/>
                </a:lnTo>
                <a:lnTo>
                  <a:pt x="14163" y="953"/>
                </a:lnTo>
                <a:lnTo>
                  <a:pt x="14215" y="1065"/>
                </a:lnTo>
                <a:lnTo>
                  <a:pt x="14288" y="1158"/>
                </a:lnTo>
                <a:lnTo>
                  <a:pt x="14184" y="1097"/>
                </a:lnTo>
                <a:lnTo>
                  <a:pt x="14097" y="1107"/>
                </a:lnTo>
                <a:lnTo>
                  <a:pt x="14040" y="1149"/>
                </a:lnTo>
                <a:lnTo>
                  <a:pt x="14085" y="1232"/>
                </a:lnTo>
                <a:lnTo>
                  <a:pt x="14033" y="1210"/>
                </a:lnTo>
                <a:lnTo>
                  <a:pt x="14014" y="1107"/>
                </a:lnTo>
                <a:lnTo>
                  <a:pt x="13967" y="1046"/>
                </a:lnTo>
                <a:lnTo>
                  <a:pt x="13946" y="1046"/>
                </a:lnTo>
                <a:lnTo>
                  <a:pt x="13988" y="1129"/>
                </a:lnTo>
                <a:lnTo>
                  <a:pt x="13936" y="1200"/>
                </a:lnTo>
                <a:lnTo>
                  <a:pt x="14024" y="1293"/>
                </a:lnTo>
                <a:lnTo>
                  <a:pt x="14029" y="1405"/>
                </a:lnTo>
                <a:lnTo>
                  <a:pt x="14059" y="1466"/>
                </a:lnTo>
                <a:lnTo>
                  <a:pt x="14111" y="1476"/>
                </a:lnTo>
                <a:lnTo>
                  <a:pt x="14118" y="1550"/>
                </a:lnTo>
                <a:lnTo>
                  <a:pt x="14163" y="1611"/>
                </a:lnTo>
                <a:lnTo>
                  <a:pt x="14144" y="1662"/>
                </a:lnTo>
                <a:lnTo>
                  <a:pt x="14148" y="1723"/>
                </a:lnTo>
                <a:lnTo>
                  <a:pt x="14106" y="1755"/>
                </a:lnTo>
                <a:lnTo>
                  <a:pt x="14101" y="1797"/>
                </a:lnTo>
                <a:lnTo>
                  <a:pt x="14045" y="1774"/>
                </a:lnTo>
                <a:lnTo>
                  <a:pt x="14080" y="1611"/>
                </a:lnTo>
                <a:lnTo>
                  <a:pt x="14076" y="1527"/>
                </a:lnTo>
                <a:lnTo>
                  <a:pt x="14003" y="1457"/>
                </a:lnTo>
                <a:lnTo>
                  <a:pt x="13962" y="1303"/>
                </a:lnTo>
                <a:lnTo>
                  <a:pt x="13920" y="1219"/>
                </a:lnTo>
                <a:lnTo>
                  <a:pt x="13878" y="1190"/>
                </a:lnTo>
                <a:lnTo>
                  <a:pt x="13889" y="1097"/>
                </a:lnTo>
                <a:lnTo>
                  <a:pt x="13859" y="1036"/>
                </a:lnTo>
                <a:lnTo>
                  <a:pt x="13739" y="1004"/>
                </a:lnTo>
                <a:lnTo>
                  <a:pt x="13713" y="1027"/>
                </a:lnTo>
                <a:lnTo>
                  <a:pt x="13718" y="1129"/>
                </a:lnTo>
                <a:lnTo>
                  <a:pt x="13671" y="1232"/>
                </a:lnTo>
                <a:lnTo>
                  <a:pt x="13682" y="1271"/>
                </a:lnTo>
                <a:lnTo>
                  <a:pt x="13734" y="1364"/>
                </a:lnTo>
                <a:lnTo>
                  <a:pt x="13734" y="1415"/>
                </a:lnTo>
                <a:lnTo>
                  <a:pt x="13791" y="1425"/>
                </a:lnTo>
                <a:lnTo>
                  <a:pt x="13800" y="1447"/>
                </a:lnTo>
                <a:lnTo>
                  <a:pt x="13863" y="1508"/>
                </a:lnTo>
                <a:lnTo>
                  <a:pt x="13852" y="1569"/>
                </a:lnTo>
                <a:lnTo>
                  <a:pt x="13656" y="1437"/>
                </a:lnTo>
                <a:lnTo>
                  <a:pt x="13583" y="1405"/>
                </a:lnTo>
                <a:lnTo>
                  <a:pt x="13444" y="1373"/>
                </a:lnTo>
                <a:lnTo>
                  <a:pt x="13433" y="1415"/>
                </a:lnTo>
                <a:lnTo>
                  <a:pt x="13496" y="1476"/>
                </a:lnTo>
                <a:lnTo>
                  <a:pt x="13463" y="1550"/>
                </a:lnTo>
                <a:lnTo>
                  <a:pt x="13397" y="1476"/>
                </a:lnTo>
                <a:lnTo>
                  <a:pt x="13345" y="1527"/>
                </a:lnTo>
                <a:lnTo>
                  <a:pt x="13263" y="1527"/>
                </a:lnTo>
                <a:lnTo>
                  <a:pt x="13241" y="1569"/>
                </a:lnTo>
                <a:lnTo>
                  <a:pt x="13185" y="1559"/>
                </a:lnTo>
                <a:lnTo>
                  <a:pt x="13211" y="1489"/>
                </a:lnTo>
                <a:lnTo>
                  <a:pt x="13173" y="1476"/>
                </a:lnTo>
                <a:lnTo>
                  <a:pt x="13039" y="1579"/>
                </a:lnTo>
                <a:lnTo>
                  <a:pt x="12956" y="1630"/>
                </a:lnTo>
                <a:lnTo>
                  <a:pt x="12961" y="1704"/>
                </a:lnTo>
                <a:lnTo>
                  <a:pt x="12893" y="1723"/>
                </a:lnTo>
                <a:lnTo>
                  <a:pt x="12853" y="1681"/>
                </a:lnTo>
                <a:lnTo>
                  <a:pt x="12841" y="1620"/>
                </a:lnTo>
                <a:lnTo>
                  <a:pt x="12893" y="1611"/>
                </a:lnTo>
                <a:lnTo>
                  <a:pt x="12858" y="1550"/>
                </a:lnTo>
                <a:lnTo>
                  <a:pt x="12728" y="1508"/>
                </a:lnTo>
                <a:lnTo>
                  <a:pt x="12775" y="1579"/>
                </a:lnTo>
                <a:lnTo>
                  <a:pt x="12764" y="1652"/>
                </a:lnTo>
                <a:lnTo>
                  <a:pt x="12816" y="1723"/>
                </a:lnTo>
                <a:lnTo>
                  <a:pt x="12806" y="1806"/>
                </a:lnTo>
                <a:lnTo>
                  <a:pt x="12754" y="1765"/>
                </a:lnTo>
                <a:lnTo>
                  <a:pt x="12712" y="1755"/>
                </a:lnTo>
                <a:lnTo>
                  <a:pt x="12624" y="1867"/>
                </a:lnTo>
                <a:lnTo>
                  <a:pt x="12671" y="1960"/>
                </a:lnTo>
                <a:lnTo>
                  <a:pt x="12634" y="1989"/>
                </a:lnTo>
                <a:lnTo>
                  <a:pt x="12511" y="1919"/>
                </a:lnTo>
                <a:lnTo>
                  <a:pt x="12485" y="1960"/>
                </a:lnTo>
                <a:lnTo>
                  <a:pt x="12521" y="2012"/>
                </a:lnTo>
                <a:lnTo>
                  <a:pt x="12526" y="2073"/>
                </a:lnTo>
                <a:lnTo>
                  <a:pt x="12485" y="2041"/>
                </a:lnTo>
                <a:lnTo>
                  <a:pt x="12417" y="2002"/>
                </a:lnTo>
                <a:lnTo>
                  <a:pt x="12386" y="1826"/>
                </a:lnTo>
                <a:lnTo>
                  <a:pt x="12297" y="1745"/>
                </a:lnTo>
                <a:lnTo>
                  <a:pt x="12330" y="1733"/>
                </a:lnTo>
                <a:lnTo>
                  <a:pt x="12547" y="1826"/>
                </a:lnTo>
                <a:lnTo>
                  <a:pt x="12615" y="1797"/>
                </a:lnTo>
                <a:lnTo>
                  <a:pt x="12655" y="1733"/>
                </a:lnTo>
                <a:lnTo>
                  <a:pt x="12641" y="1652"/>
                </a:lnTo>
                <a:lnTo>
                  <a:pt x="12599" y="1601"/>
                </a:lnTo>
                <a:lnTo>
                  <a:pt x="12407" y="1466"/>
                </a:lnTo>
                <a:lnTo>
                  <a:pt x="12283" y="1437"/>
                </a:lnTo>
                <a:lnTo>
                  <a:pt x="12200" y="1364"/>
                </a:lnTo>
                <a:lnTo>
                  <a:pt x="12158" y="1405"/>
                </a:lnTo>
                <a:lnTo>
                  <a:pt x="12101" y="1335"/>
                </a:lnTo>
                <a:lnTo>
                  <a:pt x="12153" y="1303"/>
                </a:lnTo>
                <a:lnTo>
                  <a:pt x="12007" y="1219"/>
                </a:lnTo>
                <a:lnTo>
                  <a:pt x="11934" y="1242"/>
                </a:lnTo>
                <a:lnTo>
                  <a:pt x="11857" y="1242"/>
                </a:lnTo>
                <a:lnTo>
                  <a:pt x="11800" y="1335"/>
                </a:lnTo>
                <a:lnTo>
                  <a:pt x="11727" y="1322"/>
                </a:lnTo>
                <a:lnTo>
                  <a:pt x="11635" y="1373"/>
                </a:lnTo>
                <a:lnTo>
                  <a:pt x="11526" y="1518"/>
                </a:lnTo>
                <a:lnTo>
                  <a:pt x="11458" y="1611"/>
                </a:lnTo>
                <a:lnTo>
                  <a:pt x="11364" y="1835"/>
                </a:lnTo>
                <a:lnTo>
                  <a:pt x="11287" y="2002"/>
                </a:lnTo>
                <a:lnTo>
                  <a:pt x="11199" y="2124"/>
                </a:lnTo>
                <a:lnTo>
                  <a:pt x="11079" y="2227"/>
                </a:lnTo>
                <a:lnTo>
                  <a:pt x="11039" y="2310"/>
                </a:lnTo>
                <a:lnTo>
                  <a:pt x="11060" y="2596"/>
                </a:lnTo>
                <a:lnTo>
                  <a:pt x="11079" y="2730"/>
                </a:lnTo>
                <a:lnTo>
                  <a:pt x="11147" y="2791"/>
                </a:lnTo>
                <a:lnTo>
                  <a:pt x="11183" y="2782"/>
                </a:lnTo>
                <a:lnTo>
                  <a:pt x="11277" y="2637"/>
                </a:lnTo>
                <a:lnTo>
                  <a:pt x="11313" y="2721"/>
                </a:lnTo>
                <a:lnTo>
                  <a:pt x="11360" y="2894"/>
                </a:lnTo>
                <a:lnTo>
                  <a:pt x="11407" y="3039"/>
                </a:lnTo>
                <a:lnTo>
                  <a:pt x="11410" y="3055"/>
                </a:lnTo>
                <a:lnTo>
                  <a:pt x="11350" y="3090"/>
                </a:lnTo>
                <a:lnTo>
                  <a:pt x="11360" y="3141"/>
                </a:lnTo>
                <a:lnTo>
                  <a:pt x="11411" y="3212"/>
                </a:lnTo>
                <a:lnTo>
                  <a:pt x="11426" y="3154"/>
                </a:lnTo>
                <a:lnTo>
                  <a:pt x="11428" y="3160"/>
                </a:lnTo>
                <a:lnTo>
                  <a:pt x="11484" y="3151"/>
                </a:lnTo>
                <a:lnTo>
                  <a:pt x="11510" y="3048"/>
                </a:lnTo>
                <a:lnTo>
                  <a:pt x="11572" y="3058"/>
                </a:lnTo>
                <a:lnTo>
                  <a:pt x="11593" y="2936"/>
                </a:lnTo>
                <a:lnTo>
                  <a:pt x="11598" y="2721"/>
                </a:lnTo>
                <a:lnTo>
                  <a:pt x="11645" y="2689"/>
                </a:lnTo>
                <a:lnTo>
                  <a:pt x="11682" y="2544"/>
                </a:lnTo>
                <a:lnTo>
                  <a:pt x="11630" y="2474"/>
                </a:lnTo>
                <a:lnTo>
                  <a:pt x="11588" y="2390"/>
                </a:lnTo>
                <a:lnTo>
                  <a:pt x="11609" y="2217"/>
                </a:lnTo>
                <a:lnTo>
                  <a:pt x="11692" y="2114"/>
                </a:lnTo>
                <a:lnTo>
                  <a:pt x="11760" y="2021"/>
                </a:lnTo>
                <a:lnTo>
                  <a:pt x="11743" y="1951"/>
                </a:lnTo>
                <a:lnTo>
                  <a:pt x="11779" y="1867"/>
                </a:lnTo>
                <a:lnTo>
                  <a:pt x="11857" y="1835"/>
                </a:lnTo>
                <a:lnTo>
                  <a:pt x="11925" y="1887"/>
                </a:lnTo>
                <a:lnTo>
                  <a:pt x="11934" y="1938"/>
                </a:lnTo>
                <a:lnTo>
                  <a:pt x="11909" y="1960"/>
                </a:lnTo>
                <a:lnTo>
                  <a:pt x="11816" y="2092"/>
                </a:lnTo>
                <a:lnTo>
                  <a:pt x="11779" y="2166"/>
                </a:lnTo>
                <a:lnTo>
                  <a:pt x="11764" y="2236"/>
                </a:lnTo>
                <a:lnTo>
                  <a:pt x="11795" y="2349"/>
                </a:lnTo>
                <a:lnTo>
                  <a:pt x="11795" y="2474"/>
                </a:lnTo>
                <a:lnTo>
                  <a:pt x="11847" y="2516"/>
                </a:lnTo>
                <a:lnTo>
                  <a:pt x="11883" y="2586"/>
                </a:lnTo>
                <a:lnTo>
                  <a:pt x="11960" y="2554"/>
                </a:lnTo>
                <a:lnTo>
                  <a:pt x="12045" y="2516"/>
                </a:lnTo>
                <a:lnTo>
                  <a:pt x="12132" y="2503"/>
                </a:lnTo>
                <a:lnTo>
                  <a:pt x="12189" y="2567"/>
                </a:lnTo>
                <a:lnTo>
                  <a:pt x="12142" y="2637"/>
                </a:lnTo>
                <a:lnTo>
                  <a:pt x="12090" y="2637"/>
                </a:lnTo>
                <a:lnTo>
                  <a:pt x="12033" y="2618"/>
                </a:lnTo>
                <a:lnTo>
                  <a:pt x="11972" y="2637"/>
                </a:lnTo>
                <a:lnTo>
                  <a:pt x="11915" y="2670"/>
                </a:lnTo>
                <a:lnTo>
                  <a:pt x="11925" y="2740"/>
                </a:lnTo>
                <a:lnTo>
                  <a:pt x="11960" y="2782"/>
                </a:lnTo>
                <a:lnTo>
                  <a:pt x="11977" y="2759"/>
                </a:lnTo>
                <a:lnTo>
                  <a:pt x="11977" y="2833"/>
                </a:lnTo>
                <a:lnTo>
                  <a:pt x="11977" y="2926"/>
                </a:lnTo>
                <a:lnTo>
                  <a:pt x="11934" y="2926"/>
                </a:lnTo>
                <a:lnTo>
                  <a:pt x="11889" y="2833"/>
                </a:lnTo>
                <a:lnTo>
                  <a:pt x="11847" y="2875"/>
                </a:lnTo>
                <a:lnTo>
                  <a:pt x="11826" y="2955"/>
                </a:lnTo>
                <a:lnTo>
                  <a:pt x="11831" y="3048"/>
                </a:lnTo>
                <a:lnTo>
                  <a:pt x="11852" y="3151"/>
                </a:lnTo>
                <a:lnTo>
                  <a:pt x="11785" y="3193"/>
                </a:lnTo>
                <a:lnTo>
                  <a:pt x="11774" y="3253"/>
                </a:lnTo>
                <a:lnTo>
                  <a:pt x="11727" y="3253"/>
                </a:lnTo>
                <a:lnTo>
                  <a:pt x="11722" y="3221"/>
                </a:lnTo>
                <a:lnTo>
                  <a:pt x="11671" y="3202"/>
                </a:lnTo>
                <a:lnTo>
                  <a:pt x="11609" y="3244"/>
                </a:lnTo>
                <a:lnTo>
                  <a:pt x="11531" y="3305"/>
                </a:lnTo>
                <a:lnTo>
                  <a:pt x="11500" y="3347"/>
                </a:lnTo>
                <a:lnTo>
                  <a:pt x="11475" y="3305"/>
                </a:lnTo>
                <a:lnTo>
                  <a:pt x="11411" y="3253"/>
                </a:lnTo>
                <a:lnTo>
                  <a:pt x="11385" y="3286"/>
                </a:lnTo>
                <a:lnTo>
                  <a:pt x="11334" y="3305"/>
                </a:lnTo>
                <a:lnTo>
                  <a:pt x="11334" y="3263"/>
                </a:lnTo>
                <a:lnTo>
                  <a:pt x="11282" y="3234"/>
                </a:lnTo>
                <a:lnTo>
                  <a:pt x="11282" y="3183"/>
                </a:lnTo>
                <a:lnTo>
                  <a:pt x="11267" y="3119"/>
                </a:lnTo>
                <a:lnTo>
                  <a:pt x="11298" y="3029"/>
                </a:lnTo>
                <a:lnTo>
                  <a:pt x="11313" y="3039"/>
                </a:lnTo>
                <a:lnTo>
                  <a:pt x="11324" y="2987"/>
                </a:lnTo>
                <a:lnTo>
                  <a:pt x="11298" y="2965"/>
                </a:lnTo>
                <a:lnTo>
                  <a:pt x="11293" y="2936"/>
                </a:lnTo>
                <a:lnTo>
                  <a:pt x="11308" y="2894"/>
                </a:lnTo>
                <a:lnTo>
                  <a:pt x="11308" y="2833"/>
                </a:lnTo>
                <a:lnTo>
                  <a:pt x="11272" y="2862"/>
                </a:lnTo>
                <a:lnTo>
                  <a:pt x="11256" y="2894"/>
                </a:lnTo>
                <a:lnTo>
                  <a:pt x="11215" y="2904"/>
                </a:lnTo>
                <a:lnTo>
                  <a:pt x="11199" y="2945"/>
                </a:lnTo>
                <a:lnTo>
                  <a:pt x="11194" y="2978"/>
                </a:lnTo>
                <a:lnTo>
                  <a:pt x="11199" y="3109"/>
                </a:lnTo>
                <a:lnTo>
                  <a:pt x="11220" y="3183"/>
                </a:lnTo>
                <a:lnTo>
                  <a:pt x="11225" y="3253"/>
                </a:lnTo>
                <a:lnTo>
                  <a:pt x="11241" y="3305"/>
                </a:lnTo>
                <a:lnTo>
                  <a:pt x="11209" y="3366"/>
                </a:lnTo>
                <a:lnTo>
                  <a:pt x="11199" y="3337"/>
                </a:lnTo>
                <a:lnTo>
                  <a:pt x="11157" y="3347"/>
                </a:lnTo>
                <a:lnTo>
                  <a:pt x="11147" y="3375"/>
                </a:lnTo>
                <a:lnTo>
                  <a:pt x="11105" y="3375"/>
                </a:lnTo>
                <a:lnTo>
                  <a:pt x="11039" y="3427"/>
                </a:lnTo>
                <a:lnTo>
                  <a:pt x="10997" y="3622"/>
                </a:lnTo>
                <a:lnTo>
                  <a:pt x="10971" y="3655"/>
                </a:lnTo>
                <a:lnTo>
                  <a:pt x="10930" y="3683"/>
                </a:lnTo>
                <a:lnTo>
                  <a:pt x="10883" y="3716"/>
                </a:lnTo>
                <a:lnTo>
                  <a:pt x="10867" y="3818"/>
                </a:lnTo>
                <a:lnTo>
                  <a:pt x="10743" y="3921"/>
                </a:lnTo>
                <a:lnTo>
                  <a:pt x="10691" y="3860"/>
                </a:lnTo>
                <a:lnTo>
                  <a:pt x="10707" y="4014"/>
                </a:lnTo>
                <a:lnTo>
                  <a:pt x="10619" y="3982"/>
                </a:lnTo>
                <a:lnTo>
                  <a:pt x="10551" y="4014"/>
                </a:lnTo>
                <a:lnTo>
                  <a:pt x="10556" y="4107"/>
                </a:lnTo>
                <a:lnTo>
                  <a:pt x="10639" y="4158"/>
                </a:lnTo>
                <a:lnTo>
                  <a:pt x="10681" y="4229"/>
                </a:lnTo>
                <a:lnTo>
                  <a:pt x="10738" y="4383"/>
                </a:lnTo>
                <a:lnTo>
                  <a:pt x="10728" y="4649"/>
                </a:lnTo>
                <a:lnTo>
                  <a:pt x="10697" y="4733"/>
                </a:lnTo>
                <a:lnTo>
                  <a:pt x="10608" y="4733"/>
                </a:lnTo>
                <a:lnTo>
                  <a:pt x="10561" y="4742"/>
                </a:lnTo>
                <a:lnTo>
                  <a:pt x="10504" y="4723"/>
                </a:lnTo>
                <a:lnTo>
                  <a:pt x="10432" y="4723"/>
                </a:lnTo>
                <a:lnTo>
                  <a:pt x="10365" y="4701"/>
                </a:lnTo>
                <a:lnTo>
                  <a:pt x="10287" y="4794"/>
                </a:lnTo>
                <a:lnTo>
                  <a:pt x="10308" y="4855"/>
                </a:lnTo>
                <a:lnTo>
                  <a:pt x="10302" y="4948"/>
                </a:lnTo>
                <a:lnTo>
                  <a:pt x="10302" y="4989"/>
                </a:lnTo>
                <a:lnTo>
                  <a:pt x="10313" y="5041"/>
                </a:lnTo>
                <a:lnTo>
                  <a:pt x="10313" y="5102"/>
                </a:lnTo>
                <a:lnTo>
                  <a:pt x="10297" y="5185"/>
                </a:lnTo>
                <a:lnTo>
                  <a:pt x="10292" y="5236"/>
                </a:lnTo>
                <a:lnTo>
                  <a:pt x="10271" y="5288"/>
                </a:lnTo>
                <a:lnTo>
                  <a:pt x="10266" y="5378"/>
                </a:lnTo>
                <a:lnTo>
                  <a:pt x="10276" y="5429"/>
                </a:lnTo>
                <a:lnTo>
                  <a:pt x="10302" y="5442"/>
                </a:lnTo>
                <a:lnTo>
                  <a:pt x="10308" y="5522"/>
                </a:lnTo>
                <a:lnTo>
                  <a:pt x="10297" y="5625"/>
                </a:lnTo>
                <a:lnTo>
                  <a:pt x="10328" y="5615"/>
                </a:lnTo>
                <a:lnTo>
                  <a:pt x="10360" y="5634"/>
                </a:lnTo>
                <a:lnTo>
                  <a:pt x="10380" y="5605"/>
                </a:lnTo>
                <a:lnTo>
                  <a:pt x="10432" y="5625"/>
                </a:lnTo>
                <a:lnTo>
                  <a:pt x="10448" y="5708"/>
                </a:lnTo>
                <a:lnTo>
                  <a:pt x="10469" y="5750"/>
                </a:lnTo>
                <a:lnTo>
                  <a:pt x="10470" y="5750"/>
                </a:lnTo>
                <a:lnTo>
                  <a:pt x="10453" y="5820"/>
                </a:lnTo>
                <a:lnTo>
                  <a:pt x="10412" y="5965"/>
                </a:lnTo>
                <a:lnTo>
                  <a:pt x="10370" y="6016"/>
                </a:lnTo>
                <a:lnTo>
                  <a:pt x="10313" y="6077"/>
                </a:lnTo>
                <a:lnTo>
                  <a:pt x="10276" y="6170"/>
                </a:lnTo>
                <a:lnTo>
                  <a:pt x="10266" y="6241"/>
                </a:lnTo>
                <a:lnTo>
                  <a:pt x="10240" y="6353"/>
                </a:lnTo>
                <a:lnTo>
                  <a:pt x="10250" y="6520"/>
                </a:lnTo>
                <a:lnTo>
                  <a:pt x="10198" y="6632"/>
                </a:lnTo>
                <a:lnTo>
                  <a:pt x="10168" y="6674"/>
                </a:lnTo>
                <a:lnTo>
                  <a:pt x="10121" y="6764"/>
                </a:lnTo>
                <a:lnTo>
                  <a:pt x="10064" y="6776"/>
                </a:lnTo>
                <a:lnTo>
                  <a:pt x="10033" y="6828"/>
                </a:lnTo>
                <a:lnTo>
                  <a:pt x="9991" y="6969"/>
                </a:lnTo>
                <a:lnTo>
                  <a:pt x="9951" y="7020"/>
                </a:lnTo>
                <a:lnTo>
                  <a:pt x="9929" y="7104"/>
                </a:lnTo>
                <a:lnTo>
                  <a:pt x="9929" y="7174"/>
                </a:lnTo>
                <a:lnTo>
                  <a:pt x="9913" y="7258"/>
                </a:lnTo>
                <a:lnTo>
                  <a:pt x="9894" y="7277"/>
                </a:lnTo>
                <a:lnTo>
                  <a:pt x="9857" y="7360"/>
                </a:lnTo>
                <a:lnTo>
                  <a:pt x="9836" y="7453"/>
                </a:lnTo>
                <a:lnTo>
                  <a:pt x="9842" y="7495"/>
                </a:lnTo>
                <a:lnTo>
                  <a:pt x="9821" y="7566"/>
                </a:lnTo>
                <a:lnTo>
                  <a:pt x="9795" y="7607"/>
                </a:lnTo>
                <a:lnTo>
                  <a:pt x="9790" y="7668"/>
                </a:lnTo>
                <a:lnTo>
                  <a:pt x="9784" y="7729"/>
                </a:lnTo>
                <a:lnTo>
                  <a:pt x="9816" y="7790"/>
                </a:lnTo>
                <a:lnTo>
                  <a:pt x="9831" y="7855"/>
                </a:lnTo>
                <a:lnTo>
                  <a:pt x="9826" y="7925"/>
                </a:lnTo>
                <a:lnTo>
                  <a:pt x="9831" y="7996"/>
                </a:lnTo>
                <a:lnTo>
                  <a:pt x="9836" y="8130"/>
                </a:lnTo>
                <a:lnTo>
                  <a:pt x="9826" y="8252"/>
                </a:lnTo>
                <a:lnTo>
                  <a:pt x="9810" y="8326"/>
                </a:lnTo>
                <a:lnTo>
                  <a:pt x="9816" y="8397"/>
                </a:lnTo>
                <a:lnTo>
                  <a:pt x="9800" y="8471"/>
                </a:lnTo>
                <a:lnTo>
                  <a:pt x="9769" y="8560"/>
                </a:lnTo>
                <a:lnTo>
                  <a:pt x="9743" y="8593"/>
                </a:lnTo>
                <a:lnTo>
                  <a:pt x="9774" y="8644"/>
                </a:lnTo>
                <a:lnTo>
                  <a:pt x="9800" y="8747"/>
                </a:lnTo>
                <a:lnTo>
                  <a:pt x="9790" y="8807"/>
                </a:lnTo>
                <a:lnTo>
                  <a:pt x="9800" y="8910"/>
                </a:lnTo>
                <a:lnTo>
                  <a:pt x="9805" y="8942"/>
                </a:lnTo>
                <a:lnTo>
                  <a:pt x="9826" y="8971"/>
                </a:lnTo>
                <a:lnTo>
                  <a:pt x="9826" y="8994"/>
                </a:lnTo>
                <a:lnTo>
                  <a:pt x="9842" y="9035"/>
                </a:lnTo>
                <a:lnTo>
                  <a:pt x="9868" y="9045"/>
                </a:lnTo>
                <a:lnTo>
                  <a:pt x="9899" y="9106"/>
                </a:lnTo>
                <a:lnTo>
                  <a:pt x="9913" y="9125"/>
                </a:lnTo>
                <a:lnTo>
                  <a:pt x="9925" y="9157"/>
                </a:lnTo>
                <a:lnTo>
                  <a:pt x="9929" y="9218"/>
                </a:lnTo>
                <a:lnTo>
                  <a:pt x="9946" y="9250"/>
                </a:lnTo>
                <a:lnTo>
                  <a:pt x="9960" y="9270"/>
                </a:lnTo>
                <a:lnTo>
                  <a:pt x="9981" y="9321"/>
                </a:lnTo>
                <a:lnTo>
                  <a:pt x="10007" y="9404"/>
                </a:lnTo>
                <a:lnTo>
                  <a:pt x="10012" y="9507"/>
                </a:lnTo>
                <a:lnTo>
                  <a:pt x="10023" y="9558"/>
                </a:lnTo>
                <a:lnTo>
                  <a:pt x="10054" y="9629"/>
                </a:lnTo>
                <a:lnTo>
                  <a:pt x="10095" y="9680"/>
                </a:lnTo>
                <a:lnTo>
                  <a:pt x="10111" y="9690"/>
                </a:lnTo>
                <a:lnTo>
                  <a:pt x="10153" y="9783"/>
                </a:lnTo>
                <a:lnTo>
                  <a:pt x="10205" y="9857"/>
                </a:lnTo>
                <a:lnTo>
                  <a:pt x="10261" y="9959"/>
                </a:lnTo>
                <a:lnTo>
                  <a:pt x="10323" y="10020"/>
                </a:lnTo>
                <a:lnTo>
                  <a:pt x="10339" y="10020"/>
                </a:lnTo>
                <a:lnTo>
                  <a:pt x="10349" y="10020"/>
                </a:lnTo>
                <a:lnTo>
                  <a:pt x="10412" y="9969"/>
                </a:lnTo>
                <a:lnTo>
                  <a:pt x="10453" y="9927"/>
                </a:lnTo>
                <a:lnTo>
                  <a:pt x="10525" y="9908"/>
                </a:lnTo>
                <a:lnTo>
                  <a:pt x="10561" y="9908"/>
                </a:lnTo>
                <a:lnTo>
                  <a:pt x="10603" y="9937"/>
                </a:lnTo>
                <a:lnTo>
                  <a:pt x="10629" y="9937"/>
                </a:lnTo>
                <a:lnTo>
                  <a:pt x="10681" y="9979"/>
                </a:lnTo>
                <a:lnTo>
                  <a:pt x="10754" y="9947"/>
                </a:lnTo>
                <a:lnTo>
                  <a:pt x="10789" y="9895"/>
                </a:lnTo>
                <a:lnTo>
                  <a:pt x="10883" y="9815"/>
                </a:lnTo>
                <a:lnTo>
                  <a:pt x="10930" y="9783"/>
                </a:lnTo>
                <a:lnTo>
                  <a:pt x="10982" y="9764"/>
                </a:lnTo>
                <a:lnTo>
                  <a:pt x="11034" y="9764"/>
                </a:lnTo>
                <a:lnTo>
                  <a:pt x="11079" y="9764"/>
                </a:lnTo>
                <a:lnTo>
                  <a:pt x="11121" y="9857"/>
                </a:lnTo>
                <a:lnTo>
                  <a:pt x="11143" y="9959"/>
                </a:lnTo>
                <a:lnTo>
                  <a:pt x="11173" y="10040"/>
                </a:lnTo>
                <a:lnTo>
                  <a:pt x="11220" y="10040"/>
                </a:lnTo>
                <a:lnTo>
                  <a:pt x="11241" y="10011"/>
                </a:lnTo>
                <a:lnTo>
                  <a:pt x="11261" y="10020"/>
                </a:lnTo>
                <a:lnTo>
                  <a:pt x="11324" y="9969"/>
                </a:lnTo>
                <a:lnTo>
                  <a:pt x="11324" y="10011"/>
                </a:lnTo>
                <a:lnTo>
                  <a:pt x="11339" y="10030"/>
                </a:lnTo>
                <a:lnTo>
                  <a:pt x="11350" y="10091"/>
                </a:lnTo>
                <a:lnTo>
                  <a:pt x="11376" y="10113"/>
                </a:lnTo>
                <a:lnTo>
                  <a:pt x="11402" y="10203"/>
                </a:lnTo>
                <a:lnTo>
                  <a:pt x="11390" y="10306"/>
                </a:lnTo>
                <a:lnTo>
                  <a:pt x="11371" y="10460"/>
                </a:lnTo>
                <a:lnTo>
                  <a:pt x="11381" y="10482"/>
                </a:lnTo>
                <a:lnTo>
                  <a:pt x="11371" y="10585"/>
                </a:lnTo>
                <a:lnTo>
                  <a:pt x="11355" y="10688"/>
                </a:lnTo>
                <a:lnTo>
                  <a:pt x="11339" y="10729"/>
                </a:lnTo>
                <a:lnTo>
                  <a:pt x="11339" y="10768"/>
                </a:lnTo>
                <a:lnTo>
                  <a:pt x="11376" y="10912"/>
                </a:lnTo>
                <a:lnTo>
                  <a:pt x="11416" y="11025"/>
                </a:lnTo>
                <a:lnTo>
                  <a:pt x="11479" y="11159"/>
                </a:lnTo>
                <a:lnTo>
                  <a:pt x="11531" y="11304"/>
                </a:lnTo>
                <a:lnTo>
                  <a:pt x="11546" y="11406"/>
                </a:lnTo>
                <a:lnTo>
                  <a:pt x="11557" y="11448"/>
                </a:lnTo>
                <a:lnTo>
                  <a:pt x="11552" y="11477"/>
                </a:lnTo>
                <a:lnTo>
                  <a:pt x="11583" y="11560"/>
                </a:lnTo>
                <a:lnTo>
                  <a:pt x="11593" y="11653"/>
                </a:lnTo>
                <a:lnTo>
                  <a:pt x="11609" y="11785"/>
                </a:lnTo>
                <a:lnTo>
                  <a:pt x="11588" y="11836"/>
                </a:lnTo>
                <a:lnTo>
                  <a:pt x="11583" y="11868"/>
                </a:lnTo>
                <a:lnTo>
                  <a:pt x="11598" y="11949"/>
                </a:lnTo>
                <a:lnTo>
                  <a:pt x="11614" y="12032"/>
                </a:lnTo>
                <a:lnTo>
                  <a:pt x="11630" y="12083"/>
                </a:lnTo>
                <a:lnTo>
                  <a:pt x="11635" y="12167"/>
                </a:lnTo>
                <a:lnTo>
                  <a:pt x="11630" y="12270"/>
                </a:lnTo>
                <a:lnTo>
                  <a:pt x="11609" y="12330"/>
                </a:lnTo>
                <a:lnTo>
                  <a:pt x="11572" y="12424"/>
                </a:lnTo>
                <a:lnTo>
                  <a:pt x="11557" y="12475"/>
                </a:lnTo>
                <a:lnTo>
                  <a:pt x="11536" y="12597"/>
                </a:lnTo>
                <a:lnTo>
                  <a:pt x="11531" y="12658"/>
                </a:lnTo>
                <a:lnTo>
                  <a:pt x="11510" y="12783"/>
                </a:lnTo>
                <a:lnTo>
                  <a:pt x="11500" y="12905"/>
                </a:lnTo>
                <a:lnTo>
                  <a:pt x="11505" y="12988"/>
                </a:lnTo>
                <a:lnTo>
                  <a:pt x="11510" y="13091"/>
                </a:lnTo>
                <a:lnTo>
                  <a:pt x="11557" y="13222"/>
                </a:lnTo>
                <a:lnTo>
                  <a:pt x="11567" y="13306"/>
                </a:lnTo>
                <a:lnTo>
                  <a:pt x="11598" y="13470"/>
                </a:lnTo>
                <a:lnTo>
                  <a:pt x="11630" y="13582"/>
                </a:lnTo>
                <a:lnTo>
                  <a:pt x="11649" y="13633"/>
                </a:lnTo>
                <a:lnTo>
                  <a:pt x="11656" y="13707"/>
                </a:lnTo>
                <a:lnTo>
                  <a:pt x="11656" y="13871"/>
                </a:lnTo>
                <a:lnTo>
                  <a:pt x="11671" y="14076"/>
                </a:lnTo>
                <a:lnTo>
                  <a:pt x="11687" y="14179"/>
                </a:lnTo>
                <a:lnTo>
                  <a:pt x="11696" y="14310"/>
                </a:lnTo>
                <a:lnTo>
                  <a:pt x="11717" y="14413"/>
                </a:lnTo>
                <a:lnTo>
                  <a:pt x="11760" y="14516"/>
                </a:lnTo>
                <a:lnTo>
                  <a:pt x="11795" y="14692"/>
                </a:lnTo>
                <a:lnTo>
                  <a:pt x="11821" y="14804"/>
                </a:lnTo>
                <a:lnTo>
                  <a:pt x="11842" y="14917"/>
                </a:lnTo>
                <a:lnTo>
                  <a:pt x="11842" y="15019"/>
                </a:lnTo>
                <a:lnTo>
                  <a:pt x="11821" y="15042"/>
                </a:lnTo>
                <a:lnTo>
                  <a:pt x="11837" y="15132"/>
                </a:lnTo>
                <a:lnTo>
                  <a:pt x="11831" y="15215"/>
                </a:lnTo>
                <a:lnTo>
                  <a:pt x="11837" y="15257"/>
                </a:lnTo>
                <a:lnTo>
                  <a:pt x="11842" y="15234"/>
                </a:lnTo>
                <a:lnTo>
                  <a:pt x="11863" y="15298"/>
                </a:lnTo>
                <a:lnTo>
                  <a:pt x="11883" y="15298"/>
                </a:lnTo>
                <a:lnTo>
                  <a:pt x="11904" y="15350"/>
                </a:lnTo>
                <a:lnTo>
                  <a:pt x="11930" y="15350"/>
                </a:lnTo>
                <a:lnTo>
                  <a:pt x="11967" y="15298"/>
                </a:lnTo>
                <a:lnTo>
                  <a:pt x="12019" y="15276"/>
                </a:lnTo>
                <a:lnTo>
                  <a:pt x="12080" y="15225"/>
                </a:lnTo>
                <a:lnTo>
                  <a:pt x="12106" y="15234"/>
                </a:lnTo>
                <a:lnTo>
                  <a:pt x="12142" y="15215"/>
                </a:lnTo>
                <a:lnTo>
                  <a:pt x="12205" y="15247"/>
                </a:lnTo>
                <a:lnTo>
                  <a:pt x="12236" y="15215"/>
                </a:lnTo>
                <a:lnTo>
                  <a:pt x="12271" y="15234"/>
                </a:lnTo>
                <a:lnTo>
                  <a:pt x="12283" y="15196"/>
                </a:lnTo>
                <a:lnTo>
                  <a:pt x="12313" y="15183"/>
                </a:lnTo>
                <a:lnTo>
                  <a:pt x="12375" y="15132"/>
                </a:lnTo>
                <a:lnTo>
                  <a:pt x="12422" y="15071"/>
                </a:lnTo>
                <a:lnTo>
                  <a:pt x="12469" y="14990"/>
                </a:lnTo>
                <a:lnTo>
                  <a:pt x="12542" y="14846"/>
                </a:lnTo>
                <a:lnTo>
                  <a:pt x="12577" y="14743"/>
                </a:lnTo>
                <a:lnTo>
                  <a:pt x="12599" y="14670"/>
                </a:lnTo>
                <a:lnTo>
                  <a:pt x="12624" y="14599"/>
                </a:lnTo>
                <a:lnTo>
                  <a:pt x="12634" y="14580"/>
                </a:lnTo>
                <a:lnTo>
                  <a:pt x="12676" y="14506"/>
                </a:lnTo>
                <a:lnTo>
                  <a:pt x="12692" y="14445"/>
                </a:lnTo>
                <a:lnTo>
                  <a:pt x="12702" y="14333"/>
                </a:lnTo>
                <a:lnTo>
                  <a:pt x="12723" y="14230"/>
                </a:lnTo>
                <a:lnTo>
                  <a:pt x="12728" y="14156"/>
                </a:lnTo>
                <a:lnTo>
                  <a:pt x="12712" y="14147"/>
                </a:lnTo>
                <a:lnTo>
                  <a:pt x="12707" y="14086"/>
                </a:lnTo>
                <a:lnTo>
                  <a:pt x="12733" y="14034"/>
                </a:lnTo>
                <a:lnTo>
                  <a:pt x="12806" y="13964"/>
                </a:lnTo>
                <a:lnTo>
                  <a:pt x="12858" y="13922"/>
                </a:lnTo>
                <a:lnTo>
                  <a:pt x="12884" y="13871"/>
                </a:lnTo>
                <a:lnTo>
                  <a:pt x="12893" y="13810"/>
                </a:lnTo>
                <a:lnTo>
                  <a:pt x="12879" y="13787"/>
                </a:lnTo>
                <a:lnTo>
                  <a:pt x="12888" y="13726"/>
                </a:lnTo>
                <a:lnTo>
                  <a:pt x="12893" y="13591"/>
                </a:lnTo>
                <a:lnTo>
                  <a:pt x="12884" y="13604"/>
                </a:lnTo>
                <a:lnTo>
                  <a:pt x="12884" y="13563"/>
                </a:lnTo>
                <a:lnTo>
                  <a:pt x="12874" y="13479"/>
                </a:lnTo>
                <a:lnTo>
                  <a:pt x="12848" y="13376"/>
                </a:lnTo>
                <a:lnTo>
                  <a:pt x="12853" y="13283"/>
                </a:lnTo>
                <a:lnTo>
                  <a:pt x="12879" y="13255"/>
                </a:lnTo>
                <a:lnTo>
                  <a:pt x="12926" y="13161"/>
                </a:lnTo>
                <a:lnTo>
                  <a:pt x="12952" y="13142"/>
                </a:lnTo>
                <a:lnTo>
                  <a:pt x="13023" y="12998"/>
                </a:lnTo>
                <a:lnTo>
                  <a:pt x="13091" y="12937"/>
                </a:lnTo>
                <a:lnTo>
                  <a:pt x="13148" y="12886"/>
                </a:lnTo>
                <a:lnTo>
                  <a:pt x="13190" y="12802"/>
                </a:lnTo>
                <a:lnTo>
                  <a:pt x="13216" y="12709"/>
                </a:lnTo>
                <a:lnTo>
                  <a:pt x="13237" y="12616"/>
                </a:lnTo>
                <a:lnTo>
                  <a:pt x="13225" y="12555"/>
                </a:lnTo>
                <a:lnTo>
                  <a:pt x="13225" y="12340"/>
                </a:lnTo>
                <a:lnTo>
                  <a:pt x="13220" y="12218"/>
                </a:lnTo>
                <a:lnTo>
                  <a:pt x="13225" y="12083"/>
                </a:lnTo>
                <a:lnTo>
                  <a:pt x="13216" y="12022"/>
                </a:lnTo>
                <a:lnTo>
                  <a:pt x="13195" y="11990"/>
                </a:lnTo>
                <a:lnTo>
                  <a:pt x="13173" y="11859"/>
                </a:lnTo>
                <a:lnTo>
                  <a:pt x="13152" y="11775"/>
                </a:lnTo>
                <a:lnTo>
                  <a:pt x="13159" y="11714"/>
                </a:lnTo>
                <a:lnTo>
                  <a:pt x="13152" y="11673"/>
                </a:lnTo>
                <a:lnTo>
                  <a:pt x="13169" y="11589"/>
                </a:lnTo>
                <a:lnTo>
                  <a:pt x="13169" y="11560"/>
                </a:lnTo>
                <a:lnTo>
                  <a:pt x="13133" y="11509"/>
                </a:lnTo>
                <a:lnTo>
                  <a:pt x="13126" y="11426"/>
                </a:lnTo>
                <a:lnTo>
                  <a:pt x="13159" y="11262"/>
                </a:lnTo>
                <a:lnTo>
                  <a:pt x="13185" y="11220"/>
                </a:lnTo>
                <a:lnTo>
                  <a:pt x="13195" y="11127"/>
                </a:lnTo>
                <a:lnTo>
                  <a:pt x="13216" y="11076"/>
                </a:lnTo>
                <a:lnTo>
                  <a:pt x="13225" y="10986"/>
                </a:lnTo>
                <a:lnTo>
                  <a:pt x="13246" y="10973"/>
                </a:lnTo>
                <a:lnTo>
                  <a:pt x="13263" y="10912"/>
                </a:lnTo>
                <a:lnTo>
                  <a:pt x="13303" y="10861"/>
                </a:lnTo>
                <a:lnTo>
                  <a:pt x="13319" y="10832"/>
                </a:lnTo>
                <a:lnTo>
                  <a:pt x="13334" y="10758"/>
                </a:lnTo>
                <a:lnTo>
                  <a:pt x="13402" y="10595"/>
                </a:lnTo>
                <a:lnTo>
                  <a:pt x="13458" y="10492"/>
                </a:lnTo>
                <a:lnTo>
                  <a:pt x="13548" y="10357"/>
                </a:lnTo>
                <a:lnTo>
                  <a:pt x="13609" y="10245"/>
                </a:lnTo>
                <a:lnTo>
                  <a:pt x="13677" y="10062"/>
                </a:lnTo>
                <a:lnTo>
                  <a:pt x="13729" y="9908"/>
                </a:lnTo>
                <a:lnTo>
                  <a:pt x="13781" y="9712"/>
                </a:lnTo>
                <a:lnTo>
                  <a:pt x="13816" y="9536"/>
                </a:lnTo>
                <a:lnTo>
                  <a:pt x="13842" y="9382"/>
                </a:lnTo>
                <a:lnTo>
                  <a:pt x="13859" y="9241"/>
                </a:lnTo>
                <a:lnTo>
                  <a:pt x="13868" y="9189"/>
                </a:lnTo>
                <a:lnTo>
                  <a:pt x="13868" y="9116"/>
                </a:lnTo>
                <a:lnTo>
                  <a:pt x="13873" y="9035"/>
                </a:lnTo>
                <a:lnTo>
                  <a:pt x="13873" y="8994"/>
                </a:lnTo>
                <a:lnTo>
                  <a:pt x="13852" y="8994"/>
                </a:lnTo>
                <a:lnTo>
                  <a:pt x="13826" y="9045"/>
                </a:lnTo>
                <a:lnTo>
                  <a:pt x="13795" y="9055"/>
                </a:lnTo>
                <a:lnTo>
                  <a:pt x="13769" y="9074"/>
                </a:lnTo>
                <a:lnTo>
                  <a:pt x="13748" y="9074"/>
                </a:lnTo>
                <a:lnTo>
                  <a:pt x="13713" y="9074"/>
                </a:lnTo>
                <a:lnTo>
                  <a:pt x="13692" y="9096"/>
                </a:lnTo>
                <a:lnTo>
                  <a:pt x="13661" y="9106"/>
                </a:lnTo>
                <a:lnTo>
                  <a:pt x="13609" y="9148"/>
                </a:lnTo>
                <a:lnTo>
                  <a:pt x="13541" y="9167"/>
                </a:lnTo>
                <a:lnTo>
                  <a:pt x="13484" y="9199"/>
                </a:lnTo>
                <a:lnTo>
                  <a:pt x="13454" y="9199"/>
                </a:lnTo>
                <a:lnTo>
                  <a:pt x="13428" y="9138"/>
                </a:lnTo>
                <a:lnTo>
                  <a:pt x="13418" y="9087"/>
                </a:lnTo>
                <a:lnTo>
                  <a:pt x="13397" y="9064"/>
                </a:lnTo>
                <a:lnTo>
                  <a:pt x="13371" y="9022"/>
                </a:lnTo>
                <a:lnTo>
                  <a:pt x="13407" y="8994"/>
                </a:lnTo>
                <a:lnTo>
                  <a:pt x="13407" y="8933"/>
                </a:lnTo>
                <a:lnTo>
                  <a:pt x="13392" y="8891"/>
                </a:lnTo>
                <a:lnTo>
                  <a:pt x="13360" y="8849"/>
                </a:lnTo>
                <a:lnTo>
                  <a:pt x="13340" y="8798"/>
                </a:lnTo>
                <a:lnTo>
                  <a:pt x="13303" y="8714"/>
                </a:lnTo>
                <a:lnTo>
                  <a:pt x="13267" y="8634"/>
                </a:lnTo>
                <a:lnTo>
                  <a:pt x="13185" y="8499"/>
                </a:lnTo>
                <a:lnTo>
                  <a:pt x="13148" y="8439"/>
                </a:lnTo>
                <a:lnTo>
                  <a:pt x="13126" y="8317"/>
                </a:lnTo>
                <a:lnTo>
                  <a:pt x="13086" y="8163"/>
                </a:lnTo>
                <a:lnTo>
                  <a:pt x="13049" y="8111"/>
                </a:lnTo>
                <a:lnTo>
                  <a:pt x="13023" y="8079"/>
                </a:lnTo>
                <a:lnTo>
                  <a:pt x="12997" y="7916"/>
                </a:lnTo>
                <a:lnTo>
                  <a:pt x="12987" y="7771"/>
                </a:lnTo>
                <a:lnTo>
                  <a:pt x="12997" y="7752"/>
                </a:lnTo>
                <a:lnTo>
                  <a:pt x="12977" y="7617"/>
                </a:lnTo>
                <a:lnTo>
                  <a:pt x="12966" y="7585"/>
                </a:lnTo>
                <a:lnTo>
                  <a:pt x="12893" y="7463"/>
                </a:lnTo>
                <a:lnTo>
                  <a:pt x="12888" y="7370"/>
                </a:lnTo>
                <a:lnTo>
                  <a:pt x="12900" y="7351"/>
                </a:lnTo>
                <a:lnTo>
                  <a:pt x="12841" y="7197"/>
                </a:lnTo>
                <a:lnTo>
                  <a:pt x="12822" y="7123"/>
                </a:lnTo>
                <a:lnTo>
                  <a:pt x="12796" y="7052"/>
                </a:lnTo>
                <a:lnTo>
                  <a:pt x="12744" y="6837"/>
                </a:lnTo>
                <a:lnTo>
                  <a:pt x="12702" y="6703"/>
                </a:lnTo>
                <a:lnTo>
                  <a:pt x="12671" y="6558"/>
                </a:lnTo>
                <a:lnTo>
                  <a:pt x="12676" y="6549"/>
                </a:lnTo>
                <a:lnTo>
                  <a:pt x="12728" y="6744"/>
                </a:lnTo>
                <a:lnTo>
                  <a:pt x="12759" y="6805"/>
                </a:lnTo>
                <a:lnTo>
                  <a:pt x="12780" y="6847"/>
                </a:lnTo>
                <a:lnTo>
                  <a:pt x="12790" y="6828"/>
                </a:lnTo>
                <a:lnTo>
                  <a:pt x="12806" y="6754"/>
                </a:lnTo>
                <a:lnTo>
                  <a:pt x="12816" y="6651"/>
                </a:lnTo>
                <a:lnTo>
                  <a:pt x="12832" y="6600"/>
                </a:lnTo>
                <a:lnTo>
                  <a:pt x="12837" y="6622"/>
                </a:lnTo>
                <a:lnTo>
                  <a:pt x="12832" y="6674"/>
                </a:lnTo>
                <a:lnTo>
                  <a:pt x="12832" y="6725"/>
                </a:lnTo>
                <a:lnTo>
                  <a:pt x="12827" y="6796"/>
                </a:lnTo>
                <a:lnTo>
                  <a:pt x="12858" y="6796"/>
                </a:lnTo>
                <a:lnTo>
                  <a:pt x="12893" y="6889"/>
                </a:lnTo>
                <a:lnTo>
                  <a:pt x="12935" y="7001"/>
                </a:lnTo>
                <a:lnTo>
                  <a:pt x="12961" y="7104"/>
                </a:lnTo>
                <a:lnTo>
                  <a:pt x="12977" y="7113"/>
                </a:lnTo>
                <a:lnTo>
                  <a:pt x="12997" y="7187"/>
                </a:lnTo>
                <a:lnTo>
                  <a:pt x="12997" y="7216"/>
                </a:lnTo>
                <a:lnTo>
                  <a:pt x="13018" y="7299"/>
                </a:lnTo>
                <a:lnTo>
                  <a:pt x="13049" y="7328"/>
                </a:lnTo>
                <a:lnTo>
                  <a:pt x="13081" y="7380"/>
                </a:lnTo>
                <a:lnTo>
                  <a:pt x="13122" y="7534"/>
                </a:lnTo>
                <a:lnTo>
                  <a:pt x="13122" y="7617"/>
                </a:lnTo>
                <a:lnTo>
                  <a:pt x="13133" y="7710"/>
                </a:lnTo>
                <a:lnTo>
                  <a:pt x="13173" y="7842"/>
                </a:lnTo>
                <a:lnTo>
                  <a:pt x="13199" y="7864"/>
                </a:lnTo>
                <a:lnTo>
                  <a:pt x="13246" y="7957"/>
                </a:lnTo>
                <a:lnTo>
                  <a:pt x="13267" y="8070"/>
                </a:lnTo>
                <a:lnTo>
                  <a:pt x="13303" y="8182"/>
                </a:lnTo>
                <a:lnTo>
                  <a:pt x="13334" y="8233"/>
                </a:lnTo>
                <a:lnTo>
                  <a:pt x="13340" y="8284"/>
                </a:lnTo>
                <a:lnTo>
                  <a:pt x="13360" y="8326"/>
                </a:lnTo>
                <a:lnTo>
                  <a:pt x="13371" y="8387"/>
                </a:lnTo>
                <a:lnTo>
                  <a:pt x="13376" y="8448"/>
                </a:lnTo>
                <a:lnTo>
                  <a:pt x="13371" y="8480"/>
                </a:lnTo>
                <a:lnTo>
                  <a:pt x="13381" y="8541"/>
                </a:lnTo>
                <a:lnTo>
                  <a:pt x="13371" y="8551"/>
                </a:lnTo>
                <a:lnTo>
                  <a:pt x="13392" y="8602"/>
                </a:lnTo>
                <a:lnTo>
                  <a:pt x="13407" y="8705"/>
                </a:lnTo>
                <a:lnTo>
                  <a:pt x="13418" y="8747"/>
                </a:lnTo>
                <a:lnTo>
                  <a:pt x="13418" y="8817"/>
                </a:lnTo>
                <a:lnTo>
                  <a:pt x="13433" y="8901"/>
                </a:lnTo>
                <a:lnTo>
                  <a:pt x="13475" y="8910"/>
                </a:lnTo>
                <a:lnTo>
                  <a:pt x="13496" y="8891"/>
                </a:lnTo>
                <a:lnTo>
                  <a:pt x="13527" y="8891"/>
                </a:lnTo>
                <a:lnTo>
                  <a:pt x="13536" y="8859"/>
                </a:lnTo>
                <a:lnTo>
                  <a:pt x="13552" y="8849"/>
                </a:lnTo>
                <a:lnTo>
                  <a:pt x="13562" y="8807"/>
                </a:lnTo>
                <a:lnTo>
                  <a:pt x="13578" y="8798"/>
                </a:lnTo>
                <a:lnTo>
                  <a:pt x="13630" y="8788"/>
                </a:lnTo>
                <a:lnTo>
                  <a:pt x="13666" y="8756"/>
                </a:lnTo>
                <a:lnTo>
                  <a:pt x="13703" y="8695"/>
                </a:lnTo>
                <a:lnTo>
                  <a:pt x="13722" y="8705"/>
                </a:lnTo>
                <a:lnTo>
                  <a:pt x="13748" y="8695"/>
                </a:lnTo>
                <a:lnTo>
                  <a:pt x="13800" y="8602"/>
                </a:lnTo>
                <a:lnTo>
                  <a:pt x="13894" y="8541"/>
                </a:lnTo>
                <a:lnTo>
                  <a:pt x="13951" y="8480"/>
                </a:lnTo>
                <a:lnTo>
                  <a:pt x="13951" y="8429"/>
                </a:lnTo>
                <a:lnTo>
                  <a:pt x="13962" y="8368"/>
                </a:lnTo>
                <a:lnTo>
                  <a:pt x="14003" y="8326"/>
                </a:lnTo>
                <a:lnTo>
                  <a:pt x="14029" y="8317"/>
                </a:lnTo>
                <a:lnTo>
                  <a:pt x="14066" y="8275"/>
                </a:lnTo>
                <a:lnTo>
                  <a:pt x="14097" y="8284"/>
                </a:lnTo>
                <a:lnTo>
                  <a:pt x="14123" y="8243"/>
                </a:lnTo>
                <a:lnTo>
                  <a:pt x="14123" y="8191"/>
                </a:lnTo>
                <a:lnTo>
                  <a:pt x="14144" y="8163"/>
                </a:lnTo>
                <a:lnTo>
                  <a:pt x="14179" y="8163"/>
                </a:lnTo>
                <a:lnTo>
                  <a:pt x="14189" y="8130"/>
                </a:lnTo>
                <a:lnTo>
                  <a:pt x="14195" y="8070"/>
                </a:lnTo>
                <a:lnTo>
                  <a:pt x="14231" y="8018"/>
                </a:lnTo>
                <a:lnTo>
                  <a:pt x="14257" y="8018"/>
                </a:lnTo>
                <a:lnTo>
                  <a:pt x="14262" y="7996"/>
                </a:lnTo>
                <a:lnTo>
                  <a:pt x="14252" y="7906"/>
                </a:lnTo>
                <a:lnTo>
                  <a:pt x="14257" y="7832"/>
                </a:lnTo>
                <a:lnTo>
                  <a:pt x="14267" y="7803"/>
                </a:lnTo>
                <a:lnTo>
                  <a:pt x="14293" y="7813"/>
                </a:lnTo>
                <a:lnTo>
                  <a:pt x="14309" y="7720"/>
                </a:lnTo>
                <a:lnTo>
                  <a:pt x="14330" y="7678"/>
                </a:lnTo>
                <a:lnTo>
                  <a:pt x="14335" y="7636"/>
                </a:lnTo>
                <a:lnTo>
                  <a:pt x="14351" y="7556"/>
                </a:lnTo>
                <a:lnTo>
                  <a:pt x="14351" y="7524"/>
                </a:lnTo>
                <a:lnTo>
                  <a:pt x="14330" y="7505"/>
                </a:lnTo>
                <a:lnTo>
                  <a:pt x="14309" y="7463"/>
                </a:lnTo>
                <a:lnTo>
                  <a:pt x="14278" y="7380"/>
                </a:lnTo>
                <a:lnTo>
                  <a:pt x="14241" y="7360"/>
                </a:lnTo>
                <a:lnTo>
                  <a:pt x="14195" y="7341"/>
                </a:lnTo>
                <a:lnTo>
                  <a:pt x="14158" y="7290"/>
                </a:lnTo>
                <a:lnTo>
                  <a:pt x="14127" y="7197"/>
                </a:lnTo>
                <a:lnTo>
                  <a:pt x="14111" y="7094"/>
                </a:lnTo>
                <a:lnTo>
                  <a:pt x="14118" y="7072"/>
                </a:lnTo>
                <a:lnTo>
                  <a:pt x="14118" y="7020"/>
                </a:lnTo>
                <a:lnTo>
                  <a:pt x="14106" y="7011"/>
                </a:lnTo>
                <a:lnTo>
                  <a:pt x="14092" y="7062"/>
                </a:lnTo>
                <a:lnTo>
                  <a:pt x="14059" y="7145"/>
                </a:lnTo>
                <a:lnTo>
                  <a:pt x="14019" y="7239"/>
                </a:lnTo>
                <a:lnTo>
                  <a:pt x="13982" y="7328"/>
                </a:lnTo>
                <a:lnTo>
                  <a:pt x="13946" y="7328"/>
                </a:lnTo>
                <a:lnTo>
                  <a:pt x="13899" y="7328"/>
                </a:lnTo>
                <a:lnTo>
                  <a:pt x="13852" y="7351"/>
                </a:lnTo>
                <a:lnTo>
                  <a:pt x="13847" y="7309"/>
                </a:lnTo>
                <a:lnTo>
                  <a:pt x="13837" y="7319"/>
                </a:lnTo>
                <a:lnTo>
                  <a:pt x="13821" y="7267"/>
                </a:lnTo>
                <a:lnTo>
                  <a:pt x="13833" y="7187"/>
                </a:lnTo>
                <a:lnTo>
                  <a:pt x="13826" y="7104"/>
                </a:lnTo>
                <a:lnTo>
                  <a:pt x="13807" y="7062"/>
                </a:lnTo>
                <a:lnTo>
                  <a:pt x="13791" y="7072"/>
                </a:lnTo>
                <a:lnTo>
                  <a:pt x="13781" y="7145"/>
                </a:lnTo>
                <a:lnTo>
                  <a:pt x="13791" y="7248"/>
                </a:lnTo>
                <a:lnTo>
                  <a:pt x="13781" y="7216"/>
                </a:lnTo>
                <a:lnTo>
                  <a:pt x="13769" y="7174"/>
                </a:lnTo>
                <a:lnTo>
                  <a:pt x="13748" y="7136"/>
                </a:lnTo>
                <a:lnTo>
                  <a:pt x="13739" y="7094"/>
                </a:lnTo>
                <a:lnTo>
                  <a:pt x="13744" y="7052"/>
                </a:lnTo>
                <a:lnTo>
                  <a:pt x="13739" y="7001"/>
                </a:lnTo>
                <a:lnTo>
                  <a:pt x="13697" y="6940"/>
                </a:lnTo>
                <a:lnTo>
                  <a:pt x="13687" y="6889"/>
                </a:lnTo>
                <a:lnTo>
                  <a:pt x="13656" y="6857"/>
                </a:lnTo>
                <a:lnTo>
                  <a:pt x="13625" y="6744"/>
                </a:lnTo>
                <a:lnTo>
                  <a:pt x="13599" y="6642"/>
                </a:lnTo>
                <a:lnTo>
                  <a:pt x="13604" y="6610"/>
                </a:lnTo>
                <a:lnTo>
                  <a:pt x="13588" y="6549"/>
                </a:lnTo>
                <a:lnTo>
                  <a:pt x="13625" y="6558"/>
                </a:lnTo>
                <a:lnTo>
                  <a:pt x="13645" y="6507"/>
                </a:lnTo>
                <a:lnTo>
                  <a:pt x="13687" y="6549"/>
                </a:lnTo>
                <a:lnTo>
                  <a:pt x="13718" y="6529"/>
                </a:lnTo>
                <a:lnTo>
                  <a:pt x="13774" y="6712"/>
                </a:lnTo>
                <a:lnTo>
                  <a:pt x="13821" y="6847"/>
                </a:lnTo>
                <a:lnTo>
                  <a:pt x="13878" y="6889"/>
                </a:lnTo>
                <a:lnTo>
                  <a:pt x="13946" y="6991"/>
                </a:lnTo>
                <a:lnTo>
                  <a:pt x="14019" y="7033"/>
                </a:lnTo>
                <a:lnTo>
                  <a:pt x="14076" y="6969"/>
                </a:lnTo>
                <a:lnTo>
                  <a:pt x="14118" y="6950"/>
                </a:lnTo>
                <a:lnTo>
                  <a:pt x="14148" y="6969"/>
                </a:lnTo>
                <a:lnTo>
                  <a:pt x="14184" y="7136"/>
                </a:lnTo>
                <a:lnTo>
                  <a:pt x="14252" y="7155"/>
                </a:lnTo>
                <a:lnTo>
                  <a:pt x="14318" y="7187"/>
                </a:lnTo>
                <a:lnTo>
                  <a:pt x="14433" y="7226"/>
                </a:lnTo>
                <a:lnTo>
                  <a:pt x="14516" y="7206"/>
                </a:lnTo>
                <a:lnTo>
                  <a:pt x="14610" y="7206"/>
                </a:lnTo>
                <a:lnTo>
                  <a:pt x="14719" y="7187"/>
                </a:lnTo>
                <a:lnTo>
                  <a:pt x="14770" y="7290"/>
                </a:lnTo>
                <a:lnTo>
                  <a:pt x="14796" y="7393"/>
                </a:lnTo>
                <a:lnTo>
                  <a:pt x="14843" y="7421"/>
                </a:lnTo>
                <a:lnTo>
                  <a:pt x="14921" y="7534"/>
                </a:lnTo>
                <a:lnTo>
                  <a:pt x="14940" y="7585"/>
                </a:lnTo>
                <a:lnTo>
                  <a:pt x="14914" y="7636"/>
                </a:lnTo>
                <a:lnTo>
                  <a:pt x="15004" y="7803"/>
                </a:lnTo>
                <a:lnTo>
                  <a:pt x="15044" y="7822"/>
                </a:lnTo>
                <a:lnTo>
                  <a:pt x="15128" y="7739"/>
                </a:lnTo>
                <a:lnTo>
                  <a:pt x="15148" y="7864"/>
                </a:lnTo>
                <a:lnTo>
                  <a:pt x="15159" y="8028"/>
                </a:lnTo>
                <a:lnTo>
                  <a:pt x="15185" y="8201"/>
                </a:lnTo>
                <a:lnTo>
                  <a:pt x="15221" y="8471"/>
                </a:lnTo>
                <a:lnTo>
                  <a:pt x="15284" y="8653"/>
                </a:lnTo>
                <a:lnTo>
                  <a:pt x="15298" y="8737"/>
                </a:lnTo>
                <a:lnTo>
                  <a:pt x="15319" y="8910"/>
                </a:lnTo>
                <a:lnTo>
                  <a:pt x="15355" y="9045"/>
                </a:lnTo>
                <a:lnTo>
                  <a:pt x="15376" y="9106"/>
                </a:lnTo>
                <a:lnTo>
                  <a:pt x="15402" y="9241"/>
                </a:lnTo>
                <a:lnTo>
                  <a:pt x="15433" y="9433"/>
                </a:lnTo>
                <a:lnTo>
                  <a:pt x="15496" y="9558"/>
                </a:lnTo>
                <a:lnTo>
                  <a:pt x="15522" y="9517"/>
                </a:lnTo>
                <a:lnTo>
                  <a:pt x="15536" y="9424"/>
                </a:lnTo>
                <a:lnTo>
                  <a:pt x="15588" y="9382"/>
                </a:lnTo>
                <a:lnTo>
                  <a:pt x="15569" y="9343"/>
                </a:lnTo>
                <a:lnTo>
                  <a:pt x="15595" y="9241"/>
                </a:lnTo>
                <a:lnTo>
                  <a:pt x="15625" y="9228"/>
                </a:lnTo>
                <a:lnTo>
                  <a:pt x="15621" y="8994"/>
                </a:lnTo>
                <a:lnTo>
                  <a:pt x="15640" y="8859"/>
                </a:lnTo>
                <a:lnTo>
                  <a:pt x="15630" y="8747"/>
                </a:lnTo>
                <a:lnTo>
                  <a:pt x="15609" y="8573"/>
                </a:lnTo>
                <a:lnTo>
                  <a:pt x="15621" y="8471"/>
                </a:lnTo>
                <a:lnTo>
                  <a:pt x="15647" y="8458"/>
                </a:lnTo>
                <a:lnTo>
                  <a:pt x="15698" y="8406"/>
                </a:lnTo>
                <a:lnTo>
                  <a:pt x="15724" y="8378"/>
                </a:lnTo>
                <a:lnTo>
                  <a:pt x="15718" y="8317"/>
                </a:lnTo>
                <a:lnTo>
                  <a:pt x="15776" y="8224"/>
                </a:lnTo>
                <a:lnTo>
                  <a:pt x="15817" y="8140"/>
                </a:lnTo>
                <a:lnTo>
                  <a:pt x="15873" y="7976"/>
                </a:lnTo>
                <a:lnTo>
                  <a:pt x="15951" y="7883"/>
                </a:lnTo>
                <a:lnTo>
                  <a:pt x="15977" y="7803"/>
                </a:lnTo>
                <a:lnTo>
                  <a:pt x="15967" y="7701"/>
                </a:lnTo>
                <a:lnTo>
                  <a:pt x="16040" y="7668"/>
                </a:lnTo>
                <a:lnTo>
                  <a:pt x="16081" y="7668"/>
                </a:lnTo>
                <a:lnTo>
                  <a:pt x="16087" y="7617"/>
                </a:lnTo>
                <a:lnTo>
                  <a:pt x="16113" y="7627"/>
                </a:lnTo>
                <a:lnTo>
                  <a:pt x="16128" y="7636"/>
                </a:lnTo>
                <a:lnTo>
                  <a:pt x="16132" y="7617"/>
                </a:lnTo>
                <a:lnTo>
                  <a:pt x="16158" y="7649"/>
                </a:lnTo>
                <a:lnTo>
                  <a:pt x="16174" y="7575"/>
                </a:lnTo>
                <a:lnTo>
                  <a:pt x="16165" y="7524"/>
                </a:lnTo>
                <a:lnTo>
                  <a:pt x="16221" y="7534"/>
                </a:lnTo>
                <a:lnTo>
                  <a:pt x="16252" y="7617"/>
                </a:lnTo>
                <a:lnTo>
                  <a:pt x="16268" y="7678"/>
                </a:lnTo>
                <a:lnTo>
                  <a:pt x="16278" y="7752"/>
                </a:lnTo>
                <a:lnTo>
                  <a:pt x="16299" y="7822"/>
                </a:lnTo>
                <a:lnTo>
                  <a:pt x="16351" y="7935"/>
                </a:lnTo>
                <a:lnTo>
                  <a:pt x="16387" y="7957"/>
                </a:lnTo>
                <a:lnTo>
                  <a:pt x="16382" y="8009"/>
                </a:lnTo>
                <a:lnTo>
                  <a:pt x="16438" y="8163"/>
                </a:lnTo>
                <a:lnTo>
                  <a:pt x="16460" y="8284"/>
                </a:lnTo>
                <a:lnTo>
                  <a:pt x="16450" y="8448"/>
                </a:lnTo>
                <a:lnTo>
                  <a:pt x="16490" y="8480"/>
                </a:lnTo>
                <a:lnTo>
                  <a:pt x="16528" y="8490"/>
                </a:lnTo>
                <a:lnTo>
                  <a:pt x="16589" y="8397"/>
                </a:lnTo>
                <a:lnTo>
                  <a:pt x="16625" y="8326"/>
                </a:lnTo>
                <a:lnTo>
                  <a:pt x="16657" y="8439"/>
                </a:lnTo>
                <a:lnTo>
                  <a:pt x="16677" y="8612"/>
                </a:lnTo>
                <a:lnTo>
                  <a:pt x="16702" y="8779"/>
                </a:lnTo>
                <a:lnTo>
                  <a:pt x="16728" y="8849"/>
                </a:lnTo>
                <a:lnTo>
                  <a:pt x="16728" y="8994"/>
                </a:lnTo>
                <a:lnTo>
                  <a:pt x="16754" y="9074"/>
                </a:lnTo>
                <a:lnTo>
                  <a:pt x="16740" y="9176"/>
                </a:lnTo>
                <a:lnTo>
                  <a:pt x="16749" y="9279"/>
                </a:lnTo>
                <a:lnTo>
                  <a:pt x="16735" y="9414"/>
                </a:lnTo>
                <a:lnTo>
                  <a:pt x="16728" y="9497"/>
                </a:lnTo>
                <a:lnTo>
                  <a:pt x="16745" y="9568"/>
                </a:lnTo>
                <a:lnTo>
                  <a:pt x="16749" y="9484"/>
                </a:lnTo>
                <a:lnTo>
                  <a:pt x="16780" y="9549"/>
                </a:lnTo>
                <a:lnTo>
                  <a:pt x="16817" y="9619"/>
                </a:lnTo>
                <a:lnTo>
                  <a:pt x="16827" y="9690"/>
                </a:lnTo>
                <a:lnTo>
                  <a:pt x="16853" y="9741"/>
                </a:lnTo>
                <a:lnTo>
                  <a:pt x="16869" y="9805"/>
                </a:lnTo>
                <a:lnTo>
                  <a:pt x="16864" y="9908"/>
                </a:lnTo>
                <a:lnTo>
                  <a:pt x="16890" y="9979"/>
                </a:lnTo>
                <a:lnTo>
                  <a:pt x="16900" y="10091"/>
                </a:lnTo>
                <a:lnTo>
                  <a:pt x="16936" y="10184"/>
                </a:lnTo>
                <a:lnTo>
                  <a:pt x="16947" y="10255"/>
                </a:lnTo>
                <a:lnTo>
                  <a:pt x="17020" y="10370"/>
                </a:lnTo>
                <a:lnTo>
                  <a:pt x="17077" y="10473"/>
                </a:lnTo>
                <a:lnTo>
                  <a:pt x="17117" y="10460"/>
                </a:lnTo>
                <a:lnTo>
                  <a:pt x="17117" y="10421"/>
                </a:lnTo>
                <a:lnTo>
                  <a:pt x="17091" y="10296"/>
                </a:lnTo>
                <a:lnTo>
                  <a:pt x="17072" y="10255"/>
                </a:lnTo>
                <a:lnTo>
                  <a:pt x="17065" y="10174"/>
                </a:lnTo>
                <a:lnTo>
                  <a:pt x="17060" y="10123"/>
                </a:lnTo>
                <a:lnTo>
                  <a:pt x="17065" y="10062"/>
                </a:lnTo>
                <a:lnTo>
                  <a:pt x="17060" y="9969"/>
                </a:lnTo>
                <a:lnTo>
                  <a:pt x="17034" y="9876"/>
                </a:lnTo>
                <a:lnTo>
                  <a:pt x="16999" y="9793"/>
                </a:lnTo>
                <a:lnTo>
                  <a:pt x="16983" y="9783"/>
                </a:lnTo>
                <a:lnTo>
                  <a:pt x="16952" y="9712"/>
                </a:lnTo>
                <a:lnTo>
                  <a:pt x="16916" y="9690"/>
                </a:lnTo>
                <a:lnTo>
                  <a:pt x="16879" y="9610"/>
                </a:lnTo>
                <a:lnTo>
                  <a:pt x="16864" y="9497"/>
                </a:lnTo>
                <a:lnTo>
                  <a:pt x="16832" y="9372"/>
                </a:lnTo>
                <a:lnTo>
                  <a:pt x="16792" y="9372"/>
                </a:lnTo>
                <a:lnTo>
                  <a:pt x="16787" y="9270"/>
                </a:lnTo>
                <a:lnTo>
                  <a:pt x="16801" y="9148"/>
                </a:lnTo>
                <a:lnTo>
                  <a:pt x="16827" y="8952"/>
                </a:lnTo>
                <a:lnTo>
                  <a:pt x="16822" y="8798"/>
                </a:lnTo>
                <a:lnTo>
                  <a:pt x="16874" y="8798"/>
                </a:lnTo>
                <a:lnTo>
                  <a:pt x="16869" y="8901"/>
                </a:lnTo>
                <a:lnTo>
                  <a:pt x="16921" y="8901"/>
                </a:lnTo>
                <a:lnTo>
                  <a:pt x="16978" y="8961"/>
                </a:lnTo>
                <a:lnTo>
                  <a:pt x="17013" y="9106"/>
                </a:lnTo>
                <a:lnTo>
                  <a:pt x="17039" y="9176"/>
                </a:lnTo>
                <a:lnTo>
                  <a:pt x="17091" y="9199"/>
                </a:lnTo>
                <a:lnTo>
                  <a:pt x="17138" y="9279"/>
                </a:lnTo>
                <a:lnTo>
                  <a:pt x="17124" y="9372"/>
                </a:lnTo>
                <a:lnTo>
                  <a:pt x="17149" y="9465"/>
                </a:lnTo>
                <a:lnTo>
                  <a:pt x="17221" y="9343"/>
                </a:lnTo>
                <a:lnTo>
                  <a:pt x="17268" y="9228"/>
                </a:lnTo>
                <a:lnTo>
                  <a:pt x="17336" y="9138"/>
                </a:lnTo>
                <a:lnTo>
                  <a:pt x="17383" y="9045"/>
                </a:lnTo>
                <a:lnTo>
                  <a:pt x="17376" y="8807"/>
                </a:lnTo>
                <a:lnTo>
                  <a:pt x="17336" y="8551"/>
                </a:lnTo>
                <a:lnTo>
                  <a:pt x="17294" y="8439"/>
                </a:lnTo>
                <a:lnTo>
                  <a:pt x="17232" y="8355"/>
                </a:lnTo>
                <a:lnTo>
                  <a:pt x="17164" y="8182"/>
                </a:lnTo>
                <a:lnTo>
                  <a:pt x="17107" y="8037"/>
                </a:lnTo>
                <a:lnTo>
                  <a:pt x="17112" y="7944"/>
                </a:lnTo>
                <a:lnTo>
                  <a:pt x="17154" y="7813"/>
                </a:lnTo>
                <a:lnTo>
                  <a:pt x="17221" y="7701"/>
                </a:lnTo>
                <a:lnTo>
                  <a:pt x="17247" y="7678"/>
                </a:lnTo>
                <a:lnTo>
                  <a:pt x="17331" y="7720"/>
                </a:lnTo>
                <a:lnTo>
                  <a:pt x="17320" y="7771"/>
                </a:lnTo>
                <a:lnTo>
                  <a:pt x="17345" y="7874"/>
                </a:lnTo>
                <a:lnTo>
                  <a:pt x="17376" y="7864"/>
                </a:lnTo>
                <a:lnTo>
                  <a:pt x="17388" y="7720"/>
                </a:lnTo>
                <a:lnTo>
                  <a:pt x="17449" y="7701"/>
                </a:lnTo>
                <a:lnTo>
                  <a:pt x="17527" y="7627"/>
                </a:lnTo>
                <a:lnTo>
                  <a:pt x="17553" y="7556"/>
                </a:lnTo>
                <a:lnTo>
                  <a:pt x="17579" y="7598"/>
                </a:lnTo>
                <a:lnTo>
                  <a:pt x="17609" y="7534"/>
                </a:lnTo>
                <a:lnTo>
                  <a:pt x="17677" y="7514"/>
                </a:lnTo>
                <a:lnTo>
                  <a:pt x="17734" y="7412"/>
                </a:lnTo>
                <a:lnTo>
                  <a:pt x="17802" y="7290"/>
                </a:lnTo>
                <a:lnTo>
                  <a:pt x="17838" y="7123"/>
                </a:lnTo>
                <a:lnTo>
                  <a:pt x="17864" y="6950"/>
                </a:lnTo>
                <a:lnTo>
                  <a:pt x="17885" y="6805"/>
                </a:lnTo>
                <a:lnTo>
                  <a:pt x="17916" y="6796"/>
                </a:lnTo>
                <a:lnTo>
                  <a:pt x="17916" y="6683"/>
                </a:lnTo>
                <a:lnTo>
                  <a:pt x="17906" y="6571"/>
                </a:lnTo>
                <a:lnTo>
                  <a:pt x="17864" y="6529"/>
                </a:lnTo>
                <a:lnTo>
                  <a:pt x="17838" y="6456"/>
                </a:lnTo>
                <a:lnTo>
                  <a:pt x="17869" y="6417"/>
                </a:lnTo>
                <a:lnTo>
                  <a:pt x="17854" y="6314"/>
                </a:lnTo>
                <a:lnTo>
                  <a:pt x="17797" y="6212"/>
                </a:lnTo>
                <a:lnTo>
                  <a:pt x="17739" y="6087"/>
                </a:lnTo>
                <a:lnTo>
                  <a:pt x="17694" y="5955"/>
                </a:lnTo>
                <a:lnTo>
                  <a:pt x="17616" y="5881"/>
                </a:lnTo>
                <a:lnTo>
                  <a:pt x="17626" y="5788"/>
                </a:lnTo>
                <a:lnTo>
                  <a:pt x="17668" y="5718"/>
                </a:lnTo>
                <a:lnTo>
                  <a:pt x="17677" y="5647"/>
                </a:lnTo>
                <a:lnTo>
                  <a:pt x="17750" y="5605"/>
                </a:lnTo>
                <a:lnTo>
                  <a:pt x="17724" y="5532"/>
                </a:lnTo>
                <a:lnTo>
                  <a:pt x="17687" y="5532"/>
                </a:lnTo>
                <a:lnTo>
                  <a:pt x="17626" y="5480"/>
                </a:lnTo>
                <a:lnTo>
                  <a:pt x="17584" y="5573"/>
                </a:lnTo>
                <a:lnTo>
                  <a:pt x="17532" y="5532"/>
                </a:lnTo>
                <a:lnTo>
                  <a:pt x="17517" y="5471"/>
                </a:lnTo>
                <a:lnTo>
                  <a:pt x="17465" y="5451"/>
                </a:lnTo>
                <a:lnTo>
                  <a:pt x="17413" y="5358"/>
                </a:lnTo>
                <a:lnTo>
                  <a:pt x="17428" y="5297"/>
                </a:lnTo>
                <a:lnTo>
                  <a:pt x="17480" y="5288"/>
                </a:lnTo>
                <a:lnTo>
                  <a:pt x="17496" y="5195"/>
                </a:lnTo>
                <a:lnTo>
                  <a:pt x="17538" y="5102"/>
                </a:lnTo>
                <a:lnTo>
                  <a:pt x="17574" y="5050"/>
                </a:lnTo>
                <a:lnTo>
                  <a:pt x="17621" y="5143"/>
                </a:lnTo>
                <a:lnTo>
                  <a:pt x="17600" y="5236"/>
                </a:lnTo>
                <a:lnTo>
                  <a:pt x="17626" y="5288"/>
                </a:lnTo>
                <a:lnTo>
                  <a:pt x="17609" y="5349"/>
                </a:lnTo>
                <a:lnTo>
                  <a:pt x="17661" y="5307"/>
                </a:lnTo>
                <a:lnTo>
                  <a:pt x="17687" y="5246"/>
                </a:lnTo>
                <a:lnTo>
                  <a:pt x="17755" y="5204"/>
                </a:lnTo>
                <a:lnTo>
                  <a:pt x="17791" y="5246"/>
                </a:lnTo>
                <a:lnTo>
                  <a:pt x="17828" y="5256"/>
                </a:lnTo>
                <a:lnTo>
                  <a:pt x="17838" y="5275"/>
                </a:lnTo>
                <a:lnTo>
                  <a:pt x="17843" y="5349"/>
                </a:lnTo>
                <a:lnTo>
                  <a:pt x="17854" y="5368"/>
                </a:lnTo>
                <a:lnTo>
                  <a:pt x="17843" y="5390"/>
                </a:lnTo>
                <a:lnTo>
                  <a:pt x="17843" y="5451"/>
                </a:lnTo>
                <a:lnTo>
                  <a:pt x="17864" y="5471"/>
                </a:lnTo>
                <a:lnTo>
                  <a:pt x="17880" y="5480"/>
                </a:lnTo>
                <a:lnTo>
                  <a:pt x="17890" y="5503"/>
                </a:lnTo>
                <a:lnTo>
                  <a:pt x="17906" y="5493"/>
                </a:lnTo>
                <a:lnTo>
                  <a:pt x="17906" y="5471"/>
                </a:lnTo>
                <a:lnTo>
                  <a:pt x="17937" y="5503"/>
                </a:lnTo>
                <a:lnTo>
                  <a:pt x="18005" y="5615"/>
                </a:lnTo>
                <a:lnTo>
                  <a:pt x="17967" y="5634"/>
                </a:lnTo>
                <a:lnTo>
                  <a:pt x="18024" y="5779"/>
                </a:lnTo>
                <a:lnTo>
                  <a:pt x="18035" y="5881"/>
                </a:lnTo>
                <a:lnTo>
                  <a:pt x="18056" y="5955"/>
                </a:lnTo>
                <a:lnTo>
                  <a:pt x="18102" y="5942"/>
                </a:lnTo>
                <a:lnTo>
                  <a:pt x="18134" y="5881"/>
                </a:lnTo>
                <a:lnTo>
                  <a:pt x="18180" y="5852"/>
                </a:lnTo>
                <a:lnTo>
                  <a:pt x="18186" y="5779"/>
                </a:lnTo>
                <a:lnTo>
                  <a:pt x="18149" y="5625"/>
                </a:lnTo>
                <a:lnTo>
                  <a:pt x="18113" y="5532"/>
                </a:lnTo>
                <a:lnTo>
                  <a:pt x="18024" y="5368"/>
                </a:lnTo>
                <a:lnTo>
                  <a:pt x="17979" y="5307"/>
                </a:lnTo>
                <a:lnTo>
                  <a:pt x="17953" y="5288"/>
                </a:lnTo>
                <a:lnTo>
                  <a:pt x="17958" y="5275"/>
                </a:lnTo>
                <a:lnTo>
                  <a:pt x="17941" y="5214"/>
                </a:lnTo>
                <a:lnTo>
                  <a:pt x="17958" y="5172"/>
                </a:lnTo>
                <a:lnTo>
                  <a:pt x="17988" y="5153"/>
                </a:lnTo>
                <a:lnTo>
                  <a:pt x="18005" y="5082"/>
                </a:lnTo>
                <a:lnTo>
                  <a:pt x="18009" y="5060"/>
                </a:lnTo>
                <a:lnTo>
                  <a:pt x="18031" y="5031"/>
                </a:lnTo>
                <a:lnTo>
                  <a:pt x="17998" y="4938"/>
                </a:lnTo>
                <a:lnTo>
                  <a:pt x="18005" y="4896"/>
                </a:lnTo>
                <a:lnTo>
                  <a:pt x="18014" y="4855"/>
                </a:lnTo>
                <a:lnTo>
                  <a:pt x="18040" y="4864"/>
                </a:lnTo>
                <a:lnTo>
                  <a:pt x="18035" y="4826"/>
                </a:lnTo>
                <a:lnTo>
                  <a:pt x="18076" y="4723"/>
                </a:lnTo>
                <a:lnTo>
                  <a:pt x="18134" y="4784"/>
                </a:lnTo>
                <a:lnTo>
                  <a:pt x="18170" y="4784"/>
                </a:lnTo>
                <a:lnTo>
                  <a:pt x="18217" y="4701"/>
                </a:lnTo>
                <a:lnTo>
                  <a:pt x="18226" y="4620"/>
                </a:lnTo>
                <a:lnTo>
                  <a:pt x="18248" y="4466"/>
                </a:lnTo>
                <a:lnTo>
                  <a:pt x="18269" y="4312"/>
                </a:lnTo>
                <a:lnTo>
                  <a:pt x="18252" y="4219"/>
                </a:lnTo>
                <a:lnTo>
                  <a:pt x="18264" y="4024"/>
                </a:lnTo>
                <a:lnTo>
                  <a:pt x="18205" y="3809"/>
                </a:lnTo>
                <a:lnTo>
                  <a:pt x="18149" y="3655"/>
                </a:lnTo>
                <a:lnTo>
                  <a:pt x="18136" y="3539"/>
                </a:lnTo>
                <a:lnTo>
                  <a:pt x="18154" y="3581"/>
                </a:lnTo>
                <a:lnTo>
                  <a:pt x="18243" y="3716"/>
                </a:lnTo>
                <a:lnTo>
                  <a:pt x="18309" y="3889"/>
                </a:lnTo>
                <a:lnTo>
                  <a:pt x="18335" y="3991"/>
                </a:lnTo>
                <a:lnTo>
                  <a:pt x="18393" y="4136"/>
                </a:lnTo>
                <a:lnTo>
                  <a:pt x="18434" y="4261"/>
                </a:lnTo>
                <a:lnTo>
                  <a:pt x="18486" y="4373"/>
                </a:lnTo>
                <a:lnTo>
                  <a:pt x="18486" y="4271"/>
                </a:lnTo>
                <a:lnTo>
                  <a:pt x="18554" y="4351"/>
                </a:lnTo>
                <a:lnTo>
                  <a:pt x="18523" y="4261"/>
                </a:lnTo>
                <a:lnTo>
                  <a:pt x="18419" y="4126"/>
                </a:lnTo>
                <a:lnTo>
                  <a:pt x="18377" y="3930"/>
                </a:lnTo>
                <a:lnTo>
                  <a:pt x="18476" y="3972"/>
                </a:lnTo>
                <a:lnTo>
                  <a:pt x="18330" y="3735"/>
                </a:lnTo>
                <a:lnTo>
                  <a:pt x="18252" y="3613"/>
                </a:lnTo>
                <a:lnTo>
                  <a:pt x="18196" y="3478"/>
                </a:lnTo>
                <a:lnTo>
                  <a:pt x="18123" y="3356"/>
                </a:lnTo>
                <a:lnTo>
                  <a:pt x="18071" y="3263"/>
                </a:lnTo>
                <a:lnTo>
                  <a:pt x="18056" y="3286"/>
                </a:lnTo>
                <a:lnTo>
                  <a:pt x="18102" y="3347"/>
                </a:lnTo>
                <a:lnTo>
                  <a:pt x="18082" y="3407"/>
                </a:lnTo>
                <a:lnTo>
                  <a:pt x="17941" y="3263"/>
                </a:lnTo>
                <a:lnTo>
                  <a:pt x="17880" y="3253"/>
                </a:lnTo>
                <a:lnTo>
                  <a:pt x="17875" y="3314"/>
                </a:lnTo>
                <a:lnTo>
                  <a:pt x="17812" y="3286"/>
                </a:lnTo>
                <a:lnTo>
                  <a:pt x="17750" y="3202"/>
                </a:lnTo>
                <a:lnTo>
                  <a:pt x="17661" y="3183"/>
                </a:lnTo>
                <a:lnTo>
                  <a:pt x="17713" y="2884"/>
                </a:lnTo>
                <a:lnTo>
                  <a:pt x="17750" y="2637"/>
                </a:lnTo>
                <a:lnTo>
                  <a:pt x="17890" y="2596"/>
                </a:lnTo>
                <a:lnTo>
                  <a:pt x="18050" y="2618"/>
                </a:lnTo>
                <a:lnTo>
                  <a:pt x="18076" y="2554"/>
                </a:lnTo>
                <a:lnTo>
                  <a:pt x="18165" y="2576"/>
                </a:lnTo>
                <a:lnTo>
                  <a:pt x="18212" y="2670"/>
                </a:lnTo>
                <a:lnTo>
                  <a:pt x="18278" y="2657"/>
                </a:lnTo>
                <a:lnTo>
                  <a:pt x="18372" y="2628"/>
                </a:lnTo>
                <a:lnTo>
                  <a:pt x="18290" y="2554"/>
                </a:lnTo>
                <a:lnTo>
                  <a:pt x="18290" y="2349"/>
                </a:lnTo>
                <a:lnTo>
                  <a:pt x="18387" y="2310"/>
                </a:lnTo>
                <a:lnTo>
                  <a:pt x="18516" y="2464"/>
                </a:lnTo>
                <a:lnTo>
                  <a:pt x="18558" y="2329"/>
                </a:lnTo>
                <a:lnTo>
                  <a:pt x="18523" y="2227"/>
                </a:lnTo>
                <a:lnTo>
                  <a:pt x="18575" y="2217"/>
                </a:lnTo>
                <a:lnTo>
                  <a:pt x="18646" y="2390"/>
                </a:lnTo>
                <a:lnTo>
                  <a:pt x="18620" y="2493"/>
                </a:lnTo>
                <a:lnTo>
                  <a:pt x="18615" y="2628"/>
                </a:lnTo>
                <a:lnTo>
                  <a:pt x="18620" y="2782"/>
                </a:lnTo>
                <a:lnTo>
                  <a:pt x="18558" y="2811"/>
                </a:lnTo>
                <a:lnTo>
                  <a:pt x="18589" y="2875"/>
                </a:lnTo>
                <a:lnTo>
                  <a:pt x="18589" y="2945"/>
                </a:lnTo>
                <a:lnTo>
                  <a:pt x="18657" y="3119"/>
                </a:lnTo>
                <a:lnTo>
                  <a:pt x="18827" y="3407"/>
                </a:lnTo>
                <a:lnTo>
                  <a:pt x="18942" y="3603"/>
                </a:lnTo>
                <a:lnTo>
                  <a:pt x="19004" y="3696"/>
                </a:lnTo>
                <a:lnTo>
                  <a:pt x="19025" y="3571"/>
                </a:lnTo>
                <a:lnTo>
                  <a:pt x="18978" y="3440"/>
                </a:lnTo>
                <a:lnTo>
                  <a:pt x="19041" y="3407"/>
                </a:lnTo>
                <a:lnTo>
                  <a:pt x="18983" y="3263"/>
                </a:lnTo>
                <a:lnTo>
                  <a:pt x="19035" y="3202"/>
                </a:lnTo>
                <a:lnTo>
                  <a:pt x="18983" y="3151"/>
                </a:lnTo>
                <a:lnTo>
                  <a:pt x="18947" y="3048"/>
                </a:lnTo>
                <a:lnTo>
                  <a:pt x="18989" y="3048"/>
                </a:lnTo>
                <a:lnTo>
                  <a:pt x="18890" y="2862"/>
                </a:lnTo>
                <a:lnTo>
                  <a:pt x="18818" y="2833"/>
                </a:lnTo>
                <a:lnTo>
                  <a:pt x="18787" y="2782"/>
                </a:lnTo>
                <a:lnTo>
                  <a:pt x="18775" y="2657"/>
                </a:lnTo>
                <a:lnTo>
                  <a:pt x="18745" y="2576"/>
                </a:lnTo>
                <a:lnTo>
                  <a:pt x="18822" y="2596"/>
                </a:lnTo>
                <a:lnTo>
                  <a:pt x="18839" y="2544"/>
                </a:lnTo>
                <a:lnTo>
                  <a:pt x="18890" y="2596"/>
                </a:lnTo>
                <a:lnTo>
                  <a:pt x="18957" y="2493"/>
                </a:lnTo>
                <a:lnTo>
                  <a:pt x="19082" y="2576"/>
                </a:lnTo>
                <a:lnTo>
                  <a:pt x="19067" y="2516"/>
                </a:lnTo>
                <a:lnTo>
                  <a:pt x="19086" y="2442"/>
                </a:lnTo>
                <a:lnTo>
                  <a:pt x="19103" y="2361"/>
                </a:lnTo>
                <a:lnTo>
                  <a:pt x="19133" y="2349"/>
                </a:lnTo>
                <a:lnTo>
                  <a:pt x="19206" y="2259"/>
                </a:lnTo>
                <a:lnTo>
                  <a:pt x="19315" y="2288"/>
                </a:lnTo>
                <a:lnTo>
                  <a:pt x="19305" y="2259"/>
                </a:lnTo>
                <a:lnTo>
                  <a:pt x="19263" y="2207"/>
                </a:lnTo>
                <a:lnTo>
                  <a:pt x="19216" y="2175"/>
                </a:lnTo>
                <a:lnTo>
                  <a:pt x="19119" y="2073"/>
                </a:lnTo>
                <a:lnTo>
                  <a:pt x="19030" y="2012"/>
                </a:lnTo>
                <a:lnTo>
                  <a:pt x="19098" y="2021"/>
                </a:lnTo>
                <a:lnTo>
                  <a:pt x="19119" y="1970"/>
                </a:lnTo>
                <a:lnTo>
                  <a:pt x="18761" y="1498"/>
                </a:lnTo>
                <a:lnTo>
                  <a:pt x="18657" y="1447"/>
                </a:lnTo>
                <a:lnTo>
                  <a:pt x="18486" y="1396"/>
                </a:lnTo>
                <a:lnTo>
                  <a:pt x="18398" y="1405"/>
                </a:lnTo>
                <a:lnTo>
                  <a:pt x="18231" y="1373"/>
                </a:lnTo>
                <a:lnTo>
                  <a:pt x="18252" y="1425"/>
                </a:lnTo>
                <a:lnTo>
                  <a:pt x="18346" y="1498"/>
                </a:lnTo>
                <a:lnTo>
                  <a:pt x="18320" y="1540"/>
                </a:lnTo>
                <a:lnTo>
                  <a:pt x="18165" y="1437"/>
                </a:lnTo>
                <a:lnTo>
                  <a:pt x="18092" y="1447"/>
                </a:lnTo>
                <a:lnTo>
                  <a:pt x="17993" y="1425"/>
                </a:lnTo>
                <a:lnTo>
                  <a:pt x="17916" y="1425"/>
                </a:lnTo>
                <a:lnTo>
                  <a:pt x="17875" y="1447"/>
                </a:lnTo>
                <a:lnTo>
                  <a:pt x="17797" y="1415"/>
                </a:lnTo>
                <a:lnTo>
                  <a:pt x="17739" y="1335"/>
                </a:lnTo>
                <a:lnTo>
                  <a:pt x="17668" y="1283"/>
                </a:lnTo>
                <a:lnTo>
                  <a:pt x="17569" y="1261"/>
                </a:lnTo>
                <a:lnTo>
                  <a:pt x="17409" y="1283"/>
                </a:lnTo>
                <a:lnTo>
                  <a:pt x="17232" y="1200"/>
                </a:lnTo>
                <a:lnTo>
                  <a:pt x="17149" y="1139"/>
                </a:lnTo>
                <a:lnTo>
                  <a:pt x="16714" y="1065"/>
                </a:lnTo>
                <a:lnTo>
                  <a:pt x="16693" y="1117"/>
                </a:lnTo>
                <a:lnTo>
                  <a:pt x="16796" y="1219"/>
                </a:lnTo>
                <a:lnTo>
                  <a:pt x="16714" y="1200"/>
                </a:lnTo>
                <a:lnTo>
                  <a:pt x="16702" y="1232"/>
                </a:lnTo>
                <a:lnTo>
                  <a:pt x="16599" y="1200"/>
                </a:lnTo>
                <a:lnTo>
                  <a:pt x="16547" y="1232"/>
                </a:lnTo>
                <a:lnTo>
                  <a:pt x="16450" y="1181"/>
                </a:lnTo>
                <a:lnTo>
                  <a:pt x="16481" y="1293"/>
                </a:lnTo>
                <a:lnTo>
                  <a:pt x="16382" y="1251"/>
                </a:lnTo>
                <a:lnTo>
                  <a:pt x="16273" y="1158"/>
                </a:lnTo>
                <a:lnTo>
                  <a:pt x="16268" y="1107"/>
                </a:lnTo>
                <a:lnTo>
                  <a:pt x="16200" y="1036"/>
                </a:lnTo>
                <a:lnTo>
                  <a:pt x="16097" y="975"/>
                </a:lnTo>
                <a:lnTo>
                  <a:pt x="16029" y="975"/>
                </a:lnTo>
                <a:lnTo>
                  <a:pt x="15932" y="953"/>
                </a:lnTo>
                <a:lnTo>
                  <a:pt x="15983" y="1036"/>
                </a:lnTo>
                <a:lnTo>
                  <a:pt x="15796" y="1014"/>
                </a:lnTo>
                <a:lnTo>
                  <a:pt x="15755" y="963"/>
                </a:lnTo>
                <a:lnTo>
                  <a:pt x="15609" y="943"/>
                </a:lnTo>
                <a:lnTo>
                  <a:pt x="15553" y="963"/>
                </a:lnTo>
                <a:lnTo>
                  <a:pt x="15553" y="995"/>
                </a:lnTo>
                <a:lnTo>
                  <a:pt x="15491" y="924"/>
                </a:lnTo>
                <a:lnTo>
                  <a:pt x="15465" y="943"/>
                </a:lnTo>
                <a:lnTo>
                  <a:pt x="15387" y="911"/>
                </a:lnTo>
                <a:lnTo>
                  <a:pt x="15324" y="902"/>
                </a:lnTo>
                <a:lnTo>
                  <a:pt x="15336" y="873"/>
                </a:lnTo>
                <a:lnTo>
                  <a:pt x="15407" y="809"/>
                </a:lnTo>
                <a:lnTo>
                  <a:pt x="15433" y="780"/>
                </a:lnTo>
                <a:lnTo>
                  <a:pt x="15407" y="728"/>
                </a:lnTo>
                <a:lnTo>
                  <a:pt x="15350" y="687"/>
                </a:lnTo>
                <a:lnTo>
                  <a:pt x="15225" y="635"/>
                </a:lnTo>
                <a:lnTo>
                  <a:pt x="15107" y="635"/>
                </a:lnTo>
                <a:lnTo>
                  <a:pt x="15086" y="655"/>
                </a:lnTo>
                <a:lnTo>
                  <a:pt x="15044" y="603"/>
                </a:lnTo>
                <a:lnTo>
                  <a:pt x="14957" y="594"/>
                </a:lnTo>
                <a:lnTo>
                  <a:pt x="14992" y="574"/>
                </a:lnTo>
                <a:lnTo>
                  <a:pt x="14905" y="542"/>
                </a:lnTo>
                <a:close/>
                <a:moveTo>
                  <a:pt x="6975" y="584"/>
                </a:moveTo>
                <a:lnTo>
                  <a:pt x="6933" y="626"/>
                </a:lnTo>
                <a:lnTo>
                  <a:pt x="6959" y="655"/>
                </a:lnTo>
                <a:lnTo>
                  <a:pt x="7037" y="667"/>
                </a:lnTo>
                <a:lnTo>
                  <a:pt x="7053" y="719"/>
                </a:lnTo>
                <a:lnTo>
                  <a:pt x="7032" y="770"/>
                </a:lnTo>
                <a:lnTo>
                  <a:pt x="7018" y="821"/>
                </a:lnTo>
                <a:lnTo>
                  <a:pt x="7105" y="860"/>
                </a:lnTo>
                <a:lnTo>
                  <a:pt x="7167" y="873"/>
                </a:lnTo>
                <a:lnTo>
                  <a:pt x="7251" y="873"/>
                </a:lnTo>
                <a:lnTo>
                  <a:pt x="7380" y="850"/>
                </a:lnTo>
                <a:lnTo>
                  <a:pt x="7426" y="873"/>
                </a:lnTo>
                <a:lnTo>
                  <a:pt x="7499" y="841"/>
                </a:lnTo>
                <a:lnTo>
                  <a:pt x="7536" y="821"/>
                </a:lnTo>
                <a:lnTo>
                  <a:pt x="7546" y="770"/>
                </a:lnTo>
                <a:lnTo>
                  <a:pt x="7520" y="738"/>
                </a:lnTo>
                <a:lnTo>
                  <a:pt x="7458" y="728"/>
                </a:lnTo>
                <a:lnTo>
                  <a:pt x="7369" y="738"/>
                </a:lnTo>
                <a:lnTo>
                  <a:pt x="7296" y="757"/>
                </a:lnTo>
                <a:lnTo>
                  <a:pt x="7239" y="748"/>
                </a:lnTo>
                <a:lnTo>
                  <a:pt x="7188" y="748"/>
                </a:lnTo>
                <a:lnTo>
                  <a:pt x="7178" y="719"/>
                </a:lnTo>
                <a:lnTo>
                  <a:pt x="7141" y="696"/>
                </a:lnTo>
                <a:lnTo>
                  <a:pt x="7173" y="655"/>
                </a:lnTo>
                <a:lnTo>
                  <a:pt x="7157" y="626"/>
                </a:lnTo>
                <a:lnTo>
                  <a:pt x="7079" y="626"/>
                </a:lnTo>
                <a:lnTo>
                  <a:pt x="7053" y="594"/>
                </a:lnTo>
                <a:lnTo>
                  <a:pt x="6975" y="584"/>
                </a:lnTo>
                <a:close/>
                <a:moveTo>
                  <a:pt x="13505" y="603"/>
                </a:moveTo>
                <a:lnTo>
                  <a:pt x="13433" y="626"/>
                </a:lnTo>
                <a:lnTo>
                  <a:pt x="13381" y="655"/>
                </a:lnTo>
                <a:lnTo>
                  <a:pt x="13251" y="677"/>
                </a:lnTo>
                <a:lnTo>
                  <a:pt x="13143" y="748"/>
                </a:lnTo>
                <a:lnTo>
                  <a:pt x="13070" y="799"/>
                </a:lnTo>
                <a:lnTo>
                  <a:pt x="13096" y="850"/>
                </a:lnTo>
                <a:lnTo>
                  <a:pt x="13023" y="943"/>
                </a:lnTo>
                <a:lnTo>
                  <a:pt x="13065" y="953"/>
                </a:lnTo>
                <a:lnTo>
                  <a:pt x="13008" y="1046"/>
                </a:lnTo>
                <a:lnTo>
                  <a:pt x="13029" y="1107"/>
                </a:lnTo>
                <a:lnTo>
                  <a:pt x="12987" y="1129"/>
                </a:lnTo>
                <a:lnTo>
                  <a:pt x="13013" y="1190"/>
                </a:lnTo>
                <a:lnTo>
                  <a:pt x="13096" y="1219"/>
                </a:lnTo>
                <a:lnTo>
                  <a:pt x="13122" y="1271"/>
                </a:lnTo>
                <a:lnTo>
                  <a:pt x="13267" y="1283"/>
                </a:lnTo>
                <a:lnTo>
                  <a:pt x="13288" y="1271"/>
                </a:lnTo>
                <a:lnTo>
                  <a:pt x="13178" y="1190"/>
                </a:lnTo>
                <a:lnTo>
                  <a:pt x="13148" y="1097"/>
                </a:lnTo>
                <a:lnTo>
                  <a:pt x="13185" y="985"/>
                </a:lnTo>
                <a:lnTo>
                  <a:pt x="13216" y="882"/>
                </a:lnTo>
                <a:lnTo>
                  <a:pt x="13308" y="780"/>
                </a:lnTo>
                <a:lnTo>
                  <a:pt x="13412" y="728"/>
                </a:lnTo>
                <a:lnTo>
                  <a:pt x="13536" y="677"/>
                </a:lnTo>
                <a:lnTo>
                  <a:pt x="13552" y="645"/>
                </a:lnTo>
                <a:lnTo>
                  <a:pt x="13505" y="603"/>
                </a:lnTo>
                <a:close/>
                <a:moveTo>
                  <a:pt x="6441" y="626"/>
                </a:moveTo>
                <a:lnTo>
                  <a:pt x="6379" y="655"/>
                </a:lnTo>
                <a:lnTo>
                  <a:pt x="6375" y="757"/>
                </a:lnTo>
                <a:lnTo>
                  <a:pt x="6307" y="748"/>
                </a:lnTo>
                <a:lnTo>
                  <a:pt x="6276" y="687"/>
                </a:lnTo>
                <a:lnTo>
                  <a:pt x="6188" y="655"/>
                </a:lnTo>
                <a:lnTo>
                  <a:pt x="6130" y="687"/>
                </a:lnTo>
                <a:lnTo>
                  <a:pt x="6007" y="789"/>
                </a:lnTo>
                <a:lnTo>
                  <a:pt x="6047" y="799"/>
                </a:lnTo>
                <a:lnTo>
                  <a:pt x="6245" y="789"/>
                </a:lnTo>
                <a:lnTo>
                  <a:pt x="6130" y="841"/>
                </a:lnTo>
                <a:lnTo>
                  <a:pt x="6111" y="873"/>
                </a:lnTo>
                <a:lnTo>
                  <a:pt x="6177" y="873"/>
                </a:lnTo>
                <a:lnTo>
                  <a:pt x="6307" y="821"/>
                </a:lnTo>
                <a:lnTo>
                  <a:pt x="6457" y="809"/>
                </a:lnTo>
                <a:lnTo>
                  <a:pt x="6509" y="757"/>
                </a:lnTo>
                <a:lnTo>
                  <a:pt x="6535" y="706"/>
                </a:lnTo>
                <a:lnTo>
                  <a:pt x="6493" y="706"/>
                </a:lnTo>
                <a:lnTo>
                  <a:pt x="6447" y="719"/>
                </a:lnTo>
                <a:lnTo>
                  <a:pt x="6457" y="687"/>
                </a:lnTo>
                <a:lnTo>
                  <a:pt x="6473" y="635"/>
                </a:lnTo>
                <a:lnTo>
                  <a:pt x="6441" y="626"/>
                </a:lnTo>
                <a:close/>
                <a:moveTo>
                  <a:pt x="6877" y="626"/>
                </a:moveTo>
                <a:lnTo>
                  <a:pt x="6867" y="645"/>
                </a:lnTo>
                <a:lnTo>
                  <a:pt x="6815" y="635"/>
                </a:lnTo>
                <a:lnTo>
                  <a:pt x="6732" y="677"/>
                </a:lnTo>
                <a:lnTo>
                  <a:pt x="6690" y="667"/>
                </a:lnTo>
                <a:lnTo>
                  <a:pt x="6643" y="748"/>
                </a:lnTo>
                <a:lnTo>
                  <a:pt x="6716" y="738"/>
                </a:lnTo>
                <a:lnTo>
                  <a:pt x="6681" y="799"/>
                </a:lnTo>
                <a:lnTo>
                  <a:pt x="6716" y="821"/>
                </a:lnTo>
                <a:lnTo>
                  <a:pt x="6789" y="809"/>
                </a:lnTo>
                <a:lnTo>
                  <a:pt x="6851" y="728"/>
                </a:lnTo>
                <a:lnTo>
                  <a:pt x="6881" y="677"/>
                </a:lnTo>
                <a:lnTo>
                  <a:pt x="6877" y="626"/>
                </a:lnTo>
                <a:close/>
                <a:moveTo>
                  <a:pt x="16377" y="687"/>
                </a:moveTo>
                <a:lnTo>
                  <a:pt x="16340" y="706"/>
                </a:lnTo>
                <a:lnTo>
                  <a:pt x="16377" y="780"/>
                </a:lnTo>
                <a:lnTo>
                  <a:pt x="16511" y="850"/>
                </a:lnTo>
                <a:lnTo>
                  <a:pt x="16558" y="821"/>
                </a:lnTo>
                <a:lnTo>
                  <a:pt x="16714" y="831"/>
                </a:lnTo>
                <a:lnTo>
                  <a:pt x="16683" y="748"/>
                </a:lnTo>
                <a:lnTo>
                  <a:pt x="16490" y="696"/>
                </a:lnTo>
                <a:lnTo>
                  <a:pt x="16377" y="687"/>
                </a:lnTo>
                <a:close/>
                <a:moveTo>
                  <a:pt x="6959" y="738"/>
                </a:moveTo>
                <a:lnTo>
                  <a:pt x="6888" y="770"/>
                </a:lnTo>
                <a:lnTo>
                  <a:pt x="6841" y="821"/>
                </a:lnTo>
                <a:lnTo>
                  <a:pt x="6877" y="841"/>
                </a:lnTo>
                <a:lnTo>
                  <a:pt x="6928" y="850"/>
                </a:lnTo>
                <a:lnTo>
                  <a:pt x="6975" y="809"/>
                </a:lnTo>
                <a:lnTo>
                  <a:pt x="6975" y="780"/>
                </a:lnTo>
                <a:lnTo>
                  <a:pt x="6959" y="738"/>
                </a:lnTo>
                <a:close/>
                <a:moveTo>
                  <a:pt x="16740" y="757"/>
                </a:moveTo>
                <a:lnTo>
                  <a:pt x="16754" y="789"/>
                </a:lnTo>
                <a:lnTo>
                  <a:pt x="16869" y="831"/>
                </a:lnTo>
                <a:lnTo>
                  <a:pt x="16942" y="841"/>
                </a:lnTo>
                <a:lnTo>
                  <a:pt x="16952" y="799"/>
                </a:lnTo>
                <a:lnTo>
                  <a:pt x="16827" y="770"/>
                </a:lnTo>
                <a:lnTo>
                  <a:pt x="16740" y="757"/>
                </a:lnTo>
                <a:close/>
                <a:moveTo>
                  <a:pt x="5793" y="873"/>
                </a:moveTo>
                <a:lnTo>
                  <a:pt x="5644" y="882"/>
                </a:lnTo>
                <a:lnTo>
                  <a:pt x="5644" y="953"/>
                </a:lnTo>
                <a:lnTo>
                  <a:pt x="5560" y="1027"/>
                </a:lnTo>
                <a:lnTo>
                  <a:pt x="5468" y="1107"/>
                </a:lnTo>
                <a:lnTo>
                  <a:pt x="5430" y="1149"/>
                </a:lnTo>
                <a:lnTo>
                  <a:pt x="5494" y="1210"/>
                </a:lnTo>
                <a:lnTo>
                  <a:pt x="5489" y="1251"/>
                </a:lnTo>
                <a:lnTo>
                  <a:pt x="5633" y="1200"/>
                </a:lnTo>
                <a:lnTo>
                  <a:pt x="5664" y="1149"/>
                </a:lnTo>
                <a:lnTo>
                  <a:pt x="5762" y="1078"/>
                </a:lnTo>
                <a:lnTo>
                  <a:pt x="5913" y="995"/>
                </a:lnTo>
                <a:lnTo>
                  <a:pt x="5981" y="975"/>
                </a:lnTo>
                <a:lnTo>
                  <a:pt x="5965" y="924"/>
                </a:lnTo>
                <a:lnTo>
                  <a:pt x="5939" y="892"/>
                </a:lnTo>
                <a:lnTo>
                  <a:pt x="5840" y="892"/>
                </a:lnTo>
                <a:lnTo>
                  <a:pt x="5793" y="873"/>
                </a:lnTo>
                <a:close/>
                <a:moveTo>
                  <a:pt x="6893" y="902"/>
                </a:moveTo>
                <a:lnTo>
                  <a:pt x="6836" y="934"/>
                </a:lnTo>
                <a:lnTo>
                  <a:pt x="6789" y="975"/>
                </a:lnTo>
                <a:lnTo>
                  <a:pt x="6763" y="1027"/>
                </a:lnTo>
                <a:lnTo>
                  <a:pt x="6742" y="1129"/>
                </a:lnTo>
                <a:lnTo>
                  <a:pt x="6789" y="1129"/>
                </a:lnTo>
                <a:lnTo>
                  <a:pt x="6872" y="1046"/>
                </a:lnTo>
                <a:lnTo>
                  <a:pt x="6933" y="1027"/>
                </a:lnTo>
                <a:lnTo>
                  <a:pt x="7043" y="934"/>
                </a:lnTo>
                <a:lnTo>
                  <a:pt x="6975" y="902"/>
                </a:lnTo>
                <a:lnTo>
                  <a:pt x="6893" y="902"/>
                </a:lnTo>
                <a:close/>
                <a:moveTo>
                  <a:pt x="6634" y="934"/>
                </a:moveTo>
                <a:lnTo>
                  <a:pt x="6556" y="985"/>
                </a:lnTo>
                <a:lnTo>
                  <a:pt x="6566" y="1056"/>
                </a:lnTo>
                <a:lnTo>
                  <a:pt x="6488" y="1046"/>
                </a:lnTo>
                <a:lnTo>
                  <a:pt x="6467" y="1078"/>
                </a:lnTo>
                <a:lnTo>
                  <a:pt x="6530" y="1158"/>
                </a:lnTo>
                <a:lnTo>
                  <a:pt x="6540" y="1210"/>
                </a:lnTo>
                <a:lnTo>
                  <a:pt x="6577" y="1210"/>
                </a:lnTo>
                <a:lnTo>
                  <a:pt x="6664" y="1168"/>
                </a:lnTo>
                <a:lnTo>
                  <a:pt x="6721" y="1078"/>
                </a:lnTo>
                <a:lnTo>
                  <a:pt x="6681" y="1027"/>
                </a:lnTo>
                <a:lnTo>
                  <a:pt x="6747" y="975"/>
                </a:lnTo>
                <a:lnTo>
                  <a:pt x="6752" y="943"/>
                </a:lnTo>
                <a:lnTo>
                  <a:pt x="6669" y="953"/>
                </a:lnTo>
                <a:lnTo>
                  <a:pt x="6634" y="934"/>
                </a:lnTo>
                <a:close/>
                <a:moveTo>
                  <a:pt x="7235" y="934"/>
                </a:moveTo>
                <a:lnTo>
                  <a:pt x="7115" y="963"/>
                </a:lnTo>
                <a:lnTo>
                  <a:pt x="7048" y="1004"/>
                </a:lnTo>
                <a:lnTo>
                  <a:pt x="6975" y="1107"/>
                </a:lnTo>
                <a:lnTo>
                  <a:pt x="6940" y="1219"/>
                </a:lnTo>
                <a:lnTo>
                  <a:pt x="6996" y="1219"/>
                </a:lnTo>
                <a:lnTo>
                  <a:pt x="6933" y="1271"/>
                </a:lnTo>
                <a:lnTo>
                  <a:pt x="6950" y="1312"/>
                </a:lnTo>
                <a:lnTo>
                  <a:pt x="7018" y="1335"/>
                </a:lnTo>
                <a:lnTo>
                  <a:pt x="7095" y="1364"/>
                </a:lnTo>
                <a:lnTo>
                  <a:pt x="7244" y="1386"/>
                </a:lnTo>
                <a:lnTo>
                  <a:pt x="7328" y="1373"/>
                </a:lnTo>
                <a:lnTo>
                  <a:pt x="7364" y="1344"/>
                </a:lnTo>
                <a:lnTo>
                  <a:pt x="7385" y="1373"/>
                </a:lnTo>
                <a:lnTo>
                  <a:pt x="7421" y="1386"/>
                </a:lnTo>
                <a:lnTo>
                  <a:pt x="7442" y="1457"/>
                </a:lnTo>
                <a:lnTo>
                  <a:pt x="7406" y="1489"/>
                </a:lnTo>
                <a:lnTo>
                  <a:pt x="7477" y="1527"/>
                </a:lnTo>
                <a:lnTo>
                  <a:pt x="7529" y="1579"/>
                </a:lnTo>
                <a:lnTo>
                  <a:pt x="7536" y="1620"/>
                </a:lnTo>
                <a:lnTo>
                  <a:pt x="7529" y="1672"/>
                </a:lnTo>
                <a:lnTo>
                  <a:pt x="7437" y="1784"/>
                </a:lnTo>
                <a:lnTo>
                  <a:pt x="7406" y="1848"/>
                </a:lnTo>
                <a:lnTo>
                  <a:pt x="7406" y="1887"/>
                </a:lnTo>
                <a:lnTo>
                  <a:pt x="7307" y="1899"/>
                </a:lnTo>
                <a:lnTo>
                  <a:pt x="7218" y="1909"/>
                </a:lnTo>
                <a:lnTo>
                  <a:pt x="7162" y="1989"/>
                </a:lnTo>
                <a:lnTo>
                  <a:pt x="7188" y="2031"/>
                </a:lnTo>
                <a:lnTo>
                  <a:pt x="7328" y="2012"/>
                </a:lnTo>
                <a:lnTo>
                  <a:pt x="7338" y="1980"/>
                </a:lnTo>
                <a:lnTo>
                  <a:pt x="7390" y="2041"/>
                </a:lnTo>
                <a:lnTo>
                  <a:pt x="7437" y="2105"/>
                </a:lnTo>
                <a:lnTo>
                  <a:pt x="7411" y="2134"/>
                </a:lnTo>
                <a:lnTo>
                  <a:pt x="7452" y="2195"/>
                </a:lnTo>
                <a:lnTo>
                  <a:pt x="7536" y="2268"/>
                </a:lnTo>
                <a:lnTo>
                  <a:pt x="7649" y="2320"/>
                </a:lnTo>
                <a:lnTo>
                  <a:pt x="7654" y="2268"/>
                </a:lnTo>
                <a:lnTo>
                  <a:pt x="7623" y="2195"/>
                </a:lnTo>
                <a:lnTo>
                  <a:pt x="7588" y="2092"/>
                </a:lnTo>
                <a:lnTo>
                  <a:pt x="7680" y="2185"/>
                </a:lnTo>
                <a:lnTo>
                  <a:pt x="7727" y="2227"/>
                </a:lnTo>
                <a:lnTo>
                  <a:pt x="7769" y="2134"/>
                </a:lnTo>
                <a:lnTo>
                  <a:pt x="7769" y="2012"/>
                </a:lnTo>
                <a:lnTo>
                  <a:pt x="7758" y="1980"/>
                </a:lnTo>
                <a:lnTo>
                  <a:pt x="7711" y="1928"/>
                </a:lnTo>
                <a:lnTo>
                  <a:pt x="7680" y="1858"/>
                </a:lnTo>
                <a:lnTo>
                  <a:pt x="7706" y="1797"/>
                </a:lnTo>
                <a:lnTo>
                  <a:pt x="7769" y="1774"/>
                </a:lnTo>
                <a:lnTo>
                  <a:pt x="7809" y="1887"/>
                </a:lnTo>
                <a:lnTo>
                  <a:pt x="7852" y="1938"/>
                </a:lnTo>
                <a:lnTo>
                  <a:pt x="7970" y="1806"/>
                </a:lnTo>
                <a:lnTo>
                  <a:pt x="8007" y="1723"/>
                </a:lnTo>
                <a:lnTo>
                  <a:pt x="7934" y="1713"/>
                </a:lnTo>
                <a:lnTo>
                  <a:pt x="7899" y="1611"/>
                </a:lnTo>
                <a:lnTo>
                  <a:pt x="7835" y="1579"/>
                </a:lnTo>
                <a:lnTo>
                  <a:pt x="7753" y="1508"/>
                </a:lnTo>
                <a:lnTo>
                  <a:pt x="7852" y="1447"/>
                </a:lnTo>
                <a:lnTo>
                  <a:pt x="7840" y="1344"/>
                </a:lnTo>
                <a:lnTo>
                  <a:pt x="7821" y="1303"/>
                </a:lnTo>
                <a:lnTo>
                  <a:pt x="7727" y="1251"/>
                </a:lnTo>
                <a:lnTo>
                  <a:pt x="7711" y="1181"/>
                </a:lnTo>
                <a:lnTo>
                  <a:pt x="7618" y="1210"/>
                </a:lnTo>
                <a:lnTo>
                  <a:pt x="7633" y="1158"/>
                </a:lnTo>
                <a:lnTo>
                  <a:pt x="7592" y="1107"/>
                </a:lnTo>
                <a:lnTo>
                  <a:pt x="7520" y="1046"/>
                </a:lnTo>
                <a:lnTo>
                  <a:pt x="7463" y="1097"/>
                </a:lnTo>
                <a:lnTo>
                  <a:pt x="7369" y="1129"/>
                </a:lnTo>
                <a:lnTo>
                  <a:pt x="7400" y="1056"/>
                </a:lnTo>
                <a:lnTo>
                  <a:pt x="7380" y="943"/>
                </a:lnTo>
                <a:lnTo>
                  <a:pt x="7251" y="985"/>
                </a:lnTo>
                <a:lnTo>
                  <a:pt x="7178" y="1078"/>
                </a:lnTo>
                <a:lnTo>
                  <a:pt x="7173" y="1004"/>
                </a:lnTo>
                <a:lnTo>
                  <a:pt x="7235" y="934"/>
                </a:lnTo>
                <a:close/>
                <a:moveTo>
                  <a:pt x="16698" y="934"/>
                </a:moveTo>
                <a:lnTo>
                  <a:pt x="16657" y="943"/>
                </a:lnTo>
                <a:lnTo>
                  <a:pt x="16646" y="985"/>
                </a:lnTo>
                <a:lnTo>
                  <a:pt x="16657" y="985"/>
                </a:lnTo>
                <a:lnTo>
                  <a:pt x="16749" y="1004"/>
                </a:lnTo>
                <a:lnTo>
                  <a:pt x="16817" y="1004"/>
                </a:lnTo>
                <a:lnTo>
                  <a:pt x="16787" y="975"/>
                </a:lnTo>
                <a:lnTo>
                  <a:pt x="16698" y="934"/>
                </a:lnTo>
                <a:close/>
                <a:moveTo>
                  <a:pt x="7437" y="943"/>
                </a:moveTo>
                <a:lnTo>
                  <a:pt x="7416" y="985"/>
                </a:lnTo>
                <a:lnTo>
                  <a:pt x="7442" y="1046"/>
                </a:lnTo>
                <a:lnTo>
                  <a:pt x="7452" y="1056"/>
                </a:lnTo>
                <a:lnTo>
                  <a:pt x="7503" y="1036"/>
                </a:lnTo>
                <a:lnTo>
                  <a:pt x="7546" y="1036"/>
                </a:lnTo>
                <a:lnTo>
                  <a:pt x="7592" y="1046"/>
                </a:lnTo>
                <a:lnTo>
                  <a:pt x="7597" y="1014"/>
                </a:lnTo>
                <a:lnTo>
                  <a:pt x="7550" y="953"/>
                </a:lnTo>
                <a:lnTo>
                  <a:pt x="7458" y="943"/>
                </a:lnTo>
                <a:lnTo>
                  <a:pt x="7437" y="943"/>
                </a:lnTo>
                <a:close/>
                <a:moveTo>
                  <a:pt x="6358" y="953"/>
                </a:moveTo>
                <a:lnTo>
                  <a:pt x="6337" y="975"/>
                </a:lnTo>
                <a:lnTo>
                  <a:pt x="6358" y="1046"/>
                </a:lnTo>
                <a:lnTo>
                  <a:pt x="6436" y="975"/>
                </a:lnTo>
                <a:lnTo>
                  <a:pt x="6415" y="953"/>
                </a:lnTo>
                <a:lnTo>
                  <a:pt x="6358" y="953"/>
                </a:lnTo>
                <a:close/>
                <a:moveTo>
                  <a:pt x="5981" y="985"/>
                </a:moveTo>
                <a:lnTo>
                  <a:pt x="5830" y="1056"/>
                </a:lnTo>
                <a:lnTo>
                  <a:pt x="5774" y="1097"/>
                </a:lnTo>
                <a:lnTo>
                  <a:pt x="5689" y="1181"/>
                </a:lnTo>
                <a:lnTo>
                  <a:pt x="5748" y="1210"/>
                </a:lnTo>
                <a:lnTo>
                  <a:pt x="5814" y="1210"/>
                </a:lnTo>
                <a:lnTo>
                  <a:pt x="5689" y="1251"/>
                </a:lnTo>
                <a:lnTo>
                  <a:pt x="5689" y="1293"/>
                </a:lnTo>
                <a:lnTo>
                  <a:pt x="5753" y="1303"/>
                </a:lnTo>
                <a:lnTo>
                  <a:pt x="5851" y="1293"/>
                </a:lnTo>
                <a:lnTo>
                  <a:pt x="5918" y="1312"/>
                </a:lnTo>
                <a:lnTo>
                  <a:pt x="5851" y="1335"/>
                </a:lnTo>
                <a:lnTo>
                  <a:pt x="5793" y="1335"/>
                </a:lnTo>
                <a:lnTo>
                  <a:pt x="5715" y="1354"/>
                </a:lnTo>
                <a:lnTo>
                  <a:pt x="5680" y="1364"/>
                </a:lnTo>
                <a:lnTo>
                  <a:pt x="5685" y="1457"/>
                </a:lnTo>
                <a:lnTo>
                  <a:pt x="5732" y="1437"/>
                </a:lnTo>
                <a:lnTo>
                  <a:pt x="5779" y="1466"/>
                </a:lnTo>
                <a:lnTo>
                  <a:pt x="5774" y="1527"/>
                </a:lnTo>
                <a:lnTo>
                  <a:pt x="5835" y="1518"/>
                </a:lnTo>
                <a:lnTo>
                  <a:pt x="5975" y="1498"/>
                </a:lnTo>
                <a:lnTo>
                  <a:pt x="6078" y="1457"/>
                </a:lnTo>
                <a:lnTo>
                  <a:pt x="6136" y="1457"/>
                </a:lnTo>
                <a:lnTo>
                  <a:pt x="6193" y="1489"/>
                </a:lnTo>
                <a:lnTo>
                  <a:pt x="6266" y="1498"/>
                </a:lnTo>
                <a:lnTo>
                  <a:pt x="6302" y="1457"/>
                </a:lnTo>
                <a:lnTo>
                  <a:pt x="6292" y="1415"/>
                </a:lnTo>
                <a:lnTo>
                  <a:pt x="6370" y="1405"/>
                </a:lnTo>
                <a:lnTo>
                  <a:pt x="6396" y="1354"/>
                </a:lnTo>
                <a:lnTo>
                  <a:pt x="6344" y="1303"/>
                </a:lnTo>
                <a:lnTo>
                  <a:pt x="6297" y="1242"/>
                </a:lnTo>
                <a:lnTo>
                  <a:pt x="6323" y="1168"/>
                </a:lnTo>
                <a:lnTo>
                  <a:pt x="6354" y="1056"/>
                </a:lnTo>
                <a:lnTo>
                  <a:pt x="6332" y="1014"/>
                </a:lnTo>
                <a:lnTo>
                  <a:pt x="6297" y="995"/>
                </a:lnTo>
                <a:lnTo>
                  <a:pt x="6255" y="1014"/>
                </a:lnTo>
                <a:lnTo>
                  <a:pt x="6224" y="1129"/>
                </a:lnTo>
                <a:lnTo>
                  <a:pt x="6177" y="1168"/>
                </a:lnTo>
                <a:lnTo>
                  <a:pt x="6198" y="1065"/>
                </a:lnTo>
                <a:lnTo>
                  <a:pt x="6182" y="1027"/>
                </a:lnTo>
                <a:lnTo>
                  <a:pt x="6104" y="1088"/>
                </a:lnTo>
                <a:lnTo>
                  <a:pt x="6073" y="1027"/>
                </a:lnTo>
                <a:lnTo>
                  <a:pt x="5960" y="1065"/>
                </a:lnTo>
                <a:lnTo>
                  <a:pt x="6012" y="1014"/>
                </a:lnTo>
                <a:lnTo>
                  <a:pt x="5981" y="985"/>
                </a:lnTo>
                <a:close/>
                <a:moveTo>
                  <a:pt x="6747" y="1139"/>
                </a:moveTo>
                <a:lnTo>
                  <a:pt x="6655" y="1219"/>
                </a:lnTo>
                <a:lnTo>
                  <a:pt x="6596" y="1344"/>
                </a:lnTo>
                <a:lnTo>
                  <a:pt x="6629" y="1396"/>
                </a:lnTo>
                <a:lnTo>
                  <a:pt x="6643" y="1466"/>
                </a:lnTo>
                <a:lnTo>
                  <a:pt x="6577" y="1579"/>
                </a:lnTo>
                <a:lnTo>
                  <a:pt x="6540" y="1579"/>
                </a:lnTo>
                <a:lnTo>
                  <a:pt x="6478" y="1672"/>
                </a:lnTo>
                <a:lnTo>
                  <a:pt x="6519" y="1559"/>
                </a:lnTo>
                <a:lnTo>
                  <a:pt x="6467" y="1518"/>
                </a:lnTo>
                <a:lnTo>
                  <a:pt x="6422" y="1540"/>
                </a:lnTo>
                <a:lnTo>
                  <a:pt x="6396" y="1611"/>
                </a:lnTo>
                <a:lnTo>
                  <a:pt x="6332" y="1611"/>
                </a:lnTo>
                <a:lnTo>
                  <a:pt x="6255" y="1630"/>
                </a:lnTo>
                <a:lnTo>
                  <a:pt x="6198" y="1579"/>
                </a:lnTo>
                <a:lnTo>
                  <a:pt x="6146" y="1591"/>
                </a:lnTo>
                <a:lnTo>
                  <a:pt x="6125" y="1518"/>
                </a:lnTo>
                <a:lnTo>
                  <a:pt x="6104" y="1498"/>
                </a:lnTo>
                <a:lnTo>
                  <a:pt x="6064" y="1508"/>
                </a:lnTo>
                <a:lnTo>
                  <a:pt x="6007" y="1508"/>
                </a:lnTo>
                <a:lnTo>
                  <a:pt x="5960" y="1550"/>
                </a:lnTo>
                <a:lnTo>
                  <a:pt x="5981" y="1601"/>
                </a:lnTo>
                <a:lnTo>
                  <a:pt x="5908" y="1662"/>
                </a:lnTo>
                <a:lnTo>
                  <a:pt x="5892" y="1591"/>
                </a:lnTo>
                <a:lnTo>
                  <a:pt x="5845" y="1611"/>
                </a:lnTo>
                <a:lnTo>
                  <a:pt x="5715" y="1620"/>
                </a:lnTo>
                <a:lnTo>
                  <a:pt x="5649" y="1601"/>
                </a:lnTo>
                <a:lnTo>
                  <a:pt x="5736" y="1540"/>
                </a:lnTo>
                <a:lnTo>
                  <a:pt x="5711" y="1489"/>
                </a:lnTo>
                <a:lnTo>
                  <a:pt x="5659" y="1489"/>
                </a:lnTo>
                <a:lnTo>
                  <a:pt x="5612" y="1466"/>
                </a:lnTo>
                <a:lnTo>
                  <a:pt x="5529" y="1425"/>
                </a:lnTo>
                <a:lnTo>
                  <a:pt x="5489" y="1386"/>
                </a:lnTo>
                <a:lnTo>
                  <a:pt x="5442" y="1373"/>
                </a:lnTo>
                <a:lnTo>
                  <a:pt x="5404" y="1405"/>
                </a:lnTo>
                <a:lnTo>
                  <a:pt x="5338" y="1425"/>
                </a:lnTo>
                <a:lnTo>
                  <a:pt x="5385" y="1344"/>
                </a:lnTo>
                <a:lnTo>
                  <a:pt x="5281" y="1415"/>
                </a:lnTo>
                <a:lnTo>
                  <a:pt x="5265" y="1312"/>
                </a:lnTo>
                <a:lnTo>
                  <a:pt x="5244" y="1303"/>
                </a:lnTo>
                <a:lnTo>
                  <a:pt x="5204" y="1354"/>
                </a:lnTo>
                <a:lnTo>
                  <a:pt x="5152" y="1386"/>
                </a:lnTo>
                <a:lnTo>
                  <a:pt x="5152" y="1335"/>
                </a:lnTo>
                <a:lnTo>
                  <a:pt x="5063" y="1364"/>
                </a:lnTo>
                <a:lnTo>
                  <a:pt x="4970" y="1415"/>
                </a:lnTo>
                <a:lnTo>
                  <a:pt x="4912" y="1405"/>
                </a:lnTo>
                <a:lnTo>
                  <a:pt x="4834" y="1437"/>
                </a:lnTo>
                <a:lnTo>
                  <a:pt x="4768" y="1489"/>
                </a:lnTo>
                <a:lnTo>
                  <a:pt x="4731" y="1476"/>
                </a:lnTo>
                <a:lnTo>
                  <a:pt x="4695" y="1415"/>
                </a:lnTo>
                <a:lnTo>
                  <a:pt x="4627" y="1396"/>
                </a:lnTo>
                <a:lnTo>
                  <a:pt x="4591" y="1373"/>
                </a:lnTo>
                <a:lnTo>
                  <a:pt x="4549" y="1344"/>
                </a:lnTo>
                <a:lnTo>
                  <a:pt x="4478" y="1354"/>
                </a:lnTo>
                <a:lnTo>
                  <a:pt x="4452" y="1344"/>
                </a:lnTo>
                <a:lnTo>
                  <a:pt x="4379" y="1335"/>
                </a:lnTo>
                <a:lnTo>
                  <a:pt x="4311" y="1303"/>
                </a:lnTo>
                <a:lnTo>
                  <a:pt x="4259" y="1312"/>
                </a:lnTo>
                <a:lnTo>
                  <a:pt x="4208" y="1293"/>
                </a:lnTo>
                <a:lnTo>
                  <a:pt x="4229" y="1261"/>
                </a:lnTo>
                <a:lnTo>
                  <a:pt x="4161" y="1261"/>
                </a:lnTo>
                <a:lnTo>
                  <a:pt x="4125" y="1283"/>
                </a:lnTo>
                <a:lnTo>
                  <a:pt x="4130" y="1232"/>
                </a:lnTo>
                <a:lnTo>
                  <a:pt x="4083" y="1200"/>
                </a:lnTo>
                <a:lnTo>
                  <a:pt x="3970" y="1261"/>
                </a:lnTo>
                <a:lnTo>
                  <a:pt x="3939" y="1261"/>
                </a:lnTo>
                <a:lnTo>
                  <a:pt x="3819" y="1303"/>
                </a:lnTo>
                <a:lnTo>
                  <a:pt x="3767" y="1322"/>
                </a:lnTo>
                <a:lnTo>
                  <a:pt x="3680" y="1373"/>
                </a:lnTo>
                <a:lnTo>
                  <a:pt x="3628" y="1425"/>
                </a:lnTo>
                <a:lnTo>
                  <a:pt x="3534" y="1476"/>
                </a:lnTo>
                <a:lnTo>
                  <a:pt x="3456" y="1489"/>
                </a:lnTo>
                <a:lnTo>
                  <a:pt x="3390" y="1550"/>
                </a:lnTo>
                <a:lnTo>
                  <a:pt x="3420" y="1579"/>
                </a:lnTo>
                <a:lnTo>
                  <a:pt x="3430" y="1630"/>
                </a:lnTo>
                <a:lnTo>
                  <a:pt x="3420" y="1694"/>
                </a:lnTo>
                <a:lnTo>
                  <a:pt x="3446" y="1733"/>
                </a:lnTo>
                <a:lnTo>
                  <a:pt x="3430" y="1806"/>
                </a:lnTo>
                <a:lnTo>
                  <a:pt x="3331" y="1816"/>
                </a:lnTo>
                <a:lnTo>
                  <a:pt x="3378" y="1755"/>
                </a:lnTo>
                <a:lnTo>
                  <a:pt x="3343" y="1755"/>
                </a:lnTo>
                <a:lnTo>
                  <a:pt x="3202" y="1816"/>
                </a:lnTo>
                <a:lnTo>
                  <a:pt x="3105" y="1858"/>
                </a:lnTo>
                <a:lnTo>
                  <a:pt x="3114" y="1928"/>
                </a:lnTo>
                <a:lnTo>
                  <a:pt x="3098" y="1980"/>
                </a:lnTo>
                <a:lnTo>
                  <a:pt x="3150" y="2012"/>
                </a:lnTo>
                <a:lnTo>
                  <a:pt x="3223" y="1989"/>
                </a:lnTo>
                <a:lnTo>
                  <a:pt x="3244" y="2021"/>
                </a:lnTo>
                <a:lnTo>
                  <a:pt x="3275" y="1989"/>
                </a:lnTo>
                <a:lnTo>
                  <a:pt x="3338" y="1970"/>
                </a:lnTo>
                <a:lnTo>
                  <a:pt x="3369" y="1970"/>
                </a:lnTo>
                <a:lnTo>
                  <a:pt x="3306" y="2012"/>
                </a:lnTo>
                <a:lnTo>
                  <a:pt x="3317" y="2031"/>
                </a:lnTo>
                <a:lnTo>
                  <a:pt x="3291" y="2092"/>
                </a:lnTo>
                <a:lnTo>
                  <a:pt x="3228" y="2124"/>
                </a:lnTo>
                <a:lnTo>
                  <a:pt x="3202" y="2114"/>
                </a:lnTo>
                <a:lnTo>
                  <a:pt x="3131" y="2175"/>
                </a:lnTo>
                <a:lnTo>
                  <a:pt x="3110" y="2156"/>
                </a:lnTo>
                <a:lnTo>
                  <a:pt x="3063" y="2166"/>
                </a:lnTo>
                <a:lnTo>
                  <a:pt x="3006" y="2227"/>
                </a:lnTo>
                <a:lnTo>
                  <a:pt x="2923" y="2297"/>
                </a:lnTo>
                <a:lnTo>
                  <a:pt x="2860" y="2371"/>
                </a:lnTo>
                <a:lnTo>
                  <a:pt x="2865" y="2422"/>
                </a:lnTo>
                <a:lnTo>
                  <a:pt x="2825" y="2493"/>
                </a:lnTo>
                <a:lnTo>
                  <a:pt x="2839" y="2525"/>
                </a:lnTo>
                <a:lnTo>
                  <a:pt x="2846" y="2576"/>
                </a:lnTo>
                <a:lnTo>
                  <a:pt x="2923" y="2554"/>
                </a:lnTo>
                <a:lnTo>
                  <a:pt x="2928" y="2596"/>
                </a:lnTo>
                <a:lnTo>
                  <a:pt x="2891" y="2647"/>
                </a:lnTo>
                <a:lnTo>
                  <a:pt x="2850" y="2721"/>
                </a:lnTo>
                <a:lnTo>
                  <a:pt x="2881" y="2721"/>
                </a:lnTo>
                <a:lnTo>
                  <a:pt x="2959" y="2670"/>
                </a:lnTo>
                <a:lnTo>
                  <a:pt x="2938" y="2730"/>
                </a:lnTo>
                <a:lnTo>
                  <a:pt x="2980" y="2689"/>
                </a:lnTo>
                <a:lnTo>
                  <a:pt x="2975" y="2750"/>
                </a:lnTo>
                <a:lnTo>
                  <a:pt x="3027" y="2708"/>
                </a:lnTo>
                <a:lnTo>
                  <a:pt x="3032" y="2730"/>
                </a:lnTo>
                <a:lnTo>
                  <a:pt x="3110" y="2689"/>
                </a:lnTo>
                <a:lnTo>
                  <a:pt x="3042" y="2759"/>
                </a:lnTo>
                <a:lnTo>
                  <a:pt x="2980" y="2862"/>
                </a:lnTo>
                <a:lnTo>
                  <a:pt x="2917" y="2904"/>
                </a:lnTo>
                <a:lnTo>
                  <a:pt x="2891" y="2926"/>
                </a:lnTo>
                <a:lnTo>
                  <a:pt x="2782" y="3006"/>
                </a:lnTo>
                <a:lnTo>
                  <a:pt x="2731" y="3058"/>
                </a:lnTo>
                <a:lnTo>
                  <a:pt x="2658" y="3067"/>
                </a:lnTo>
                <a:lnTo>
                  <a:pt x="2570" y="3141"/>
                </a:lnTo>
                <a:lnTo>
                  <a:pt x="2497" y="3183"/>
                </a:lnTo>
                <a:lnTo>
                  <a:pt x="2410" y="3244"/>
                </a:lnTo>
                <a:lnTo>
                  <a:pt x="2405" y="3263"/>
                </a:lnTo>
                <a:lnTo>
                  <a:pt x="2514" y="3221"/>
                </a:lnTo>
                <a:lnTo>
                  <a:pt x="2580" y="3183"/>
                </a:lnTo>
                <a:lnTo>
                  <a:pt x="2653" y="3141"/>
                </a:lnTo>
                <a:lnTo>
                  <a:pt x="2721" y="3099"/>
                </a:lnTo>
                <a:lnTo>
                  <a:pt x="2747" y="3109"/>
                </a:lnTo>
                <a:lnTo>
                  <a:pt x="2834" y="3058"/>
                </a:lnTo>
                <a:lnTo>
                  <a:pt x="2886" y="2997"/>
                </a:lnTo>
                <a:lnTo>
                  <a:pt x="2995" y="2936"/>
                </a:lnTo>
                <a:lnTo>
                  <a:pt x="3042" y="2875"/>
                </a:lnTo>
                <a:lnTo>
                  <a:pt x="3110" y="2843"/>
                </a:lnTo>
                <a:lnTo>
                  <a:pt x="3192" y="2782"/>
                </a:lnTo>
                <a:lnTo>
                  <a:pt x="3291" y="2698"/>
                </a:lnTo>
                <a:lnTo>
                  <a:pt x="3286" y="2637"/>
                </a:lnTo>
                <a:lnTo>
                  <a:pt x="3409" y="2544"/>
                </a:lnTo>
                <a:lnTo>
                  <a:pt x="3487" y="2464"/>
                </a:lnTo>
                <a:lnTo>
                  <a:pt x="3586" y="2390"/>
                </a:lnTo>
                <a:lnTo>
                  <a:pt x="3581" y="2422"/>
                </a:lnTo>
                <a:lnTo>
                  <a:pt x="3508" y="2464"/>
                </a:lnTo>
                <a:lnTo>
                  <a:pt x="3420" y="2586"/>
                </a:lnTo>
                <a:lnTo>
                  <a:pt x="3383" y="2657"/>
                </a:lnTo>
                <a:lnTo>
                  <a:pt x="3456" y="2637"/>
                </a:lnTo>
                <a:lnTo>
                  <a:pt x="3519" y="2586"/>
                </a:lnTo>
                <a:lnTo>
                  <a:pt x="3591" y="2567"/>
                </a:lnTo>
                <a:lnTo>
                  <a:pt x="3623" y="2554"/>
                </a:lnTo>
                <a:lnTo>
                  <a:pt x="3659" y="2474"/>
                </a:lnTo>
                <a:lnTo>
                  <a:pt x="3727" y="2442"/>
                </a:lnTo>
                <a:lnTo>
                  <a:pt x="3757" y="2493"/>
                </a:lnTo>
                <a:lnTo>
                  <a:pt x="3819" y="2554"/>
                </a:lnTo>
                <a:lnTo>
                  <a:pt x="3892" y="2544"/>
                </a:lnTo>
                <a:lnTo>
                  <a:pt x="3953" y="2586"/>
                </a:lnTo>
                <a:lnTo>
                  <a:pt x="3991" y="2605"/>
                </a:lnTo>
                <a:lnTo>
                  <a:pt x="4026" y="2740"/>
                </a:lnTo>
                <a:lnTo>
                  <a:pt x="4063" y="2782"/>
                </a:lnTo>
                <a:lnTo>
                  <a:pt x="4141" y="2782"/>
                </a:lnTo>
                <a:lnTo>
                  <a:pt x="4187" y="2791"/>
                </a:lnTo>
                <a:lnTo>
                  <a:pt x="4156" y="2904"/>
                </a:lnTo>
                <a:lnTo>
                  <a:pt x="4172" y="3006"/>
                </a:lnTo>
                <a:lnTo>
                  <a:pt x="4141" y="3119"/>
                </a:lnTo>
                <a:lnTo>
                  <a:pt x="4167" y="3160"/>
                </a:lnTo>
                <a:lnTo>
                  <a:pt x="4172" y="3212"/>
                </a:lnTo>
                <a:lnTo>
                  <a:pt x="4146" y="3273"/>
                </a:lnTo>
                <a:lnTo>
                  <a:pt x="4167" y="3375"/>
                </a:lnTo>
                <a:lnTo>
                  <a:pt x="4135" y="3478"/>
                </a:lnTo>
                <a:lnTo>
                  <a:pt x="4177" y="3529"/>
                </a:lnTo>
                <a:lnTo>
                  <a:pt x="4141" y="3613"/>
                </a:lnTo>
                <a:lnTo>
                  <a:pt x="4125" y="3725"/>
                </a:lnTo>
                <a:lnTo>
                  <a:pt x="4203" y="3786"/>
                </a:lnTo>
                <a:lnTo>
                  <a:pt x="4219" y="3837"/>
                </a:lnTo>
                <a:lnTo>
                  <a:pt x="4276" y="3972"/>
                </a:lnTo>
                <a:lnTo>
                  <a:pt x="4285" y="3972"/>
                </a:lnTo>
                <a:lnTo>
                  <a:pt x="4264" y="4075"/>
                </a:lnTo>
                <a:lnTo>
                  <a:pt x="4238" y="4187"/>
                </a:lnTo>
                <a:lnTo>
                  <a:pt x="4219" y="4219"/>
                </a:lnTo>
                <a:lnTo>
                  <a:pt x="4229" y="4094"/>
                </a:lnTo>
                <a:lnTo>
                  <a:pt x="4167" y="4056"/>
                </a:lnTo>
                <a:lnTo>
                  <a:pt x="4151" y="4075"/>
                </a:lnTo>
                <a:lnTo>
                  <a:pt x="4146" y="4136"/>
                </a:lnTo>
                <a:lnTo>
                  <a:pt x="4125" y="4248"/>
                </a:lnTo>
                <a:lnTo>
                  <a:pt x="4078" y="4434"/>
                </a:lnTo>
                <a:lnTo>
                  <a:pt x="3995" y="4681"/>
                </a:lnTo>
                <a:lnTo>
                  <a:pt x="3934" y="4803"/>
                </a:lnTo>
                <a:lnTo>
                  <a:pt x="3923" y="4906"/>
                </a:lnTo>
                <a:lnTo>
                  <a:pt x="3892" y="5018"/>
                </a:lnTo>
                <a:lnTo>
                  <a:pt x="3850" y="5134"/>
                </a:lnTo>
                <a:lnTo>
                  <a:pt x="3861" y="5204"/>
                </a:lnTo>
                <a:lnTo>
                  <a:pt x="3845" y="5317"/>
                </a:lnTo>
                <a:lnTo>
                  <a:pt x="3861" y="5429"/>
                </a:lnTo>
                <a:lnTo>
                  <a:pt x="3871" y="5471"/>
                </a:lnTo>
                <a:lnTo>
                  <a:pt x="3866" y="5512"/>
                </a:lnTo>
                <a:lnTo>
                  <a:pt x="3871" y="5698"/>
                </a:lnTo>
                <a:lnTo>
                  <a:pt x="3897" y="5830"/>
                </a:lnTo>
                <a:lnTo>
                  <a:pt x="3887" y="5904"/>
                </a:lnTo>
                <a:lnTo>
                  <a:pt x="3897" y="5933"/>
                </a:lnTo>
                <a:lnTo>
                  <a:pt x="3948" y="5942"/>
                </a:lnTo>
                <a:lnTo>
                  <a:pt x="3960" y="5984"/>
                </a:lnTo>
                <a:lnTo>
                  <a:pt x="3991" y="5984"/>
                </a:lnTo>
                <a:lnTo>
                  <a:pt x="3991" y="6026"/>
                </a:lnTo>
                <a:lnTo>
                  <a:pt x="4012" y="6045"/>
                </a:lnTo>
                <a:lnTo>
                  <a:pt x="4038" y="6119"/>
                </a:lnTo>
                <a:lnTo>
                  <a:pt x="4031" y="6189"/>
                </a:lnTo>
                <a:lnTo>
                  <a:pt x="4038" y="6314"/>
                </a:lnTo>
                <a:lnTo>
                  <a:pt x="4042" y="6417"/>
                </a:lnTo>
                <a:lnTo>
                  <a:pt x="4052" y="6507"/>
                </a:lnTo>
                <a:lnTo>
                  <a:pt x="4057" y="6590"/>
                </a:lnTo>
                <a:lnTo>
                  <a:pt x="4089" y="6632"/>
                </a:lnTo>
                <a:lnTo>
                  <a:pt x="4120" y="6735"/>
                </a:lnTo>
                <a:lnTo>
                  <a:pt x="4109" y="6796"/>
                </a:lnTo>
                <a:lnTo>
                  <a:pt x="4078" y="6847"/>
                </a:lnTo>
                <a:lnTo>
                  <a:pt x="4057" y="6837"/>
                </a:lnTo>
                <a:lnTo>
                  <a:pt x="4052" y="6847"/>
                </a:lnTo>
                <a:lnTo>
                  <a:pt x="4073" y="6918"/>
                </a:lnTo>
                <a:lnTo>
                  <a:pt x="4104" y="6959"/>
                </a:lnTo>
                <a:lnTo>
                  <a:pt x="4115" y="6991"/>
                </a:lnTo>
                <a:lnTo>
                  <a:pt x="4125" y="6969"/>
                </a:lnTo>
                <a:lnTo>
                  <a:pt x="4161" y="7033"/>
                </a:lnTo>
                <a:lnTo>
                  <a:pt x="4182" y="7072"/>
                </a:lnTo>
                <a:lnTo>
                  <a:pt x="4182" y="7155"/>
                </a:lnTo>
                <a:lnTo>
                  <a:pt x="4172" y="7248"/>
                </a:lnTo>
                <a:lnTo>
                  <a:pt x="4198" y="7290"/>
                </a:lnTo>
                <a:lnTo>
                  <a:pt x="4234" y="7351"/>
                </a:lnTo>
                <a:lnTo>
                  <a:pt x="4264" y="7431"/>
                </a:lnTo>
                <a:lnTo>
                  <a:pt x="4276" y="7514"/>
                </a:lnTo>
                <a:lnTo>
                  <a:pt x="4285" y="7514"/>
                </a:lnTo>
                <a:lnTo>
                  <a:pt x="4311" y="7463"/>
                </a:lnTo>
                <a:lnTo>
                  <a:pt x="4316" y="7444"/>
                </a:lnTo>
                <a:lnTo>
                  <a:pt x="4302" y="7380"/>
                </a:lnTo>
                <a:lnTo>
                  <a:pt x="4285" y="7319"/>
                </a:lnTo>
                <a:lnTo>
                  <a:pt x="4255" y="7309"/>
                </a:lnTo>
                <a:lnTo>
                  <a:pt x="4259" y="7239"/>
                </a:lnTo>
                <a:lnTo>
                  <a:pt x="4250" y="7174"/>
                </a:lnTo>
                <a:lnTo>
                  <a:pt x="4238" y="7113"/>
                </a:lnTo>
                <a:lnTo>
                  <a:pt x="4234" y="6991"/>
                </a:lnTo>
                <a:lnTo>
                  <a:pt x="4208" y="6918"/>
                </a:lnTo>
                <a:lnTo>
                  <a:pt x="4198" y="6866"/>
                </a:lnTo>
                <a:lnTo>
                  <a:pt x="4187" y="6837"/>
                </a:lnTo>
                <a:lnTo>
                  <a:pt x="4187" y="6744"/>
                </a:lnTo>
                <a:lnTo>
                  <a:pt x="4177" y="6754"/>
                </a:lnTo>
                <a:lnTo>
                  <a:pt x="4177" y="6703"/>
                </a:lnTo>
                <a:lnTo>
                  <a:pt x="4167" y="6693"/>
                </a:lnTo>
                <a:lnTo>
                  <a:pt x="4161" y="6661"/>
                </a:lnTo>
                <a:lnTo>
                  <a:pt x="4130" y="6571"/>
                </a:lnTo>
                <a:lnTo>
                  <a:pt x="4120" y="6507"/>
                </a:lnTo>
                <a:lnTo>
                  <a:pt x="4130" y="6404"/>
                </a:lnTo>
                <a:lnTo>
                  <a:pt x="4130" y="6343"/>
                </a:lnTo>
                <a:lnTo>
                  <a:pt x="4151" y="6292"/>
                </a:lnTo>
                <a:lnTo>
                  <a:pt x="4177" y="6324"/>
                </a:lnTo>
                <a:lnTo>
                  <a:pt x="4198" y="6324"/>
                </a:lnTo>
                <a:lnTo>
                  <a:pt x="4234" y="6375"/>
                </a:lnTo>
                <a:lnTo>
                  <a:pt x="4224" y="6427"/>
                </a:lnTo>
                <a:lnTo>
                  <a:pt x="4229" y="6529"/>
                </a:lnTo>
                <a:lnTo>
                  <a:pt x="4245" y="6632"/>
                </a:lnTo>
                <a:lnTo>
                  <a:pt x="4238" y="6674"/>
                </a:lnTo>
                <a:lnTo>
                  <a:pt x="4259" y="6744"/>
                </a:lnTo>
                <a:lnTo>
                  <a:pt x="4280" y="6815"/>
                </a:lnTo>
                <a:lnTo>
                  <a:pt x="4311" y="6828"/>
                </a:lnTo>
                <a:lnTo>
                  <a:pt x="4316" y="6918"/>
                </a:lnTo>
                <a:lnTo>
                  <a:pt x="4342" y="6991"/>
                </a:lnTo>
                <a:lnTo>
                  <a:pt x="4368" y="7020"/>
                </a:lnTo>
                <a:lnTo>
                  <a:pt x="4349" y="7104"/>
                </a:lnTo>
                <a:lnTo>
                  <a:pt x="4353" y="7136"/>
                </a:lnTo>
                <a:lnTo>
                  <a:pt x="4400" y="7197"/>
                </a:lnTo>
                <a:lnTo>
                  <a:pt x="4420" y="7277"/>
                </a:lnTo>
                <a:lnTo>
                  <a:pt x="4472" y="7380"/>
                </a:lnTo>
                <a:lnTo>
                  <a:pt x="4509" y="7514"/>
                </a:lnTo>
                <a:lnTo>
                  <a:pt x="4523" y="7585"/>
                </a:lnTo>
                <a:lnTo>
                  <a:pt x="4523" y="7636"/>
                </a:lnTo>
                <a:lnTo>
                  <a:pt x="4540" y="7701"/>
                </a:lnTo>
                <a:lnTo>
                  <a:pt x="4535" y="7752"/>
                </a:lnTo>
                <a:lnTo>
                  <a:pt x="4519" y="7781"/>
                </a:lnTo>
                <a:lnTo>
                  <a:pt x="4523" y="7822"/>
                </a:lnTo>
                <a:lnTo>
                  <a:pt x="4504" y="7832"/>
                </a:lnTo>
                <a:lnTo>
                  <a:pt x="4509" y="7906"/>
                </a:lnTo>
                <a:lnTo>
                  <a:pt x="4535" y="7986"/>
                </a:lnTo>
                <a:lnTo>
                  <a:pt x="4591" y="8070"/>
                </a:lnTo>
                <a:lnTo>
                  <a:pt x="4612" y="8130"/>
                </a:lnTo>
                <a:lnTo>
                  <a:pt x="4669" y="8172"/>
                </a:lnTo>
                <a:lnTo>
                  <a:pt x="4700" y="8182"/>
                </a:lnTo>
                <a:lnTo>
                  <a:pt x="4716" y="8214"/>
                </a:lnTo>
                <a:lnTo>
                  <a:pt x="4757" y="8284"/>
                </a:lnTo>
                <a:lnTo>
                  <a:pt x="4825" y="8345"/>
                </a:lnTo>
                <a:lnTo>
                  <a:pt x="4867" y="8368"/>
                </a:lnTo>
                <a:lnTo>
                  <a:pt x="4919" y="8429"/>
                </a:lnTo>
                <a:lnTo>
                  <a:pt x="4964" y="8448"/>
                </a:lnTo>
                <a:lnTo>
                  <a:pt x="5001" y="8490"/>
                </a:lnTo>
                <a:lnTo>
                  <a:pt x="5032" y="8480"/>
                </a:lnTo>
                <a:lnTo>
                  <a:pt x="5084" y="8429"/>
                </a:lnTo>
                <a:lnTo>
                  <a:pt x="5119" y="8419"/>
                </a:lnTo>
                <a:lnTo>
                  <a:pt x="5166" y="8448"/>
                </a:lnTo>
                <a:lnTo>
                  <a:pt x="5192" y="8490"/>
                </a:lnTo>
                <a:lnTo>
                  <a:pt x="5255" y="8644"/>
                </a:lnTo>
                <a:lnTo>
                  <a:pt x="5286" y="8695"/>
                </a:lnTo>
                <a:lnTo>
                  <a:pt x="5312" y="8727"/>
                </a:lnTo>
                <a:lnTo>
                  <a:pt x="5348" y="8727"/>
                </a:lnTo>
                <a:lnTo>
                  <a:pt x="5379" y="8747"/>
                </a:lnTo>
                <a:lnTo>
                  <a:pt x="5395" y="8779"/>
                </a:lnTo>
                <a:lnTo>
                  <a:pt x="5426" y="8788"/>
                </a:lnTo>
                <a:lnTo>
                  <a:pt x="5451" y="8817"/>
                </a:lnTo>
                <a:lnTo>
                  <a:pt x="5472" y="8830"/>
                </a:lnTo>
                <a:lnTo>
                  <a:pt x="5503" y="8830"/>
                </a:lnTo>
                <a:lnTo>
                  <a:pt x="5515" y="8798"/>
                </a:lnTo>
                <a:lnTo>
                  <a:pt x="5529" y="8807"/>
                </a:lnTo>
                <a:lnTo>
                  <a:pt x="5540" y="8849"/>
                </a:lnTo>
                <a:lnTo>
                  <a:pt x="5534" y="8859"/>
                </a:lnTo>
                <a:lnTo>
                  <a:pt x="5524" y="8840"/>
                </a:lnTo>
                <a:lnTo>
                  <a:pt x="5519" y="8859"/>
                </a:lnTo>
                <a:lnTo>
                  <a:pt x="5545" y="8920"/>
                </a:lnTo>
                <a:lnTo>
                  <a:pt x="5571" y="8961"/>
                </a:lnTo>
                <a:lnTo>
                  <a:pt x="5581" y="9013"/>
                </a:lnTo>
                <a:lnTo>
                  <a:pt x="5607" y="9064"/>
                </a:lnTo>
                <a:lnTo>
                  <a:pt x="5628" y="9106"/>
                </a:lnTo>
                <a:lnTo>
                  <a:pt x="5612" y="9138"/>
                </a:lnTo>
                <a:lnTo>
                  <a:pt x="5628" y="9157"/>
                </a:lnTo>
                <a:lnTo>
                  <a:pt x="5618" y="9199"/>
                </a:lnTo>
                <a:lnTo>
                  <a:pt x="5618" y="9241"/>
                </a:lnTo>
                <a:lnTo>
                  <a:pt x="5623" y="9270"/>
                </a:lnTo>
                <a:lnTo>
                  <a:pt x="5644" y="9279"/>
                </a:lnTo>
                <a:lnTo>
                  <a:pt x="5654" y="9321"/>
                </a:lnTo>
                <a:lnTo>
                  <a:pt x="5670" y="9279"/>
                </a:lnTo>
                <a:lnTo>
                  <a:pt x="5664" y="9250"/>
                </a:lnTo>
                <a:lnTo>
                  <a:pt x="5680" y="9270"/>
                </a:lnTo>
                <a:lnTo>
                  <a:pt x="5685" y="9311"/>
                </a:lnTo>
                <a:lnTo>
                  <a:pt x="5706" y="9330"/>
                </a:lnTo>
                <a:lnTo>
                  <a:pt x="5727" y="9353"/>
                </a:lnTo>
                <a:lnTo>
                  <a:pt x="5741" y="9382"/>
                </a:lnTo>
                <a:lnTo>
                  <a:pt x="5741" y="9414"/>
                </a:lnTo>
                <a:lnTo>
                  <a:pt x="5736" y="9446"/>
                </a:lnTo>
                <a:lnTo>
                  <a:pt x="5748" y="9465"/>
                </a:lnTo>
                <a:lnTo>
                  <a:pt x="5779" y="9497"/>
                </a:lnTo>
                <a:lnTo>
                  <a:pt x="5788" y="9517"/>
                </a:lnTo>
                <a:lnTo>
                  <a:pt x="5788" y="9484"/>
                </a:lnTo>
                <a:lnTo>
                  <a:pt x="5814" y="9484"/>
                </a:lnTo>
                <a:lnTo>
                  <a:pt x="5830" y="9507"/>
                </a:lnTo>
                <a:lnTo>
                  <a:pt x="5856" y="9517"/>
                </a:lnTo>
                <a:lnTo>
                  <a:pt x="5866" y="9568"/>
                </a:lnTo>
                <a:lnTo>
                  <a:pt x="5887" y="9578"/>
                </a:lnTo>
                <a:lnTo>
                  <a:pt x="5892" y="9558"/>
                </a:lnTo>
                <a:lnTo>
                  <a:pt x="5903" y="9639"/>
                </a:lnTo>
                <a:lnTo>
                  <a:pt x="5929" y="9629"/>
                </a:lnTo>
                <a:lnTo>
                  <a:pt x="5939" y="9610"/>
                </a:lnTo>
                <a:lnTo>
                  <a:pt x="5960" y="9587"/>
                </a:lnTo>
                <a:lnTo>
                  <a:pt x="5929" y="9517"/>
                </a:lnTo>
                <a:lnTo>
                  <a:pt x="5939" y="9484"/>
                </a:lnTo>
                <a:lnTo>
                  <a:pt x="5949" y="9484"/>
                </a:lnTo>
                <a:lnTo>
                  <a:pt x="5975" y="9456"/>
                </a:lnTo>
                <a:lnTo>
                  <a:pt x="5991" y="9404"/>
                </a:lnTo>
                <a:lnTo>
                  <a:pt x="6017" y="9395"/>
                </a:lnTo>
                <a:lnTo>
                  <a:pt x="6043" y="9433"/>
                </a:lnTo>
                <a:lnTo>
                  <a:pt x="6052" y="9475"/>
                </a:lnTo>
                <a:lnTo>
                  <a:pt x="6068" y="9484"/>
                </a:lnTo>
                <a:lnTo>
                  <a:pt x="6052" y="9526"/>
                </a:lnTo>
                <a:lnTo>
                  <a:pt x="6064" y="9600"/>
                </a:lnTo>
                <a:lnTo>
                  <a:pt x="6085" y="9639"/>
                </a:lnTo>
                <a:lnTo>
                  <a:pt x="6111" y="9712"/>
                </a:lnTo>
                <a:lnTo>
                  <a:pt x="6115" y="9825"/>
                </a:lnTo>
                <a:lnTo>
                  <a:pt x="6099" y="9857"/>
                </a:lnTo>
                <a:lnTo>
                  <a:pt x="6115" y="9979"/>
                </a:lnTo>
                <a:lnTo>
                  <a:pt x="6099" y="10062"/>
                </a:lnTo>
                <a:lnTo>
                  <a:pt x="6120" y="10091"/>
                </a:lnTo>
                <a:lnTo>
                  <a:pt x="6099" y="10165"/>
                </a:lnTo>
                <a:lnTo>
                  <a:pt x="6073" y="10255"/>
                </a:lnTo>
                <a:lnTo>
                  <a:pt x="6043" y="10267"/>
                </a:lnTo>
                <a:lnTo>
                  <a:pt x="6026" y="10306"/>
                </a:lnTo>
                <a:lnTo>
                  <a:pt x="6026" y="10380"/>
                </a:lnTo>
                <a:lnTo>
                  <a:pt x="6007" y="10389"/>
                </a:lnTo>
                <a:lnTo>
                  <a:pt x="6012" y="10431"/>
                </a:lnTo>
                <a:lnTo>
                  <a:pt x="5970" y="10482"/>
                </a:lnTo>
                <a:lnTo>
                  <a:pt x="5939" y="10511"/>
                </a:lnTo>
                <a:lnTo>
                  <a:pt x="5944" y="10575"/>
                </a:lnTo>
                <a:lnTo>
                  <a:pt x="5918" y="10656"/>
                </a:lnTo>
                <a:lnTo>
                  <a:pt x="5908" y="10739"/>
                </a:lnTo>
                <a:lnTo>
                  <a:pt x="5887" y="10758"/>
                </a:lnTo>
                <a:lnTo>
                  <a:pt x="5897" y="10883"/>
                </a:lnTo>
                <a:lnTo>
                  <a:pt x="5887" y="10922"/>
                </a:lnTo>
                <a:lnTo>
                  <a:pt x="5923" y="10986"/>
                </a:lnTo>
                <a:lnTo>
                  <a:pt x="5944" y="10922"/>
                </a:lnTo>
                <a:lnTo>
                  <a:pt x="5960" y="10986"/>
                </a:lnTo>
                <a:lnTo>
                  <a:pt x="5929" y="11089"/>
                </a:lnTo>
                <a:lnTo>
                  <a:pt x="5882" y="11169"/>
                </a:lnTo>
                <a:lnTo>
                  <a:pt x="5866" y="11262"/>
                </a:lnTo>
                <a:lnTo>
                  <a:pt x="5897" y="11397"/>
                </a:lnTo>
                <a:lnTo>
                  <a:pt x="5877" y="11458"/>
                </a:lnTo>
                <a:lnTo>
                  <a:pt x="5923" y="11509"/>
                </a:lnTo>
                <a:lnTo>
                  <a:pt x="5970" y="11602"/>
                </a:lnTo>
                <a:lnTo>
                  <a:pt x="5991" y="11705"/>
                </a:lnTo>
                <a:lnTo>
                  <a:pt x="6017" y="11766"/>
                </a:lnTo>
                <a:lnTo>
                  <a:pt x="6085" y="12032"/>
                </a:lnTo>
                <a:lnTo>
                  <a:pt x="6151" y="12279"/>
                </a:lnTo>
                <a:lnTo>
                  <a:pt x="6208" y="12462"/>
                </a:lnTo>
                <a:lnTo>
                  <a:pt x="6198" y="12504"/>
                </a:lnTo>
                <a:lnTo>
                  <a:pt x="6229" y="12616"/>
                </a:lnTo>
                <a:lnTo>
                  <a:pt x="6281" y="12699"/>
                </a:lnTo>
                <a:lnTo>
                  <a:pt x="6396" y="12844"/>
                </a:lnTo>
                <a:lnTo>
                  <a:pt x="6519" y="12988"/>
                </a:lnTo>
                <a:lnTo>
                  <a:pt x="6530" y="13040"/>
                </a:lnTo>
                <a:lnTo>
                  <a:pt x="6592" y="13120"/>
                </a:lnTo>
                <a:lnTo>
                  <a:pt x="6613" y="13306"/>
                </a:lnTo>
                <a:lnTo>
                  <a:pt x="6634" y="13530"/>
                </a:lnTo>
                <a:lnTo>
                  <a:pt x="6629" y="13839"/>
                </a:lnTo>
                <a:lnTo>
                  <a:pt x="6629" y="14118"/>
                </a:lnTo>
                <a:lnTo>
                  <a:pt x="6639" y="14384"/>
                </a:lnTo>
                <a:lnTo>
                  <a:pt x="6618" y="14548"/>
                </a:lnTo>
                <a:lnTo>
                  <a:pt x="6643" y="14711"/>
                </a:lnTo>
                <a:lnTo>
                  <a:pt x="6639" y="14824"/>
                </a:lnTo>
                <a:lnTo>
                  <a:pt x="6669" y="15029"/>
                </a:lnTo>
                <a:lnTo>
                  <a:pt x="6669" y="15234"/>
                </a:lnTo>
                <a:lnTo>
                  <a:pt x="6660" y="15452"/>
                </a:lnTo>
                <a:lnTo>
                  <a:pt x="6648" y="15677"/>
                </a:lnTo>
                <a:lnTo>
                  <a:pt x="6629" y="15677"/>
                </a:lnTo>
                <a:lnTo>
                  <a:pt x="6655" y="15831"/>
                </a:lnTo>
                <a:lnTo>
                  <a:pt x="6690" y="15966"/>
                </a:lnTo>
                <a:lnTo>
                  <a:pt x="6674" y="16056"/>
                </a:lnTo>
                <a:lnTo>
                  <a:pt x="6695" y="16303"/>
                </a:lnTo>
                <a:lnTo>
                  <a:pt x="6711" y="16498"/>
                </a:lnTo>
                <a:lnTo>
                  <a:pt x="6752" y="16518"/>
                </a:lnTo>
                <a:lnTo>
                  <a:pt x="6742" y="16344"/>
                </a:lnTo>
                <a:lnTo>
                  <a:pt x="6784" y="16386"/>
                </a:lnTo>
                <a:lnTo>
                  <a:pt x="6804" y="16662"/>
                </a:lnTo>
                <a:lnTo>
                  <a:pt x="6732" y="16611"/>
                </a:lnTo>
                <a:lnTo>
                  <a:pt x="6758" y="16839"/>
                </a:lnTo>
                <a:lnTo>
                  <a:pt x="6726" y="16960"/>
                </a:lnTo>
                <a:lnTo>
                  <a:pt x="6815" y="16993"/>
                </a:lnTo>
                <a:lnTo>
                  <a:pt x="6778" y="17095"/>
                </a:lnTo>
                <a:lnTo>
                  <a:pt x="6778" y="17227"/>
                </a:lnTo>
                <a:lnTo>
                  <a:pt x="6836" y="17455"/>
                </a:lnTo>
                <a:lnTo>
                  <a:pt x="6877" y="17535"/>
                </a:lnTo>
                <a:lnTo>
                  <a:pt x="6881" y="17618"/>
                </a:lnTo>
                <a:lnTo>
                  <a:pt x="6919" y="17698"/>
                </a:lnTo>
                <a:lnTo>
                  <a:pt x="6996" y="17772"/>
                </a:lnTo>
                <a:lnTo>
                  <a:pt x="7079" y="17865"/>
                </a:lnTo>
                <a:lnTo>
                  <a:pt x="7147" y="17904"/>
                </a:lnTo>
                <a:lnTo>
                  <a:pt x="7167" y="17904"/>
                </a:lnTo>
                <a:lnTo>
                  <a:pt x="7147" y="17782"/>
                </a:lnTo>
                <a:lnTo>
                  <a:pt x="7183" y="17730"/>
                </a:lnTo>
                <a:lnTo>
                  <a:pt x="7204" y="17698"/>
                </a:lnTo>
                <a:lnTo>
                  <a:pt x="7251" y="17698"/>
                </a:lnTo>
                <a:lnTo>
                  <a:pt x="7270" y="17711"/>
                </a:lnTo>
                <a:lnTo>
                  <a:pt x="7218" y="17628"/>
                </a:lnTo>
                <a:lnTo>
                  <a:pt x="7178" y="17493"/>
                </a:lnTo>
                <a:lnTo>
                  <a:pt x="7188" y="17432"/>
                </a:lnTo>
                <a:lnTo>
                  <a:pt x="7225" y="17381"/>
                </a:lnTo>
                <a:lnTo>
                  <a:pt x="7230" y="17227"/>
                </a:lnTo>
                <a:lnTo>
                  <a:pt x="7282" y="17156"/>
                </a:lnTo>
                <a:lnTo>
                  <a:pt x="7277" y="17031"/>
                </a:lnTo>
                <a:lnTo>
                  <a:pt x="7225" y="17012"/>
                </a:lnTo>
                <a:lnTo>
                  <a:pt x="7152" y="16909"/>
                </a:lnTo>
                <a:lnTo>
                  <a:pt x="7152" y="16806"/>
                </a:lnTo>
                <a:lnTo>
                  <a:pt x="7183" y="16745"/>
                </a:lnTo>
                <a:lnTo>
                  <a:pt x="7235" y="16745"/>
                </a:lnTo>
                <a:lnTo>
                  <a:pt x="7235" y="16672"/>
                </a:lnTo>
                <a:lnTo>
                  <a:pt x="7225" y="16530"/>
                </a:lnTo>
                <a:lnTo>
                  <a:pt x="7256" y="16447"/>
                </a:lnTo>
                <a:lnTo>
                  <a:pt x="7296" y="16405"/>
                </a:lnTo>
                <a:lnTo>
                  <a:pt x="7270" y="16335"/>
                </a:lnTo>
                <a:lnTo>
                  <a:pt x="7244" y="16386"/>
                </a:lnTo>
                <a:lnTo>
                  <a:pt x="7204" y="16344"/>
                </a:lnTo>
                <a:lnTo>
                  <a:pt x="7178" y="16210"/>
                </a:lnTo>
                <a:lnTo>
                  <a:pt x="7192" y="16171"/>
                </a:lnTo>
                <a:lnTo>
                  <a:pt x="7256" y="16222"/>
                </a:lnTo>
                <a:lnTo>
                  <a:pt x="7307" y="16200"/>
                </a:lnTo>
                <a:lnTo>
                  <a:pt x="7333" y="16149"/>
                </a:lnTo>
                <a:lnTo>
                  <a:pt x="7317" y="16088"/>
                </a:lnTo>
                <a:lnTo>
                  <a:pt x="7312" y="15985"/>
                </a:lnTo>
                <a:lnTo>
                  <a:pt x="7291" y="15902"/>
                </a:lnTo>
                <a:lnTo>
                  <a:pt x="7354" y="15914"/>
                </a:lnTo>
                <a:lnTo>
                  <a:pt x="7468" y="15892"/>
                </a:lnTo>
                <a:lnTo>
                  <a:pt x="7541" y="15821"/>
                </a:lnTo>
                <a:lnTo>
                  <a:pt x="7576" y="15645"/>
                </a:lnTo>
                <a:lnTo>
                  <a:pt x="7571" y="15574"/>
                </a:lnTo>
                <a:lnTo>
                  <a:pt x="7529" y="15513"/>
                </a:lnTo>
                <a:lnTo>
                  <a:pt x="7529" y="15420"/>
                </a:lnTo>
                <a:lnTo>
                  <a:pt x="7447" y="15308"/>
                </a:lnTo>
                <a:lnTo>
                  <a:pt x="7442" y="15234"/>
                </a:lnTo>
                <a:lnTo>
                  <a:pt x="7484" y="15308"/>
                </a:lnTo>
                <a:lnTo>
                  <a:pt x="7524" y="15308"/>
                </a:lnTo>
                <a:lnTo>
                  <a:pt x="7581" y="15369"/>
                </a:lnTo>
                <a:lnTo>
                  <a:pt x="7614" y="15350"/>
                </a:lnTo>
                <a:lnTo>
                  <a:pt x="7654" y="15379"/>
                </a:lnTo>
                <a:lnTo>
                  <a:pt x="7711" y="15298"/>
                </a:lnTo>
                <a:lnTo>
                  <a:pt x="7732" y="15215"/>
                </a:lnTo>
                <a:lnTo>
                  <a:pt x="7763" y="15144"/>
                </a:lnTo>
                <a:lnTo>
                  <a:pt x="7779" y="15010"/>
                </a:lnTo>
                <a:lnTo>
                  <a:pt x="7809" y="14949"/>
                </a:lnTo>
                <a:lnTo>
                  <a:pt x="7856" y="14836"/>
                </a:lnTo>
                <a:lnTo>
                  <a:pt x="7903" y="14599"/>
                </a:lnTo>
                <a:lnTo>
                  <a:pt x="7939" y="14528"/>
                </a:lnTo>
                <a:lnTo>
                  <a:pt x="7950" y="14455"/>
                </a:lnTo>
                <a:lnTo>
                  <a:pt x="7950" y="14323"/>
                </a:lnTo>
                <a:lnTo>
                  <a:pt x="7939" y="14240"/>
                </a:lnTo>
                <a:lnTo>
                  <a:pt x="7939" y="14147"/>
                </a:lnTo>
                <a:lnTo>
                  <a:pt x="7986" y="14002"/>
                </a:lnTo>
                <a:lnTo>
                  <a:pt x="8048" y="13899"/>
                </a:lnTo>
                <a:lnTo>
                  <a:pt x="8116" y="13861"/>
                </a:lnTo>
                <a:lnTo>
                  <a:pt x="8151" y="13797"/>
                </a:lnTo>
                <a:lnTo>
                  <a:pt x="8245" y="13745"/>
                </a:lnTo>
                <a:lnTo>
                  <a:pt x="8313" y="13745"/>
                </a:lnTo>
                <a:lnTo>
                  <a:pt x="8323" y="13665"/>
                </a:lnTo>
                <a:lnTo>
                  <a:pt x="8370" y="13604"/>
                </a:lnTo>
                <a:lnTo>
                  <a:pt x="8375" y="13470"/>
                </a:lnTo>
                <a:lnTo>
                  <a:pt x="8427" y="13283"/>
                </a:lnTo>
                <a:lnTo>
                  <a:pt x="8431" y="13110"/>
                </a:lnTo>
                <a:lnTo>
                  <a:pt x="8452" y="13049"/>
                </a:lnTo>
                <a:lnTo>
                  <a:pt x="8452" y="12966"/>
                </a:lnTo>
                <a:lnTo>
                  <a:pt x="8469" y="12751"/>
                </a:lnTo>
                <a:lnTo>
                  <a:pt x="8457" y="12494"/>
                </a:lnTo>
                <a:lnTo>
                  <a:pt x="8469" y="12401"/>
                </a:lnTo>
                <a:lnTo>
                  <a:pt x="8483" y="12391"/>
                </a:lnTo>
                <a:lnTo>
                  <a:pt x="8530" y="12279"/>
                </a:lnTo>
                <a:lnTo>
                  <a:pt x="8561" y="12125"/>
                </a:lnTo>
                <a:lnTo>
                  <a:pt x="8644" y="11929"/>
                </a:lnTo>
                <a:lnTo>
                  <a:pt x="8676" y="11846"/>
                </a:lnTo>
                <a:lnTo>
                  <a:pt x="8695" y="11621"/>
                </a:lnTo>
                <a:lnTo>
                  <a:pt x="8686" y="11538"/>
                </a:lnTo>
                <a:lnTo>
                  <a:pt x="8665" y="11365"/>
                </a:lnTo>
                <a:lnTo>
                  <a:pt x="8644" y="11323"/>
                </a:lnTo>
                <a:lnTo>
                  <a:pt x="8592" y="11313"/>
                </a:lnTo>
                <a:lnTo>
                  <a:pt x="8546" y="11272"/>
                </a:lnTo>
                <a:lnTo>
                  <a:pt x="8462" y="11118"/>
                </a:lnTo>
                <a:lnTo>
                  <a:pt x="8375" y="11005"/>
                </a:lnTo>
                <a:lnTo>
                  <a:pt x="8281" y="11015"/>
                </a:lnTo>
                <a:lnTo>
                  <a:pt x="8167" y="10944"/>
                </a:lnTo>
                <a:lnTo>
                  <a:pt x="8095" y="10986"/>
                </a:lnTo>
                <a:lnTo>
                  <a:pt x="8106" y="10912"/>
                </a:lnTo>
                <a:lnTo>
                  <a:pt x="8073" y="10832"/>
                </a:lnTo>
                <a:lnTo>
                  <a:pt x="7976" y="10749"/>
                </a:lnTo>
                <a:lnTo>
                  <a:pt x="7899" y="10697"/>
                </a:lnTo>
                <a:lnTo>
                  <a:pt x="7852" y="10790"/>
                </a:lnTo>
                <a:lnTo>
                  <a:pt x="7852" y="10656"/>
                </a:lnTo>
                <a:lnTo>
                  <a:pt x="7743" y="10627"/>
                </a:lnTo>
                <a:lnTo>
                  <a:pt x="7722" y="10585"/>
                </a:lnTo>
                <a:lnTo>
                  <a:pt x="7769" y="10482"/>
                </a:lnTo>
                <a:lnTo>
                  <a:pt x="7769" y="10380"/>
                </a:lnTo>
                <a:lnTo>
                  <a:pt x="7737" y="10357"/>
                </a:lnTo>
                <a:lnTo>
                  <a:pt x="7701" y="10123"/>
                </a:lnTo>
                <a:lnTo>
                  <a:pt x="7691" y="10049"/>
                </a:lnTo>
                <a:lnTo>
                  <a:pt x="7670" y="10049"/>
                </a:lnTo>
                <a:lnTo>
                  <a:pt x="7659" y="9998"/>
                </a:lnTo>
                <a:lnTo>
                  <a:pt x="7597" y="9886"/>
                </a:lnTo>
                <a:lnTo>
                  <a:pt x="7550" y="9857"/>
                </a:lnTo>
                <a:lnTo>
                  <a:pt x="7529" y="9834"/>
                </a:lnTo>
                <a:lnTo>
                  <a:pt x="7468" y="9793"/>
                </a:lnTo>
                <a:lnTo>
                  <a:pt x="7416" y="9805"/>
                </a:lnTo>
                <a:lnTo>
                  <a:pt x="7411" y="9834"/>
                </a:lnTo>
                <a:lnTo>
                  <a:pt x="7338" y="9805"/>
                </a:lnTo>
                <a:lnTo>
                  <a:pt x="7312" y="9764"/>
                </a:lnTo>
                <a:lnTo>
                  <a:pt x="7282" y="9690"/>
                </a:lnTo>
                <a:lnTo>
                  <a:pt x="7260" y="9690"/>
                </a:lnTo>
                <a:lnTo>
                  <a:pt x="7260" y="9619"/>
                </a:lnTo>
                <a:lnTo>
                  <a:pt x="7225" y="9526"/>
                </a:lnTo>
                <a:lnTo>
                  <a:pt x="7183" y="9475"/>
                </a:lnTo>
                <a:lnTo>
                  <a:pt x="7162" y="9446"/>
                </a:lnTo>
                <a:lnTo>
                  <a:pt x="7131" y="9456"/>
                </a:lnTo>
                <a:lnTo>
                  <a:pt x="7121" y="9343"/>
                </a:lnTo>
                <a:lnTo>
                  <a:pt x="7079" y="9270"/>
                </a:lnTo>
                <a:lnTo>
                  <a:pt x="7032" y="9260"/>
                </a:lnTo>
                <a:lnTo>
                  <a:pt x="7011" y="9199"/>
                </a:lnTo>
                <a:lnTo>
                  <a:pt x="7063" y="9157"/>
                </a:lnTo>
                <a:lnTo>
                  <a:pt x="6992" y="9157"/>
                </a:lnTo>
                <a:lnTo>
                  <a:pt x="6919" y="9167"/>
                </a:lnTo>
                <a:lnTo>
                  <a:pt x="6914" y="9209"/>
                </a:lnTo>
                <a:lnTo>
                  <a:pt x="6877" y="9250"/>
                </a:lnTo>
                <a:lnTo>
                  <a:pt x="6836" y="9228"/>
                </a:lnTo>
                <a:lnTo>
                  <a:pt x="6799" y="9167"/>
                </a:lnTo>
                <a:lnTo>
                  <a:pt x="6737" y="9189"/>
                </a:lnTo>
                <a:lnTo>
                  <a:pt x="6681" y="9176"/>
                </a:lnTo>
                <a:lnTo>
                  <a:pt x="6681" y="9138"/>
                </a:lnTo>
                <a:lnTo>
                  <a:pt x="6643" y="9064"/>
                </a:lnTo>
                <a:lnTo>
                  <a:pt x="6603" y="9055"/>
                </a:lnTo>
                <a:lnTo>
                  <a:pt x="6582" y="8961"/>
                </a:lnTo>
                <a:lnTo>
                  <a:pt x="6561" y="9003"/>
                </a:lnTo>
                <a:lnTo>
                  <a:pt x="6566" y="9074"/>
                </a:lnTo>
                <a:lnTo>
                  <a:pt x="6488" y="9125"/>
                </a:lnTo>
                <a:lnTo>
                  <a:pt x="6488" y="9228"/>
                </a:lnTo>
                <a:lnTo>
                  <a:pt x="6509" y="9279"/>
                </a:lnTo>
                <a:lnTo>
                  <a:pt x="6493" y="9372"/>
                </a:lnTo>
                <a:lnTo>
                  <a:pt x="6462" y="9382"/>
                </a:lnTo>
                <a:lnTo>
                  <a:pt x="6447" y="9279"/>
                </a:lnTo>
                <a:lnTo>
                  <a:pt x="6473" y="9199"/>
                </a:lnTo>
                <a:lnTo>
                  <a:pt x="6478" y="9125"/>
                </a:lnTo>
                <a:lnTo>
                  <a:pt x="6457" y="9064"/>
                </a:lnTo>
                <a:lnTo>
                  <a:pt x="6493" y="9045"/>
                </a:lnTo>
                <a:lnTo>
                  <a:pt x="6499" y="9013"/>
                </a:lnTo>
                <a:lnTo>
                  <a:pt x="6509" y="8971"/>
                </a:lnTo>
                <a:lnTo>
                  <a:pt x="6493" y="8933"/>
                </a:lnTo>
                <a:lnTo>
                  <a:pt x="6473" y="8920"/>
                </a:lnTo>
                <a:lnTo>
                  <a:pt x="6441" y="8994"/>
                </a:lnTo>
                <a:lnTo>
                  <a:pt x="6422" y="9022"/>
                </a:lnTo>
                <a:lnTo>
                  <a:pt x="6370" y="9096"/>
                </a:lnTo>
                <a:lnTo>
                  <a:pt x="6323" y="9074"/>
                </a:lnTo>
                <a:lnTo>
                  <a:pt x="6318" y="9106"/>
                </a:lnTo>
                <a:lnTo>
                  <a:pt x="6281" y="9106"/>
                </a:lnTo>
                <a:lnTo>
                  <a:pt x="6240" y="9176"/>
                </a:lnTo>
                <a:lnTo>
                  <a:pt x="6229" y="9292"/>
                </a:lnTo>
                <a:lnTo>
                  <a:pt x="6224" y="9330"/>
                </a:lnTo>
                <a:lnTo>
                  <a:pt x="6198" y="9353"/>
                </a:lnTo>
                <a:lnTo>
                  <a:pt x="6151" y="9446"/>
                </a:lnTo>
                <a:lnTo>
                  <a:pt x="6120" y="9433"/>
                </a:lnTo>
                <a:lnTo>
                  <a:pt x="6099" y="9404"/>
                </a:lnTo>
                <a:lnTo>
                  <a:pt x="6078" y="9363"/>
                </a:lnTo>
                <a:lnTo>
                  <a:pt x="6052" y="9330"/>
                </a:lnTo>
                <a:lnTo>
                  <a:pt x="6022" y="9330"/>
                </a:lnTo>
                <a:lnTo>
                  <a:pt x="6022" y="9321"/>
                </a:lnTo>
                <a:lnTo>
                  <a:pt x="5991" y="9311"/>
                </a:lnTo>
                <a:lnTo>
                  <a:pt x="5970" y="9353"/>
                </a:lnTo>
                <a:lnTo>
                  <a:pt x="5934" y="9382"/>
                </a:lnTo>
                <a:lnTo>
                  <a:pt x="5903" y="9414"/>
                </a:lnTo>
                <a:lnTo>
                  <a:pt x="5877" y="9424"/>
                </a:lnTo>
                <a:lnTo>
                  <a:pt x="5861" y="9395"/>
                </a:lnTo>
                <a:lnTo>
                  <a:pt x="5851" y="9404"/>
                </a:lnTo>
                <a:lnTo>
                  <a:pt x="5830" y="9395"/>
                </a:lnTo>
                <a:lnTo>
                  <a:pt x="5830" y="9363"/>
                </a:lnTo>
                <a:lnTo>
                  <a:pt x="5809" y="9321"/>
                </a:lnTo>
                <a:lnTo>
                  <a:pt x="5783" y="9260"/>
                </a:lnTo>
                <a:lnTo>
                  <a:pt x="5762" y="9209"/>
                </a:lnTo>
                <a:lnTo>
                  <a:pt x="5748" y="9125"/>
                </a:lnTo>
                <a:lnTo>
                  <a:pt x="5741" y="9106"/>
                </a:lnTo>
                <a:lnTo>
                  <a:pt x="5741" y="9074"/>
                </a:lnTo>
                <a:lnTo>
                  <a:pt x="5753" y="9035"/>
                </a:lnTo>
                <a:lnTo>
                  <a:pt x="5753" y="9003"/>
                </a:lnTo>
                <a:lnTo>
                  <a:pt x="5758" y="8942"/>
                </a:lnTo>
                <a:lnTo>
                  <a:pt x="5767" y="8933"/>
                </a:lnTo>
                <a:lnTo>
                  <a:pt x="5767" y="8868"/>
                </a:lnTo>
                <a:lnTo>
                  <a:pt x="5767" y="8830"/>
                </a:lnTo>
                <a:lnTo>
                  <a:pt x="5774" y="8766"/>
                </a:lnTo>
                <a:lnTo>
                  <a:pt x="5779" y="8714"/>
                </a:lnTo>
                <a:lnTo>
                  <a:pt x="5800" y="8676"/>
                </a:lnTo>
                <a:lnTo>
                  <a:pt x="5793" y="8625"/>
                </a:lnTo>
                <a:lnTo>
                  <a:pt x="5800" y="8593"/>
                </a:lnTo>
                <a:lnTo>
                  <a:pt x="5804" y="8583"/>
                </a:lnTo>
                <a:lnTo>
                  <a:pt x="5788" y="8541"/>
                </a:lnTo>
                <a:lnTo>
                  <a:pt x="5767" y="8522"/>
                </a:lnTo>
                <a:lnTo>
                  <a:pt x="5753" y="8490"/>
                </a:lnTo>
                <a:lnTo>
                  <a:pt x="5736" y="8458"/>
                </a:lnTo>
                <a:lnTo>
                  <a:pt x="5727" y="8458"/>
                </a:lnTo>
                <a:lnTo>
                  <a:pt x="5701" y="8439"/>
                </a:lnTo>
                <a:lnTo>
                  <a:pt x="5685" y="8448"/>
                </a:lnTo>
                <a:lnTo>
                  <a:pt x="5670" y="8458"/>
                </a:lnTo>
                <a:lnTo>
                  <a:pt x="5659" y="8448"/>
                </a:lnTo>
                <a:lnTo>
                  <a:pt x="5638" y="8439"/>
                </a:lnTo>
                <a:lnTo>
                  <a:pt x="5633" y="8458"/>
                </a:lnTo>
                <a:lnTo>
                  <a:pt x="5612" y="8471"/>
                </a:lnTo>
                <a:lnTo>
                  <a:pt x="5581" y="8471"/>
                </a:lnTo>
                <a:lnTo>
                  <a:pt x="5555" y="8458"/>
                </a:lnTo>
                <a:lnTo>
                  <a:pt x="5545" y="8471"/>
                </a:lnTo>
                <a:lnTo>
                  <a:pt x="5540" y="8458"/>
                </a:lnTo>
                <a:lnTo>
                  <a:pt x="5524" y="8458"/>
                </a:lnTo>
                <a:lnTo>
                  <a:pt x="5508" y="8480"/>
                </a:lnTo>
                <a:lnTo>
                  <a:pt x="5503" y="8480"/>
                </a:lnTo>
                <a:lnTo>
                  <a:pt x="5489" y="8458"/>
                </a:lnTo>
                <a:lnTo>
                  <a:pt x="5482" y="8480"/>
                </a:lnTo>
                <a:lnTo>
                  <a:pt x="5463" y="8458"/>
                </a:lnTo>
                <a:lnTo>
                  <a:pt x="5477" y="8406"/>
                </a:lnTo>
                <a:lnTo>
                  <a:pt x="5489" y="8406"/>
                </a:lnTo>
                <a:lnTo>
                  <a:pt x="5503" y="8368"/>
                </a:lnTo>
                <a:lnTo>
                  <a:pt x="5515" y="8294"/>
                </a:lnTo>
                <a:lnTo>
                  <a:pt x="5508" y="8284"/>
                </a:lnTo>
                <a:lnTo>
                  <a:pt x="5519" y="8233"/>
                </a:lnTo>
                <a:lnTo>
                  <a:pt x="5515" y="8214"/>
                </a:lnTo>
                <a:lnTo>
                  <a:pt x="5529" y="8163"/>
                </a:lnTo>
                <a:lnTo>
                  <a:pt x="5529" y="8121"/>
                </a:lnTo>
                <a:lnTo>
                  <a:pt x="5519" y="8121"/>
                </a:lnTo>
                <a:lnTo>
                  <a:pt x="5519" y="8098"/>
                </a:lnTo>
                <a:lnTo>
                  <a:pt x="5534" y="8098"/>
                </a:lnTo>
                <a:lnTo>
                  <a:pt x="5545" y="8130"/>
                </a:lnTo>
                <a:lnTo>
                  <a:pt x="5571" y="8028"/>
                </a:lnTo>
                <a:lnTo>
                  <a:pt x="5581" y="7967"/>
                </a:lnTo>
                <a:lnTo>
                  <a:pt x="5571" y="7944"/>
                </a:lnTo>
                <a:lnTo>
                  <a:pt x="5592" y="7864"/>
                </a:lnTo>
                <a:lnTo>
                  <a:pt x="5628" y="7781"/>
                </a:lnTo>
                <a:lnTo>
                  <a:pt x="5638" y="7720"/>
                </a:lnTo>
                <a:lnTo>
                  <a:pt x="5623" y="7688"/>
                </a:lnTo>
                <a:lnTo>
                  <a:pt x="5586" y="7701"/>
                </a:lnTo>
                <a:lnTo>
                  <a:pt x="5534" y="7688"/>
                </a:lnTo>
                <a:lnTo>
                  <a:pt x="5468" y="7720"/>
                </a:lnTo>
                <a:lnTo>
                  <a:pt x="5426" y="7761"/>
                </a:lnTo>
                <a:lnTo>
                  <a:pt x="5416" y="7803"/>
                </a:lnTo>
                <a:lnTo>
                  <a:pt x="5400" y="7916"/>
                </a:lnTo>
                <a:lnTo>
                  <a:pt x="5379" y="7996"/>
                </a:lnTo>
                <a:lnTo>
                  <a:pt x="5338" y="8047"/>
                </a:lnTo>
                <a:lnTo>
                  <a:pt x="5301" y="8070"/>
                </a:lnTo>
                <a:lnTo>
                  <a:pt x="5255" y="8098"/>
                </a:lnTo>
                <a:lnTo>
                  <a:pt x="5208" y="8111"/>
                </a:lnTo>
                <a:lnTo>
                  <a:pt x="5152" y="8150"/>
                </a:lnTo>
                <a:lnTo>
                  <a:pt x="5131" y="8089"/>
                </a:lnTo>
                <a:lnTo>
                  <a:pt x="5068" y="8060"/>
                </a:lnTo>
                <a:lnTo>
                  <a:pt x="5053" y="7986"/>
                </a:lnTo>
                <a:lnTo>
                  <a:pt x="5042" y="7916"/>
                </a:lnTo>
                <a:lnTo>
                  <a:pt x="5011" y="7813"/>
                </a:lnTo>
                <a:lnTo>
                  <a:pt x="5006" y="7701"/>
                </a:lnTo>
                <a:lnTo>
                  <a:pt x="4996" y="7636"/>
                </a:lnTo>
                <a:lnTo>
                  <a:pt x="4990" y="7566"/>
                </a:lnTo>
                <a:lnTo>
                  <a:pt x="5001" y="7495"/>
                </a:lnTo>
                <a:lnTo>
                  <a:pt x="5022" y="7319"/>
                </a:lnTo>
                <a:lnTo>
                  <a:pt x="5037" y="7216"/>
                </a:lnTo>
                <a:lnTo>
                  <a:pt x="5074" y="7094"/>
                </a:lnTo>
                <a:lnTo>
                  <a:pt x="5068" y="7052"/>
                </a:lnTo>
                <a:lnTo>
                  <a:pt x="5074" y="6982"/>
                </a:lnTo>
                <a:lnTo>
                  <a:pt x="5084" y="6889"/>
                </a:lnTo>
                <a:lnTo>
                  <a:pt x="5105" y="6828"/>
                </a:lnTo>
                <a:lnTo>
                  <a:pt x="5140" y="6764"/>
                </a:lnTo>
                <a:lnTo>
                  <a:pt x="5208" y="6703"/>
                </a:lnTo>
                <a:lnTo>
                  <a:pt x="5275" y="6600"/>
                </a:lnTo>
                <a:lnTo>
                  <a:pt x="5327" y="6571"/>
                </a:lnTo>
                <a:lnTo>
                  <a:pt x="5364" y="6558"/>
                </a:lnTo>
                <a:lnTo>
                  <a:pt x="5400" y="6600"/>
                </a:lnTo>
                <a:lnTo>
                  <a:pt x="5456" y="6581"/>
                </a:lnTo>
                <a:lnTo>
                  <a:pt x="5489" y="6651"/>
                </a:lnTo>
                <a:lnTo>
                  <a:pt x="5534" y="6651"/>
                </a:lnTo>
                <a:lnTo>
                  <a:pt x="5555" y="6632"/>
                </a:lnTo>
                <a:lnTo>
                  <a:pt x="5576" y="6651"/>
                </a:lnTo>
                <a:lnTo>
                  <a:pt x="5592" y="6632"/>
                </a:lnTo>
                <a:lnTo>
                  <a:pt x="5581" y="6600"/>
                </a:lnTo>
                <a:lnTo>
                  <a:pt x="5586" y="6549"/>
                </a:lnTo>
                <a:lnTo>
                  <a:pt x="5581" y="6507"/>
                </a:lnTo>
                <a:lnTo>
                  <a:pt x="5607" y="6488"/>
                </a:lnTo>
                <a:lnTo>
                  <a:pt x="5654" y="6478"/>
                </a:lnTo>
                <a:lnTo>
                  <a:pt x="5706" y="6497"/>
                </a:lnTo>
                <a:lnTo>
                  <a:pt x="5774" y="6478"/>
                </a:lnTo>
                <a:lnTo>
                  <a:pt x="5804" y="6520"/>
                </a:lnTo>
                <a:lnTo>
                  <a:pt x="5826" y="6581"/>
                </a:lnTo>
                <a:lnTo>
                  <a:pt x="5835" y="6581"/>
                </a:lnTo>
                <a:lnTo>
                  <a:pt x="5903" y="6520"/>
                </a:lnTo>
                <a:lnTo>
                  <a:pt x="5923" y="6539"/>
                </a:lnTo>
                <a:lnTo>
                  <a:pt x="5955" y="6661"/>
                </a:lnTo>
                <a:lnTo>
                  <a:pt x="5965" y="6735"/>
                </a:lnTo>
                <a:lnTo>
                  <a:pt x="5944" y="6828"/>
                </a:lnTo>
                <a:lnTo>
                  <a:pt x="5944" y="6879"/>
                </a:lnTo>
                <a:lnTo>
                  <a:pt x="5965" y="6982"/>
                </a:lnTo>
                <a:lnTo>
                  <a:pt x="5986" y="7094"/>
                </a:lnTo>
                <a:lnTo>
                  <a:pt x="6000" y="7123"/>
                </a:lnTo>
                <a:lnTo>
                  <a:pt x="6007" y="7187"/>
                </a:lnTo>
                <a:lnTo>
                  <a:pt x="6038" y="7206"/>
                </a:lnTo>
                <a:lnTo>
                  <a:pt x="6052" y="7187"/>
                </a:lnTo>
                <a:lnTo>
                  <a:pt x="6073" y="7104"/>
                </a:lnTo>
                <a:lnTo>
                  <a:pt x="6085" y="7052"/>
                </a:lnTo>
                <a:lnTo>
                  <a:pt x="6094" y="6959"/>
                </a:lnTo>
                <a:lnTo>
                  <a:pt x="6078" y="6805"/>
                </a:lnTo>
                <a:lnTo>
                  <a:pt x="6085" y="6744"/>
                </a:lnTo>
                <a:lnTo>
                  <a:pt x="6068" y="6642"/>
                </a:lnTo>
                <a:lnTo>
                  <a:pt x="6064" y="6529"/>
                </a:lnTo>
                <a:lnTo>
                  <a:pt x="6064" y="6436"/>
                </a:lnTo>
                <a:lnTo>
                  <a:pt x="6085" y="6334"/>
                </a:lnTo>
                <a:lnTo>
                  <a:pt x="6120" y="6263"/>
                </a:lnTo>
                <a:lnTo>
                  <a:pt x="6162" y="6189"/>
                </a:lnTo>
                <a:lnTo>
                  <a:pt x="6234" y="6109"/>
                </a:lnTo>
                <a:lnTo>
                  <a:pt x="6250" y="6058"/>
                </a:lnTo>
                <a:lnTo>
                  <a:pt x="6285" y="6006"/>
                </a:lnTo>
                <a:lnTo>
                  <a:pt x="6311" y="6006"/>
                </a:lnTo>
                <a:lnTo>
                  <a:pt x="6363" y="5923"/>
                </a:lnTo>
                <a:lnTo>
                  <a:pt x="6426" y="5881"/>
                </a:lnTo>
                <a:lnTo>
                  <a:pt x="6478" y="5779"/>
                </a:lnTo>
                <a:lnTo>
                  <a:pt x="6488" y="5647"/>
                </a:lnTo>
                <a:lnTo>
                  <a:pt x="6488" y="5596"/>
                </a:lnTo>
                <a:lnTo>
                  <a:pt x="6473" y="5583"/>
                </a:lnTo>
                <a:lnTo>
                  <a:pt x="6488" y="5461"/>
                </a:lnTo>
                <a:lnTo>
                  <a:pt x="6457" y="5419"/>
                </a:lnTo>
                <a:lnTo>
                  <a:pt x="6488" y="5429"/>
                </a:lnTo>
                <a:lnTo>
                  <a:pt x="6493" y="5349"/>
                </a:lnTo>
                <a:lnTo>
                  <a:pt x="6509" y="5288"/>
                </a:lnTo>
                <a:lnTo>
                  <a:pt x="6499" y="5400"/>
                </a:lnTo>
                <a:lnTo>
                  <a:pt x="6519" y="5451"/>
                </a:lnTo>
                <a:lnTo>
                  <a:pt x="6493" y="5544"/>
                </a:lnTo>
                <a:lnTo>
                  <a:pt x="6493" y="5554"/>
                </a:lnTo>
                <a:lnTo>
                  <a:pt x="6545" y="5442"/>
                </a:lnTo>
                <a:lnTo>
                  <a:pt x="6566" y="5390"/>
                </a:lnTo>
                <a:lnTo>
                  <a:pt x="6577" y="5339"/>
                </a:lnTo>
                <a:lnTo>
                  <a:pt x="6566" y="5317"/>
                </a:lnTo>
                <a:lnTo>
                  <a:pt x="6566" y="5246"/>
                </a:lnTo>
                <a:lnTo>
                  <a:pt x="6577" y="5275"/>
                </a:lnTo>
                <a:lnTo>
                  <a:pt x="6587" y="5288"/>
                </a:lnTo>
                <a:lnTo>
                  <a:pt x="6587" y="5317"/>
                </a:lnTo>
                <a:lnTo>
                  <a:pt x="6643" y="5214"/>
                </a:lnTo>
                <a:lnTo>
                  <a:pt x="6669" y="5121"/>
                </a:lnTo>
                <a:lnTo>
                  <a:pt x="6655" y="5111"/>
                </a:lnTo>
                <a:lnTo>
                  <a:pt x="6681" y="5070"/>
                </a:lnTo>
                <a:lnTo>
                  <a:pt x="6674" y="5092"/>
                </a:lnTo>
                <a:lnTo>
                  <a:pt x="6711" y="5092"/>
                </a:lnTo>
                <a:lnTo>
                  <a:pt x="6794" y="5050"/>
                </a:lnTo>
                <a:lnTo>
                  <a:pt x="6784" y="5018"/>
                </a:lnTo>
                <a:lnTo>
                  <a:pt x="6695" y="5050"/>
                </a:lnTo>
                <a:lnTo>
                  <a:pt x="6747" y="5009"/>
                </a:lnTo>
                <a:lnTo>
                  <a:pt x="6784" y="4999"/>
                </a:lnTo>
                <a:lnTo>
                  <a:pt x="6810" y="4999"/>
                </a:lnTo>
                <a:lnTo>
                  <a:pt x="6851" y="4980"/>
                </a:lnTo>
                <a:lnTo>
                  <a:pt x="6877" y="4980"/>
                </a:lnTo>
                <a:lnTo>
                  <a:pt x="6919" y="4957"/>
                </a:lnTo>
                <a:lnTo>
                  <a:pt x="6928" y="4916"/>
                </a:lnTo>
                <a:lnTo>
                  <a:pt x="6919" y="4887"/>
                </a:lnTo>
                <a:lnTo>
                  <a:pt x="6919" y="4938"/>
                </a:lnTo>
                <a:lnTo>
                  <a:pt x="6893" y="4928"/>
                </a:lnTo>
                <a:lnTo>
                  <a:pt x="6888" y="4864"/>
                </a:lnTo>
                <a:lnTo>
                  <a:pt x="6898" y="4794"/>
                </a:lnTo>
                <a:lnTo>
                  <a:pt x="6907" y="4761"/>
                </a:lnTo>
                <a:lnTo>
                  <a:pt x="6954" y="4681"/>
                </a:lnTo>
                <a:lnTo>
                  <a:pt x="7022" y="4640"/>
                </a:lnTo>
                <a:lnTo>
                  <a:pt x="7084" y="4588"/>
                </a:lnTo>
                <a:lnTo>
                  <a:pt x="7152" y="4527"/>
                </a:lnTo>
                <a:lnTo>
                  <a:pt x="7152" y="4486"/>
                </a:lnTo>
                <a:lnTo>
                  <a:pt x="7213" y="4466"/>
                </a:lnTo>
                <a:lnTo>
                  <a:pt x="7303" y="4466"/>
                </a:lnTo>
                <a:lnTo>
                  <a:pt x="7188" y="4579"/>
                </a:lnTo>
                <a:lnTo>
                  <a:pt x="7173" y="4691"/>
                </a:lnTo>
                <a:lnTo>
                  <a:pt x="7213" y="4701"/>
                </a:lnTo>
                <a:lnTo>
                  <a:pt x="7291" y="4598"/>
                </a:lnTo>
                <a:lnTo>
                  <a:pt x="7354" y="4547"/>
                </a:lnTo>
                <a:lnTo>
                  <a:pt x="7484" y="4466"/>
                </a:lnTo>
                <a:lnTo>
                  <a:pt x="7567" y="4383"/>
                </a:lnTo>
                <a:lnTo>
                  <a:pt x="7536" y="4332"/>
                </a:lnTo>
                <a:lnTo>
                  <a:pt x="7550" y="4239"/>
                </a:lnTo>
                <a:lnTo>
                  <a:pt x="7473" y="4383"/>
                </a:lnTo>
                <a:lnTo>
                  <a:pt x="7380" y="4402"/>
                </a:lnTo>
                <a:lnTo>
                  <a:pt x="7317" y="4341"/>
                </a:lnTo>
                <a:lnTo>
                  <a:pt x="7317" y="4239"/>
                </a:lnTo>
                <a:lnTo>
                  <a:pt x="7322" y="4094"/>
                </a:lnTo>
                <a:lnTo>
                  <a:pt x="7390" y="4004"/>
                </a:lnTo>
                <a:lnTo>
                  <a:pt x="7354" y="3940"/>
                </a:lnTo>
                <a:lnTo>
                  <a:pt x="7270" y="3953"/>
                </a:lnTo>
                <a:lnTo>
                  <a:pt x="7141" y="4065"/>
                </a:lnTo>
                <a:lnTo>
                  <a:pt x="7022" y="4239"/>
                </a:lnTo>
                <a:lnTo>
                  <a:pt x="6975" y="4261"/>
                </a:lnTo>
                <a:lnTo>
                  <a:pt x="7058" y="4136"/>
                </a:lnTo>
                <a:lnTo>
                  <a:pt x="7167" y="3963"/>
                </a:lnTo>
                <a:lnTo>
                  <a:pt x="7244" y="3902"/>
                </a:lnTo>
                <a:lnTo>
                  <a:pt x="7307" y="3809"/>
                </a:lnTo>
                <a:lnTo>
                  <a:pt x="7364" y="3799"/>
                </a:lnTo>
                <a:lnTo>
                  <a:pt x="7442" y="3799"/>
                </a:lnTo>
                <a:lnTo>
                  <a:pt x="7550" y="3828"/>
                </a:lnTo>
                <a:lnTo>
                  <a:pt x="7644" y="3809"/>
                </a:lnTo>
                <a:lnTo>
                  <a:pt x="7727" y="3696"/>
                </a:lnTo>
                <a:lnTo>
                  <a:pt x="7821" y="3655"/>
                </a:lnTo>
                <a:lnTo>
                  <a:pt x="7866" y="3603"/>
                </a:lnTo>
                <a:lnTo>
                  <a:pt x="7913" y="3561"/>
                </a:lnTo>
                <a:lnTo>
                  <a:pt x="7934" y="3407"/>
                </a:lnTo>
                <a:lnTo>
                  <a:pt x="7924" y="3366"/>
                </a:lnTo>
                <a:lnTo>
                  <a:pt x="7882" y="3347"/>
                </a:lnTo>
                <a:lnTo>
                  <a:pt x="7882" y="3234"/>
                </a:lnTo>
                <a:lnTo>
                  <a:pt x="7861" y="3193"/>
                </a:lnTo>
                <a:lnTo>
                  <a:pt x="7784" y="3160"/>
                </a:lnTo>
                <a:lnTo>
                  <a:pt x="7753" y="3090"/>
                </a:lnTo>
                <a:lnTo>
                  <a:pt x="7701" y="3016"/>
                </a:lnTo>
                <a:lnTo>
                  <a:pt x="7743" y="2936"/>
                </a:lnTo>
                <a:lnTo>
                  <a:pt x="7717" y="2782"/>
                </a:lnTo>
                <a:lnTo>
                  <a:pt x="7691" y="2628"/>
                </a:lnTo>
                <a:lnTo>
                  <a:pt x="7680" y="2516"/>
                </a:lnTo>
                <a:lnTo>
                  <a:pt x="7633" y="2567"/>
                </a:lnTo>
                <a:lnTo>
                  <a:pt x="7555" y="2708"/>
                </a:lnTo>
                <a:lnTo>
                  <a:pt x="7468" y="2782"/>
                </a:lnTo>
                <a:lnTo>
                  <a:pt x="7447" y="2698"/>
                </a:lnTo>
                <a:lnTo>
                  <a:pt x="7406" y="2689"/>
                </a:lnTo>
                <a:lnTo>
                  <a:pt x="7432" y="2525"/>
                </a:lnTo>
                <a:lnTo>
                  <a:pt x="7463" y="2422"/>
                </a:lnTo>
                <a:lnTo>
                  <a:pt x="7380" y="2413"/>
                </a:lnTo>
                <a:lnTo>
                  <a:pt x="7374" y="2361"/>
                </a:lnTo>
                <a:lnTo>
                  <a:pt x="7338" y="2288"/>
                </a:lnTo>
                <a:lnTo>
                  <a:pt x="7303" y="2246"/>
                </a:lnTo>
                <a:lnTo>
                  <a:pt x="7256" y="2288"/>
                </a:lnTo>
                <a:lnTo>
                  <a:pt x="7209" y="2268"/>
                </a:lnTo>
                <a:lnTo>
                  <a:pt x="7141" y="2236"/>
                </a:lnTo>
                <a:lnTo>
                  <a:pt x="7100" y="2268"/>
                </a:lnTo>
                <a:lnTo>
                  <a:pt x="7058" y="2464"/>
                </a:lnTo>
                <a:lnTo>
                  <a:pt x="7048" y="2576"/>
                </a:lnTo>
                <a:lnTo>
                  <a:pt x="6950" y="2698"/>
                </a:lnTo>
                <a:lnTo>
                  <a:pt x="6985" y="2801"/>
                </a:lnTo>
                <a:lnTo>
                  <a:pt x="6992" y="2904"/>
                </a:lnTo>
                <a:lnTo>
                  <a:pt x="6971" y="2987"/>
                </a:lnTo>
                <a:lnTo>
                  <a:pt x="6919" y="3080"/>
                </a:lnTo>
                <a:lnTo>
                  <a:pt x="6841" y="3170"/>
                </a:lnTo>
                <a:lnTo>
                  <a:pt x="6742" y="3234"/>
                </a:lnTo>
                <a:lnTo>
                  <a:pt x="6763" y="3295"/>
                </a:lnTo>
                <a:lnTo>
                  <a:pt x="6737" y="3501"/>
                </a:lnTo>
                <a:lnTo>
                  <a:pt x="6674" y="3632"/>
                </a:lnTo>
                <a:lnTo>
                  <a:pt x="6629" y="3674"/>
                </a:lnTo>
                <a:lnTo>
                  <a:pt x="6577" y="3552"/>
                </a:lnTo>
                <a:lnTo>
                  <a:pt x="6577" y="3407"/>
                </a:lnTo>
                <a:lnTo>
                  <a:pt x="6596" y="3286"/>
                </a:lnTo>
                <a:lnTo>
                  <a:pt x="6634" y="3170"/>
                </a:lnTo>
                <a:lnTo>
                  <a:pt x="6582" y="3151"/>
                </a:lnTo>
                <a:lnTo>
                  <a:pt x="6504" y="3151"/>
                </a:lnTo>
                <a:lnTo>
                  <a:pt x="6462" y="3090"/>
                </a:lnTo>
                <a:lnTo>
                  <a:pt x="6410" y="3058"/>
                </a:lnTo>
                <a:lnTo>
                  <a:pt x="6396" y="2997"/>
                </a:lnTo>
                <a:lnTo>
                  <a:pt x="6358" y="2945"/>
                </a:lnTo>
                <a:lnTo>
                  <a:pt x="6281" y="2894"/>
                </a:lnTo>
                <a:lnTo>
                  <a:pt x="6203" y="2926"/>
                </a:lnTo>
                <a:lnTo>
                  <a:pt x="6214" y="2824"/>
                </a:lnTo>
                <a:lnTo>
                  <a:pt x="6229" y="2708"/>
                </a:lnTo>
                <a:lnTo>
                  <a:pt x="6167" y="2689"/>
                </a:lnTo>
                <a:lnTo>
                  <a:pt x="6219" y="2535"/>
                </a:lnTo>
                <a:lnTo>
                  <a:pt x="6271" y="2442"/>
                </a:lnTo>
                <a:lnTo>
                  <a:pt x="6370" y="2297"/>
                </a:lnTo>
                <a:lnTo>
                  <a:pt x="6462" y="2207"/>
                </a:lnTo>
                <a:lnTo>
                  <a:pt x="6525" y="2185"/>
                </a:lnTo>
                <a:lnTo>
                  <a:pt x="6556" y="2114"/>
                </a:lnTo>
                <a:lnTo>
                  <a:pt x="6613" y="2063"/>
                </a:lnTo>
                <a:lnTo>
                  <a:pt x="6681" y="2053"/>
                </a:lnTo>
                <a:lnTo>
                  <a:pt x="6763" y="1970"/>
                </a:lnTo>
                <a:lnTo>
                  <a:pt x="6794" y="1919"/>
                </a:lnTo>
                <a:lnTo>
                  <a:pt x="6877" y="1816"/>
                </a:lnTo>
                <a:lnTo>
                  <a:pt x="6907" y="1755"/>
                </a:lnTo>
                <a:lnTo>
                  <a:pt x="6945" y="1797"/>
                </a:lnTo>
                <a:lnTo>
                  <a:pt x="7011" y="1774"/>
                </a:lnTo>
                <a:lnTo>
                  <a:pt x="7131" y="1694"/>
                </a:lnTo>
                <a:lnTo>
                  <a:pt x="7157" y="1630"/>
                </a:lnTo>
                <a:lnTo>
                  <a:pt x="7147" y="1569"/>
                </a:lnTo>
                <a:lnTo>
                  <a:pt x="7204" y="1508"/>
                </a:lnTo>
                <a:lnTo>
                  <a:pt x="7218" y="1457"/>
                </a:lnTo>
                <a:lnTo>
                  <a:pt x="7183" y="1396"/>
                </a:lnTo>
                <a:lnTo>
                  <a:pt x="7126" y="1386"/>
                </a:lnTo>
                <a:lnTo>
                  <a:pt x="7063" y="1373"/>
                </a:lnTo>
                <a:lnTo>
                  <a:pt x="7011" y="1498"/>
                </a:lnTo>
                <a:lnTo>
                  <a:pt x="6945" y="1601"/>
                </a:lnTo>
                <a:lnTo>
                  <a:pt x="6867" y="1681"/>
                </a:lnTo>
                <a:lnTo>
                  <a:pt x="6851" y="1601"/>
                </a:lnTo>
                <a:lnTo>
                  <a:pt x="6898" y="1518"/>
                </a:lnTo>
                <a:lnTo>
                  <a:pt x="6877" y="1447"/>
                </a:lnTo>
                <a:lnTo>
                  <a:pt x="6778" y="1527"/>
                </a:lnTo>
                <a:lnTo>
                  <a:pt x="6825" y="1415"/>
                </a:lnTo>
                <a:lnTo>
                  <a:pt x="6752" y="1396"/>
                </a:lnTo>
                <a:lnTo>
                  <a:pt x="6815" y="1335"/>
                </a:lnTo>
                <a:lnTo>
                  <a:pt x="6815" y="1210"/>
                </a:lnTo>
                <a:lnTo>
                  <a:pt x="6794" y="1158"/>
                </a:lnTo>
                <a:lnTo>
                  <a:pt x="6747" y="1139"/>
                </a:lnTo>
                <a:close/>
                <a:moveTo>
                  <a:pt x="3105" y="1181"/>
                </a:moveTo>
                <a:lnTo>
                  <a:pt x="3093" y="1190"/>
                </a:lnTo>
                <a:lnTo>
                  <a:pt x="3027" y="1261"/>
                </a:lnTo>
                <a:lnTo>
                  <a:pt x="3088" y="1261"/>
                </a:lnTo>
                <a:lnTo>
                  <a:pt x="3157" y="1232"/>
                </a:lnTo>
                <a:lnTo>
                  <a:pt x="3171" y="1210"/>
                </a:lnTo>
                <a:lnTo>
                  <a:pt x="3140" y="1181"/>
                </a:lnTo>
                <a:lnTo>
                  <a:pt x="3105" y="1181"/>
                </a:lnTo>
                <a:close/>
                <a:moveTo>
                  <a:pt x="18507" y="1190"/>
                </a:moveTo>
                <a:lnTo>
                  <a:pt x="18490" y="1232"/>
                </a:lnTo>
                <a:lnTo>
                  <a:pt x="18533" y="1271"/>
                </a:lnTo>
                <a:lnTo>
                  <a:pt x="18575" y="1261"/>
                </a:lnTo>
                <a:lnTo>
                  <a:pt x="18507" y="1190"/>
                </a:lnTo>
                <a:close/>
                <a:moveTo>
                  <a:pt x="6525" y="1344"/>
                </a:moveTo>
                <a:lnTo>
                  <a:pt x="6473" y="1396"/>
                </a:lnTo>
                <a:lnTo>
                  <a:pt x="6415" y="1425"/>
                </a:lnTo>
                <a:lnTo>
                  <a:pt x="6452" y="1476"/>
                </a:lnTo>
                <a:lnTo>
                  <a:pt x="6493" y="1466"/>
                </a:lnTo>
                <a:lnTo>
                  <a:pt x="6540" y="1498"/>
                </a:lnTo>
                <a:lnTo>
                  <a:pt x="6587" y="1457"/>
                </a:lnTo>
                <a:lnTo>
                  <a:pt x="6577" y="1415"/>
                </a:lnTo>
                <a:lnTo>
                  <a:pt x="6571" y="1396"/>
                </a:lnTo>
                <a:lnTo>
                  <a:pt x="6556" y="1373"/>
                </a:lnTo>
                <a:lnTo>
                  <a:pt x="6525" y="1344"/>
                </a:lnTo>
                <a:close/>
                <a:moveTo>
                  <a:pt x="2855" y="1476"/>
                </a:moveTo>
                <a:lnTo>
                  <a:pt x="2497" y="1938"/>
                </a:lnTo>
                <a:lnTo>
                  <a:pt x="2561" y="1899"/>
                </a:lnTo>
                <a:lnTo>
                  <a:pt x="2580" y="1835"/>
                </a:lnTo>
                <a:lnTo>
                  <a:pt x="2658" y="1806"/>
                </a:lnTo>
                <a:lnTo>
                  <a:pt x="2612" y="1858"/>
                </a:lnTo>
                <a:lnTo>
                  <a:pt x="2606" y="1899"/>
                </a:lnTo>
                <a:lnTo>
                  <a:pt x="2674" y="1877"/>
                </a:lnTo>
                <a:lnTo>
                  <a:pt x="2705" y="1899"/>
                </a:lnTo>
                <a:lnTo>
                  <a:pt x="2679" y="1951"/>
                </a:lnTo>
                <a:lnTo>
                  <a:pt x="2716" y="1989"/>
                </a:lnTo>
                <a:lnTo>
                  <a:pt x="2721" y="2031"/>
                </a:lnTo>
                <a:lnTo>
                  <a:pt x="2761" y="2031"/>
                </a:lnTo>
                <a:lnTo>
                  <a:pt x="2799" y="2012"/>
                </a:lnTo>
                <a:lnTo>
                  <a:pt x="2881" y="1887"/>
                </a:lnTo>
                <a:lnTo>
                  <a:pt x="2964" y="1877"/>
                </a:lnTo>
                <a:lnTo>
                  <a:pt x="3046" y="1826"/>
                </a:lnTo>
                <a:lnTo>
                  <a:pt x="3037" y="1713"/>
                </a:lnTo>
                <a:lnTo>
                  <a:pt x="2928" y="1694"/>
                </a:lnTo>
                <a:lnTo>
                  <a:pt x="2876" y="1784"/>
                </a:lnTo>
                <a:lnTo>
                  <a:pt x="2865" y="1755"/>
                </a:lnTo>
                <a:lnTo>
                  <a:pt x="2923" y="1681"/>
                </a:lnTo>
                <a:lnTo>
                  <a:pt x="2891" y="1569"/>
                </a:lnTo>
                <a:lnTo>
                  <a:pt x="2855" y="1476"/>
                </a:lnTo>
                <a:close/>
                <a:moveTo>
                  <a:pt x="7421" y="1559"/>
                </a:moveTo>
                <a:lnTo>
                  <a:pt x="7380" y="1569"/>
                </a:lnTo>
                <a:lnTo>
                  <a:pt x="7338" y="1630"/>
                </a:lnTo>
                <a:lnTo>
                  <a:pt x="7328" y="1694"/>
                </a:lnTo>
                <a:lnTo>
                  <a:pt x="7380" y="1681"/>
                </a:lnTo>
                <a:lnTo>
                  <a:pt x="7421" y="1652"/>
                </a:lnTo>
                <a:lnTo>
                  <a:pt x="7432" y="1643"/>
                </a:lnTo>
                <a:lnTo>
                  <a:pt x="7447" y="1591"/>
                </a:lnTo>
                <a:lnTo>
                  <a:pt x="7421" y="1559"/>
                </a:lnTo>
                <a:close/>
                <a:moveTo>
                  <a:pt x="10064" y="1765"/>
                </a:moveTo>
                <a:lnTo>
                  <a:pt x="9986" y="1826"/>
                </a:lnTo>
                <a:lnTo>
                  <a:pt x="9934" y="1784"/>
                </a:lnTo>
                <a:lnTo>
                  <a:pt x="9857" y="1858"/>
                </a:lnTo>
                <a:lnTo>
                  <a:pt x="9795" y="1774"/>
                </a:lnTo>
                <a:lnTo>
                  <a:pt x="9722" y="1797"/>
                </a:lnTo>
                <a:lnTo>
                  <a:pt x="9687" y="1867"/>
                </a:lnTo>
                <a:lnTo>
                  <a:pt x="9779" y="1899"/>
                </a:lnTo>
                <a:lnTo>
                  <a:pt x="9779" y="1928"/>
                </a:lnTo>
                <a:lnTo>
                  <a:pt x="9696" y="1960"/>
                </a:lnTo>
                <a:lnTo>
                  <a:pt x="9790" y="2012"/>
                </a:lnTo>
                <a:lnTo>
                  <a:pt x="9738" y="2063"/>
                </a:lnTo>
                <a:lnTo>
                  <a:pt x="9868" y="2105"/>
                </a:lnTo>
                <a:lnTo>
                  <a:pt x="9925" y="2124"/>
                </a:lnTo>
                <a:lnTo>
                  <a:pt x="9965" y="2105"/>
                </a:lnTo>
                <a:lnTo>
                  <a:pt x="10106" y="2021"/>
                </a:lnTo>
                <a:lnTo>
                  <a:pt x="10172" y="1928"/>
                </a:lnTo>
                <a:lnTo>
                  <a:pt x="10127" y="1848"/>
                </a:lnTo>
                <a:lnTo>
                  <a:pt x="10142" y="1765"/>
                </a:lnTo>
                <a:lnTo>
                  <a:pt x="10064" y="1765"/>
                </a:lnTo>
                <a:close/>
                <a:moveTo>
                  <a:pt x="6872" y="1858"/>
                </a:moveTo>
                <a:lnTo>
                  <a:pt x="6815" y="1960"/>
                </a:lnTo>
                <a:lnTo>
                  <a:pt x="6778" y="2063"/>
                </a:lnTo>
                <a:lnTo>
                  <a:pt x="6716" y="2114"/>
                </a:lnTo>
                <a:lnTo>
                  <a:pt x="6784" y="2105"/>
                </a:lnTo>
                <a:lnTo>
                  <a:pt x="6773" y="2175"/>
                </a:lnTo>
                <a:lnTo>
                  <a:pt x="6862" y="2114"/>
                </a:lnTo>
                <a:lnTo>
                  <a:pt x="6928" y="2053"/>
                </a:lnTo>
                <a:lnTo>
                  <a:pt x="6940" y="2105"/>
                </a:lnTo>
                <a:lnTo>
                  <a:pt x="7001" y="2134"/>
                </a:lnTo>
                <a:lnTo>
                  <a:pt x="7058" y="2092"/>
                </a:lnTo>
                <a:lnTo>
                  <a:pt x="7037" y="2053"/>
                </a:lnTo>
                <a:lnTo>
                  <a:pt x="7001" y="2063"/>
                </a:lnTo>
                <a:lnTo>
                  <a:pt x="7011" y="2012"/>
                </a:lnTo>
                <a:lnTo>
                  <a:pt x="6975" y="1970"/>
                </a:lnTo>
                <a:lnTo>
                  <a:pt x="6933" y="1928"/>
                </a:lnTo>
                <a:lnTo>
                  <a:pt x="6919" y="1899"/>
                </a:lnTo>
                <a:lnTo>
                  <a:pt x="6893" y="1919"/>
                </a:lnTo>
                <a:lnTo>
                  <a:pt x="6898" y="1867"/>
                </a:lnTo>
                <a:lnTo>
                  <a:pt x="6872" y="1858"/>
                </a:lnTo>
                <a:close/>
                <a:moveTo>
                  <a:pt x="2778" y="2092"/>
                </a:moveTo>
                <a:lnTo>
                  <a:pt x="2747" y="2134"/>
                </a:lnTo>
                <a:lnTo>
                  <a:pt x="2752" y="2143"/>
                </a:lnTo>
                <a:lnTo>
                  <a:pt x="2794" y="2134"/>
                </a:lnTo>
                <a:lnTo>
                  <a:pt x="2799" y="2166"/>
                </a:lnTo>
                <a:lnTo>
                  <a:pt x="2820" y="2185"/>
                </a:lnTo>
                <a:lnTo>
                  <a:pt x="2871" y="2166"/>
                </a:lnTo>
                <a:lnTo>
                  <a:pt x="2881" y="2143"/>
                </a:lnTo>
                <a:lnTo>
                  <a:pt x="2846" y="2134"/>
                </a:lnTo>
                <a:lnTo>
                  <a:pt x="2829" y="2105"/>
                </a:lnTo>
                <a:lnTo>
                  <a:pt x="2794" y="2114"/>
                </a:lnTo>
                <a:lnTo>
                  <a:pt x="2778" y="2092"/>
                </a:lnTo>
                <a:close/>
                <a:moveTo>
                  <a:pt x="6877" y="2195"/>
                </a:moveTo>
                <a:lnTo>
                  <a:pt x="6825" y="2246"/>
                </a:lnTo>
                <a:lnTo>
                  <a:pt x="6825" y="2288"/>
                </a:lnTo>
                <a:lnTo>
                  <a:pt x="6856" y="2288"/>
                </a:lnTo>
                <a:lnTo>
                  <a:pt x="6933" y="2217"/>
                </a:lnTo>
                <a:lnTo>
                  <a:pt x="6940" y="2195"/>
                </a:lnTo>
                <a:lnTo>
                  <a:pt x="6877" y="2195"/>
                </a:lnTo>
                <a:close/>
                <a:moveTo>
                  <a:pt x="7011" y="2259"/>
                </a:moveTo>
                <a:lnTo>
                  <a:pt x="6985" y="2297"/>
                </a:lnTo>
                <a:lnTo>
                  <a:pt x="6980" y="2310"/>
                </a:lnTo>
                <a:lnTo>
                  <a:pt x="6980" y="2339"/>
                </a:lnTo>
                <a:lnTo>
                  <a:pt x="6996" y="2349"/>
                </a:lnTo>
                <a:lnTo>
                  <a:pt x="7037" y="2288"/>
                </a:lnTo>
                <a:lnTo>
                  <a:pt x="7032" y="2259"/>
                </a:lnTo>
                <a:lnTo>
                  <a:pt x="7011" y="2259"/>
                </a:lnTo>
                <a:close/>
                <a:moveTo>
                  <a:pt x="2756" y="2503"/>
                </a:moveTo>
                <a:lnTo>
                  <a:pt x="2700" y="2525"/>
                </a:lnTo>
                <a:lnTo>
                  <a:pt x="2705" y="2567"/>
                </a:lnTo>
                <a:lnTo>
                  <a:pt x="2726" y="2586"/>
                </a:lnTo>
                <a:lnTo>
                  <a:pt x="2768" y="2567"/>
                </a:lnTo>
                <a:lnTo>
                  <a:pt x="2794" y="2516"/>
                </a:lnTo>
                <a:lnTo>
                  <a:pt x="2756" y="2503"/>
                </a:lnTo>
                <a:close/>
                <a:moveTo>
                  <a:pt x="10556" y="2730"/>
                </a:moveTo>
                <a:lnTo>
                  <a:pt x="10516" y="2833"/>
                </a:lnTo>
                <a:lnTo>
                  <a:pt x="10495" y="2955"/>
                </a:lnTo>
                <a:lnTo>
                  <a:pt x="10516" y="3029"/>
                </a:lnTo>
                <a:lnTo>
                  <a:pt x="10521" y="3151"/>
                </a:lnTo>
                <a:lnTo>
                  <a:pt x="10547" y="3090"/>
                </a:lnTo>
                <a:lnTo>
                  <a:pt x="10561" y="3119"/>
                </a:lnTo>
                <a:lnTo>
                  <a:pt x="10542" y="3183"/>
                </a:lnTo>
                <a:lnTo>
                  <a:pt x="10556" y="3212"/>
                </a:lnTo>
                <a:lnTo>
                  <a:pt x="10613" y="3234"/>
                </a:lnTo>
                <a:lnTo>
                  <a:pt x="10650" y="3314"/>
                </a:lnTo>
                <a:lnTo>
                  <a:pt x="10639" y="3398"/>
                </a:lnTo>
                <a:lnTo>
                  <a:pt x="10568" y="3375"/>
                </a:lnTo>
                <a:lnTo>
                  <a:pt x="10556" y="3468"/>
                </a:lnTo>
                <a:lnTo>
                  <a:pt x="10582" y="3542"/>
                </a:lnTo>
                <a:lnTo>
                  <a:pt x="10525" y="3581"/>
                </a:lnTo>
                <a:lnTo>
                  <a:pt x="10542" y="3632"/>
                </a:lnTo>
                <a:lnTo>
                  <a:pt x="10624" y="3655"/>
                </a:lnTo>
                <a:lnTo>
                  <a:pt x="10577" y="3674"/>
                </a:lnTo>
                <a:lnTo>
                  <a:pt x="10495" y="3818"/>
                </a:lnTo>
                <a:lnTo>
                  <a:pt x="10525" y="3837"/>
                </a:lnTo>
                <a:lnTo>
                  <a:pt x="10561" y="3799"/>
                </a:lnTo>
                <a:lnTo>
                  <a:pt x="10608" y="3809"/>
                </a:lnTo>
                <a:lnTo>
                  <a:pt x="10645" y="3748"/>
                </a:lnTo>
                <a:lnTo>
                  <a:pt x="10671" y="3776"/>
                </a:lnTo>
                <a:lnTo>
                  <a:pt x="10759" y="3735"/>
                </a:lnTo>
                <a:lnTo>
                  <a:pt x="10832" y="3735"/>
                </a:lnTo>
                <a:lnTo>
                  <a:pt x="10879" y="3664"/>
                </a:lnTo>
                <a:lnTo>
                  <a:pt x="10857" y="3603"/>
                </a:lnTo>
                <a:lnTo>
                  <a:pt x="10883" y="3561"/>
                </a:lnTo>
                <a:lnTo>
                  <a:pt x="10888" y="3478"/>
                </a:lnTo>
                <a:lnTo>
                  <a:pt x="10827" y="3459"/>
                </a:lnTo>
                <a:lnTo>
                  <a:pt x="10811" y="3407"/>
                </a:lnTo>
                <a:lnTo>
                  <a:pt x="10780" y="3253"/>
                </a:lnTo>
                <a:lnTo>
                  <a:pt x="10743" y="3234"/>
                </a:lnTo>
                <a:lnTo>
                  <a:pt x="10697" y="3067"/>
                </a:lnTo>
                <a:lnTo>
                  <a:pt x="10645" y="3058"/>
                </a:lnTo>
                <a:lnTo>
                  <a:pt x="10691" y="2945"/>
                </a:lnTo>
                <a:lnTo>
                  <a:pt x="10702" y="2843"/>
                </a:lnTo>
                <a:lnTo>
                  <a:pt x="10650" y="2843"/>
                </a:lnTo>
                <a:lnTo>
                  <a:pt x="10598" y="2862"/>
                </a:lnTo>
                <a:lnTo>
                  <a:pt x="10655" y="2730"/>
                </a:lnTo>
                <a:lnTo>
                  <a:pt x="10594" y="2740"/>
                </a:lnTo>
                <a:lnTo>
                  <a:pt x="10556" y="2730"/>
                </a:lnTo>
                <a:close/>
                <a:moveTo>
                  <a:pt x="3228" y="2811"/>
                </a:moveTo>
                <a:lnTo>
                  <a:pt x="3192" y="2833"/>
                </a:lnTo>
                <a:lnTo>
                  <a:pt x="3124" y="2875"/>
                </a:lnTo>
                <a:lnTo>
                  <a:pt x="3098" y="2936"/>
                </a:lnTo>
                <a:lnTo>
                  <a:pt x="3110" y="2965"/>
                </a:lnTo>
                <a:lnTo>
                  <a:pt x="3182" y="2913"/>
                </a:lnTo>
                <a:lnTo>
                  <a:pt x="3260" y="2852"/>
                </a:lnTo>
                <a:lnTo>
                  <a:pt x="3260" y="2824"/>
                </a:lnTo>
                <a:lnTo>
                  <a:pt x="3228" y="2811"/>
                </a:lnTo>
                <a:close/>
                <a:moveTo>
                  <a:pt x="10457" y="3160"/>
                </a:moveTo>
                <a:lnTo>
                  <a:pt x="10417" y="3170"/>
                </a:lnTo>
                <a:lnTo>
                  <a:pt x="10375" y="3234"/>
                </a:lnTo>
                <a:lnTo>
                  <a:pt x="10302" y="3337"/>
                </a:lnTo>
                <a:lnTo>
                  <a:pt x="10328" y="3459"/>
                </a:lnTo>
                <a:lnTo>
                  <a:pt x="10283" y="3603"/>
                </a:lnTo>
                <a:lnTo>
                  <a:pt x="10354" y="3622"/>
                </a:lnTo>
                <a:lnTo>
                  <a:pt x="10448" y="3542"/>
                </a:lnTo>
                <a:lnTo>
                  <a:pt x="10490" y="3427"/>
                </a:lnTo>
                <a:lnTo>
                  <a:pt x="10483" y="3337"/>
                </a:lnTo>
                <a:lnTo>
                  <a:pt x="10509" y="3244"/>
                </a:lnTo>
                <a:lnTo>
                  <a:pt x="10457" y="3160"/>
                </a:lnTo>
                <a:close/>
                <a:moveTo>
                  <a:pt x="4000" y="3295"/>
                </a:moveTo>
                <a:lnTo>
                  <a:pt x="3979" y="3337"/>
                </a:lnTo>
                <a:lnTo>
                  <a:pt x="3970" y="3398"/>
                </a:lnTo>
                <a:lnTo>
                  <a:pt x="3974" y="3427"/>
                </a:lnTo>
                <a:lnTo>
                  <a:pt x="3970" y="3491"/>
                </a:lnTo>
                <a:lnTo>
                  <a:pt x="3979" y="3552"/>
                </a:lnTo>
                <a:lnTo>
                  <a:pt x="4000" y="3552"/>
                </a:lnTo>
                <a:lnTo>
                  <a:pt x="3995" y="3449"/>
                </a:lnTo>
                <a:lnTo>
                  <a:pt x="4073" y="3305"/>
                </a:lnTo>
                <a:lnTo>
                  <a:pt x="4021" y="3314"/>
                </a:lnTo>
                <a:lnTo>
                  <a:pt x="4000" y="3295"/>
                </a:lnTo>
                <a:close/>
                <a:moveTo>
                  <a:pt x="7892" y="3622"/>
                </a:moveTo>
                <a:lnTo>
                  <a:pt x="7840" y="3664"/>
                </a:lnTo>
                <a:lnTo>
                  <a:pt x="7795" y="3748"/>
                </a:lnTo>
                <a:lnTo>
                  <a:pt x="7706" y="3953"/>
                </a:lnTo>
                <a:lnTo>
                  <a:pt x="7649" y="4033"/>
                </a:lnTo>
                <a:lnTo>
                  <a:pt x="7665" y="4065"/>
                </a:lnTo>
                <a:lnTo>
                  <a:pt x="7623" y="4117"/>
                </a:lnTo>
                <a:lnTo>
                  <a:pt x="7628" y="4158"/>
                </a:lnTo>
                <a:lnTo>
                  <a:pt x="7732" y="4158"/>
                </a:lnTo>
                <a:lnTo>
                  <a:pt x="7788" y="4145"/>
                </a:lnTo>
                <a:lnTo>
                  <a:pt x="7835" y="4187"/>
                </a:lnTo>
                <a:lnTo>
                  <a:pt x="7788" y="4248"/>
                </a:lnTo>
                <a:lnTo>
                  <a:pt x="7821" y="4248"/>
                </a:lnTo>
                <a:lnTo>
                  <a:pt x="7899" y="4136"/>
                </a:lnTo>
                <a:lnTo>
                  <a:pt x="7913" y="4158"/>
                </a:lnTo>
                <a:lnTo>
                  <a:pt x="7887" y="4261"/>
                </a:lnTo>
                <a:lnTo>
                  <a:pt x="7918" y="4290"/>
                </a:lnTo>
                <a:lnTo>
                  <a:pt x="7944" y="4280"/>
                </a:lnTo>
                <a:lnTo>
                  <a:pt x="7981" y="4168"/>
                </a:lnTo>
                <a:lnTo>
                  <a:pt x="7976" y="4084"/>
                </a:lnTo>
                <a:lnTo>
                  <a:pt x="7981" y="4014"/>
                </a:lnTo>
                <a:lnTo>
                  <a:pt x="7939" y="4033"/>
                </a:lnTo>
                <a:lnTo>
                  <a:pt x="7970" y="3940"/>
                </a:lnTo>
                <a:lnTo>
                  <a:pt x="7924" y="3902"/>
                </a:lnTo>
                <a:lnTo>
                  <a:pt x="7892" y="3930"/>
                </a:lnTo>
                <a:lnTo>
                  <a:pt x="7852" y="3889"/>
                </a:lnTo>
                <a:lnTo>
                  <a:pt x="7878" y="3850"/>
                </a:lnTo>
                <a:lnTo>
                  <a:pt x="7847" y="3818"/>
                </a:lnTo>
                <a:lnTo>
                  <a:pt x="7805" y="3860"/>
                </a:lnTo>
                <a:lnTo>
                  <a:pt x="7856" y="3748"/>
                </a:lnTo>
                <a:lnTo>
                  <a:pt x="7899" y="3664"/>
                </a:lnTo>
                <a:lnTo>
                  <a:pt x="7913" y="3632"/>
                </a:lnTo>
                <a:lnTo>
                  <a:pt x="7892" y="3622"/>
                </a:lnTo>
                <a:close/>
                <a:moveTo>
                  <a:pt x="4073" y="3735"/>
                </a:moveTo>
                <a:lnTo>
                  <a:pt x="4057" y="3767"/>
                </a:lnTo>
                <a:lnTo>
                  <a:pt x="4052" y="3837"/>
                </a:lnTo>
                <a:lnTo>
                  <a:pt x="4099" y="3860"/>
                </a:lnTo>
                <a:lnTo>
                  <a:pt x="4094" y="3902"/>
                </a:lnTo>
                <a:lnTo>
                  <a:pt x="4125" y="3940"/>
                </a:lnTo>
                <a:lnTo>
                  <a:pt x="4125" y="3991"/>
                </a:lnTo>
                <a:lnTo>
                  <a:pt x="4193" y="4056"/>
                </a:lnTo>
                <a:lnTo>
                  <a:pt x="4229" y="4033"/>
                </a:lnTo>
                <a:lnTo>
                  <a:pt x="4229" y="3963"/>
                </a:lnTo>
                <a:lnTo>
                  <a:pt x="4198" y="3911"/>
                </a:lnTo>
                <a:lnTo>
                  <a:pt x="4193" y="3850"/>
                </a:lnTo>
                <a:lnTo>
                  <a:pt x="4187" y="3799"/>
                </a:lnTo>
                <a:lnTo>
                  <a:pt x="4146" y="3786"/>
                </a:lnTo>
                <a:lnTo>
                  <a:pt x="4120" y="3767"/>
                </a:lnTo>
                <a:lnTo>
                  <a:pt x="4073" y="3735"/>
                </a:lnTo>
                <a:close/>
                <a:moveTo>
                  <a:pt x="7416" y="3837"/>
                </a:moveTo>
                <a:lnTo>
                  <a:pt x="7400" y="3860"/>
                </a:lnTo>
                <a:lnTo>
                  <a:pt x="7437" y="3921"/>
                </a:lnTo>
                <a:lnTo>
                  <a:pt x="7499" y="3963"/>
                </a:lnTo>
                <a:lnTo>
                  <a:pt x="7524" y="3953"/>
                </a:lnTo>
                <a:lnTo>
                  <a:pt x="7524" y="3930"/>
                </a:lnTo>
                <a:lnTo>
                  <a:pt x="7484" y="3879"/>
                </a:lnTo>
                <a:lnTo>
                  <a:pt x="7416" y="3837"/>
                </a:lnTo>
                <a:close/>
                <a:moveTo>
                  <a:pt x="7359" y="4229"/>
                </a:moveTo>
                <a:lnTo>
                  <a:pt x="7333" y="4271"/>
                </a:lnTo>
                <a:lnTo>
                  <a:pt x="7338" y="4322"/>
                </a:lnTo>
                <a:lnTo>
                  <a:pt x="7400" y="4373"/>
                </a:lnTo>
                <a:lnTo>
                  <a:pt x="7421" y="4364"/>
                </a:lnTo>
                <a:lnTo>
                  <a:pt x="7458" y="4312"/>
                </a:lnTo>
                <a:lnTo>
                  <a:pt x="7406" y="4312"/>
                </a:lnTo>
                <a:lnTo>
                  <a:pt x="7369" y="4290"/>
                </a:lnTo>
                <a:lnTo>
                  <a:pt x="7359" y="4229"/>
                </a:lnTo>
                <a:close/>
                <a:moveTo>
                  <a:pt x="13552" y="4248"/>
                </a:moveTo>
                <a:lnTo>
                  <a:pt x="13604" y="4280"/>
                </a:lnTo>
                <a:lnTo>
                  <a:pt x="13656" y="4271"/>
                </a:lnTo>
                <a:lnTo>
                  <a:pt x="13677" y="4351"/>
                </a:lnTo>
                <a:lnTo>
                  <a:pt x="13682" y="4486"/>
                </a:lnTo>
                <a:lnTo>
                  <a:pt x="13630" y="4466"/>
                </a:lnTo>
                <a:lnTo>
                  <a:pt x="13588" y="4486"/>
                </a:lnTo>
                <a:lnTo>
                  <a:pt x="13599" y="4588"/>
                </a:lnTo>
                <a:lnTo>
                  <a:pt x="13541" y="4579"/>
                </a:lnTo>
                <a:lnTo>
                  <a:pt x="13548" y="4620"/>
                </a:lnTo>
                <a:lnTo>
                  <a:pt x="13583" y="4649"/>
                </a:lnTo>
                <a:lnTo>
                  <a:pt x="13625" y="4774"/>
                </a:lnTo>
                <a:lnTo>
                  <a:pt x="13692" y="4813"/>
                </a:lnTo>
                <a:lnTo>
                  <a:pt x="13708" y="4864"/>
                </a:lnTo>
                <a:lnTo>
                  <a:pt x="13703" y="4916"/>
                </a:lnTo>
                <a:lnTo>
                  <a:pt x="13708" y="4948"/>
                </a:lnTo>
                <a:lnTo>
                  <a:pt x="13734" y="5041"/>
                </a:lnTo>
                <a:lnTo>
                  <a:pt x="13729" y="4938"/>
                </a:lnTo>
                <a:lnTo>
                  <a:pt x="13769" y="4906"/>
                </a:lnTo>
                <a:lnTo>
                  <a:pt x="13795" y="4989"/>
                </a:lnTo>
                <a:lnTo>
                  <a:pt x="13847" y="5070"/>
                </a:lnTo>
                <a:lnTo>
                  <a:pt x="13807" y="5111"/>
                </a:lnTo>
                <a:lnTo>
                  <a:pt x="13748" y="5082"/>
                </a:lnTo>
                <a:lnTo>
                  <a:pt x="13748" y="5195"/>
                </a:lnTo>
                <a:lnTo>
                  <a:pt x="13786" y="5204"/>
                </a:lnTo>
                <a:lnTo>
                  <a:pt x="13781" y="5297"/>
                </a:lnTo>
                <a:lnTo>
                  <a:pt x="13826" y="5339"/>
                </a:lnTo>
                <a:lnTo>
                  <a:pt x="13833" y="5480"/>
                </a:lnTo>
                <a:lnTo>
                  <a:pt x="13852" y="5573"/>
                </a:lnTo>
                <a:lnTo>
                  <a:pt x="13852" y="5605"/>
                </a:lnTo>
                <a:lnTo>
                  <a:pt x="13769" y="5634"/>
                </a:lnTo>
                <a:lnTo>
                  <a:pt x="13687" y="5615"/>
                </a:lnTo>
                <a:lnTo>
                  <a:pt x="13640" y="5544"/>
                </a:lnTo>
                <a:lnTo>
                  <a:pt x="13583" y="5512"/>
                </a:lnTo>
                <a:lnTo>
                  <a:pt x="13557" y="5410"/>
                </a:lnTo>
                <a:lnTo>
                  <a:pt x="13548" y="5339"/>
                </a:lnTo>
                <a:lnTo>
                  <a:pt x="13562" y="5307"/>
                </a:lnTo>
                <a:lnTo>
                  <a:pt x="13567" y="5256"/>
                </a:lnTo>
                <a:lnTo>
                  <a:pt x="13567" y="5153"/>
                </a:lnTo>
                <a:lnTo>
                  <a:pt x="13614" y="5143"/>
                </a:lnTo>
                <a:lnTo>
                  <a:pt x="13593" y="5102"/>
                </a:lnTo>
                <a:lnTo>
                  <a:pt x="13567" y="5092"/>
                </a:lnTo>
                <a:lnTo>
                  <a:pt x="13531" y="4999"/>
                </a:lnTo>
                <a:lnTo>
                  <a:pt x="13489" y="4948"/>
                </a:lnTo>
                <a:lnTo>
                  <a:pt x="13412" y="4794"/>
                </a:lnTo>
                <a:lnTo>
                  <a:pt x="13407" y="4701"/>
                </a:lnTo>
                <a:lnTo>
                  <a:pt x="13345" y="4579"/>
                </a:lnTo>
                <a:lnTo>
                  <a:pt x="13381" y="4444"/>
                </a:lnTo>
                <a:lnTo>
                  <a:pt x="13433" y="4425"/>
                </a:lnTo>
                <a:lnTo>
                  <a:pt x="13449" y="4341"/>
                </a:lnTo>
                <a:lnTo>
                  <a:pt x="13496" y="4312"/>
                </a:lnTo>
                <a:lnTo>
                  <a:pt x="13552" y="4248"/>
                </a:lnTo>
                <a:close/>
                <a:moveTo>
                  <a:pt x="12893" y="4261"/>
                </a:moveTo>
                <a:lnTo>
                  <a:pt x="12900" y="4290"/>
                </a:lnTo>
                <a:lnTo>
                  <a:pt x="12827" y="4341"/>
                </a:lnTo>
                <a:lnTo>
                  <a:pt x="12863" y="4393"/>
                </a:lnTo>
                <a:lnTo>
                  <a:pt x="12827" y="4505"/>
                </a:lnTo>
                <a:lnTo>
                  <a:pt x="12790" y="4527"/>
                </a:lnTo>
                <a:lnTo>
                  <a:pt x="12841" y="4607"/>
                </a:lnTo>
                <a:lnTo>
                  <a:pt x="12909" y="4659"/>
                </a:lnTo>
                <a:lnTo>
                  <a:pt x="12992" y="4774"/>
                </a:lnTo>
                <a:lnTo>
                  <a:pt x="13018" y="4813"/>
                </a:lnTo>
                <a:lnTo>
                  <a:pt x="13049" y="4835"/>
                </a:lnTo>
                <a:lnTo>
                  <a:pt x="13086" y="4887"/>
                </a:lnTo>
                <a:lnTo>
                  <a:pt x="13107" y="4980"/>
                </a:lnTo>
                <a:lnTo>
                  <a:pt x="13101" y="5041"/>
                </a:lnTo>
                <a:lnTo>
                  <a:pt x="13044" y="5111"/>
                </a:lnTo>
                <a:lnTo>
                  <a:pt x="12997" y="5102"/>
                </a:lnTo>
                <a:lnTo>
                  <a:pt x="12935" y="5121"/>
                </a:lnTo>
                <a:lnTo>
                  <a:pt x="12853" y="5070"/>
                </a:lnTo>
                <a:lnTo>
                  <a:pt x="12749" y="4980"/>
                </a:lnTo>
                <a:lnTo>
                  <a:pt x="12655" y="4980"/>
                </a:lnTo>
                <a:lnTo>
                  <a:pt x="12594" y="5018"/>
                </a:lnTo>
                <a:lnTo>
                  <a:pt x="12530" y="5111"/>
                </a:lnTo>
                <a:lnTo>
                  <a:pt x="12422" y="5092"/>
                </a:lnTo>
                <a:lnTo>
                  <a:pt x="12407" y="5195"/>
                </a:lnTo>
                <a:lnTo>
                  <a:pt x="12318" y="5204"/>
                </a:lnTo>
                <a:lnTo>
                  <a:pt x="12262" y="5339"/>
                </a:lnTo>
                <a:lnTo>
                  <a:pt x="12304" y="5400"/>
                </a:lnTo>
                <a:lnTo>
                  <a:pt x="12283" y="5503"/>
                </a:lnTo>
                <a:lnTo>
                  <a:pt x="12330" y="5573"/>
                </a:lnTo>
                <a:lnTo>
                  <a:pt x="12370" y="5708"/>
                </a:lnTo>
                <a:lnTo>
                  <a:pt x="12433" y="5708"/>
                </a:lnTo>
                <a:lnTo>
                  <a:pt x="12490" y="5779"/>
                </a:lnTo>
                <a:lnTo>
                  <a:pt x="12526" y="5759"/>
                </a:lnTo>
                <a:lnTo>
                  <a:pt x="12537" y="5708"/>
                </a:lnTo>
                <a:lnTo>
                  <a:pt x="12599" y="5708"/>
                </a:lnTo>
                <a:lnTo>
                  <a:pt x="12650" y="5779"/>
                </a:lnTo>
                <a:lnTo>
                  <a:pt x="12738" y="5769"/>
                </a:lnTo>
                <a:lnTo>
                  <a:pt x="12775" y="5686"/>
                </a:lnTo>
                <a:lnTo>
                  <a:pt x="12827" y="5718"/>
                </a:lnTo>
                <a:lnTo>
                  <a:pt x="12863" y="5708"/>
                </a:lnTo>
                <a:lnTo>
                  <a:pt x="12841" y="5759"/>
                </a:lnTo>
                <a:lnTo>
                  <a:pt x="12867" y="5820"/>
                </a:lnTo>
                <a:lnTo>
                  <a:pt x="12858" y="5872"/>
                </a:lnTo>
                <a:lnTo>
                  <a:pt x="12867" y="5974"/>
                </a:lnTo>
                <a:lnTo>
                  <a:pt x="12848" y="6067"/>
                </a:lnTo>
                <a:lnTo>
                  <a:pt x="12832" y="6180"/>
                </a:lnTo>
                <a:lnTo>
                  <a:pt x="12827" y="6212"/>
                </a:lnTo>
                <a:lnTo>
                  <a:pt x="12822" y="6314"/>
                </a:lnTo>
                <a:lnTo>
                  <a:pt x="12811" y="6375"/>
                </a:lnTo>
                <a:lnTo>
                  <a:pt x="12816" y="6385"/>
                </a:lnTo>
                <a:lnTo>
                  <a:pt x="12801" y="6427"/>
                </a:lnTo>
                <a:lnTo>
                  <a:pt x="12775" y="6456"/>
                </a:lnTo>
                <a:lnTo>
                  <a:pt x="12728" y="6446"/>
                </a:lnTo>
                <a:lnTo>
                  <a:pt x="12681" y="6417"/>
                </a:lnTo>
                <a:lnTo>
                  <a:pt x="12671" y="6456"/>
                </a:lnTo>
                <a:lnTo>
                  <a:pt x="12650" y="6385"/>
                </a:lnTo>
                <a:lnTo>
                  <a:pt x="12608" y="6366"/>
                </a:lnTo>
                <a:lnTo>
                  <a:pt x="12556" y="6375"/>
                </a:lnTo>
                <a:lnTo>
                  <a:pt x="12537" y="6417"/>
                </a:lnTo>
                <a:lnTo>
                  <a:pt x="12495" y="6456"/>
                </a:lnTo>
                <a:lnTo>
                  <a:pt x="12469" y="6436"/>
                </a:lnTo>
                <a:lnTo>
                  <a:pt x="12412" y="6395"/>
                </a:lnTo>
                <a:lnTo>
                  <a:pt x="12356" y="6353"/>
                </a:lnTo>
                <a:lnTo>
                  <a:pt x="12278" y="6353"/>
                </a:lnTo>
                <a:lnTo>
                  <a:pt x="12262" y="6314"/>
                </a:lnTo>
                <a:lnTo>
                  <a:pt x="12205" y="6292"/>
                </a:lnTo>
                <a:lnTo>
                  <a:pt x="12184" y="6273"/>
                </a:lnTo>
                <a:lnTo>
                  <a:pt x="12163" y="6273"/>
                </a:lnTo>
                <a:lnTo>
                  <a:pt x="12142" y="6212"/>
                </a:lnTo>
                <a:lnTo>
                  <a:pt x="12064" y="6180"/>
                </a:lnTo>
                <a:lnTo>
                  <a:pt x="12024" y="6199"/>
                </a:lnTo>
                <a:lnTo>
                  <a:pt x="11981" y="6263"/>
                </a:lnTo>
                <a:lnTo>
                  <a:pt x="11967" y="6324"/>
                </a:lnTo>
                <a:lnTo>
                  <a:pt x="11981" y="6427"/>
                </a:lnTo>
                <a:lnTo>
                  <a:pt x="11956" y="6488"/>
                </a:lnTo>
                <a:lnTo>
                  <a:pt x="11930" y="6520"/>
                </a:lnTo>
                <a:lnTo>
                  <a:pt x="11868" y="6446"/>
                </a:lnTo>
                <a:lnTo>
                  <a:pt x="11785" y="6385"/>
                </a:lnTo>
                <a:lnTo>
                  <a:pt x="11734" y="6353"/>
                </a:lnTo>
                <a:lnTo>
                  <a:pt x="11701" y="6231"/>
                </a:lnTo>
                <a:lnTo>
                  <a:pt x="11624" y="6170"/>
                </a:lnTo>
                <a:lnTo>
                  <a:pt x="11578" y="6148"/>
                </a:lnTo>
                <a:lnTo>
                  <a:pt x="11552" y="6160"/>
                </a:lnTo>
                <a:lnTo>
                  <a:pt x="11484" y="6109"/>
                </a:lnTo>
                <a:lnTo>
                  <a:pt x="11463" y="6087"/>
                </a:lnTo>
                <a:lnTo>
                  <a:pt x="11449" y="6026"/>
                </a:lnTo>
                <a:lnTo>
                  <a:pt x="11416" y="6026"/>
                </a:lnTo>
                <a:lnTo>
                  <a:pt x="11407" y="5955"/>
                </a:lnTo>
                <a:lnTo>
                  <a:pt x="11442" y="5881"/>
                </a:lnTo>
                <a:lnTo>
                  <a:pt x="11449" y="5769"/>
                </a:lnTo>
                <a:lnTo>
                  <a:pt x="11428" y="5737"/>
                </a:lnTo>
                <a:lnTo>
                  <a:pt x="11428" y="5676"/>
                </a:lnTo>
                <a:lnTo>
                  <a:pt x="11453" y="5615"/>
                </a:lnTo>
                <a:lnTo>
                  <a:pt x="11449" y="5583"/>
                </a:lnTo>
                <a:lnTo>
                  <a:pt x="11402" y="5634"/>
                </a:lnTo>
                <a:lnTo>
                  <a:pt x="11402" y="5564"/>
                </a:lnTo>
                <a:lnTo>
                  <a:pt x="11360" y="5544"/>
                </a:lnTo>
                <a:lnTo>
                  <a:pt x="11298" y="5596"/>
                </a:lnTo>
                <a:lnTo>
                  <a:pt x="11261" y="5605"/>
                </a:lnTo>
                <a:lnTo>
                  <a:pt x="11235" y="5573"/>
                </a:lnTo>
                <a:lnTo>
                  <a:pt x="11173" y="5573"/>
                </a:lnTo>
                <a:lnTo>
                  <a:pt x="11121" y="5625"/>
                </a:lnTo>
                <a:lnTo>
                  <a:pt x="11091" y="5605"/>
                </a:lnTo>
                <a:lnTo>
                  <a:pt x="10997" y="5615"/>
                </a:lnTo>
                <a:lnTo>
                  <a:pt x="10898" y="5634"/>
                </a:lnTo>
                <a:lnTo>
                  <a:pt x="10841" y="5676"/>
                </a:lnTo>
                <a:lnTo>
                  <a:pt x="10806" y="5727"/>
                </a:lnTo>
                <a:lnTo>
                  <a:pt x="10743" y="5750"/>
                </a:lnTo>
                <a:lnTo>
                  <a:pt x="10686" y="5820"/>
                </a:lnTo>
                <a:lnTo>
                  <a:pt x="10660" y="5820"/>
                </a:lnTo>
                <a:lnTo>
                  <a:pt x="10603" y="5788"/>
                </a:lnTo>
                <a:lnTo>
                  <a:pt x="10551" y="5801"/>
                </a:lnTo>
                <a:lnTo>
                  <a:pt x="10516" y="5737"/>
                </a:lnTo>
                <a:lnTo>
                  <a:pt x="10504" y="5737"/>
                </a:lnTo>
                <a:lnTo>
                  <a:pt x="10516" y="5708"/>
                </a:lnTo>
                <a:lnTo>
                  <a:pt x="10551" y="5657"/>
                </a:lnTo>
                <a:lnTo>
                  <a:pt x="10603" y="5657"/>
                </a:lnTo>
                <a:lnTo>
                  <a:pt x="10676" y="5657"/>
                </a:lnTo>
                <a:lnTo>
                  <a:pt x="10717" y="5554"/>
                </a:lnTo>
                <a:lnTo>
                  <a:pt x="10759" y="5522"/>
                </a:lnTo>
                <a:lnTo>
                  <a:pt x="10768" y="5429"/>
                </a:lnTo>
                <a:lnTo>
                  <a:pt x="10801" y="5368"/>
                </a:lnTo>
                <a:lnTo>
                  <a:pt x="10780" y="5288"/>
                </a:lnTo>
                <a:lnTo>
                  <a:pt x="10801" y="5172"/>
                </a:lnTo>
                <a:lnTo>
                  <a:pt x="10836" y="5102"/>
                </a:lnTo>
                <a:lnTo>
                  <a:pt x="10841" y="5060"/>
                </a:lnTo>
                <a:lnTo>
                  <a:pt x="10914" y="5031"/>
                </a:lnTo>
                <a:lnTo>
                  <a:pt x="10966" y="4938"/>
                </a:lnTo>
                <a:lnTo>
                  <a:pt x="10961" y="4855"/>
                </a:lnTo>
                <a:lnTo>
                  <a:pt x="10966" y="4774"/>
                </a:lnTo>
                <a:lnTo>
                  <a:pt x="11044" y="4733"/>
                </a:lnTo>
                <a:lnTo>
                  <a:pt x="11152" y="4774"/>
                </a:lnTo>
                <a:lnTo>
                  <a:pt x="11199" y="4701"/>
                </a:lnTo>
                <a:lnTo>
                  <a:pt x="11220" y="4691"/>
                </a:lnTo>
                <a:lnTo>
                  <a:pt x="11251" y="4630"/>
                </a:lnTo>
                <a:lnTo>
                  <a:pt x="11277" y="4607"/>
                </a:lnTo>
                <a:lnTo>
                  <a:pt x="11324" y="4649"/>
                </a:lnTo>
                <a:lnTo>
                  <a:pt x="11350" y="4672"/>
                </a:lnTo>
                <a:lnTo>
                  <a:pt x="11371" y="4803"/>
                </a:lnTo>
                <a:lnTo>
                  <a:pt x="11411" y="4887"/>
                </a:lnTo>
                <a:lnTo>
                  <a:pt x="11463" y="4980"/>
                </a:lnTo>
                <a:lnTo>
                  <a:pt x="11510" y="5041"/>
                </a:lnTo>
                <a:lnTo>
                  <a:pt x="11552" y="5050"/>
                </a:lnTo>
                <a:lnTo>
                  <a:pt x="11578" y="5102"/>
                </a:lnTo>
                <a:lnTo>
                  <a:pt x="11614" y="5121"/>
                </a:lnTo>
                <a:lnTo>
                  <a:pt x="11635" y="5185"/>
                </a:lnTo>
                <a:lnTo>
                  <a:pt x="11661" y="5204"/>
                </a:lnTo>
                <a:lnTo>
                  <a:pt x="11682" y="5275"/>
                </a:lnTo>
                <a:lnTo>
                  <a:pt x="11708" y="5358"/>
                </a:lnTo>
                <a:lnTo>
                  <a:pt x="11696" y="5390"/>
                </a:lnTo>
                <a:lnTo>
                  <a:pt x="11687" y="5461"/>
                </a:lnTo>
                <a:lnTo>
                  <a:pt x="11687" y="5503"/>
                </a:lnTo>
                <a:lnTo>
                  <a:pt x="11708" y="5493"/>
                </a:lnTo>
                <a:lnTo>
                  <a:pt x="11734" y="5378"/>
                </a:lnTo>
                <a:lnTo>
                  <a:pt x="11753" y="5368"/>
                </a:lnTo>
                <a:lnTo>
                  <a:pt x="11760" y="5297"/>
                </a:lnTo>
                <a:lnTo>
                  <a:pt x="11717" y="5246"/>
                </a:lnTo>
                <a:lnTo>
                  <a:pt x="11739" y="5153"/>
                </a:lnTo>
                <a:lnTo>
                  <a:pt x="11790" y="5172"/>
                </a:lnTo>
                <a:lnTo>
                  <a:pt x="11821" y="5236"/>
                </a:lnTo>
                <a:lnTo>
                  <a:pt x="11831" y="5185"/>
                </a:lnTo>
                <a:lnTo>
                  <a:pt x="11826" y="5163"/>
                </a:lnTo>
                <a:lnTo>
                  <a:pt x="11774" y="5092"/>
                </a:lnTo>
                <a:lnTo>
                  <a:pt x="11734" y="5050"/>
                </a:lnTo>
                <a:lnTo>
                  <a:pt x="11682" y="4999"/>
                </a:lnTo>
                <a:lnTo>
                  <a:pt x="11696" y="4967"/>
                </a:lnTo>
                <a:lnTo>
                  <a:pt x="11682" y="4938"/>
                </a:lnTo>
                <a:lnTo>
                  <a:pt x="11640" y="4938"/>
                </a:lnTo>
                <a:lnTo>
                  <a:pt x="11572" y="4826"/>
                </a:lnTo>
                <a:lnTo>
                  <a:pt x="11541" y="4710"/>
                </a:lnTo>
                <a:lnTo>
                  <a:pt x="11489" y="4640"/>
                </a:lnTo>
                <a:lnTo>
                  <a:pt x="11468" y="4569"/>
                </a:lnTo>
                <a:lnTo>
                  <a:pt x="11475" y="4527"/>
                </a:lnTo>
                <a:lnTo>
                  <a:pt x="11468" y="4466"/>
                </a:lnTo>
                <a:lnTo>
                  <a:pt x="11510" y="4415"/>
                </a:lnTo>
                <a:lnTo>
                  <a:pt x="11552" y="4434"/>
                </a:lnTo>
                <a:lnTo>
                  <a:pt x="11541" y="4444"/>
                </a:lnTo>
                <a:lnTo>
                  <a:pt x="11541" y="4495"/>
                </a:lnTo>
                <a:lnTo>
                  <a:pt x="11557" y="4537"/>
                </a:lnTo>
                <a:lnTo>
                  <a:pt x="11572" y="4476"/>
                </a:lnTo>
                <a:lnTo>
                  <a:pt x="11609" y="4495"/>
                </a:lnTo>
                <a:lnTo>
                  <a:pt x="11614" y="4537"/>
                </a:lnTo>
                <a:lnTo>
                  <a:pt x="11640" y="4588"/>
                </a:lnTo>
                <a:lnTo>
                  <a:pt x="11630" y="4598"/>
                </a:lnTo>
                <a:lnTo>
                  <a:pt x="11682" y="4701"/>
                </a:lnTo>
                <a:lnTo>
                  <a:pt x="11734" y="4742"/>
                </a:lnTo>
                <a:lnTo>
                  <a:pt x="11769" y="4794"/>
                </a:lnTo>
                <a:lnTo>
                  <a:pt x="11821" y="4845"/>
                </a:lnTo>
                <a:lnTo>
                  <a:pt x="11842" y="4906"/>
                </a:lnTo>
                <a:lnTo>
                  <a:pt x="11857" y="4948"/>
                </a:lnTo>
                <a:lnTo>
                  <a:pt x="11868" y="4957"/>
                </a:lnTo>
                <a:lnTo>
                  <a:pt x="11878" y="4980"/>
                </a:lnTo>
                <a:lnTo>
                  <a:pt x="11873" y="5018"/>
                </a:lnTo>
                <a:lnTo>
                  <a:pt x="11873" y="5111"/>
                </a:lnTo>
                <a:lnTo>
                  <a:pt x="11878" y="5172"/>
                </a:lnTo>
                <a:lnTo>
                  <a:pt x="11909" y="5214"/>
                </a:lnTo>
                <a:lnTo>
                  <a:pt x="11909" y="5246"/>
                </a:lnTo>
                <a:lnTo>
                  <a:pt x="11920" y="5256"/>
                </a:lnTo>
                <a:lnTo>
                  <a:pt x="11925" y="5297"/>
                </a:lnTo>
                <a:lnTo>
                  <a:pt x="11956" y="5378"/>
                </a:lnTo>
                <a:lnTo>
                  <a:pt x="11981" y="5442"/>
                </a:lnTo>
                <a:lnTo>
                  <a:pt x="11998" y="5532"/>
                </a:lnTo>
                <a:lnTo>
                  <a:pt x="12024" y="5647"/>
                </a:lnTo>
                <a:lnTo>
                  <a:pt x="12071" y="5708"/>
                </a:lnTo>
                <a:lnTo>
                  <a:pt x="12106" y="5708"/>
                </a:lnTo>
                <a:lnTo>
                  <a:pt x="12080" y="5583"/>
                </a:lnTo>
                <a:lnTo>
                  <a:pt x="12116" y="5573"/>
                </a:lnTo>
                <a:lnTo>
                  <a:pt x="12096" y="5503"/>
                </a:lnTo>
                <a:lnTo>
                  <a:pt x="12148" y="5544"/>
                </a:lnTo>
                <a:lnTo>
                  <a:pt x="12142" y="5471"/>
                </a:lnTo>
                <a:lnTo>
                  <a:pt x="12111" y="5429"/>
                </a:lnTo>
                <a:lnTo>
                  <a:pt x="12075" y="5368"/>
                </a:lnTo>
                <a:lnTo>
                  <a:pt x="12096" y="5339"/>
                </a:lnTo>
                <a:lnTo>
                  <a:pt x="12064" y="5275"/>
                </a:lnTo>
                <a:lnTo>
                  <a:pt x="12049" y="5195"/>
                </a:lnTo>
                <a:lnTo>
                  <a:pt x="12059" y="5163"/>
                </a:lnTo>
                <a:lnTo>
                  <a:pt x="12090" y="5236"/>
                </a:lnTo>
                <a:lnTo>
                  <a:pt x="12122" y="5236"/>
                </a:lnTo>
                <a:lnTo>
                  <a:pt x="12148" y="5214"/>
                </a:lnTo>
                <a:lnTo>
                  <a:pt x="12106" y="5143"/>
                </a:lnTo>
                <a:lnTo>
                  <a:pt x="12174" y="5111"/>
                </a:lnTo>
                <a:lnTo>
                  <a:pt x="12205" y="5121"/>
                </a:lnTo>
                <a:lnTo>
                  <a:pt x="12241" y="5121"/>
                </a:lnTo>
                <a:lnTo>
                  <a:pt x="12241" y="5153"/>
                </a:lnTo>
                <a:lnTo>
                  <a:pt x="12262" y="5214"/>
                </a:lnTo>
                <a:lnTo>
                  <a:pt x="12304" y="5143"/>
                </a:lnTo>
                <a:lnTo>
                  <a:pt x="12323" y="5102"/>
                </a:lnTo>
                <a:lnTo>
                  <a:pt x="12391" y="5092"/>
                </a:lnTo>
                <a:lnTo>
                  <a:pt x="12401" y="5060"/>
                </a:lnTo>
                <a:lnTo>
                  <a:pt x="12349" y="5018"/>
                </a:lnTo>
                <a:lnTo>
                  <a:pt x="12339" y="4967"/>
                </a:lnTo>
                <a:lnTo>
                  <a:pt x="12318" y="4896"/>
                </a:lnTo>
                <a:lnTo>
                  <a:pt x="12335" y="4803"/>
                </a:lnTo>
                <a:lnTo>
                  <a:pt x="12360" y="4752"/>
                </a:lnTo>
                <a:lnTo>
                  <a:pt x="12365" y="4588"/>
                </a:lnTo>
                <a:lnTo>
                  <a:pt x="12381" y="4598"/>
                </a:lnTo>
                <a:lnTo>
                  <a:pt x="12407" y="4569"/>
                </a:lnTo>
                <a:lnTo>
                  <a:pt x="12401" y="4537"/>
                </a:lnTo>
                <a:lnTo>
                  <a:pt x="12438" y="4434"/>
                </a:lnTo>
                <a:lnTo>
                  <a:pt x="12453" y="4364"/>
                </a:lnTo>
                <a:lnTo>
                  <a:pt x="12500" y="4341"/>
                </a:lnTo>
                <a:lnTo>
                  <a:pt x="12505" y="4393"/>
                </a:lnTo>
                <a:lnTo>
                  <a:pt x="12594" y="4425"/>
                </a:lnTo>
                <a:lnTo>
                  <a:pt x="12615" y="4453"/>
                </a:lnTo>
                <a:lnTo>
                  <a:pt x="12568" y="4495"/>
                </a:lnTo>
                <a:lnTo>
                  <a:pt x="12563" y="4518"/>
                </a:lnTo>
                <a:lnTo>
                  <a:pt x="12624" y="4556"/>
                </a:lnTo>
                <a:lnTo>
                  <a:pt x="12620" y="4620"/>
                </a:lnTo>
                <a:lnTo>
                  <a:pt x="12650" y="4649"/>
                </a:lnTo>
                <a:lnTo>
                  <a:pt x="12718" y="4569"/>
                </a:lnTo>
                <a:lnTo>
                  <a:pt x="12775" y="4547"/>
                </a:lnTo>
                <a:lnTo>
                  <a:pt x="12780" y="4495"/>
                </a:lnTo>
                <a:lnTo>
                  <a:pt x="12723" y="4505"/>
                </a:lnTo>
                <a:lnTo>
                  <a:pt x="12692" y="4476"/>
                </a:lnTo>
                <a:lnTo>
                  <a:pt x="12681" y="4393"/>
                </a:lnTo>
                <a:lnTo>
                  <a:pt x="12723" y="4341"/>
                </a:lnTo>
                <a:lnTo>
                  <a:pt x="12775" y="4332"/>
                </a:lnTo>
                <a:lnTo>
                  <a:pt x="12806" y="4290"/>
                </a:lnTo>
                <a:lnTo>
                  <a:pt x="12848" y="4280"/>
                </a:lnTo>
                <a:lnTo>
                  <a:pt x="12893" y="4261"/>
                </a:lnTo>
                <a:close/>
                <a:moveTo>
                  <a:pt x="18497" y="4425"/>
                </a:moveTo>
                <a:lnTo>
                  <a:pt x="18516" y="4537"/>
                </a:lnTo>
                <a:lnTo>
                  <a:pt x="18563" y="4723"/>
                </a:lnTo>
                <a:lnTo>
                  <a:pt x="18512" y="4723"/>
                </a:lnTo>
                <a:lnTo>
                  <a:pt x="18516" y="4835"/>
                </a:lnTo>
                <a:lnTo>
                  <a:pt x="18563" y="4967"/>
                </a:lnTo>
                <a:lnTo>
                  <a:pt x="18626" y="4957"/>
                </a:lnTo>
                <a:lnTo>
                  <a:pt x="18610" y="4813"/>
                </a:lnTo>
                <a:lnTo>
                  <a:pt x="18730" y="4906"/>
                </a:lnTo>
                <a:lnTo>
                  <a:pt x="18730" y="4774"/>
                </a:lnTo>
                <a:lnTo>
                  <a:pt x="18801" y="4733"/>
                </a:lnTo>
                <a:lnTo>
                  <a:pt x="18735" y="4588"/>
                </a:lnTo>
                <a:lnTo>
                  <a:pt x="18719" y="4640"/>
                </a:lnTo>
                <a:lnTo>
                  <a:pt x="18667" y="4607"/>
                </a:lnTo>
                <a:lnTo>
                  <a:pt x="18610" y="4569"/>
                </a:lnTo>
                <a:lnTo>
                  <a:pt x="18497" y="4425"/>
                </a:lnTo>
                <a:close/>
                <a:moveTo>
                  <a:pt x="11319" y="4774"/>
                </a:moveTo>
                <a:lnTo>
                  <a:pt x="11282" y="4826"/>
                </a:lnTo>
                <a:lnTo>
                  <a:pt x="11272" y="4877"/>
                </a:lnTo>
                <a:lnTo>
                  <a:pt x="11287" y="4957"/>
                </a:lnTo>
                <a:lnTo>
                  <a:pt x="11313" y="4989"/>
                </a:lnTo>
                <a:lnTo>
                  <a:pt x="11329" y="4887"/>
                </a:lnTo>
                <a:lnTo>
                  <a:pt x="11319" y="4774"/>
                </a:lnTo>
                <a:close/>
                <a:moveTo>
                  <a:pt x="18652" y="4989"/>
                </a:moveTo>
                <a:lnTo>
                  <a:pt x="18601" y="5009"/>
                </a:lnTo>
                <a:lnTo>
                  <a:pt x="18605" y="5102"/>
                </a:lnTo>
                <a:lnTo>
                  <a:pt x="18657" y="5256"/>
                </a:lnTo>
                <a:lnTo>
                  <a:pt x="18667" y="5419"/>
                </a:lnTo>
                <a:lnTo>
                  <a:pt x="18652" y="5471"/>
                </a:lnTo>
                <a:lnTo>
                  <a:pt x="18601" y="5605"/>
                </a:lnTo>
                <a:lnTo>
                  <a:pt x="18549" y="5544"/>
                </a:lnTo>
                <a:lnTo>
                  <a:pt x="18549" y="5779"/>
                </a:lnTo>
                <a:lnTo>
                  <a:pt x="18481" y="5759"/>
                </a:lnTo>
                <a:lnTo>
                  <a:pt x="18377" y="5801"/>
                </a:lnTo>
                <a:lnTo>
                  <a:pt x="18356" y="5891"/>
                </a:lnTo>
                <a:lnTo>
                  <a:pt x="18316" y="5955"/>
                </a:lnTo>
                <a:lnTo>
                  <a:pt x="18299" y="6045"/>
                </a:lnTo>
                <a:lnTo>
                  <a:pt x="18257" y="6087"/>
                </a:lnTo>
                <a:lnTo>
                  <a:pt x="18299" y="6180"/>
                </a:lnTo>
                <a:lnTo>
                  <a:pt x="18341" y="6221"/>
                </a:lnTo>
                <a:lnTo>
                  <a:pt x="18351" y="6343"/>
                </a:lnTo>
                <a:lnTo>
                  <a:pt x="18393" y="6395"/>
                </a:lnTo>
                <a:lnTo>
                  <a:pt x="18419" y="6334"/>
                </a:lnTo>
                <a:lnTo>
                  <a:pt x="18408" y="6109"/>
                </a:lnTo>
                <a:lnTo>
                  <a:pt x="18330" y="6006"/>
                </a:lnTo>
                <a:lnTo>
                  <a:pt x="18398" y="6006"/>
                </a:lnTo>
                <a:lnTo>
                  <a:pt x="18450" y="5942"/>
                </a:lnTo>
                <a:lnTo>
                  <a:pt x="18542" y="5913"/>
                </a:lnTo>
                <a:lnTo>
                  <a:pt x="18568" y="6016"/>
                </a:lnTo>
                <a:lnTo>
                  <a:pt x="18620" y="6067"/>
                </a:lnTo>
                <a:lnTo>
                  <a:pt x="18667" y="5904"/>
                </a:lnTo>
                <a:lnTo>
                  <a:pt x="18766" y="5904"/>
                </a:lnTo>
                <a:lnTo>
                  <a:pt x="18822" y="5830"/>
                </a:lnTo>
                <a:lnTo>
                  <a:pt x="18827" y="5737"/>
                </a:lnTo>
                <a:lnTo>
                  <a:pt x="18801" y="5666"/>
                </a:lnTo>
                <a:lnTo>
                  <a:pt x="18797" y="5564"/>
                </a:lnTo>
                <a:lnTo>
                  <a:pt x="18756" y="5419"/>
                </a:lnTo>
                <a:lnTo>
                  <a:pt x="18771" y="5288"/>
                </a:lnTo>
                <a:lnTo>
                  <a:pt x="18740" y="5172"/>
                </a:lnTo>
                <a:lnTo>
                  <a:pt x="18652" y="4989"/>
                </a:lnTo>
                <a:close/>
                <a:moveTo>
                  <a:pt x="11313" y="5009"/>
                </a:moveTo>
                <a:lnTo>
                  <a:pt x="11287" y="5050"/>
                </a:lnTo>
                <a:lnTo>
                  <a:pt x="11256" y="5050"/>
                </a:lnTo>
                <a:lnTo>
                  <a:pt x="11267" y="5121"/>
                </a:lnTo>
                <a:lnTo>
                  <a:pt x="11272" y="5288"/>
                </a:lnTo>
                <a:lnTo>
                  <a:pt x="11298" y="5326"/>
                </a:lnTo>
                <a:lnTo>
                  <a:pt x="11319" y="5275"/>
                </a:lnTo>
                <a:lnTo>
                  <a:pt x="11345" y="5288"/>
                </a:lnTo>
                <a:lnTo>
                  <a:pt x="11350" y="5111"/>
                </a:lnTo>
                <a:lnTo>
                  <a:pt x="11313" y="5009"/>
                </a:lnTo>
                <a:close/>
                <a:moveTo>
                  <a:pt x="11675" y="5419"/>
                </a:moveTo>
                <a:lnTo>
                  <a:pt x="11635" y="5429"/>
                </a:lnTo>
                <a:lnTo>
                  <a:pt x="11578" y="5442"/>
                </a:lnTo>
                <a:lnTo>
                  <a:pt x="11510" y="5429"/>
                </a:lnTo>
                <a:lnTo>
                  <a:pt x="11505" y="5503"/>
                </a:lnTo>
                <a:lnTo>
                  <a:pt x="11583" y="5564"/>
                </a:lnTo>
                <a:lnTo>
                  <a:pt x="11614" y="5583"/>
                </a:lnTo>
                <a:lnTo>
                  <a:pt x="11661" y="5634"/>
                </a:lnTo>
                <a:lnTo>
                  <a:pt x="11671" y="5564"/>
                </a:lnTo>
                <a:lnTo>
                  <a:pt x="11661" y="5522"/>
                </a:lnTo>
                <a:lnTo>
                  <a:pt x="11675" y="5419"/>
                </a:lnTo>
                <a:close/>
                <a:moveTo>
                  <a:pt x="12153" y="5759"/>
                </a:moveTo>
                <a:lnTo>
                  <a:pt x="12142" y="5820"/>
                </a:lnTo>
                <a:lnTo>
                  <a:pt x="12215" y="5840"/>
                </a:lnTo>
                <a:lnTo>
                  <a:pt x="12215" y="5862"/>
                </a:lnTo>
                <a:lnTo>
                  <a:pt x="12297" y="5852"/>
                </a:lnTo>
                <a:lnTo>
                  <a:pt x="12304" y="5811"/>
                </a:lnTo>
                <a:lnTo>
                  <a:pt x="12271" y="5830"/>
                </a:lnTo>
                <a:lnTo>
                  <a:pt x="12271" y="5811"/>
                </a:lnTo>
                <a:lnTo>
                  <a:pt x="12231" y="5801"/>
                </a:lnTo>
                <a:lnTo>
                  <a:pt x="12184" y="5801"/>
                </a:lnTo>
                <a:lnTo>
                  <a:pt x="12153" y="5759"/>
                </a:lnTo>
                <a:close/>
                <a:moveTo>
                  <a:pt x="12775" y="5759"/>
                </a:moveTo>
                <a:lnTo>
                  <a:pt x="12723" y="5801"/>
                </a:lnTo>
                <a:lnTo>
                  <a:pt x="12681" y="5801"/>
                </a:lnTo>
                <a:lnTo>
                  <a:pt x="12676" y="5830"/>
                </a:lnTo>
                <a:lnTo>
                  <a:pt x="12671" y="5830"/>
                </a:lnTo>
                <a:lnTo>
                  <a:pt x="12645" y="5840"/>
                </a:lnTo>
                <a:lnTo>
                  <a:pt x="12660" y="5891"/>
                </a:lnTo>
                <a:lnTo>
                  <a:pt x="12692" y="5913"/>
                </a:lnTo>
                <a:lnTo>
                  <a:pt x="12749" y="5862"/>
                </a:lnTo>
                <a:lnTo>
                  <a:pt x="12744" y="5852"/>
                </a:lnTo>
                <a:lnTo>
                  <a:pt x="12738" y="5820"/>
                </a:lnTo>
                <a:lnTo>
                  <a:pt x="12775" y="5759"/>
                </a:lnTo>
                <a:close/>
                <a:moveTo>
                  <a:pt x="18481" y="5942"/>
                </a:moveTo>
                <a:lnTo>
                  <a:pt x="18471" y="5994"/>
                </a:lnTo>
                <a:lnTo>
                  <a:pt x="18434" y="5984"/>
                </a:lnTo>
                <a:lnTo>
                  <a:pt x="18424" y="6067"/>
                </a:lnTo>
                <a:lnTo>
                  <a:pt x="18434" y="6128"/>
                </a:lnTo>
                <a:lnTo>
                  <a:pt x="18481" y="6170"/>
                </a:lnTo>
                <a:lnTo>
                  <a:pt x="18481" y="6087"/>
                </a:lnTo>
                <a:lnTo>
                  <a:pt x="18502" y="6058"/>
                </a:lnTo>
                <a:lnTo>
                  <a:pt x="18533" y="6096"/>
                </a:lnTo>
                <a:lnTo>
                  <a:pt x="18549" y="6016"/>
                </a:lnTo>
                <a:lnTo>
                  <a:pt x="18533" y="5974"/>
                </a:lnTo>
                <a:lnTo>
                  <a:pt x="18481" y="5942"/>
                </a:lnTo>
                <a:close/>
                <a:moveTo>
                  <a:pt x="6229" y="6940"/>
                </a:moveTo>
                <a:lnTo>
                  <a:pt x="6229" y="6950"/>
                </a:lnTo>
                <a:lnTo>
                  <a:pt x="6250" y="7011"/>
                </a:lnTo>
                <a:lnTo>
                  <a:pt x="6240" y="7084"/>
                </a:lnTo>
                <a:lnTo>
                  <a:pt x="6250" y="7094"/>
                </a:lnTo>
                <a:lnTo>
                  <a:pt x="6271" y="7001"/>
                </a:lnTo>
                <a:lnTo>
                  <a:pt x="6229" y="6940"/>
                </a:lnTo>
                <a:close/>
                <a:moveTo>
                  <a:pt x="6182" y="6959"/>
                </a:moveTo>
                <a:lnTo>
                  <a:pt x="6156" y="6969"/>
                </a:lnTo>
                <a:lnTo>
                  <a:pt x="6156" y="7020"/>
                </a:lnTo>
                <a:lnTo>
                  <a:pt x="6219" y="7001"/>
                </a:lnTo>
                <a:lnTo>
                  <a:pt x="6224" y="6959"/>
                </a:lnTo>
                <a:lnTo>
                  <a:pt x="6182" y="6959"/>
                </a:lnTo>
                <a:close/>
                <a:moveTo>
                  <a:pt x="17972" y="7174"/>
                </a:moveTo>
                <a:lnTo>
                  <a:pt x="17937" y="7277"/>
                </a:lnTo>
                <a:lnTo>
                  <a:pt x="17916" y="7412"/>
                </a:lnTo>
                <a:lnTo>
                  <a:pt x="17932" y="7514"/>
                </a:lnTo>
                <a:lnTo>
                  <a:pt x="17972" y="7627"/>
                </a:lnTo>
                <a:lnTo>
                  <a:pt x="17988" y="7514"/>
                </a:lnTo>
                <a:lnTo>
                  <a:pt x="18005" y="7299"/>
                </a:lnTo>
                <a:lnTo>
                  <a:pt x="18005" y="7216"/>
                </a:lnTo>
                <a:lnTo>
                  <a:pt x="17972" y="7174"/>
                </a:lnTo>
                <a:close/>
                <a:moveTo>
                  <a:pt x="6182" y="7187"/>
                </a:moveTo>
                <a:lnTo>
                  <a:pt x="6167" y="7277"/>
                </a:lnTo>
                <a:lnTo>
                  <a:pt x="6182" y="7309"/>
                </a:lnTo>
                <a:lnTo>
                  <a:pt x="6193" y="7393"/>
                </a:lnTo>
                <a:lnTo>
                  <a:pt x="6208" y="7380"/>
                </a:lnTo>
                <a:lnTo>
                  <a:pt x="6214" y="7309"/>
                </a:lnTo>
                <a:lnTo>
                  <a:pt x="6203" y="7197"/>
                </a:lnTo>
                <a:lnTo>
                  <a:pt x="6182" y="7187"/>
                </a:lnTo>
                <a:close/>
                <a:moveTo>
                  <a:pt x="5923" y="7463"/>
                </a:moveTo>
                <a:lnTo>
                  <a:pt x="5908" y="7473"/>
                </a:lnTo>
                <a:lnTo>
                  <a:pt x="5861" y="7495"/>
                </a:lnTo>
                <a:lnTo>
                  <a:pt x="5830" y="7514"/>
                </a:lnTo>
                <a:lnTo>
                  <a:pt x="5800" y="7547"/>
                </a:lnTo>
                <a:lnTo>
                  <a:pt x="5783" y="7598"/>
                </a:lnTo>
                <a:lnTo>
                  <a:pt x="5753" y="7636"/>
                </a:lnTo>
                <a:lnTo>
                  <a:pt x="5774" y="7649"/>
                </a:lnTo>
                <a:lnTo>
                  <a:pt x="5804" y="7636"/>
                </a:lnTo>
                <a:lnTo>
                  <a:pt x="5814" y="7607"/>
                </a:lnTo>
                <a:lnTo>
                  <a:pt x="5840" y="7598"/>
                </a:lnTo>
                <a:lnTo>
                  <a:pt x="5887" y="7534"/>
                </a:lnTo>
                <a:lnTo>
                  <a:pt x="5944" y="7534"/>
                </a:lnTo>
                <a:lnTo>
                  <a:pt x="5923" y="7575"/>
                </a:lnTo>
                <a:lnTo>
                  <a:pt x="5939" y="7598"/>
                </a:lnTo>
                <a:lnTo>
                  <a:pt x="6017" y="7617"/>
                </a:lnTo>
                <a:lnTo>
                  <a:pt x="6033" y="7649"/>
                </a:lnTo>
                <a:lnTo>
                  <a:pt x="6085" y="7688"/>
                </a:lnTo>
                <a:lnTo>
                  <a:pt x="6120" y="7678"/>
                </a:lnTo>
                <a:lnTo>
                  <a:pt x="6130" y="7761"/>
                </a:lnTo>
                <a:lnTo>
                  <a:pt x="6146" y="7790"/>
                </a:lnTo>
                <a:lnTo>
                  <a:pt x="6188" y="7803"/>
                </a:lnTo>
                <a:lnTo>
                  <a:pt x="6208" y="7842"/>
                </a:lnTo>
                <a:lnTo>
                  <a:pt x="6162" y="7916"/>
                </a:lnTo>
                <a:lnTo>
                  <a:pt x="6250" y="7906"/>
                </a:lnTo>
                <a:lnTo>
                  <a:pt x="6292" y="7916"/>
                </a:lnTo>
                <a:lnTo>
                  <a:pt x="6328" y="7906"/>
                </a:lnTo>
                <a:lnTo>
                  <a:pt x="6370" y="7893"/>
                </a:lnTo>
                <a:lnTo>
                  <a:pt x="6379" y="7855"/>
                </a:lnTo>
                <a:lnTo>
                  <a:pt x="6337" y="7803"/>
                </a:lnTo>
                <a:lnTo>
                  <a:pt x="6297" y="7790"/>
                </a:lnTo>
                <a:lnTo>
                  <a:pt x="6302" y="7761"/>
                </a:lnTo>
                <a:lnTo>
                  <a:pt x="6266" y="7729"/>
                </a:lnTo>
                <a:lnTo>
                  <a:pt x="6245" y="7729"/>
                </a:lnTo>
                <a:lnTo>
                  <a:pt x="6214" y="7668"/>
                </a:lnTo>
                <a:lnTo>
                  <a:pt x="6167" y="7585"/>
                </a:lnTo>
                <a:lnTo>
                  <a:pt x="6151" y="7556"/>
                </a:lnTo>
                <a:lnTo>
                  <a:pt x="6094" y="7566"/>
                </a:lnTo>
                <a:lnTo>
                  <a:pt x="6073" y="7524"/>
                </a:lnTo>
                <a:lnTo>
                  <a:pt x="6022" y="7473"/>
                </a:lnTo>
                <a:lnTo>
                  <a:pt x="5975" y="7473"/>
                </a:lnTo>
                <a:lnTo>
                  <a:pt x="5923" y="7463"/>
                </a:lnTo>
                <a:close/>
                <a:moveTo>
                  <a:pt x="1322" y="7598"/>
                </a:moveTo>
                <a:lnTo>
                  <a:pt x="1310" y="7607"/>
                </a:lnTo>
                <a:lnTo>
                  <a:pt x="1305" y="7617"/>
                </a:lnTo>
                <a:lnTo>
                  <a:pt x="1326" y="7636"/>
                </a:lnTo>
                <a:lnTo>
                  <a:pt x="1331" y="7627"/>
                </a:lnTo>
                <a:lnTo>
                  <a:pt x="1336" y="7598"/>
                </a:lnTo>
                <a:lnTo>
                  <a:pt x="1322" y="7598"/>
                </a:lnTo>
                <a:close/>
                <a:moveTo>
                  <a:pt x="1409" y="7659"/>
                </a:moveTo>
                <a:lnTo>
                  <a:pt x="1388" y="7678"/>
                </a:lnTo>
                <a:lnTo>
                  <a:pt x="1388" y="7688"/>
                </a:lnTo>
                <a:lnTo>
                  <a:pt x="1394" y="7720"/>
                </a:lnTo>
                <a:lnTo>
                  <a:pt x="1414" y="7720"/>
                </a:lnTo>
                <a:lnTo>
                  <a:pt x="1420" y="7720"/>
                </a:lnTo>
                <a:lnTo>
                  <a:pt x="1409" y="7668"/>
                </a:lnTo>
                <a:lnTo>
                  <a:pt x="1409" y="7659"/>
                </a:lnTo>
                <a:close/>
                <a:moveTo>
                  <a:pt x="1446" y="7729"/>
                </a:moveTo>
                <a:lnTo>
                  <a:pt x="1440" y="7752"/>
                </a:lnTo>
                <a:lnTo>
                  <a:pt x="1472" y="7752"/>
                </a:lnTo>
                <a:lnTo>
                  <a:pt x="1472" y="7739"/>
                </a:lnTo>
                <a:lnTo>
                  <a:pt x="1446" y="7729"/>
                </a:lnTo>
                <a:close/>
                <a:moveTo>
                  <a:pt x="1477" y="7761"/>
                </a:moveTo>
                <a:lnTo>
                  <a:pt x="1472" y="7771"/>
                </a:lnTo>
                <a:lnTo>
                  <a:pt x="1472" y="7781"/>
                </a:lnTo>
                <a:lnTo>
                  <a:pt x="1477" y="7790"/>
                </a:lnTo>
                <a:lnTo>
                  <a:pt x="1482" y="7822"/>
                </a:lnTo>
                <a:lnTo>
                  <a:pt x="1503" y="7813"/>
                </a:lnTo>
                <a:lnTo>
                  <a:pt x="1513" y="7790"/>
                </a:lnTo>
                <a:lnTo>
                  <a:pt x="1498" y="7771"/>
                </a:lnTo>
                <a:lnTo>
                  <a:pt x="1477" y="7761"/>
                </a:lnTo>
                <a:close/>
                <a:moveTo>
                  <a:pt x="1513" y="7864"/>
                </a:moveTo>
                <a:lnTo>
                  <a:pt x="1508" y="7874"/>
                </a:lnTo>
                <a:lnTo>
                  <a:pt x="1508" y="7893"/>
                </a:lnTo>
                <a:lnTo>
                  <a:pt x="1492" y="7925"/>
                </a:lnTo>
                <a:lnTo>
                  <a:pt x="1487" y="7935"/>
                </a:lnTo>
                <a:lnTo>
                  <a:pt x="1492" y="7986"/>
                </a:lnTo>
                <a:lnTo>
                  <a:pt x="1487" y="8028"/>
                </a:lnTo>
                <a:lnTo>
                  <a:pt x="1498" y="8047"/>
                </a:lnTo>
                <a:lnTo>
                  <a:pt x="1513" y="8018"/>
                </a:lnTo>
                <a:lnTo>
                  <a:pt x="1534" y="7996"/>
                </a:lnTo>
                <a:lnTo>
                  <a:pt x="1560" y="7967"/>
                </a:lnTo>
                <a:lnTo>
                  <a:pt x="1555" y="7916"/>
                </a:lnTo>
                <a:lnTo>
                  <a:pt x="1543" y="7893"/>
                </a:lnTo>
                <a:lnTo>
                  <a:pt x="1534" y="7883"/>
                </a:lnTo>
                <a:lnTo>
                  <a:pt x="1518" y="7864"/>
                </a:lnTo>
                <a:lnTo>
                  <a:pt x="1513" y="7864"/>
                </a:lnTo>
                <a:close/>
                <a:moveTo>
                  <a:pt x="17371" y="7883"/>
                </a:moveTo>
                <a:lnTo>
                  <a:pt x="17310" y="7925"/>
                </a:lnTo>
                <a:lnTo>
                  <a:pt x="17284" y="7986"/>
                </a:lnTo>
                <a:lnTo>
                  <a:pt x="17294" y="8098"/>
                </a:lnTo>
                <a:lnTo>
                  <a:pt x="17345" y="8140"/>
                </a:lnTo>
                <a:lnTo>
                  <a:pt x="17392" y="8079"/>
                </a:lnTo>
                <a:lnTo>
                  <a:pt x="17402" y="7996"/>
                </a:lnTo>
                <a:lnTo>
                  <a:pt x="17423" y="7935"/>
                </a:lnTo>
                <a:lnTo>
                  <a:pt x="17402" y="7883"/>
                </a:lnTo>
                <a:lnTo>
                  <a:pt x="17371" y="7883"/>
                </a:lnTo>
                <a:close/>
                <a:moveTo>
                  <a:pt x="6436" y="7906"/>
                </a:moveTo>
                <a:lnTo>
                  <a:pt x="6422" y="7944"/>
                </a:lnTo>
                <a:lnTo>
                  <a:pt x="6457" y="7967"/>
                </a:lnTo>
                <a:lnTo>
                  <a:pt x="6452" y="8018"/>
                </a:lnTo>
                <a:lnTo>
                  <a:pt x="6478" y="8079"/>
                </a:lnTo>
                <a:lnTo>
                  <a:pt x="6452" y="8111"/>
                </a:lnTo>
                <a:lnTo>
                  <a:pt x="6410" y="8098"/>
                </a:lnTo>
                <a:lnTo>
                  <a:pt x="6354" y="8079"/>
                </a:lnTo>
                <a:lnTo>
                  <a:pt x="6349" y="8121"/>
                </a:lnTo>
                <a:lnTo>
                  <a:pt x="6379" y="8163"/>
                </a:lnTo>
                <a:lnTo>
                  <a:pt x="6405" y="8140"/>
                </a:lnTo>
                <a:lnTo>
                  <a:pt x="6441" y="8150"/>
                </a:lnTo>
                <a:lnTo>
                  <a:pt x="6473" y="8140"/>
                </a:lnTo>
                <a:lnTo>
                  <a:pt x="6509" y="8163"/>
                </a:lnTo>
                <a:lnTo>
                  <a:pt x="6509" y="8201"/>
                </a:lnTo>
                <a:lnTo>
                  <a:pt x="6525" y="8224"/>
                </a:lnTo>
                <a:lnTo>
                  <a:pt x="6556" y="8130"/>
                </a:lnTo>
                <a:lnTo>
                  <a:pt x="6577" y="8111"/>
                </a:lnTo>
                <a:lnTo>
                  <a:pt x="6582" y="8140"/>
                </a:lnTo>
                <a:lnTo>
                  <a:pt x="6608" y="8130"/>
                </a:lnTo>
                <a:lnTo>
                  <a:pt x="6618" y="8111"/>
                </a:lnTo>
                <a:lnTo>
                  <a:pt x="6639" y="8121"/>
                </a:lnTo>
                <a:lnTo>
                  <a:pt x="6664" y="8111"/>
                </a:lnTo>
                <a:lnTo>
                  <a:pt x="6690" y="8140"/>
                </a:lnTo>
                <a:lnTo>
                  <a:pt x="6716" y="8089"/>
                </a:lnTo>
                <a:lnTo>
                  <a:pt x="6690" y="8037"/>
                </a:lnTo>
                <a:lnTo>
                  <a:pt x="6664" y="8028"/>
                </a:lnTo>
                <a:lnTo>
                  <a:pt x="6669" y="7986"/>
                </a:lnTo>
                <a:lnTo>
                  <a:pt x="6634" y="7996"/>
                </a:lnTo>
                <a:lnTo>
                  <a:pt x="6629" y="7944"/>
                </a:lnTo>
                <a:lnTo>
                  <a:pt x="6613" y="7944"/>
                </a:lnTo>
                <a:lnTo>
                  <a:pt x="6577" y="7916"/>
                </a:lnTo>
                <a:lnTo>
                  <a:pt x="6530" y="7916"/>
                </a:lnTo>
                <a:lnTo>
                  <a:pt x="6525" y="7935"/>
                </a:lnTo>
                <a:lnTo>
                  <a:pt x="6473" y="7916"/>
                </a:lnTo>
                <a:lnTo>
                  <a:pt x="6436" y="7906"/>
                </a:lnTo>
                <a:close/>
                <a:moveTo>
                  <a:pt x="6151" y="8098"/>
                </a:moveTo>
                <a:lnTo>
                  <a:pt x="6125" y="8111"/>
                </a:lnTo>
                <a:lnTo>
                  <a:pt x="6115" y="8140"/>
                </a:lnTo>
                <a:lnTo>
                  <a:pt x="6146" y="8191"/>
                </a:lnTo>
                <a:lnTo>
                  <a:pt x="6177" y="8214"/>
                </a:lnTo>
                <a:lnTo>
                  <a:pt x="6198" y="8182"/>
                </a:lnTo>
                <a:lnTo>
                  <a:pt x="6240" y="8182"/>
                </a:lnTo>
                <a:lnTo>
                  <a:pt x="6234" y="8150"/>
                </a:lnTo>
                <a:lnTo>
                  <a:pt x="6203" y="8111"/>
                </a:lnTo>
                <a:lnTo>
                  <a:pt x="6162" y="8098"/>
                </a:lnTo>
                <a:lnTo>
                  <a:pt x="6151" y="8098"/>
                </a:lnTo>
                <a:close/>
                <a:moveTo>
                  <a:pt x="6789" y="8098"/>
                </a:moveTo>
                <a:lnTo>
                  <a:pt x="6778" y="8121"/>
                </a:lnTo>
                <a:lnTo>
                  <a:pt x="6778" y="8172"/>
                </a:lnTo>
                <a:lnTo>
                  <a:pt x="6815" y="8172"/>
                </a:lnTo>
                <a:lnTo>
                  <a:pt x="6862" y="8172"/>
                </a:lnTo>
                <a:lnTo>
                  <a:pt x="6877" y="8140"/>
                </a:lnTo>
                <a:lnTo>
                  <a:pt x="6867" y="8111"/>
                </a:lnTo>
                <a:lnTo>
                  <a:pt x="6836" y="8098"/>
                </a:lnTo>
                <a:lnTo>
                  <a:pt x="6789" y="8098"/>
                </a:lnTo>
                <a:close/>
                <a:moveTo>
                  <a:pt x="18014" y="8098"/>
                </a:moveTo>
                <a:lnTo>
                  <a:pt x="18009" y="8224"/>
                </a:lnTo>
                <a:lnTo>
                  <a:pt x="18019" y="8439"/>
                </a:lnTo>
                <a:lnTo>
                  <a:pt x="17993" y="8387"/>
                </a:lnTo>
                <a:lnTo>
                  <a:pt x="18005" y="8522"/>
                </a:lnTo>
                <a:lnTo>
                  <a:pt x="18014" y="8583"/>
                </a:lnTo>
                <a:lnTo>
                  <a:pt x="18050" y="8653"/>
                </a:lnTo>
                <a:lnTo>
                  <a:pt x="18056" y="8612"/>
                </a:lnTo>
                <a:lnTo>
                  <a:pt x="18076" y="8644"/>
                </a:lnTo>
                <a:lnTo>
                  <a:pt x="18061" y="8676"/>
                </a:lnTo>
                <a:lnTo>
                  <a:pt x="18061" y="8737"/>
                </a:lnTo>
                <a:lnTo>
                  <a:pt x="18092" y="8766"/>
                </a:lnTo>
                <a:lnTo>
                  <a:pt x="18144" y="8747"/>
                </a:lnTo>
                <a:lnTo>
                  <a:pt x="18191" y="8830"/>
                </a:lnTo>
                <a:lnTo>
                  <a:pt x="18201" y="8779"/>
                </a:lnTo>
                <a:lnTo>
                  <a:pt x="18226" y="8849"/>
                </a:lnTo>
                <a:lnTo>
                  <a:pt x="18278" y="8910"/>
                </a:lnTo>
                <a:lnTo>
                  <a:pt x="18283" y="8849"/>
                </a:lnTo>
                <a:lnTo>
                  <a:pt x="18257" y="8817"/>
                </a:lnTo>
                <a:lnTo>
                  <a:pt x="18264" y="8747"/>
                </a:lnTo>
                <a:lnTo>
                  <a:pt x="18180" y="8663"/>
                </a:lnTo>
                <a:lnTo>
                  <a:pt x="18154" y="8686"/>
                </a:lnTo>
                <a:lnTo>
                  <a:pt x="18123" y="8663"/>
                </a:lnTo>
                <a:lnTo>
                  <a:pt x="18102" y="8560"/>
                </a:lnTo>
                <a:lnTo>
                  <a:pt x="18102" y="8448"/>
                </a:lnTo>
                <a:lnTo>
                  <a:pt x="18134" y="8406"/>
                </a:lnTo>
                <a:lnTo>
                  <a:pt x="18139" y="8294"/>
                </a:lnTo>
                <a:lnTo>
                  <a:pt x="18113" y="8191"/>
                </a:lnTo>
                <a:lnTo>
                  <a:pt x="18118" y="8140"/>
                </a:lnTo>
                <a:lnTo>
                  <a:pt x="18108" y="8098"/>
                </a:lnTo>
                <a:lnTo>
                  <a:pt x="18092" y="8140"/>
                </a:lnTo>
                <a:lnTo>
                  <a:pt x="18050" y="8098"/>
                </a:lnTo>
                <a:lnTo>
                  <a:pt x="18014" y="8098"/>
                </a:lnTo>
                <a:close/>
                <a:moveTo>
                  <a:pt x="18045" y="8788"/>
                </a:moveTo>
                <a:lnTo>
                  <a:pt x="18082" y="8891"/>
                </a:lnTo>
                <a:lnTo>
                  <a:pt x="18113" y="8961"/>
                </a:lnTo>
                <a:lnTo>
                  <a:pt x="18123" y="8840"/>
                </a:lnTo>
                <a:lnTo>
                  <a:pt x="18097" y="8788"/>
                </a:lnTo>
                <a:lnTo>
                  <a:pt x="18045" y="8788"/>
                </a:lnTo>
                <a:close/>
                <a:moveTo>
                  <a:pt x="18290" y="8910"/>
                </a:moveTo>
                <a:lnTo>
                  <a:pt x="18335" y="9013"/>
                </a:lnTo>
                <a:lnTo>
                  <a:pt x="18335" y="9064"/>
                </a:lnTo>
                <a:lnTo>
                  <a:pt x="18299" y="9055"/>
                </a:lnTo>
                <a:lnTo>
                  <a:pt x="18316" y="9138"/>
                </a:lnTo>
                <a:lnTo>
                  <a:pt x="18335" y="9148"/>
                </a:lnTo>
                <a:lnTo>
                  <a:pt x="18341" y="9241"/>
                </a:lnTo>
                <a:lnTo>
                  <a:pt x="18367" y="9209"/>
                </a:lnTo>
                <a:lnTo>
                  <a:pt x="18351" y="9125"/>
                </a:lnTo>
                <a:lnTo>
                  <a:pt x="18346" y="9074"/>
                </a:lnTo>
                <a:lnTo>
                  <a:pt x="18393" y="9116"/>
                </a:lnTo>
                <a:lnTo>
                  <a:pt x="18367" y="8961"/>
                </a:lnTo>
                <a:lnTo>
                  <a:pt x="18346" y="8910"/>
                </a:lnTo>
                <a:lnTo>
                  <a:pt x="18290" y="8910"/>
                </a:lnTo>
                <a:close/>
                <a:moveTo>
                  <a:pt x="18154" y="9003"/>
                </a:moveTo>
                <a:lnTo>
                  <a:pt x="18165" y="9064"/>
                </a:lnTo>
                <a:lnTo>
                  <a:pt x="18165" y="9138"/>
                </a:lnTo>
                <a:lnTo>
                  <a:pt x="18170" y="9199"/>
                </a:lnTo>
                <a:lnTo>
                  <a:pt x="18205" y="9157"/>
                </a:lnTo>
                <a:lnTo>
                  <a:pt x="18231" y="9096"/>
                </a:lnTo>
                <a:lnTo>
                  <a:pt x="18226" y="9045"/>
                </a:lnTo>
                <a:lnTo>
                  <a:pt x="18191" y="9045"/>
                </a:lnTo>
                <a:lnTo>
                  <a:pt x="18154" y="9003"/>
                </a:lnTo>
                <a:close/>
                <a:moveTo>
                  <a:pt x="18014" y="9074"/>
                </a:moveTo>
                <a:lnTo>
                  <a:pt x="17988" y="9209"/>
                </a:lnTo>
                <a:lnTo>
                  <a:pt x="17958" y="9302"/>
                </a:lnTo>
                <a:lnTo>
                  <a:pt x="17916" y="9382"/>
                </a:lnTo>
                <a:lnTo>
                  <a:pt x="17890" y="9475"/>
                </a:lnTo>
                <a:lnTo>
                  <a:pt x="17962" y="9353"/>
                </a:lnTo>
                <a:lnTo>
                  <a:pt x="17993" y="9260"/>
                </a:lnTo>
                <a:lnTo>
                  <a:pt x="18031" y="9176"/>
                </a:lnTo>
                <a:lnTo>
                  <a:pt x="18014" y="9074"/>
                </a:lnTo>
                <a:close/>
                <a:moveTo>
                  <a:pt x="18290" y="9087"/>
                </a:moveTo>
                <a:lnTo>
                  <a:pt x="18252" y="9218"/>
                </a:lnTo>
                <a:lnTo>
                  <a:pt x="18257" y="9125"/>
                </a:lnTo>
                <a:lnTo>
                  <a:pt x="18222" y="9138"/>
                </a:lnTo>
                <a:lnTo>
                  <a:pt x="18222" y="9218"/>
                </a:lnTo>
                <a:lnTo>
                  <a:pt x="18205" y="9260"/>
                </a:lnTo>
                <a:lnTo>
                  <a:pt x="18196" y="9302"/>
                </a:lnTo>
                <a:lnTo>
                  <a:pt x="18238" y="9395"/>
                </a:lnTo>
                <a:lnTo>
                  <a:pt x="18257" y="9353"/>
                </a:lnTo>
                <a:lnTo>
                  <a:pt x="18269" y="9260"/>
                </a:lnTo>
                <a:lnTo>
                  <a:pt x="18290" y="9218"/>
                </a:lnTo>
                <a:lnTo>
                  <a:pt x="18290" y="9087"/>
                </a:lnTo>
                <a:close/>
                <a:moveTo>
                  <a:pt x="7110" y="9138"/>
                </a:moveTo>
                <a:lnTo>
                  <a:pt x="7074" y="9157"/>
                </a:lnTo>
                <a:lnTo>
                  <a:pt x="7074" y="9209"/>
                </a:lnTo>
                <a:lnTo>
                  <a:pt x="7058" y="9250"/>
                </a:lnTo>
                <a:lnTo>
                  <a:pt x="7069" y="9260"/>
                </a:lnTo>
                <a:lnTo>
                  <a:pt x="7121" y="9241"/>
                </a:lnTo>
                <a:lnTo>
                  <a:pt x="7126" y="9138"/>
                </a:lnTo>
                <a:lnTo>
                  <a:pt x="7110" y="9138"/>
                </a:lnTo>
                <a:close/>
                <a:moveTo>
                  <a:pt x="15647" y="9279"/>
                </a:moveTo>
                <a:lnTo>
                  <a:pt x="15621" y="9507"/>
                </a:lnTo>
                <a:lnTo>
                  <a:pt x="15635" y="9703"/>
                </a:lnTo>
                <a:lnTo>
                  <a:pt x="15666" y="9805"/>
                </a:lnTo>
                <a:lnTo>
                  <a:pt x="15718" y="9773"/>
                </a:lnTo>
                <a:lnTo>
                  <a:pt x="15744" y="9732"/>
                </a:lnTo>
                <a:lnTo>
                  <a:pt x="15750" y="9600"/>
                </a:lnTo>
                <a:lnTo>
                  <a:pt x="15718" y="9456"/>
                </a:lnTo>
                <a:lnTo>
                  <a:pt x="15687" y="9353"/>
                </a:lnTo>
                <a:lnTo>
                  <a:pt x="15647" y="9279"/>
                </a:lnTo>
                <a:close/>
                <a:moveTo>
                  <a:pt x="18382" y="9292"/>
                </a:moveTo>
                <a:lnTo>
                  <a:pt x="18387" y="9395"/>
                </a:lnTo>
                <a:lnTo>
                  <a:pt x="18346" y="9404"/>
                </a:lnTo>
                <a:lnTo>
                  <a:pt x="18335" y="9456"/>
                </a:lnTo>
                <a:lnTo>
                  <a:pt x="18294" y="9497"/>
                </a:lnTo>
                <a:lnTo>
                  <a:pt x="18269" y="9433"/>
                </a:lnTo>
                <a:lnTo>
                  <a:pt x="18238" y="9484"/>
                </a:lnTo>
                <a:lnTo>
                  <a:pt x="18201" y="9526"/>
                </a:lnTo>
                <a:lnTo>
                  <a:pt x="18180" y="9639"/>
                </a:lnTo>
                <a:lnTo>
                  <a:pt x="18196" y="9680"/>
                </a:lnTo>
                <a:lnTo>
                  <a:pt x="18238" y="9600"/>
                </a:lnTo>
                <a:lnTo>
                  <a:pt x="18264" y="9610"/>
                </a:lnTo>
                <a:lnTo>
                  <a:pt x="18283" y="9558"/>
                </a:lnTo>
                <a:lnTo>
                  <a:pt x="18320" y="9619"/>
                </a:lnTo>
                <a:lnTo>
                  <a:pt x="18304" y="9680"/>
                </a:lnTo>
                <a:lnTo>
                  <a:pt x="18325" y="9783"/>
                </a:lnTo>
                <a:lnTo>
                  <a:pt x="18398" y="9857"/>
                </a:lnTo>
                <a:lnTo>
                  <a:pt x="18413" y="9793"/>
                </a:lnTo>
                <a:lnTo>
                  <a:pt x="18393" y="9690"/>
                </a:lnTo>
                <a:lnTo>
                  <a:pt x="18419" y="9629"/>
                </a:lnTo>
                <a:lnTo>
                  <a:pt x="18445" y="9764"/>
                </a:lnTo>
                <a:lnTo>
                  <a:pt x="18460" y="9639"/>
                </a:lnTo>
                <a:lnTo>
                  <a:pt x="18455" y="9568"/>
                </a:lnTo>
                <a:lnTo>
                  <a:pt x="18445" y="9475"/>
                </a:lnTo>
                <a:lnTo>
                  <a:pt x="18439" y="9424"/>
                </a:lnTo>
                <a:lnTo>
                  <a:pt x="18434" y="9353"/>
                </a:lnTo>
                <a:lnTo>
                  <a:pt x="18382" y="9292"/>
                </a:lnTo>
                <a:close/>
                <a:moveTo>
                  <a:pt x="17869" y="9680"/>
                </a:moveTo>
                <a:lnTo>
                  <a:pt x="17843" y="9783"/>
                </a:lnTo>
                <a:lnTo>
                  <a:pt x="17797" y="9876"/>
                </a:lnTo>
                <a:lnTo>
                  <a:pt x="17750" y="9947"/>
                </a:lnTo>
                <a:lnTo>
                  <a:pt x="17724" y="9998"/>
                </a:lnTo>
                <a:lnTo>
                  <a:pt x="17698" y="10091"/>
                </a:lnTo>
                <a:lnTo>
                  <a:pt x="17656" y="10194"/>
                </a:lnTo>
                <a:lnTo>
                  <a:pt x="17584" y="10226"/>
                </a:lnTo>
                <a:lnTo>
                  <a:pt x="17558" y="10255"/>
                </a:lnTo>
                <a:lnTo>
                  <a:pt x="17548" y="10370"/>
                </a:lnTo>
                <a:lnTo>
                  <a:pt x="17501" y="10389"/>
                </a:lnTo>
                <a:lnTo>
                  <a:pt x="17454" y="10348"/>
                </a:lnTo>
                <a:lnTo>
                  <a:pt x="17418" y="10441"/>
                </a:lnTo>
                <a:lnTo>
                  <a:pt x="17413" y="10563"/>
                </a:lnTo>
                <a:lnTo>
                  <a:pt x="17423" y="10678"/>
                </a:lnTo>
                <a:lnTo>
                  <a:pt x="17449" y="10800"/>
                </a:lnTo>
                <a:lnTo>
                  <a:pt x="17480" y="10842"/>
                </a:lnTo>
                <a:lnTo>
                  <a:pt x="17486" y="11015"/>
                </a:lnTo>
                <a:lnTo>
                  <a:pt x="17538" y="11037"/>
                </a:lnTo>
                <a:lnTo>
                  <a:pt x="17579" y="11025"/>
                </a:lnTo>
                <a:lnTo>
                  <a:pt x="17600" y="11098"/>
                </a:lnTo>
                <a:lnTo>
                  <a:pt x="17673" y="11047"/>
                </a:lnTo>
                <a:lnTo>
                  <a:pt x="17703" y="11089"/>
                </a:lnTo>
                <a:lnTo>
                  <a:pt x="17745" y="11098"/>
                </a:lnTo>
                <a:lnTo>
                  <a:pt x="17765" y="11179"/>
                </a:lnTo>
                <a:lnTo>
                  <a:pt x="17838" y="11118"/>
                </a:lnTo>
                <a:lnTo>
                  <a:pt x="17843" y="11169"/>
                </a:lnTo>
                <a:lnTo>
                  <a:pt x="17875" y="10954"/>
                </a:lnTo>
                <a:lnTo>
                  <a:pt x="17875" y="10819"/>
                </a:lnTo>
                <a:lnTo>
                  <a:pt x="17937" y="10729"/>
                </a:lnTo>
                <a:lnTo>
                  <a:pt x="17932" y="10604"/>
                </a:lnTo>
                <a:lnTo>
                  <a:pt x="17953" y="10511"/>
                </a:lnTo>
                <a:lnTo>
                  <a:pt x="18024" y="10492"/>
                </a:lnTo>
                <a:lnTo>
                  <a:pt x="17953" y="10370"/>
                </a:lnTo>
                <a:lnTo>
                  <a:pt x="17962" y="10306"/>
                </a:lnTo>
                <a:lnTo>
                  <a:pt x="17916" y="10174"/>
                </a:lnTo>
                <a:lnTo>
                  <a:pt x="17946" y="10062"/>
                </a:lnTo>
                <a:lnTo>
                  <a:pt x="17993" y="10011"/>
                </a:lnTo>
                <a:lnTo>
                  <a:pt x="17979" y="9947"/>
                </a:lnTo>
                <a:lnTo>
                  <a:pt x="18019" y="9937"/>
                </a:lnTo>
                <a:lnTo>
                  <a:pt x="18024" y="9886"/>
                </a:lnTo>
                <a:lnTo>
                  <a:pt x="17972" y="9844"/>
                </a:lnTo>
                <a:lnTo>
                  <a:pt x="17932" y="9805"/>
                </a:lnTo>
                <a:lnTo>
                  <a:pt x="17927" y="9741"/>
                </a:lnTo>
                <a:lnTo>
                  <a:pt x="17894" y="9680"/>
                </a:lnTo>
                <a:lnTo>
                  <a:pt x="17869" y="9680"/>
                </a:lnTo>
                <a:close/>
                <a:moveTo>
                  <a:pt x="16573" y="9876"/>
                </a:moveTo>
                <a:lnTo>
                  <a:pt x="16584" y="9937"/>
                </a:lnTo>
                <a:lnTo>
                  <a:pt x="16646" y="10091"/>
                </a:lnTo>
                <a:lnTo>
                  <a:pt x="16698" y="10174"/>
                </a:lnTo>
                <a:lnTo>
                  <a:pt x="16728" y="10287"/>
                </a:lnTo>
                <a:lnTo>
                  <a:pt x="16787" y="10370"/>
                </a:lnTo>
                <a:lnTo>
                  <a:pt x="16806" y="10482"/>
                </a:lnTo>
                <a:lnTo>
                  <a:pt x="16827" y="10595"/>
                </a:lnTo>
                <a:lnTo>
                  <a:pt x="16879" y="10707"/>
                </a:lnTo>
                <a:lnTo>
                  <a:pt x="16926" y="10903"/>
                </a:lnTo>
                <a:lnTo>
                  <a:pt x="16952" y="11005"/>
                </a:lnTo>
                <a:lnTo>
                  <a:pt x="16999" y="11108"/>
                </a:lnTo>
                <a:lnTo>
                  <a:pt x="17020" y="11191"/>
                </a:lnTo>
                <a:lnTo>
                  <a:pt x="17098" y="11304"/>
                </a:lnTo>
                <a:lnTo>
                  <a:pt x="17143" y="11416"/>
                </a:lnTo>
                <a:lnTo>
                  <a:pt x="17211" y="11416"/>
                </a:lnTo>
                <a:lnTo>
                  <a:pt x="17221" y="11201"/>
                </a:lnTo>
                <a:lnTo>
                  <a:pt x="17237" y="11037"/>
                </a:lnTo>
                <a:lnTo>
                  <a:pt x="17211" y="10954"/>
                </a:lnTo>
                <a:lnTo>
                  <a:pt x="17164" y="10935"/>
                </a:lnTo>
                <a:lnTo>
                  <a:pt x="17143" y="10861"/>
                </a:lnTo>
                <a:lnTo>
                  <a:pt x="17133" y="10768"/>
                </a:lnTo>
                <a:lnTo>
                  <a:pt x="17112" y="10758"/>
                </a:lnTo>
                <a:lnTo>
                  <a:pt x="17081" y="10717"/>
                </a:lnTo>
                <a:lnTo>
                  <a:pt x="17102" y="10604"/>
                </a:lnTo>
                <a:lnTo>
                  <a:pt x="17056" y="10543"/>
                </a:lnTo>
                <a:lnTo>
                  <a:pt x="17020" y="10431"/>
                </a:lnTo>
                <a:lnTo>
                  <a:pt x="16968" y="10338"/>
                </a:lnTo>
                <a:lnTo>
                  <a:pt x="16910" y="10338"/>
                </a:lnTo>
                <a:lnTo>
                  <a:pt x="16848" y="10184"/>
                </a:lnTo>
                <a:lnTo>
                  <a:pt x="16813" y="10133"/>
                </a:lnTo>
                <a:lnTo>
                  <a:pt x="16766" y="10040"/>
                </a:lnTo>
                <a:lnTo>
                  <a:pt x="16709" y="9908"/>
                </a:lnTo>
                <a:lnTo>
                  <a:pt x="16615" y="9876"/>
                </a:lnTo>
                <a:lnTo>
                  <a:pt x="16573" y="9876"/>
                </a:lnTo>
                <a:close/>
                <a:moveTo>
                  <a:pt x="18563" y="10328"/>
                </a:moveTo>
                <a:lnTo>
                  <a:pt x="18542" y="10370"/>
                </a:lnTo>
                <a:lnTo>
                  <a:pt x="18533" y="10482"/>
                </a:lnTo>
                <a:lnTo>
                  <a:pt x="18554" y="10656"/>
                </a:lnTo>
                <a:lnTo>
                  <a:pt x="18575" y="10739"/>
                </a:lnTo>
                <a:lnTo>
                  <a:pt x="18594" y="10729"/>
                </a:lnTo>
                <a:lnTo>
                  <a:pt x="18568" y="10656"/>
                </a:lnTo>
                <a:lnTo>
                  <a:pt x="18580" y="10575"/>
                </a:lnTo>
                <a:lnTo>
                  <a:pt x="18610" y="10585"/>
                </a:lnTo>
                <a:lnTo>
                  <a:pt x="18610" y="10460"/>
                </a:lnTo>
                <a:lnTo>
                  <a:pt x="18605" y="10409"/>
                </a:lnTo>
                <a:lnTo>
                  <a:pt x="18568" y="10399"/>
                </a:lnTo>
                <a:lnTo>
                  <a:pt x="18563" y="10328"/>
                </a:lnTo>
                <a:close/>
                <a:moveTo>
                  <a:pt x="18393" y="10399"/>
                </a:moveTo>
                <a:lnTo>
                  <a:pt x="18330" y="10492"/>
                </a:lnTo>
                <a:lnTo>
                  <a:pt x="18264" y="10502"/>
                </a:lnTo>
                <a:lnTo>
                  <a:pt x="18186" y="10482"/>
                </a:lnTo>
                <a:lnTo>
                  <a:pt x="18139" y="10441"/>
                </a:lnTo>
                <a:lnTo>
                  <a:pt x="18087" y="10543"/>
                </a:lnTo>
                <a:lnTo>
                  <a:pt x="18076" y="10595"/>
                </a:lnTo>
                <a:lnTo>
                  <a:pt x="18045" y="10800"/>
                </a:lnTo>
                <a:lnTo>
                  <a:pt x="18035" y="10912"/>
                </a:lnTo>
                <a:lnTo>
                  <a:pt x="18009" y="11005"/>
                </a:lnTo>
                <a:lnTo>
                  <a:pt x="18024" y="11098"/>
                </a:lnTo>
                <a:lnTo>
                  <a:pt x="18050" y="11098"/>
                </a:lnTo>
                <a:lnTo>
                  <a:pt x="18056" y="11230"/>
                </a:lnTo>
                <a:lnTo>
                  <a:pt x="18035" y="11355"/>
                </a:lnTo>
                <a:lnTo>
                  <a:pt x="18061" y="11397"/>
                </a:lnTo>
                <a:lnTo>
                  <a:pt x="18097" y="11374"/>
                </a:lnTo>
                <a:lnTo>
                  <a:pt x="18102" y="11179"/>
                </a:lnTo>
                <a:lnTo>
                  <a:pt x="18097" y="11015"/>
                </a:lnTo>
                <a:lnTo>
                  <a:pt x="18139" y="10973"/>
                </a:lnTo>
                <a:lnTo>
                  <a:pt x="18134" y="11108"/>
                </a:lnTo>
                <a:lnTo>
                  <a:pt x="18175" y="11191"/>
                </a:lnTo>
                <a:lnTo>
                  <a:pt x="18165" y="11243"/>
                </a:lnTo>
                <a:lnTo>
                  <a:pt x="18180" y="11281"/>
                </a:lnTo>
                <a:lnTo>
                  <a:pt x="18243" y="11230"/>
                </a:lnTo>
                <a:lnTo>
                  <a:pt x="18212" y="11333"/>
                </a:lnTo>
                <a:lnTo>
                  <a:pt x="18231" y="11384"/>
                </a:lnTo>
                <a:lnTo>
                  <a:pt x="18264" y="11345"/>
                </a:lnTo>
                <a:lnTo>
                  <a:pt x="18269" y="11252"/>
                </a:lnTo>
                <a:lnTo>
                  <a:pt x="18217" y="11098"/>
                </a:lnTo>
                <a:lnTo>
                  <a:pt x="18231" y="11057"/>
                </a:lnTo>
                <a:lnTo>
                  <a:pt x="18175" y="10883"/>
                </a:lnTo>
                <a:lnTo>
                  <a:pt x="18226" y="10819"/>
                </a:lnTo>
                <a:lnTo>
                  <a:pt x="18257" y="10749"/>
                </a:lnTo>
                <a:lnTo>
                  <a:pt x="18283" y="10768"/>
                </a:lnTo>
                <a:lnTo>
                  <a:pt x="18290" y="10707"/>
                </a:lnTo>
                <a:lnTo>
                  <a:pt x="18175" y="10749"/>
                </a:lnTo>
                <a:lnTo>
                  <a:pt x="18139" y="10810"/>
                </a:lnTo>
                <a:lnTo>
                  <a:pt x="18087" y="10688"/>
                </a:lnTo>
                <a:lnTo>
                  <a:pt x="18097" y="10585"/>
                </a:lnTo>
                <a:lnTo>
                  <a:pt x="18149" y="10563"/>
                </a:lnTo>
                <a:lnTo>
                  <a:pt x="18248" y="10563"/>
                </a:lnTo>
                <a:lnTo>
                  <a:pt x="18309" y="10585"/>
                </a:lnTo>
                <a:lnTo>
                  <a:pt x="18356" y="10563"/>
                </a:lnTo>
                <a:lnTo>
                  <a:pt x="18403" y="10431"/>
                </a:lnTo>
                <a:lnTo>
                  <a:pt x="18393" y="10399"/>
                </a:lnTo>
                <a:close/>
                <a:moveTo>
                  <a:pt x="18839" y="10665"/>
                </a:moveTo>
                <a:lnTo>
                  <a:pt x="18808" y="10717"/>
                </a:lnTo>
                <a:lnTo>
                  <a:pt x="18724" y="10749"/>
                </a:lnTo>
                <a:lnTo>
                  <a:pt x="18750" y="10810"/>
                </a:lnTo>
                <a:lnTo>
                  <a:pt x="18801" y="10842"/>
                </a:lnTo>
                <a:lnTo>
                  <a:pt x="18822" y="10922"/>
                </a:lnTo>
                <a:lnTo>
                  <a:pt x="18916" y="10922"/>
                </a:lnTo>
                <a:lnTo>
                  <a:pt x="18916" y="10954"/>
                </a:lnTo>
                <a:lnTo>
                  <a:pt x="18874" y="10954"/>
                </a:lnTo>
                <a:lnTo>
                  <a:pt x="18808" y="11005"/>
                </a:lnTo>
                <a:lnTo>
                  <a:pt x="18853" y="11066"/>
                </a:lnTo>
                <a:lnTo>
                  <a:pt x="18853" y="11127"/>
                </a:lnTo>
                <a:lnTo>
                  <a:pt x="18865" y="11179"/>
                </a:lnTo>
                <a:lnTo>
                  <a:pt x="18890" y="11169"/>
                </a:lnTo>
                <a:lnTo>
                  <a:pt x="18912" y="11098"/>
                </a:lnTo>
                <a:lnTo>
                  <a:pt x="18994" y="11230"/>
                </a:lnTo>
                <a:lnTo>
                  <a:pt x="19046" y="11243"/>
                </a:lnTo>
                <a:lnTo>
                  <a:pt x="19159" y="11355"/>
                </a:lnTo>
                <a:lnTo>
                  <a:pt x="19185" y="11467"/>
                </a:lnTo>
                <a:lnTo>
                  <a:pt x="19197" y="11612"/>
                </a:lnTo>
                <a:lnTo>
                  <a:pt x="19154" y="11653"/>
                </a:lnTo>
                <a:lnTo>
                  <a:pt x="19124" y="11766"/>
                </a:lnTo>
                <a:lnTo>
                  <a:pt x="19201" y="11766"/>
                </a:lnTo>
                <a:lnTo>
                  <a:pt x="19216" y="11724"/>
                </a:lnTo>
                <a:lnTo>
                  <a:pt x="19279" y="11743"/>
                </a:lnTo>
                <a:lnTo>
                  <a:pt x="19331" y="11859"/>
                </a:lnTo>
                <a:lnTo>
                  <a:pt x="19393" y="11868"/>
                </a:lnTo>
                <a:lnTo>
                  <a:pt x="19423" y="11888"/>
                </a:lnTo>
                <a:lnTo>
                  <a:pt x="19470" y="11846"/>
                </a:lnTo>
                <a:lnTo>
                  <a:pt x="19470" y="11743"/>
                </a:lnTo>
                <a:lnTo>
                  <a:pt x="19508" y="11692"/>
                </a:lnTo>
                <a:lnTo>
                  <a:pt x="19564" y="11663"/>
                </a:lnTo>
                <a:lnTo>
                  <a:pt x="19637" y="11714"/>
                </a:lnTo>
                <a:lnTo>
                  <a:pt x="19663" y="11836"/>
                </a:lnTo>
                <a:lnTo>
                  <a:pt x="19694" y="11910"/>
                </a:lnTo>
                <a:lnTo>
                  <a:pt x="19734" y="12000"/>
                </a:lnTo>
                <a:lnTo>
                  <a:pt x="19797" y="12022"/>
                </a:lnTo>
                <a:lnTo>
                  <a:pt x="19849" y="12032"/>
                </a:lnTo>
                <a:lnTo>
                  <a:pt x="19859" y="12074"/>
                </a:lnTo>
                <a:lnTo>
                  <a:pt x="19901" y="12064"/>
                </a:lnTo>
                <a:lnTo>
                  <a:pt x="19911" y="12022"/>
                </a:lnTo>
                <a:lnTo>
                  <a:pt x="19849" y="11961"/>
                </a:lnTo>
                <a:lnTo>
                  <a:pt x="19870" y="11939"/>
                </a:lnTo>
                <a:lnTo>
                  <a:pt x="19823" y="11920"/>
                </a:lnTo>
                <a:lnTo>
                  <a:pt x="19828" y="11859"/>
                </a:lnTo>
                <a:lnTo>
                  <a:pt x="19793" y="11859"/>
                </a:lnTo>
                <a:lnTo>
                  <a:pt x="19760" y="11714"/>
                </a:lnTo>
                <a:lnTo>
                  <a:pt x="19708" y="11621"/>
                </a:lnTo>
                <a:lnTo>
                  <a:pt x="19704" y="11538"/>
                </a:lnTo>
                <a:lnTo>
                  <a:pt x="19755" y="11519"/>
                </a:lnTo>
                <a:lnTo>
                  <a:pt x="19746" y="11448"/>
                </a:lnTo>
                <a:lnTo>
                  <a:pt x="19647" y="11365"/>
                </a:lnTo>
                <a:lnTo>
                  <a:pt x="19642" y="11281"/>
                </a:lnTo>
                <a:lnTo>
                  <a:pt x="19611" y="11211"/>
                </a:lnTo>
                <a:lnTo>
                  <a:pt x="19569" y="11150"/>
                </a:lnTo>
                <a:lnTo>
                  <a:pt x="19461" y="11066"/>
                </a:lnTo>
                <a:lnTo>
                  <a:pt x="19357" y="10973"/>
                </a:lnTo>
                <a:lnTo>
                  <a:pt x="19289" y="10944"/>
                </a:lnTo>
                <a:lnTo>
                  <a:pt x="19248" y="10903"/>
                </a:lnTo>
                <a:lnTo>
                  <a:pt x="19197" y="10851"/>
                </a:lnTo>
                <a:lnTo>
                  <a:pt x="19145" y="10851"/>
                </a:lnTo>
                <a:lnTo>
                  <a:pt x="19072" y="10935"/>
                </a:lnTo>
                <a:lnTo>
                  <a:pt x="19020" y="11076"/>
                </a:lnTo>
                <a:lnTo>
                  <a:pt x="18957" y="10996"/>
                </a:lnTo>
                <a:lnTo>
                  <a:pt x="18942" y="10781"/>
                </a:lnTo>
                <a:lnTo>
                  <a:pt x="18931" y="10729"/>
                </a:lnTo>
                <a:lnTo>
                  <a:pt x="18839" y="10665"/>
                </a:lnTo>
                <a:close/>
                <a:moveTo>
                  <a:pt x="19958" y="10964"/>
                </a:moveTo>
                <a:lnTo>
                  <a:pt x="19942" y="10996"/>
                </a:lnTo>
                <a:lnTo>
                  <a:pt x="19984" y="11037"/>
                </a:lnTo>
                <a:lnTo>
                  <a:pt x="20019" y="11089"/>
                </a:lnTo>
                <a:lnTo>
                  <a:pt x="20045" y="11140"/>
                </a:lnTo>
                <a:lnTo>
                  <a:pt x="20057" y="11191"/>
                </a:lnTo>
                <a:lnTo>
                  <a:pt x="20066" y="11272"/>
                </a:lnTo>
                <a:lnTo>
                  <a:pt x="20087" y="11230"/>
                </a:lnTo>
                <a:lnTo>
                  <a:pt x="20082" y="11159"/>
                </a:lnTo>
                <a:lnTo>
                  <a:pt x="20061" y="11118"/>
                </a:lnTo>
                <a:lnTo>
                  <a:pt x="20036" y="11057"/>
                </a:lnTo>
                <a:lnTo>
                  <a:pt x="20010" y="11025"/>
                </a:lnTo>
                <a:lnTo>
                  <a:pt x="19993" y="10996"/>
                </a:lnTo>
                <a:lnTo>
                  <a:pt x="19958" y="10964"/>
                </a:lnTo>
                <a:close/>
                <a:moveTo>
                  <a:pt x="18575" y="11005"/>
                </a:moveTo>
                <a:lnTo>
                  <a:pt x="18558" y="11076"/>
                </a:lnTo>
                <a:lnTo>
                  <a:pt x="18601" y="11089"/>
                </a:lnTo>
                <a:lnTo>
                  <a:pt x="18636" y="11076"/>
                </a:lnTo>
                <a:lnTo>
                  <a:pt x="18688" y="11089"/>
                </a:lnTo>
                <a:lnTo>
                  <a:pt x="18735" y="11150"/>
                </a:lnTo>
                <a:lnTo>
                  <a:pt x="18714" y="11037"/>
                </a:lnTo>
                <a:lnTo>
                  <a:pt x="18652" y="11005"/>
                </a:lnTo>
                <a:lnTo>
                  <a:pt x="18575" y="11005"/>
                </a:lnTo>
                <a:close/>
                <a:moveTo>
                  <a:pt x="18507" y="11047"/>
                </a:moveTo>
                <a:lnTo>
                  <a:pt x="18445" y="11057"/>
                </a:lnTo>
                <a:lnTo>
                  <a:pt x="18455" y="11108"/>
                </a:lnTo>
                <a:lnTo>
                  <a:pt x="18497" y="11140"/>
                </a:lnTo>
                <a:lnTo>
                  <a:pt x="18523" y="11089"/>
                </a:lnTo>
                <a:lnTo>
                  <a:pt x="18507" y="11047"/>
                </a:lnTo>
                <a:close/>
                <a:moveTo>
                  <a:pt x="20026" y="11179"/>
                </a:moveTo>
                <a:lnTo>
                  <a:pt x="19989" y="11191"/>
                </a:lnTo>
                <a:lnTo>
                  <a:pt x="19993" y="11262"/>
                </a:lnTo>
                <a:lnTo>
                  <a:pt x="19958" y="11313"/>
                </a:lnTo>
                <a:lnTo>
                  <a:pt x="19942" y="11365"/>
                </a:lnTo>
                <a:lnTo>
                  <a:pt x="19906" y="11374"/>
                </a:lnTo>
                <a:lnTo>
                  <a:pt x="19901" y="11304"/>
                </a:lnTo>
                <a:lnTo>
                  <a:pt x="19890" y="11304"/>
                </a:lnTo>
                <a:lnTo>
                  <a:pt x="19880" y="11365"/>
                </a:lnTo>
                <a:lnTo>
                  <a:pt x="19849" y="11374"/>
                </a:lnTo>
                <a:lnTo>
                  <a:pt x="19793" y="11355"/>
                </a:lnTo>
                <a:lnTo>
                  <a:pt x="19786" y="11406"/>
                </a:lnTo>
                <a:lnTo>
                  <a:pt x="19823" y="11435"/>
                </a:lnTo>
                <a:lnTo>
                  <a:pt x="19870" y="11477"/>
                </a:lnTo>
                <a:lnTo>
                  <a:pt x="19901" y="11477"/>
                </a:lnTo>
                <a:lnTo>
                  <a:pt x="19932" y="11448"/>
                </a:lnTo>
                <a:lnTo>
                  <a:pt x="19967" y="11416"/>
                </a:lnTo>
                <a:lnTo>
                  <a:pt x="19979" y="11374"/>
                </a:lnTo>
                <a:lnTo>
                  <a:pt x="20010" y="11365"/>
                </a:lnTo>
                <a:lnTo>
                  <a:pt x="20036" y="11281"/>
                </a:lnTo>
                <a:lnTo>
                  <a:pt x="20040" y="11211"/>
                </a:lnTo>
                <a:lnTo>
                  <a:pt x="20026" y="11179"/>
                </a:lnTo>
                <a:close/>
                <a:moveTo>
                  <a:pt x="20175" y="11304"/>
                </a:moveTo>
                <a:lnTo>
                  <a:pt x="20165" y="11323"/>
                </a:lnTo>
                <a:lnTo>
                  <a:pt x="20175" y="11426"/>
                </a:lnTo>
                <a:lnTo>
                  <a:pt x="20201" y="11509"/>
                </a:lnTo>
                <a:lnTo>
                  <a:pt x="20222" y="11560"/>
                </a:lnTo>
                <a:lnTo>
                  <a:pt x="20243" y="11551"/>
                </a:lnTo>
                <a:lnTo>
                  <a:pt x="20248" y="11509"/>
                </a:lnTo>
                <a:lnTo>
                  <a:pt x="20222" y="11467"/>
                </a:lnTo>
                <a:lnTo>
                  <a:pt x="20196" y="11374"/>
                </a:lnTo>
                <a:lnTo>
                  <a:pt x="20181" y="11345"/>
                </a:lnTo>
                <a:lnTo>
                  <a:pt x="20175" y="11304"/>
                </a:lnTo>
                <a:close/>
                <a:moveTo>
                  <a:pt x="18952" y="11365"/>
                </a:moveTo>
                <a:lnTo>
                  <a:pt x="18937" y="11406"/>
                </a:lnTo>
                <a:lnTo>
                  <a:pt x="18926" y="11458"/>
                </a:lnTo>
                <a:lnTo>
                  <a:pt x="18926" y="11560"/>
                </a:lnTo>
                <a:lnTo>
                  <a:pt x="18963" y="11467"/>
                </a:lnTo>
                <a:lnTo>
                  <a:pt x="18963" y="11397"/>
                </a:lnTo>
                <a:lnTo>
                  <a:pt x="18952" y="11365"/>
                </a:lnTo>
                <a:close/>
                <a:moveTo>
                  <a:pt x="17227" y="11426"/>
                </a:moveTo>
                <a:lnTo>
                  <a:pt x="17180" y="11551"/>
                </a:lnTo>
                <a:lnTo>
                  <a:pt x="17237" y="11560"/>
                </a:lnTo>
                <a:lnTo>
                  <a:pt x="17247" y="11621"/>
                </a:lnTo>
                <a:lnTo>
                  <a:pt x="17357" y="11673"/>
                </a:lnTo>
                <a:lnTo>
                  <a:pt x="17383" y="11663"/>
                </a:lnTo>
                <a:lnTo>
                  <a:pt x="17423" y="11673"/>
                </a:lnTo>
                <a:lnTo>
                  <a:pt x="17491" y="11724"/>
                </a:lnTo>
                <a:lnTo>
                  <a:pt x="17548" y="11743"/>
                </a:lnTo>
                <a:lnTo>
                  <a:pt x="17609" y="11756"/>
                </a:lnTo>
                <a:lnTo>
                  <a:pt x="17668" y="11756"/>
                </a:lnTo>
                <a:lnTo>
                  <a:pt x="17729" y="11807"/>
                </a:lnTo>
                <a:lnTo>
                  <a:pt x="17802" y="11756"/>
                </a:lnTo>
                <a:lnTo>
                  <a:pt x="17729" y="11682"/>
                </a:lnTo>
                <a:lnTo>
                  <a:pt x="17642" y="11653"/>
                </a:lnTo>
                <a:lnTo>
                  <a:pt x="17621" y="11560"/>
                </a:lnTo>
                <a:lnTo>
                  <a:pt x="17512" y="11499"/>
                </a:lnTo>
                <a:lnTo>
                  <a:pt x="17496" y="11560"/>
                </a:lnTo>
                <a:lnTo>
                  <a:pt x="17376" y="11538"/>
                </a:lnTo>
                <a:lnTo>
                  <a:pt x="17371" y="11499"/>
                </a:lnTo>
                <a:lnTo>
                  <a:pt x="17345" y="11487"/>
                </a:lnTo>
                <a:lnTo>
                  <a:pt x="17298" y="11426"/>
                </a:lnTo>
                <a:lnTo>
                  <a:pt x="17227" y="11426"/>
                </a:lnTo>
                <a:close/>
                <a:moveTo>
                  <a:pt x="20285" y="11519"/>
                </a:moveTo>
                <a:lnTo>
                  <a:pt x="20278" y="11538"/>
                </a:lnTo>
                <a:lnTo>
                  <a:pt x="20299" y="11602"/>
                </a:lnTo>
                <a:lnTo>
                  <a:pt x="20325" y="11631"/>
                </a:lnTo>
                <a:lnTo>
                  <a:pt x="20337" y="11621"/>
                </a:lnTo>
                <a:lnTo>
                  <a:pt x="20316" y="11570"/>
                </a:lnTo>
                <a:lnTo>
                  <a:pt x="20285" y="11519"/>
                </a:lnTo>
                <a:close/>
                <a:moveTo>
                  <a:pt x="20389" y="11612"/>
                </a:moveTo>
                <a:lnTo>
                  <a:pt x="20377" y="11631"/>
                </a:lnTo>
                <a:lnTo>
                  <a:pt x="20398" y="11673"/>
                </a:lnTo>
                <a:lnTo>
                  <a:pt x="20429" y="11724"/>
                </a:lnTo>
                <a:lnTo>
                  <a:pt x="20476" y="11785"/>
                </a:lnTo>
                <a:lnTo>
                  <a:pt x="20471" y="11756"/>
                </a:lnTo>
                <a:lnTo>
                  <a:pt x="20460" y="11714"/>
                </a:lnTo>
                <a:lnTo>
                  <a:pt x="20414" y="11653"/>
                </a:lnTo>
                <a:lnTo>
                  <a:pt x="20389" y="11612"/>
                </a:lnTo>
                <a:close/>
                <a:moveTo>
                  <a:pt x="17937" y="11724"/>
                </a:moveTo>
                <a:lnTo>
                  <a:pt x="17916" y="11766"/>
                </a:lnTo>
                <a:lnTo>
                  <a:pt x="17885" y="11775"/>
                </a:lnTo>
                <a:lnTo>
                  <a:pt x="17859" y="11846"/>
                </a:lnTo>
                <a:lnTo>
                  <a:pt x="17890" y="11846"/>
                </a:lnTo>
                <a:lnTo>
                  <a:pt x="17937" y="11827"/>
                </a:lnTo>
                <a:lnTo>
                  <a:pt x="18005" y="11807"/>
                </a:lnTo>
                <a:lnTo>
                  <a:pt x="17993" y="11743"/>
                </a:lnTo>
                <a:lnTo>
                  <a:pt x="17958" y="11756"/>
                </a:lnTo>
                <a:lnTo>
                  <a:pt x="17937" y="11724"/>
                </a:lnTo>
                <a:close/>
                <a:moveTo>
                  <a:pt x="18238" y="11724"/>
                </a:moveTo>
                <a:lnTo>
                  <a:pt x="18180" y="11775"/>
                </a:lnTo>
                <a:lnTo>
                  <a:pt x="18139" y="11785"/>
                </a:lnTo>
                <a:lnTo>
                  <a:pt x="18102" y="11743"/>
                </a:lnTo>
                <a:lnTo>
                  <a:pt x="18056" y="11766"/>
                </a:lnTo>
                <a:lnTo>
                  <a:pt x="18056" y="11817"/>
                </a:lnTo>
                <a:lnTo>
                  <a:pt x="18134" y="11836"/>
                </a:lnTo>
                <a:lnTo>
                  <a:pt x="18226" y="11795"/>
                </a:lnTo>
                <a:lnTo>
                  <a:pt x="18238" y="11724"/>
                </a:lnTo>
                <a:close/>
                <a:moveTo>
                  <a:pt x="18481" y="11743"/>
                </a:moveTo>
                <a:lnTo>
                  <a:pt x="18460" y="11766"/>
                </a:lnTo>
                <a:lnTo>
                  <a:pt x="18419" y="11766"/>
                </a:lnTo>
                <a:lnTo>
                  <a:pt x="18367" y="11795"/>
                </a:lnTo>
                <a:lnTo>
                  <a:pt x="18356" y="11827"/>
                </a:lnTo>
                <a:lnTo>
                  <a:pt x="18294" y="11888"/>
                </a:lnTo>
                <a:lnTo>
                  <a:pt x="18269" y="11971"/>
                </a:lnTo>
                <a:lnTo>
                  <a:pt x="18257" y="12013"/>
                </a:lnTo>
                <a:lnTo>
                  <a:pt x="18264" y="12032"/>
                </a:lnTo>
                <a:lnTo>
                  <a:pt x="18320" y="12000"/>
                </a:lnTo>
                <a:lnTo>
                  <a:pt x="18361" y="11897"/>
                </a:lnTo>
                <a:lnTo>
                  <a:pt x="18413" y="11859"/>
                </a:lnTo>
                <a:lnTo>
                  <a:pt x="18481" y="11795"/>
                </a:lnTo>
                <a:lnTo>
                  <a:pt x="18502" y="11766"/>
                </a:lnTo>
                <a:lnTo>
                  <a:pt x="18481" y="11743"/>
                </a:lnTo>
                <a:close/>
                <a:moveTo>
                  <a:pt x="20518" y="11756"/>
                </a:moveTo>
                <a:lnTo>
                  <a:pt x="20523" y="11836"/>
                </a:lnTo>
                <a:lnTo>
                  <a:pt x="20563" y="11949"/>
                </a:lnTo>
                <a:lnTo>
                  <a:pt x="20575" y="11929"/>
                </a:lnTo>
                <a:lnTo>
                  <a:pt x="20554" y="11859"/>
                </a:lnTo>
                <a:lnTo>
                  <a:pt x="20538" y="11756"/>
                </a:lnTo>
                <a:lnTo>
                  <a:pt x="20518" y="11756"/>
                </a:lnTo>
                <a:close/>
                <a:moveTo>
                  <a:pt x="20455" y="11878"/>
                </a:moveTo>
                <a:lnTo>
                  <a:pt x="20450" y="11929"/>
                </a:lnTo>
                <a:lnTo>
                  <a:pt x="20460" y="11949"/>
                </a:lnTo>
                <a:lnTo>
                  <a:pt x="20497" y="11971"/>
                </a:lnTo>
                <a:lnTo>
                  <a:pt x="20523" y="11961"/>
                </a:lnTo>
                <a:lnTo>
                  <a:pt x="20512" y="11929"/>
                </a:lnTo>
                <a:lnTo>
                  <a:pt x="20497" y="11897"/>
                </a:lnTo>
                <a:lnTo>
                  <a:pt x="20455" y="11878"/>
                </a:lnTo>
                <a:close/>
                <a:moveTo>
                  <a:pt x="18050" y="11897"/>
                </a:moveTo>
                <a:lnTo>
                  <a:pt x="17993" y="11920"/>
                </a:lnTo>
                <a:lnTo>
                  <a:pt x="18066" y="12013"/>
                </a:lnTo>
                <a:lnTo>
                  <a:pt x="18092" y="12013"/>
                </a:lnTo>
                <a:lnTo>
                  <a:pt x="18097" y="11981"/>
                </a:lnTo>
                <a:lnTo>
                  <a:pt x="18076" y="11939"/>
                </a:lnTo>
                <a:lnTo>
                  <a:pt x="18050" y="11897"/>
                </a:lnTo>
                <a:close/>
                <a:moveTo>
                  <a:pt x="20549" y="12013"/>
                </a:moveTo>
                <a:lnTo>
                  <a:pt x="20563" y="12093"/>
                </a:lnTo>
                <a:lnTo>
                  <a:pt x="20606" y="12093"/>
                </a:lnTo>
                <a:lnTo>
                  <a:pt x="20589" y="12042"/>
                </a:lnTo>
                <a:lnTo>
                  <a:pt x="20580" y="12042"/>
                </a:lnTo>
                <a:lnTo>
                  <a:pt x="20549" y="12013"/>
                </a:lnTo>
                <a:close/>
                <a:moveTo>
                  <a:pt x="19409" y="12074"/>
                </a:moveTo>
                <a:lnTo>
                  <a:pt x="19383" y="12125"/>
                </a:lnTo>
                <a:lnTo>
                  <a:pt x="19378" y="12167"/>
                </a:lnTo>
                <a:lnTo>
                  <a:pt x="19362" y="12237"/>
                </a:lnTo>
                <a:lnTo>
                  <a:pt x="19341" y="12308"/>
                </a:lnTo>
                <a:lnTo>
                  <a:pt x="19346" y="12350"/>
                </a:lnTo>
                <a:lnTo>
                  <a:pt x="19336" y="12382"/>
                </a:lnTo>
                <a:lnTo>
                  <a:pt x="19320" y="12484"/>
                </a:lnTo>
                <a:lnTo>
                  <a:pt x="19320" y="12565"/>
                </a:lnTo>
                <a:lnTo>
                  <a:pt x="19315" y="12597"/>
                </a:lnTo>
                <a:lnTo>
                  <a:pt x="19315" y="12667"/>
                </a:lnTo>
                <a:lnTo>
                  <a:pt x="19289" y="12770"/>
                </a:lnTo>
                <a:lnTo>
                  <a:pt x="19274" y="12853"/>
                </a:lnTo>
                <a:lnTo>
                  <a:pt x="19258" y="12914"/>
                </a:lnTo>
                <a:lnTo>
                  <a:pt x="19237" y="12988"/>
                </a:lnTo>
                <a:lnTo>
                  <a:pt x="19190" y="13027"/>
                </a:lnTo>
                <a:lnTo>
                  <a:pt x="19138" y="12988"/>
                </a:lnTo>
                <a:lnTo>
                  <a:pt x="19133" y="12947"/>
                </a:lnTo>
                <a:lnTo>
                  <a:pt x="19108" y="12905"/>
                </a:lnTo>
                <a:lnTo>
                  <a:pt x="19093" y="12905"/>
                </a:lnTo>
                <a:lnTo>
                  <a:pt x="19056" y="12821"/>
                </a:lnTo>
                <a:lnTo>
                  <a:pt x="19030" y="12783"/>
                </a:lnTo>
                <a:lnTo>
                  <a:pt x="18983" y="12741"/>
                </a:lnTo>
                <a:lnTo>
                  <a:pt x="18942" y="12658"/>
                </a:lnTo>
                <a:lnTo>
                  <a:pt x="18942" y="12629"/>
                </a:lnTo>
                <a:lnTo>
                  <a:pt x="18968" y="12555"/>
                </a:lnTo>
                <a:lnTo>
                  <a:pt x="18994" y="12484"/>
                </a:lnTo>
                <a:lnTo>
                  <a:pt x="18989" y="12433"/>
                </a:lnTo>
                <a:lnTo>
                  <a:pt x="19009" y="12433"/>
                </a:lnTo>
                <a:lnTo>
                  <a:pt x="19035" y="12372"/>
                </a:lnTo>
                <a:lnTo>
                  <a:pt x="19056" y="12298"/>
                </a:lnTo>
                <a:lnTo>
                  <a:pt x="19035" y="12237"/>
                </a:lnTo>
                <a:lnTo>
                  <a:pt x="19020" y="12257"/>
                </a:lnTo>
                <a:lnTo>
                  <a:pt x="18994" y="12247"/>
                </a:lnTo>
                <a:lnTo>
                  <a:pt x="18957" y="12289"/>
                </a:lnTo>
                <a:lnTo>
                  <a:pt x="18921" y="12247"/>
                </a:lnTo>
                <a:lnTo>
                  <a:pt x="18905" y="12257"/>
                </a:lnTo>
                <a:lnTo>
                  <a:pt x="18853" y="12228"/>
                </a:lnTo>
                <a:lnTo>
                  <a:pt x="18827" y="12167"/>
                </a:lnTo>
                <a:lnTo>
                  <a:pt x="18792" y="12135"/>
                </a:lnTo>
                <a:lnTo>
                  <a:pt x="18756" y="12154"/>
                </a:lnTo>
                <a:lnTo>
                  <a:pt x="18797" y="12196"/>
                </a:lnTo>
                <a:lnTo>
                  <a:pt x="18797" y="12270"/>
                </a:lnTo>
                <a:lnTo>
                  <a:pt x="18745" y="12298"/>
                </a:lnTo>
                <a:lnTo>
                  <a:pt x="18714" y="12279"/>
                </a:lnTo>
                <a:lnTo>
                  <a:pt x="18672" y="12330"/>
                </a:lnTo>
                <a:lnTo>
                  <a:pt x="18641" y="12401"/>
                </a:lnTo>
                <a:lnTo>
                  <a:pt x="18652" y="12443"/>
                </a:lnTo>
                <a:lnTo>
                  <a:pt x="18620" y="12475"/>
                </a:lnTo>
                <a:lnTo>
                  <a:pt x="18584" y="12587"/>
                </a:lnTo>
                <a:lnTo>
                  <a:pt x="18589" y="12658"/>
                </a:lnTo>
                <a:lnTo>
                  <a:pt x="18554" y="12648"/>
                </a:lnTo>
                <a:lnTo>
                  <a:pt x="18516" y="12648"/>
                </a:lnTo>
                <a:lnTo>
                  <a:pt x="18486" y="12565"/>
                </a:lnTo>
                <a:lnTo>
                  <a:pt x="18450" y="12504"/>
                </a:lnTo>
                <a:lnTo>
                  <a:pt x="18419" y="12513"/>
                </a:lnTo>
                <a:lnTo>
                  <a:pt x="18387" y="12536"/>
                </a:lnTo>
                <a:lnTo>
                  <a:pt x="18387" y="12578"/>
                </a:lnTo>
                <a:lnTo>
                  <a:pt x="18361" y="12555"/>
                </a:lnTo>
                <a:lnTo>
                  <a:pt x="18356" y="12597"/>
                </a:lnTo>
                <a:lnTo>
                  <a:pt x="18325" y="12616"/>
                </a:lnTo>
                <a:lnTo>
                  <a:pt x="18309" y="12667"/>
                </a:lnTo>
                <a:lnTo>
                  <a:pt x="18269" y="12741"/>
                </a:lnTo>
                <a:lnTo>
                  <a:pt x="18252" y="12844"/>
                </a:lnTo>
                <a:lnTo>
                  <a:pt x="18231" y="12812"/>
                </a:lnTo>
                <a:lnTo>
                  <a:pt x="18205" y="12873"/>
                </a:lnTo>
                <a:lnTo>
                  <a:pt x="18222" y="12947"/>
                </a:lnTo>
                <a:lnTo>
                  <a:pt x="18196" y="12966"/>
                </a:lnTo>
                <a:lnTo>
                  <a:pt x="18180" y="12853"/>
                </a:lnTo>
                <a:lnTo>
                  <a:pt x="18128" y="12966"/>
                </a:lnTo>
                <a:lnTo>
                  <a:pt x="18118" y="13040"/>
                </a:lnTo>
                <a:lnTo>
                  <a:pt x="18113" y="13101"/>
                </a:lnTo>
                <a:lnTo>
                  <a:pt x="18071" y="13161"/>
                </a:lnTo>
                <a:lnTo>
                  <a:pt x="18050" y="13245"/>
                </a:lnTo>
                <a:lnTo>
                  <a:pt x="18009" y="13296"/>
                </a:lnTo>
                <a:lnTo>
                  <a:pt x="17941" y="13335"/>
                </a:lnTo>
                <a:lnTo>
                  <a:pt x="17911" y="13335"/>
                </a:lnTo>
                <a:lnTo>
                  <a:pt x="17894" y="13348"/>
                </a:lnTo>
                <a:lnTo>
                  <a:pt x="17885" y="13376"/>
                </a:lnTo>
                <a:lnTo>
                  <a:pt x="17843" y="13399"/>
                </a:lnTo>
                <a:lnTo>
                  <a:pt x="17791" y="13437"/>
                </a:lnTo>
                <a:lnTo>
                  <a:pt x="17781" y="13428"/>
                </a:lnTo>
                <a:lnTo>
                  <a:pt x="17750" y="13437"/>
                </a:lnTo>
                <a:lnTo>
                  <a:pt x="17698" y="13489"/>
                </a:lnTo>
                <a:lnTo>
                  <a:pt x="17668" y="13540"/>
                </a:lnTo>
                <a:lnTo>
                  <a:pt x="17616" y="13591"/>
                </a:lnTo>
                <a:lnTo>
                  <a:pt x="17579" y="13684"/>
                </a:lnTo>
                <a:lnTo>
                  <a:pt x="17584" y="13582"/>
                </a:lnTo>
                <a:lnTo>
                  <a:pt x="17553" y="13675"/>
                </a:lnTo>
                <a:lnTo>
                  <a:pt x="17548" y="13758"/>
                </a:lnTo>
                <a:lnTo>
                  <a:pt x="17538" y="13829"/>
                </a:lnTo>
                <a:lnTo>
                  <a:pt x="17522" y="13861"/>
                </a:lnTo>
                <a:lnTo>
                  <a:pt x="17506" y="13941"/>
                </a:lnTo>
                <a:lnTo>
                  <a:pt x="17517" y="13983"/>
                </a:lnTo>
                <a:lnTo>
                  <a:pt x="17517" y="14025"/>
                </a:lnTo>
                <a:lnTo>
                  <a:pt x="17532" y="14127"/>
                </a:lnTo>
                <a:lnTo>
                  <a:pt x="17527" y="14198"/>
                </a:lnTo>
                <a:lnTo>
                  <a:pt x="17517" y="14147"/>
                </a:lnTo>
                <a:lnTo>
                  <a:pt x="17491" y="14105"/>
                </a:lnTo>
                <a:lnTo>
                  <a:pt x="17496" y="14230"/>
                </a:lnTo>
                <a:lnTo>
                  <a:pt x="17475" y="14179"/>
                </a:lnTo>
                <a:lnTo>
                  <a:pt x="17480" y="14230"/>
                </a:lnTo>
                <a:lnTo>
                  <a:pt x="17496" y="14342"/>
                </a:lnTo>
                <a:lnTo>
                  <a:pt x="17491" y="14445"/>
                </a:lnTo>
                <a:lnTo>
                  <a:pt x="17512" y="14506"/>
                </a:lnTo>
                <a:lnTo>
                  <a:pt x="17506" y="14538"/>
                </a:lnTo>
                <a:lnTo>
                  <a:pt x="17517" y="14631"/>
                </a:lnTo>
                <a:lnTo>
                  <a:pt x="17501" y="14711"/>
                </a:lnTo>
                <a:lnTo>
                  <a:pt x="17496" y="14785"/>
                </a:lnTo>
                <a:lnTo>
                  <a:pt x="17506" y="14926"/>
                </a:lnTo>
                <a:lnTo>
                  <a:pt x="17501" y="15000"/>
                </a:lnTo>
                <a:lnTo>
                  <a:pt x="17475" y="15103"/>
                </a:lnTo>
                <a:lnTo>
                  <a:pt x="17470" y="15144"/>
                </a:lnTo>
                <a:lnTo>
                  <a:pt x="17454" y="15173"/>
                </a:lnTo>
                <a:lnTo>
                  <a:pt x="17418" y="15196"/>
                </a:lnTo>
                <a:lnTo>
                  <a:pt x="17402" y="15276"/>
                </a:lnTo>
                <a:lnTo>
                  <a:pt x="17428" y="15298"/>
                </a:lnTo>
                <a:lnTo>
                  <a:pt x="17475" y="15388"/>
                </a:lnTo>
                <a:lnTo>
                  <a:pt x="17512" y="15388"/>
                </a:lnTo>
                <a:lnTo>
                  <a:pt x="17553" y="15388"/>
                </a:lnTo>
                <a:lnTo>
                  <a:pt x="17590" y="15350"/>
                </a:lnTo>
                <a:lnTo>
                  <a:pt x="17626" y="15308"/>
                </a:lnTo>
                <a:lnTo>
                  <a:pt x="17642" y="15318"/>
                </a:lnTo>
                <a:lnTo>
                  <a:pt x="17687" y="15247"/>
                </a:lnTo>
                <a:lnTo>
                  <a:pt x="17729" y="15234"/>
                </a:lnTo>
                <a:lnTo>
                  <a:pt x="17776" y="15225"/>
                </a:lnTo>
                <a:lnTo>
                  <a:pt x="17823" y="15247"/>
                </a:lnTo>
                <a:lnTo>
                  <a:pt x="17859" y="15234"/>
                </a:lnTo>
                <a:lnTo>
                  <a:pt x="17911" y="15234"/>
                </a:lnTo>
                <a:lnTo>
                  <a:pt x="17941" y="15173"/>
                </a:lnTo>
                <a:lnTo>
                  <a:pt x="17967" y="15103"/>
                </a:lnTo>
                <a:lnTo>
                  <a:pt x="18024" y="15071"/>
                </a:lnTo>
                <a:lnTo>
                  <a:pt x="18097" y="15010"/>
                </a:lnTo>
                <a:lnTo>
                  <a:pt x="18149" y="15010"/>
                </a:lnTo>
                <a:lnTo>
                  <a:pt x="18226" y="14968"/>
                </a:lnTo>
                <a:lnTo>
                  <a:pt x="18309" y="14917"/>
                </a:lnTo>
                <a:lnTo>
                  <a:pt x="18413" y="14907"/>
                </a:lnTo>
                <a:lnTo>
                  <a:pt x="18460" y="14968"/>
                </a:lnTo>
                <a:lnTo>
                  <a:pt x="18497" y="14978"/>
                </a:lnTo>
                <a:lnTo>
                  <a:pt x="18554" y="15061"/>
                </a:lnTo>
                <a:lnTo>
                  <a:pt x="18537" y="15093"/>
                </a:lnTo>
                <a:lnTo>
                  <a:pt x="18558" y="15144"/>
                </a:lnTo>
                <a:lnTo>
                  <a:pt x="18575" y="15247"/>
                </a:lnTo>
                <a:lnTo>
                  <a:pt x="18554" y="15318"/>
                </a:lnTo>
                <a:lnTo>
                  <a:pt x="18584" y="15369"/>
                </a:lnTo>
                <a:lnTo>
                  <a:pt x="18631" y="15257"/>
                </a:lnTo>
                <a:lnTo>
                  <a:pt x="18678" y="15215"/>
                </a:lnTo>
                <a:lnTo>
                  <a:pt x="18750" y="15103"/>
                </a:lnTo>
                <a:lnTo>
                  <a:pt x="18735" y="15196"/>
                </a:lnTo>
                <a:lnTo>
                  <a:pt x="18698" y="15266"/>
                </a:lnTo>
                <a:lnTo>
                  <a:pt x="18667" y="15350"/>
                </a:lnTo>
                <a:lnTo>
                  <a:pt x="18620" y="15420"/>
                </a:lnTo>
                <a:lnTo>
                  <a:pt x="18678" y="15401"/>
                </a:lnTo>
                <a:lnTo>
                  <a:pt x="18730" y="15298"/>
                </a:lnTo>
                <a:lnTo>
                  <a:pt x="18719" y="15401"/>
                </a:lnTo>
                <a:lnTo>
                  <a:pt x="18683" y="15472"/>
                </a:lnTo>
                <a:lnTo>
                  <a:pt x="18735" y="15481"/>
                </a:lnTo>
                <a:lnTo>
                  <a:pt x="18750" y="15542"/>
                </a:lnTo>
                <a:lnTo>
                  <a:pt x="18745" y="15606"/>
                </a:lnTo>
                <a:lnTo>
                  <a:pt x="18730" y="15709"/>
                </a:lnTo>
                <a:lnTo>
                  <a:pt x="18745" y="15789"/>
                </a:lnTo>
                <a:lnTo>
                  <a:pt x="18787" y="15831"/>
                </a:lnTo>
                <a:lnTo>
                  <a:pt x="18818" y="15841"/>
                </a:lnTo>
                <a:lnTo>
                  <a:pt x="18844" y="15863"/>
                </a:lnTo>
                <a:lnTo>
                  <a:pt x="18879" y="15902"/>
                </a:lnTo>
                <a:lnTo>
                  <a:pt x="18957" y="15799"/>
                </a:lnTo>
                <a:lnTo>
                  <a:pt x="18994" y="15780"/>
                </a:lnTo>
                <a:lnTo>
                  <a:pt x="18968" y="15850"/>
                </a:lnTo>
                <a:lnTo>
                  <a:pt x="18994" y="15873"/>
                </a:lnTo>
                <a:lnTo>
                  <a:pt x="19025" y="15934"/>
                </a:lnTo>
                <a:lnTo>
                  <a:pt x="19077" y="15873"/>
                </a:lnTo>
                <a:lnTo>
                  <a:pt x="19119" y="15821"/>
                </a:lnTo>
                <a:lnTo>
                  <a:pt x="19185" y="15770"/>
                </a:lnTo>
                <a:lnTo>
                  <a:pt x="19248" y="15760"/>
                </a:lnTo>
                <a:lnTo>
                  <a:pt x="19294" y="15719"/>
                </a:lnTo>
                <a:lnTo>
                  <a:pt x="19305" y="15667"/>
                </a:lnTo>
                <a:lnTo>
                  <a:pt x="19336" y="15574"/>
                </a:lnTo>
                <a:lnTo>
                  <a:pt x="19378" y="15472"/>
                </a:lnTo>
                <a:lnTo>
                  <a:pt x="19418" y="15411"/>
                </a:lnTo>
                <a:lnTo>
                  <a:pt x="19465" y="15286"/>
                </a:lnTo>
                <a:lnTo>
                  <a:pt x="19501" y="15225"/>
                </a:lnTo>
                <a:lnTo>
                  <a:pt x="19548" y="15122"/>
                </a:lnTo>
                <a:lnTo>
                  <a:pt x="19605" y="15051"/>
                </a:lnTo>
                <a:lnTo>
                  <a:pt x="19663" y="14926"/>
                </a:lnTo>
                <a:lnTo>
                  <a:pt x="19694" y="14824"/>
                </a:lnTo>
                <a:lnTo>
                  <a:pt x="19708" y="14753"/>
                </a:lnTo>
                <a:lnTo>
                  <a:pt x="19750" y="14631"/>
                </a:lnTo>
                <a:lnTo>
                  <a:pt x="19772" y="14567"/>
                </a:lnTo>
                <a:lnTo>
                  <a:pt x="19797" y="14445"/>
                </a:lnTo>
                <a:lnTo>
                  <a:pt x="19793" y="14333"/>
                </a:lnTo>
                <a:lnTo>
                  <a:pt x="19812" y="14249"/>
                </a:lnTo>
                <a:lnTo>
                  <a:pt x="19823" y="14169"/>
                </a:lnTo>
                <a:lnTo>
                  <a:pt x="19823" y="14053"/>
                </a:lnTo>
                <a:lnTo>
                  <a:pt x="19793" y="13951"/>
                </a:lnTo>
                <a:lnTo>
                  <a:pt x="19772" y="13899"/>
                </a:lnTo>
                <a:lnTo>
                  <a:pt x="19741" y="13810"/>
                </a:lnTo>
                <a:lnTo>
                  <a:pt x="19750" y="13665"/>
                </a:lnTo>
                <a:lnTo>
                  <a:pt x="19729" y="13684"/>
                </a:lnTo>
                <a:lnTo>
                  <a:pt x="19715" y="13633"/>
                </a:lnTo>
                <a:lnTo>
                  <a:pt x="19689" y="13665"/>
                </a:lnTo>
                <a:lnTo>
                  <a:pt x="19682" y="13511"/>
                </a:lnTo>
                <a:lnTo>
                  <a:pt x="19657" y="13428"/>
                </a:lnTo>
                <a:lnTo>
                  <a:pt x="19668" y="13399"/>
                </a:lnTo>
                <a:lnTo>
                  <a:pt x="19637" y="13335"/>
                </a:lnTo>
                <a:lnTo>
                  <a:pt x="19600" y="13274"/>
                </a:lnTo>
                <a:lnTo>
                  <a:pt x="19543" y="13203"/>
                </a:lnTo>
                <a:lnTo>
                  <a:pt x="19533" y="13110"/>
                </a:lnTo>
                <a:lnTo>
                  <a:pt x="19548" y="13040"/>
                </a:lnTo>
                <a:lnTo>
                  <a:pt x="19543" y="12924"/>
                </a:lnTo>
                <a:lnTo>
                  <a:pt x="19533" y="12905"/>
                </a:lnTo>
                <a:lnTo>
                  <a:pt x="19527" y="12834"/>
                </a:lnTo>
                <a:lnTo>
                  <a:pt x="19527" y="12719"/>
                </a:lnTo>
                <a:lnTo>
                  <a:pt x="19538" y="12658"/>
                </a:lnTo>
                <a:lnTo>
                  <a:pt x="19512" y="12606"/>
                </a:lnTo>
                <a:lnTo>
                  <a:pt x="19496" y="12545"/>
                </a:lnTo>
                <a:lnTo>
                  <a:pt x="19456" y="12597"/>
                </a:lnTo>
                <a:lnTo>
                  <a:pt x="19440" y="12494"/>
                </a:lnTo>
                <a:lnTo>
                  <a:pt x="19444" y="12443"/>
                </a:lnTo>
                <a:lnTo>
                  <a:pt x="19449" y="12372"/>
                </a:lnTo>
                <a:lnTo>
                  <a:pt x="19430" y="12298"/>
                </a:lnTo>
                <a:lnTo>
                  <a:pt x="19435" y="12237"/>
                </a:lnTo>
                <a:lnTo>
                  <a:pt x="19418" y="12228"/>
                </a:lnTo>
                <a:lnTo>
                  <a:pt x="19418" y="12135"/>
                </a:lnTo>
                <a:lnTo>
                  <a:pt x="19409" y="12074"/>
                </a:lnTo>
                <a:close/>
                <a:moveTo>
                  <a:pt x="13765" y="12257"/>
                </a:moveTo>
                <a:lnTo>
                  <a:pt x="13744" y="12321"/>
                </a:lnTo>
                <a:lnTo>
                  <a:pt x="13744" y="12401"/>
                </a:lnTo>
                <a:lnTo>
                  <a:pt x="13708" y="12494"/>
                </a:lnTo>
                <a:lnTo>
                  <a:pt x="13682" y="12484"/>
                </a:lnTo>
                <a:lnTo>
                  <a:pt x="13687" y="12536"/>
                </a:lnTo>
                <a:lnTo>
                  <a:pt x="13666" y="12606"/>
                </a:lnTo>
                <a:lnTo>
                  <a:pt x="13619" y="12690"/>
                </a:lnTo>
                <a:lnTo>
                  <a:pt x="13578" y="12770"/>
                </a:lnTo>
                <a:lnTo>
                  <a:pt x="13552" y="12770"/>
                </a:lnTo>
                <a:lnTo>
                  <a:pt x="13531" y="12793"/>
                </a:lnTo>
                <a:lnTo>
                  <a:pt x="13496" y="12821"/>
                </a:lnTo>
                <a:lnTo>
                  <a:pt x="13470" y="12821"/>
                </a:lnTo>
                <a:lnTo>
                  <a:pt x="13458" y="12914"/>
                </a:lnTo>
                <a:lnTo>
                  <a:pt x="13433" y="12988"/>
                </a:lnTo>
                <a:lnTo>
                  <a:pt x="13433" y="13110"/>
                </a:lnTo>
                <a:lnTo>
                  <a:pt x="13444" y="13203"/>
                </a:lnTo>
                <a:lnTo>
                  <a:pt x="13454" y="13264"/>
                </a:lnTo>
                <a:lnTo>
                  <a:pt x="13444" y="13357"/>
                </a:lnTo>
                <a:lnTo>
                  <a:pt x="13412" y="13460"/>
                </a:lnTo>
                <a:lnTo>
                  <a:pt x="13412" y="13502"/>
                </a:lnTo>
                <a:lnTo>
                  <a:pt x="13386" y="13521"/>
                </a:lnTo>
                <a:lnTo>
                  <a:pt x="13371" y="13624"/>
                </a:lnTo>
                <a:lnTo>
                  <a:pt x="13371" y="13717"/>
                </a:lnTo>
                <a:lnTo>
                  <a:pt x="13386" y="13829"/>
                </a:lnTo>
                <a:lnTo>
                  <a:pt x="13386" y="13951"/>
                </a:lnTo>
                <a:lnTo>
                  <a:pt x="13402" y="14025"/>
                </a:lnTo>
                <a:lnTo>
                  <a:pt x="13449" y="14066"/>
                </a:lnTo>
                <a:lnTo>
                  <a:pt x="13480" y="14105"/>
                </a:lnTo>
                <a:lnTo>
                  <a:pt x="13531" y="14044"/>
                </a:lnTo>
                <a:lnTo>
                  <a:pt x="13583" y="14015"/>
                </a:lnTo>
                <a:lnTo>
                  <a:pt x="13614" y="13861"/>
                </a:lnTo>
                <a:lnTo>
                  <a:pt x="13645" y="13665"/>
                </a:lnTo>
                <a:lnTo>
                  <a:pt x="13692" y="13409"/>
                </a:lnTo>
                <a:lnTo>
                  <a:pt x="13729" y="13222"/>
                </a:lnTo>
                <a:lnTo>
                  <a:pt x="13760" y="13059"/>
                </a:lnTo>
                <a:lnTo>
                  <a:pt x="13765" y="12947"/>
                </a:lnTo>
                <a:lnTo>
                  <a:pt x="13786" y="12914"/>
                </a:lnTo>
                <a:lnTo>
                  <a:pt x="13791" y="12863"/>
                </a:lnTo>
                <a:lnTo>
                  <a:pt x="13781" y="12760"/>
                </a:lnTo>
                <a:lnTo>
                  <a:pt x="13795" y="12719"/>
                </a:lnTo>
                <a:lnTo>
                  <a:pt x="13812" y="12802"/>
                </a:lnTo>
                <a:lnTo>
                  <a:pt x="13826" y="12760"/>
                </a:lnTo>
                <a:lnTo>
                  <a:pt x="13833" y="12690"/>
                </a:lnTo>
                <a:lnTo>
                  <a:pt x="13821" y="12629"/>
                </a:lnTo>
                <a:lnTo>
                  <a:pt x="13816" y="12462"/>
                </a:lnTo>
                <a:lnTo>
                  <a:pt x="13800" y="12372"/>
                </a:lnTo>
                <a:lnTo>
                  <a:pt x="13786" y="12321"/>
                </a:lnTo>
                <a:lnTo>
                  <a:pt x="13765" y="12257"/>
                </a:lnTo>
                <a:close/>
                <a:moveTo>
                  <a:pt x="20818" y="12606"/>
                </a:moveTo>
                <a:lnTo>
                  <a:pt x="20808" y="12709"/>
                </a:lnTo>
                <a:lnTo>
                  <a:pt x="20813" y="12751"/>
                </a:lnTo>
                <a:lnTo>
                  <a:pt x="20829" y="12741"/>
                </a:lnTo>
                <a:lnTo>
                  <a:pt x="20844" y="12760"/>
                </a:lnTo>
                <a:lnTo>
                  <a:pt x="20844" y="12648"/>
                </a:lnTo>
                <a:lnTo>
                  <a:pt x="20818" y="12606"/>
                </a:lnTo>
                <a:close/>
                <a:moveTo>
                  <a:pt x="20839" y="12783"/>
                </a:moveTo>
                <a:lnTo>
                  <a:pt x="20834" y="12821"/>
                </a:lnTo>
                <a:lnTo>
                  <a:pt x="20844" y="12873"/>
                </a:lnTo>
                <a:lnTo>
                  <a:pt x="20865" y="12863"/>
                </a:lnTo>
                <a:lnTo>
                  <a:pt x="20839" y="12783"/>
                </a:lnTo>
                <a:close/>
                <a:moveTo>
                  <a:pt x="0" y="12802"/>
                </a:moveTo>
                <a:lnTo>
                  <a:pt x="5" y="12873"/>
                </a:lnTo>
                <a:lnTo>
                  <a:pt x="10" y="12863"/>
                </a:lnTo>
                <a:lnTo>
                  <a:pt x="10" y="12802"/>
                </a:lnTo>
                <a:lnTo>
                  <a:pt x="0" y="12802"/>
                </a:lnTo>
                <a:close/>
                <a:moveTo>
                  <a:pt x="21600" y="12802"/>
                </a:moveTo>
                <a:lnTo>
                  <a:pt x="21560" y="12853"/>
                </a:lnTo>
                <a:lnTo>
                  <a:pt x="21543" y="12853"/>
                </a:lnTo>
                <a:lnTo>
                  <a:pt x="21508" y="12886"/>
                </a:lnTo>
                <a:lnTo>
                  <a:pt x="21513" y="12937"/>
                </a:lnTo>
                <a:lnTo>
                  <a:pt x="21555" y="12905"/>
                </a:lnTo>
                <a:lnTo>
                  <a:pt x="21595" y="12873"/>
                </a:lnTo>
                <a:lnTo>
                  <a:pt x="21600" y="12802"/>
                </a:lnTo>
                <a:close/>
                <a:moveTo>
                  <a:pt x="21482" y="12975"/>
                </a:moveTo>
                <a:lnTo>
                  <a:pt x="21466" y="13007"/>
                </a:lnTo>
                <a:lnTo>
                  <a:pt x="21440" y="12988"/>
                </a:lnTo>
                <a:lnTo>
                  <a:pt x="21414" y="13027"/>
                </a:lnTo>
                <a:lnTo>
                  <a:pt x="21409" y="13091"/>
                </a:lnTo>
                <a:lnTo>
                  <a:pt x="21440" y="13110"/>
                </a:lnTo>
                <a:lnTo>
                  <a:pt x="21482" y="13091"/>
                </a:lnTo>
                <a:lnTo>
                  <a:pt x="21496" y="13017"/>
                </a:lnTo>
                <a:lnTo>
                  <a:pt x="21482" y="12975"/>
                </a:lnTo>
                <a:close/>
                <a:moveTo>
                  <a:pt x="20580" y="13357"/>
                </a:moveTo>
                <a:lnTo>
                  <a:pt x="20580" y="13399"/>
                </a:lnTo>
                <a:lnTo>
                  <a:pt x="20606" y="13502"/>
                </a:lnTo>
                <a:lnTo>
                  <a:pt x="20636" y="13572"/>
                </a:lnTo>
                <a:lnTo>
                  <a:pt x="20674" y="13633"/>
                </a:lnTo>
                <a:lnTo>
                  <a:pt x="20700" y="13665"/>
                </a:lnTo>
                <a:lnTo>
                  <a:pt x="20725" y="13633"/>
                </a:lnTo>
                <a:lnTo>
                  <a:pt x="20704" y="13572"/>
                </a:lnTo>
                <a:lnTo>
                  <a:pt x="20667" y="13489"/>
                </a:lnTo>
                <a:lnTo>
                  <a:pt x="20653" y="13450"/>
                </a:lnTo>
                <a:lnTo>
                  <a:pt x="20632" y="13409"/>
                </a:lnTo>
                <a:lnTo>
                  <a:pt x="20606" y="13357"/>
                </a:lnTo>
                <a:lnTo>
                  <a:pt x="20580" y="13357"/>
                </a:lnTo>
                <a:close/>
                <a:moveTo>
                  <a:pt x="20725" y="15308"/>
                </a:moveTo>
                <a:lnTo>
                  <a:pt x="20700" y="15318"/>
                </a:lnTo>
                <a:lnTo>
                  <a:pt x="20693" y="15420"/>
                </a:lnTo>
                <a:lnTo>
                  <a:pt x="20704" y="15533"/>
                </a:lnTo>
                <a:lnTo>
                  <a:pt x="20709" y="15594"/>
                </a:lnTo>
                <a:lnTo>
                  <a:pt x="20704" y="15616"/>
                </a:lnTo>
                <a:lnTo>
                  <a:pt x="20693" y="15709"/>
                </a:lnTo>
                <a:lnTo>
                  <a:pt x="20667" y="15799"/>
                </a:lnTo>
                <a:lnTo>
                  <a:pt x="20627" y="15902"/>
                </a:lnTo>
                <a:lnTo>
                  <a:pt x="20570" y="15943"/>
                </a:lnTo>
                <a:lnTo>
                  <a:pt x="20549" y="15995"/>
                </a:lnTo>
                <a:lnTo>
                  <a:pt x="20589" y="16046"/>
                </a:lnTo>
                <a:lnTo>
                  <a:pt x="20580" y="16129"/>
                </a:lnTo>
                <a:lnTo>
                  <a:pt x="20507" y="16232"/>
                </a:lnTo>
                <a:lnTo>
                  <a:pt x="20523" y="16251"/>
                </a:lnTo>
                <a:lnTo>
                  <a:pt x="20518" y="16293"/>
                </a:lnTo>
                <a:lnTo>
                  <a:pt x="20580" y="16242"/>
                </a:lnTo>
                <a:lnTo>
                  <a:pt x="20648" y="16149"/>
                </a:lnTo>
                <a:lnTo>
                  <a:pt x="20693" y="16068"/>
                </a:lnTo>
                <a:lnTo>
                  <a:pt x="20709" y="16046"/>
                </a:lnTo>
                <a:lnTo>
                  <a:pt x="20725" y="15985"/>
                </a:lnTo>
                <a:lnTo>
                  <a:pt x="20756" y="15943"/>
                </a:lnTo>
                <a:lnTo>
                  <a:pt x="20797" y="15953"/>
                </a:lnTo>
                <a:lnTo>
                  <a:pt x="20844" y="15873"/>
                </a:lnTo>
                <a:lnTo>
                  <a:pt x="20895" y="15748"/>
                </a:lnTo>
                <a:lnTo>
                  <a:pt x="20874" y="15738"/>
                </a:lnTo>
                <a:lnTo>
                  <a:pt x="20823" y="15789"/>
                </a:lnTo>
                <a:lnTo>
                  <a:pt x="20792" y="15780"/>
                </a:lnTo>
                <a:lnTo>
                  <a:pt x="20761" y="15728"/>
                </a:lnTo>
                <a:lnTo>
                  <a:pt x="20787" y="15626"/>
                </a:lnTo>
                <a:lnTo>
                  <a:pt x="20771" y="15594"/>
                </a:lnTo>
                <a:lnTo>
                  <a:pt x="20740" y="15687"/>
                </a:lnTo>
                <a:lnTo>
                  <a:pt x="20745" y="15542"/>
                </a:lnTo>
                <a:lnTo>
                  <a:pt x="20766" y="15420"/>
                </a:lnTo>
                <a:lnTo>
                  <a:pt x="20730" y="15388"/>
                </a:lnTo>
                <a:lnTo>
                  <a:pt x="20725" y="15308"/>
                </a:lnTo>
                <a:close/>
                <a:moveTo>
                  <a:pt x="20445" y="16129"/>
                </a:moveTo>
                <a:lnTo>
                  <a:pt x="20382" y="16190"/>
                </a:lnTo>
                <a:lnTo>
                  <a:pt x="20346" y="16261"/>
                </a:lnTo>
                <a:lnTo>
                  <a:pt x="20311" y="16303"/>
                </a:lnTo>
                <a:lnTo>
                  <a:pt x="20248" y="16405"/>
                </a:lnTo>
                <a:lnTo>
                  <a:pt x="20186" y="16466"/>
                </a:lnTo>
                <a:lnTo>
                  <a:pt x="20113" y="16540"/>
                </a:lnTo>
                <a:lnTo>
                  <a:pt x="20052" y="16591"/>
                </a:lnTo>
                <a:lnTo>
                  <a:pt x="20005" y="16620"/>
                </a:lnTo>
                <a:lnTo>
                  <a:pt x="19880" y="16755"/>
                </a:lnTo>
                <a:lnTo>
                  <a:pt x="19812" y="16848"/>
                </a:lnTo>
                <a:lnTo>
                  <a:pt x="19802" y="16899"/>
                </a:lnTo>
                <a:lnTo>
                  <a:pt x="19854" y="16909"/>
                </a:lnTo>
                <a:lnTo>
                  <a:pt x="19870" y="16951"/>
                </a:lnTo>
                <a:lnTo>
                  <a:pt x="19922" y="16951"/>
                </a:lnTo>
                <a:lnTo>
                  <a:pt x="19963" y="16919"/>
                </a:lnTo>
                <a:lnTo>
                  <a:pt x="20031" y="16858"/>
                </a:lnTo>
                <a:lnTo>
                  <a:pt x="20118" y="16723"/>
                </a:lnTo>
                <a:lnTo>
                  <a:pt x="20170" y="16633"/>
                </a:lnTo>
                <a:lnTo>
                  <a:pt x="20238" y="16582"/>
                </a:lnTo>
                <a:lnTo>
                  <a:pt x="20278" y="16582"/>
                </a:lnTo>
                <a:lnTo>
                  <a:pt x="20290" y="16518"/>
                </a:lnTo>
                <a:lnTo>
                  <a:pt x="20337" y="16466"/>
                </a:lnTo>
                <a:lnTo>
                  <a:pt x="20414" y="16364"/>
                </a:lnTo>
                <a:lnTo>
                  <a:pt x="20460" y="16303"/>
                </a:lnTo>
                <a:lnTo>
                  <a:pt x="20481" y="16242"/>
                </a:lnTo>
                <a:lnTo>
                  <a:pt x="20486" y="16190"/>
                </a:lnTo>
                <a:lnTo>
                  <a:pt x="20424" y="16242"/>
                </a:lnTo>
                <a:lnTo>
                  <a:pt x="20434" y="16190"/>
                </a:lnTo>
                <a:lnTo>
                  <a:pt x="20445" y="16129"/>
                </a:lnTo>
                <a:close/>
                <a:moveTo>
                  <a:pt x="18869" y="16158"/>
                </a:moveTo>
                <a:lnTo>
                  <a:pt x="18848" y="16222"/>
                </a:lnTo>
                <a:lnTo>
                  <a:pt x="18844" y="16335"/>
                </a:lnTo>
                <a:lnTo>
                  <a:pt x="18822" y="16428"/>
                </a:lnTo>
                <a:lnTo>
                  <a:pt x="18813" y="16540"/>
                </a:lnTo>
                <a:lnTo>
                  <a:pt x="18848" y="16550"/>
                </a:lnTo>
                <a:lnTo>
                  <a:pt x="18853" y="16550"/>
                </a:lnTo>
                <a:lnTo>
                  <a:pt x="18926" y="16457"/>
                </a:lnTo>
                <a:lnTo>
                  <a:pt x="18931" y="16498"/>
                </a:lnTo>
                <a:lnTo>
                  <a:pt x="18978" y="16386"/>
                </a:lnTo>
                <a:lnTo>
                  <a:pt x="19009" y="16344"/>
                </a:lnTo>
                <a:lnTo>
                  <a:pt x="19061" y="16181"/>
                </a:lnTo>
                <a:lnTo>
                  <a:pt x="19030" y="16171"/>
                </a:lnTo>
                <a:lnTo>
                  <a:pt x="18978" y="16200"/>
                </a:lnTo>
                <a:lnTo>
                  <a:pt x="18942" y="16222"/>
                </a:lnTo>
                <a:lnTo>
                  <a:pt x="18900" y="16171"/>
                </a:lnTo>
                <a:lnTo>
                  <a:pt x="18869" y="16158"/>
                </a:lnTo>
                <a:close/>
                <a:moveTo>
                  <a:pt x="14464" y="17217"/>
                </a:moveTo>
                <a:lnTo>
                  <a:pt x="14459" y="17249"/>
                </a:lnTo>
                <a:lnTo>
                  <a:pt x="14438" y="17301"/>
                </a:lnTo>
                <a:lnTo>
                  <a:pt x="14429" y="17371"/>
                </a:lnTo>
                <a:lnTo>
                  <a:pt x="14511" y="17361"/>
                </a:lnTo>
                <a:lnTo>
                  <a:pt x="14537" y="17301"/>
                </a:lnTo>
                <a:lnTo>
                  <a:pt x="14542" y="17278"/>
                </a:lnTo>
                <a:lnTo>
                  <a:pt x="14490" y="17259"/>
                </a:lnTo>
                <a:lnTo>
                  <a:pt x="14464" y="17217"/>
                </a:lnTo>
                <a:close/>
                <a:moveTo>
                  <a:pt x="7737" y="17544"/>
                </a:moveTo>
                <a:lnTo>
                  <a:pt x="7717" y="17596"/>
                </a:lnTo>
                <a:lnTo>
                  <a:pt x="7670" y="17567"/>
                </a:lnTo>
                <a:lnTo>
                  <a:pt x="7618" y="17637"/>
                </a:lnTo>
                <a:lnTo>
                  <a:pt x="7654" y="17698"/>
                </a:lnTo>
                <a:lnTo>
                  <a:pt x="7691" y="17637"/>
                </a:lnTo>
                <a:lnTo>
                  <a:pt x="7722" y="17689"/>
                </a:lnTo>
                <a:lnTo>
                  <a:pt x="7784" y="17647"/>
                </a:lnTo>
                <a:lnTo>
                  <a:pt x="7788" y="17609"/>
                </a:lnTo>
                <a:lnTo>
                  <a:pt x="7737" y="17544"/>
                </a:lnTo>
                <a:close/>
                <a:moveTo>
                  <a:pt x="7213" y="17730"/>
                </a:moveTo>
                <a:lnTo>
                  <a:pt x="7178" y="17782"/>
                </a:lnTo>
                <a:lnTo>
                  <a:pt x="7183" y="17875"/>
                </a:lnTo>
                <a:lnTo>
                  <a:pt x="7167" y="17936"/>
                </a:lnTo>
                <a:lnTo>
                  <a:pt x="7089" y="17884"/>
                </a:lnTo>
                <a:lnTo>
                  <a:pt x="6996" y="17801"/>
                </a:lnTo>
                <a:lnTo>
                  <a:pt x="6950" y="17772"/>
                </a:lnTo>
                <a:lnTo>
                  <a:pt x="7053" y="17917"/>
                </a:lnTo>
                <a:lnTo>
                  <a:pt x="7121" y="17987"/>
                </a:lnTo>
                <a:lnTo>
                  <a:pt x="7204" y="18058"/>
                </a:lnTo>
                <a:lnTo>
                  <a:pt x="7260" y="18080"/>
                </a:lnTo>
                <a:lnTo>
                  <a:pt x="7307" y="18109"/>
                </a:lnTo>
                <a:lnTo>
                  <a:pt x="7364" y="18132"/>
                </a:lnTo>
                <a:lnTo>
                  <a:pt x="7400" y="18090"/>
                </a:lnTo>
                <a:lnTo>
                  <a:pt x="7406" y="18039"/>
                </a:lnTo>
                <a:lnTo>
                  <a:pt x="7437" y="18080"/>
                </a:lnTo>
                <a:lnTo>
                  <a:pt x="7484" y="18080"/>
                </a:lnTo>
                <a:lnTo>
                  <a:pt x="7494" y="18006"/>
                </a:lnTo>
                <a:lnTo>
                  <a:pt x="7416" y="17978"/>
                </a:lnTo>
                <a:lnTo>
                  <a:pt x="7333" y="17904"/>
                </a:lnTo>
                <a:lnTo>
                  <a:pt x="7286" y="17801"/>
                </a:lnTo>
                <a:lnTo>
                  <a:pt x="7256" y="17740"/>
                </a:lnTo>
                <a:lnTo>
                  <a:pt x="7213" y="17730"/>
                </a:lnTo>
                <a:close/>
                <a:moveTo>
                  <a:pt x="8085" y="19084"/>
                </a:moveTo>
                <a:lnTo>
                  <a:pt x="8054" y="19107"/>
                </a:lnTo>
                <a:lnTo>
                  <a:pt x="8033" y="19136"/>
                </a:lnTo>
                <a:lnTo>
                  <a:pt x="8007" y="19168"/>
                </a:lnTo>
                <a:lnTo>
                  <a:pt x="7976" y="19187"/>
                </a:lnTo>
                <a:lnTo>
                  <a:pt x="7944" y="19210"/>
                </a:lnTo>
                <a:lnTo>
                  <a:pt x="7929" y="19251"/>
                </a:lnTo>
                <a:lnTo>
                  <a:pt x="7882" y="19251"/>
                </a:lnTo>
                <a:lnTo>
                  <a:pt x="7861" y="19280"/>
                </a:lnTo>
                <a:lnTo>
                  <a:pt x="7847" y="19322"/>
                </a:lnTo>
                <a:lnTo>
                  <a:pt x="7840" y="19373"/>
                </a:lnTo>
                <a:lnTo>
                  <a:pt x="7814" y="19405"/>
                </a:lnTo>
                <a:lnTo>
                  <a:pt x="7795" y="19444"/>
                </a:lnTo>
                <a:lnTo>
                  <a:pt x="7774" y="19486"/>
                </a:lnTo>
                <a:lnTo>
                  <a:pt x="7763" y="19518"/>
                </a:lnTo>
                <a:lnTo>
                  <a:pt x="7753" y="19569"/>
                </a:lnTo>
                <a:lnTo>
                  <a:pt x="7774" y="19620"/>
                </a:lnTo>
                <a:lnTo>
                  <a:pt x="7795" y="19672"/>
                </a:lnTo>
                <a:lnTo>
                  <a:pt x="7800" y="19713"/>
                </a:lnTo>
                <a:lnTo>
                  <a:pt x="7800" y="19765"/>
                </a:lnTo>
                <a:lnTo>
                  <a:pt x="7788" y="19803"/>
                </a:lnTo>
                <a:lnTo>
                  <a:pt x="7800" y="19845"/>
                </a:lnTo>
                <a:lnTo>
                  <a:pt x="7814" y="19896"/>
                </a:lnTo>
                <a:lnTo>
                  <a:pt x="7840" y="19928"/>
                </a:lnTo>
                <a:lnTo>
                  <a:pt x="7866" y="19980"/>
                </a:lnTo>
                <a:lnTo>
                  <a:pt x="7899" y="20021"/>
                </a:lnTo>
                <a:lnTo>
                  <a:pt x="7924" y="20060"/>
                </a:lnTo>
                <a:lnTo>
                  <a:pt x="7944" y="20111"/>
                </a:lnTo>
                <a:lnTo>
                  <a:pt x="7950" y="20153"/>
                </a:lnTo>
                <a:lnTo>
                  <a:pt x="7939" y="20195"/>
                </a:lnTo>
                <a:lnTo>
                  <a:pt x="7903" y="20214"/>
                </a:lnTo>
                <a:lnTo>
                  <a:pt x="7856" y="20236"/>
                </a:lnTo>
                <a:lnTo>
                  <a:pt x="7805" y="20246"/>
                </a:lnTo>
                <a:lnTo>
                  <a:pt x="7758" y="20256"/>
                </a:lnTo>
                <a:lnTo>
                  <a:pt x="7727" y="20288"/>
                </a:lnTo>
                <a:lnTo>
                  <a:pt x="7691" y="20307"/>
                </a:lnTo>
                <a:lnTo>
                  <a:pt x="7639" y="20317"/>
                </a:lnTo>
                <a:lnTo>
                  <a:pt x="7597" y="20288"/>
                </a:lnTo>
                <a:lnTo>
                  <a:pt x="7546" y="20256"/>
                </a:lnTo>
                <a:lnTo>
                  <a:pt x="7494" y="20265"/>
                </a:lnTo>
                <a:lnTo>
                  <a:pt x="7432" y="20227"/>
                </a:lnTo>
                <a:lnTo>
                  <a:pt x="7432" y="20265"/>
                </a:lnTo>
                <a:lnTo>
                  <a:pt x="7416" y="20307"/>
                </a:lnTo>
                <a:lnTo>
                  <a:pt x="7359" y="20288"/>
                </a:lnTo>
                <a:lnTo>
                  <a:pt x="7303" y="20265"/>
                </a:lnTo>
                <a:lnTo>
                  <a:pt x="7244" y="20265"/>
                </a:lnTo>
                <a:lnTo>
                  <a:pt x="7192" y="20227"/>
                </a:lnTo>
                <a:lnTo>
                  <a:pt x="7147" y="20236"/>
                </a:lnTo>
                <a:lnTo>
                  <a:pt x="7084" y="20214"/>
                </a:lnTo>
                <a:lnTo>
                  <a:pt x="7032" y="20163"/>
                </a:lnTo>
                <a:lnTo>
                  <a:pt x="7032" y="20246"/>
                </a:lnTo>
                <a:lnTo>
                  <a:pt x="6980" y="20256"/>
                </a:lnTo>
                <a:lnTo>
                  <a:pt x="6928" y="20236"/>
                </a:lnTo>
                <a:lnTo>
                  <a:pt x="6881" y="20246"/>
                </a:lnTo>
                <a:lnTo>
                  <a:pt x="6836" y="20265"/>
                </a:lnTo>
                <a:lnTo>
                  <a:pt x="6789" y="20278"/>
                </a:lnTo>
                <a:lnTo>
                  <a:pt x="6726" y="20278"/>
                </a:lnTo>
                <a:lnTo>
                  <a:pt x="6690" y="20236"/>
                </a:lnTo>
                <a:lnTo>
                  <a:pt x="6634" y="20204"/>
                </a:lnTo>
                <a:lnTo>
                  <a:pt x="6571" y="20185"/>
                </a:lnTo>
                <a:lnTo>
                  <a:pt x="6525" y="20195"/>
                </a:lnTo>
                <a:lnTo>
                  <a:pt x="6462" y="20185"/>
                </a:lnTo>
                <a:lnTo>
                  <a:pt x="6426" y="20175"/>
                </a:lnTo>
                <a:lnTo>
                  <a:pt x="6483" y="20256"/>
                </a:lnTo>
                <a:lnTo>
                  <a:pt x="6514" y="20297"/>
                </a:lnTo>
                <a:lnTo>
                  <a:pt x="6556" y="20339"/>
                </a:lnTo>
                <a:lnTo>
                  <a:pt x="6613" y="20339"/>
                </a:lnTo>
                <a:lnTo>
                  <a:pt x="6655" y="20381"/>
                </a:lnTo>
                <a:lnTo>
                  <a:pt x="6700" y="20419"/>
                </a:lnTo>
                <a:lnTo>
                  <a:pt x="6707" y="20461"/>
                </a:lnTo>
                <a:lnTo>
                  <a:pt x="6639" y="20442"/>
                </a:lnTo>
                <a:lnTo>
                  <a:pt x="6577" y="20432"/>
                </a:lnTo>
                <a:lnTo>
                  <a:pt x="6509" y="20419"/>
                </a:lnTo>
                <a:lnTo>
                  <a:pt x="6473" y="20442"/>
                </a:lnTo>
                <a:lnTo>
                  <a:pt x="6415" y="20451"/>
                </a:lnTo>
                <a:lnTo>
                  <a:pt x="6354" y="20419"/>
                </a:lnTo>
                <a:lnTo>
                  <a:pt x="6292" y="20410"/>
                </a:lnTo>
                <a:lnTo>
                  <a:pt x="6219" y="20368"/>
                </a:lnTo>
                <a:lnTo>
                  <a:pt x="6193" y="20400"/>
                </a:lnTo>
                <a:lnTo>
                  <a:pt x="6146" y="20368"/>
                </a:lnTo>
                <a:lnTo>
                  <a:pt x="6104" y="20329"/>
                </a:lnTo>
                <a:lnTo>
                  <a:pt x="6059" y="20297"/>
                </a:lnTo>
                <a:lnTo>
                  <a:pt x="6038" y="20329"/>
                </a:lnTo>
                <a:lnTo>
                  <a:pt x="6000" y="20349"/>
                </a:lnTo>
                <a:lnTo>
                  <a:pt x="5934" y="20329"/>
                </a:lnTo>
                <a:lnTo>
                  <a:pt x="5892" y="20339"/>
                </a:lnTo>
                <a:lnTo>
                  <a:pt x="5871" y="20381"/>
                </a:lnTo>
                <a:lnTo>
                  <a:pt x="5819" y="20381"/>
                </a:lnTo>
                <a:lnTo>
                  <a:pt x="5758" y="20381"/>
                </a:lnTo>
                <a:lnTo>
                  <a:pt x="5696" y="20381"/>
                </a:lnTo>
                <a:lnTo>
                  <a:pt x="5638" y="20381"/>
                </a:lnTo>
                <a:lnTo>
                  <a:pt x="5571" y="20368"/>
                </a:lnTo>
                <a:lnTo>
                  <a:pt x="5508" y="20358"/>
                </a:lnTo>
                <a:lnTo>
                  <a:pt x="5468" y="20368"/>
                </a:lnTo>
                <a:lnTo>
                  <a:pt x="5411" y="20381"/>
                </a:lnTo>
                <a:lnTo>
                  <a:pt x="5343" y="20358"/>
                </a:lnTo>
                <a:lnTo>
                  <a:pt x="5291" y="20368"/>
                </a:lnTo>
                <a:lnTo>
                  <a:pt x="5255" y="20358"/>
                </a:lnTo>
                <a:lnTo>
                  <a:pt x="5218" y="20358"/>
                </a:lnTo>
                <a:lnTo>
                  <a:pt x="5187" y="20381"/>
                </a:lnTo>
                <a:lnTo>
                  <a:pt x="5162" y="20400"/>
                </a:lnTo>
                <a:lnTo>
                  <a:pt x="5126" y="20432"/>
                </a:lnTo>
                <a:lnTo>
                  <a:pt x="5074" y="20442"/>
                </a:lnTo>
                <a:lnTo>
                  <a:pt x="5022" y="20442"/>
                </a:lnTo>
                <a:lnTo>
                  <a:pt x="4996" y="20461"/>
                </a:lnTo>
                <a:lnTo>
                  <a:pt x="4949" y="20483"/>
                </a:lnTo>
                <a:lnTo>
                  <a:pt x="4898" y="20451"/>
                </a:lnTo>
                <a:lnTo>
                  <a:pt x="4860" y="20471"/>
                </a:lnTo>
                <a:lnTo>
                  <a:pt x="4876" y="20503"/>
                </a:lnTo>
                <a:lnTo>
                  <a:pt x="4923" y="20544"/>
                </a:lnTo>
                <a:lnTo>
                  <a:pt x="4959" y="20586"/>
                </a:lnTo>
                <a:lnTo>
                  <a:pt x="4907" y="20596"/>
                </a:lnTo>
                <a:lnTo>
                  <a:pt x="4893" y="20625"/>
                </a:lnTo>
                <a:lnTo>
                  <a:pt x="4872" y="20657"/>
                </a:lnTo>
                <a:lnTo>
                  <a:pt x="4834" y="20676"/>
                </a:lnTo>
                <a:lnTo>
                  <a:pt x="4783" y="20689"/>
                </a:lnTo>
                <a:lnTo>
                  <a:pt x="4711" y="20647"/>
                </a:lnTo>
                <a:lnTo>
                  <a:pt x="4659" y="20657"/>
                </a:lnTo>
                <a:lnTo>
                  <a:pt x="4608" y="20666"/>
                </a:lnTo>
                <a:lnTo>
                  <a:pt x="4540" y="20637"/>
                </a:lnTo>
                <a:lnTo>
                  <a:pt x="4509" y="20625"/>
                </a:lnTo>
                <a:lnTo>
                  <a:pt x="4634" y="20740"/>
                </a:lnTo>
                <a:lnTo>
                  <a:pt x="4700" y="20779"/>
                </a:lnTo>
                <a:lnTo>
                  <a:pt x="4783" y="20811"/>
                </a:lnTo>
                <a:lnTo>
                  <a:pt x="4846" y="20843"/>
                </a:lnTo>
                <a:lnTo>
                  <a:pt x="4928" y="20852"/>
                </a:lnTo>
                <a:lnTo>
                  <a:pt x="5011" y="20862"/>
                </a:lnTo>
                <a:lnTo>
                  <a:pt x="5093" y="20872"/>
                </a:lnTo>
                <a:lnTo>
                  <a:pt x="5183" y="20904"/>
                </a:lnTo>
                <a:lnTo>
                  <a:pt x="5260" y="20923"/>
                </a:lnTo>
                <a:lnTo>
                  <a:pt x="5307" y="20965"/>
                </a:lnTo>
                <a:lnTo>
                  <a:pt x="5307" y="20997"/>
                </a:lnTo>
                <a:lnTo>
                  <a:pt x="5281" y="21026"/>
                </a:lnTo>
                <a:lnTo>
                  <a:pt x="5239" y="21048"/>
                </a:lnTo>
                <a:lnTo>
                  <a:pt x="5157" y="21026"/>
                </a:lnTo>
                <a:lnTo>
                  <a:pt x="5084" y="21035"/>
                </a:lnTo>
                <a:lnTo>
                  <a:pt x="4990" y="21026"/>
                </a:lnTo>
                <a:lnTo>
                  <a:pt x="5079" y="21058"/>
                </a:lnTo>
                <a:lnTo>
                  <a:pt x="5136" y="21087"/>
                </a:lnTo>
                <a:lnTo>
                  <a:pt x="5223" y="21109"/>
                </a:lnTo>
                <a:lnTo>
                  <a:pt x="5270" y="21138"/>
                </a:lnTo>
                <a:lnTo>
                  <a:pt x="5291" y="21170"/>
                </a:lnTo>
                <a:lnTo>
                  <a:pt x="5312" y="21202"/>
                </a:lnTo>
                <a:lnTo>
                  <a:pt x="5348" y="21241"/>
                </a:lnTo>
                <a:lnTo>
                  <a:pt x="5463" y="21253"/>
                </a:lnTo>
                <a:lnTo>
                  <a:pt x="5524" y="21282"/>
                </a:lnTo>
                <a:lnTo>
                  <a:pt x="5659" y="21305"/>
                </a:lnTo>
                <a:lnTo>
                  <a:pt x="5800" y="21305"/>
                </a:lnTo>
                <a:lnTo>
                  <a:pt x="5830" y="21334"/>
                </a:lnTo>
                <a:lnTo>
                  <a:pt x="5758" y="21356"/>
                </a:lnTo>
                <a:lnTo>
                  <a:pt x="5689" y="21375"/>
                </a:lnTo>
                <a:lnTo>
                  <a:pt x="5581" y="21356"/>
                </a:lnTo>
                <a:lnTo>
                  <a:pt x="5416" y="21343"/>
                </a:lnTo>
                <a:lnTo>
                  <a:pt x="5343" y="21366"/>
                </a:lnTo>
                <a:lnTo>
                  <a:pt x="5187" y="21343"/>
                </a:lnTo>
                <a:lnTo>
                  <a:pt x="5079" y="21324"/>
                </a:lnTo>
                <a:lnTo>
                  <a:pt x="4959" y="21305"/>
                </a:lnTo>
                <a:lnTo>
                  <a:pt x="4872" y="21282"/>
                </a:lnTo>
                <a:lnTo>
                  <a:pt x="4846" y="21273"/>
                </a:lnTo>
                <a:lnTo>
                  <a:pt x="4789" y="21253"/>
                </a:lnTo>
                <a:lnTo>
                  <a:pt x="4700" y="21273"/>
                </a:lnTo>
                <a:lnTo>
                  <a:pt x="4695" y="21305"/>
                </a:lnTo>
                <a:lnTo>
                  <a:pt x="4601" y="21273"/>
                </a:lnTo>
                <a:lnTo>
                  <a:pt x="4596" y="21273"/>
                </a:lnTo>
                <a:lnTo>
                  <a:pt x="4591" y="21273"/>
                </a:lnTo>
                <a:lnTo>
                  <a:pt x="4591" y="21282"/>
                </a:lnTo>
                <a:lnTo>
                  <a:pt x="4587" y="21292"/>
                </a:lnTo>
                <a:lnTo>
                  <a:pt x="4493" y="21273"/>
                </a:lnTo>
                <a:lnTo>
                  <a:pt x="4519" y="21314"/>
                </a:lnTo>
                <a:lnTo>
                  <a:pt x="4985" y="21600"/>
                </a:lnTo>
                <a:lnTo>
                  <a:pt x="16615" y="21600"/>
                </a:lnTo>
                <a:lnTo>
                  <a:pt x="17081" y="21314"/>
                </a:lnTo>
                <a:lnTo>
                  <a:pt x="17046" y="21305"/>
                </a:lnTo>
                <a:lnTo>
                  <a:pt x="16999" y="21273"/>
                </a:lnTo>
                <a:lnTo>
                  <a:pt x="16874" y="21292"/>
                </a:lnTo>
                <a:lnTo>
                  <a:pt x="16879" y="21273"/>
                </a:lnTo>
                <a:lnTo>
                  <a:pt x="16879" y="21263"/>
                </a:lnTo>
                <a:lnTo>
                  <a:pt x="16801" y="21253"/>
                </a:lnTo>
                <a:lnTo>
                  <a:pt x="16832" y="21212"/>
                </a:lnTo>
                <a:lnTo>
                  <a:pt x="16780" y="21189"/>
                </a:lnTo>
                <a:lnTo>
                  <a:pt x="16754" y="21160"/>
                </a:lnTo>
                <a:lnTo>
                  <a:pt x="16740" y="21138"/>
                </a:lnTo>
                <a:lnTo>
                  <a:pt x="16724" y="21109"/>
                </a:lnTo>
                <a:lnTo>
                  <a:pt x="16728" y="21077"/>
                </a:lnTo>
                <a:lnTo>
                  <a:pt x="16749" y="21048"/>
                </a:lnTo>
                <a:lnTo>
                  <a:pt x="16735" y="21016"/>
                </a:lnTo>
                <a:lnTo>
                  <a:pt x="16792" y="20984"/>
                </a:lnTo>
                <a:lnTo>
                  <a:pt x="16843" y="20955"/>
                </a:lnTo>
                <a:lnTo>
                  <a:pt x="16900" y="20904"/>
                </a:lnTo>
                <a:lnTo>
                  <a:pt x="16994" y="20852"/>
                </a:lnTo>
                <a:lnTo>
                  <a:pt x="17065" y="20852"/>
                </a:lnTo>
                <a:lnTo>
                  <a:pt x="17149" y="20830"/>
                </a:lnTo>
                <a:lnTo>
                  <a:pt x="17237" y="20811"/>
                </a:lnTo>
                <a:lnTo>
                  <a:pt x="17268" y="20769"/>
                </a:lnTo>
                <a:lnTo>
                  <a:pt x="17211" y="20759"/>
                </a:lnTo>
                <a:lnTo>
                  <a:pt x="17227" y="20718"/>
                </a:lnTo>
                <a:lnTo>
                  <a:pt x="17258" y="20689"/>
                </a:lnTo>
                <a:lnTo>
                  <a:pt x="17279" y="20647"/>
                </a:lnTo>
                <a:lnTo>
                  <a:pt x="17315" y="20605"/>
                </a:lnTo>
                <a:lnTo>
                  <a:pt x="17362" y="20564"/>
                </a:lnTo>
                <a:lnTo>
                  <a:pt x="17409" y="20522"/>
                </a:lnTo>
                <a:lnTo>
                  <a:pt x="17465" y="20483"/>
                </a:lnTo>
                <a:lnTo>
                  <a:pt x="17527" y="20442"/>
                </a:lnTo>
                <a:lnTo>
                  <a:pt x="17590" y="20410"/>
                </a:lnTo>
                <a:lnTo>
                  <a:pt x="17647" y="20368"/>
                </a:lnTo>
                <a:lnTo>
                  <a:pt x="17720" y="20339"/>
                </a:lnTo>
                <a:lnTo>
                  <a:pt x="17781" y="20307"/>
                </a:lnTo>
                <a:lnTo>
                  <a:pt x="17849" y="20288"/>
                </a:lnTo>
                <a:lnTo>
                  <a:pt x="17906" y="20246"/>
                </a:lnTo>
                <a:lnTo>
                  <a:pt x="17958" y="20204"/>
                </a:lnTo>
                <a:lnTo>
                  <a:pt x="18014" y="20153"/>
                </a:lnTo>
                <a:lnTo>
                  <a:pt x="18071" y="20111"/>
                </a:lnTo>
                <a:lnTo>
                  <a:pt x="18113" y="20073"/>
                </a:lnTo>
                <a:lnTo>
                  <a:pt x="18113" y="20041"/>
                </a:lnTo>
                <a:lnTo>
                  <a:pt x="18082" y="20021"/>
                </a:lnTo>
                <a:lnTo>
                  <a:pt x="18061" y="19989"/>
                </a:lnTo>
                <a:lnTo>
                  <a:pt x="18024" y="19980"/>
                </a:lnTo>
                <a:lnTo>
                  <a:pt x="17979" y="19970"/>
                </a:lnTo>
                <a:lnTo>
                  <a:pt x="17927" y="19970"/>
                </a:lnTo>
                <a:lnTo>
                  <a:pt x="17885" y="19957"/>
                </a:lnTo>
                <a:lnTo>
                  <a:pt x="17833" y="19957"/>
                </a:lnTo>
                <a:lnTo>
                  <a:pt x="17797" y="19948"/>
                </a:lnTo>
                <a:lnTo>
                  <a:pt x="17797" y="19906"/>
                </a:lnTo>
                <a:lnTo>
                  <a:pt x="17765" y="19877"/>
                </a:lnTo>
                <a:lnTo>
                  <a:pt x="17776" y="19835"/>
                </a:lnTo>
                <a:lnTo>
                  <a:pt x="17734" y="19826"/>
                </a:lnTo>
                <a:lnTo>
                  <a:pt x="17687" y="19816"/>
                </a:lnTo>
                <a:lnTo>
                  <a:pt x="17673" y="19784"/>
                </a:lnTo>
                <a:lnTo>
                  <a:pt x="17661" y="19742"/>
                </a:lnTo>
                <a:lnTo>
                  <a:pt x="17642" y="19713"/>
                </a:lnTo>
                <a:lnTo>
                  <a:pt x="17590" y="19752"/>
                </a:lnTo>
                <a:lnTo>
                  <a:pt x="17538" y="19752"/>
                </a:lnTo>
                <a:lnTo>
                  <a:pt x="17506" y="19733"/>
                </a:lnTo>
                <a:lnTo>
                  <a:pt x="17460" y="19713"/>
                </a:lnTo>
                <a:lnTo>
                  <a:pt x="17413" y="19691"/>
                </a:lnTo>
                <a:lnTo>
                  <a:pt x="17383" y="19662"/>
                </a:lnTo>
                <a:lnTo>
                  <a:pt x="17357" y="19640"/>
                </a:lnTo>
                <a:lnTo>
                  <a:pt x="17345" y="19598"/>
                </a:lnTo>
                <a:lnTo>
                  <a:pt x="17383" y="19559"/>
                </a:lnTo>
                <a:lnTo>
                  <a:pt x="17371" y="19527"/>
                </a:lnTo>
                <a:lnTo>
                  <a:pt x="17331" y="19518"/>
                </a:lnTo>
                <a:lnTo>
                  <a:pt x="17273" y="19508"/>
                </a:lnTo>
                <a:lnTo>
                  <a:pt x="17227" y="19508"/>
                </a:lnTo>
                <a:lnTo>
                  <a:pt x="17169" y="19508"/>
                </a:lnTo>
                <a:lnTo>
                  <a:pt x="17124" y="19518"/>
                </a:lnTo>
                <a:lnTo>
                  <a:pt x="17060" y="19518"/>
                </a:lnTo>
                <a:lnTo>
                  <a:pt x="17009" y="19527"/>
                </a:lnTo>
                <a:lnTo>
                  <a:pt x="16983" y="19508"/>
                </a:lnTo>
                <a:lnTo>
                  <a:pt x="16983" y="19466"/>
                </a:lnTo>
                <a:lnTo>
                  <a:pt x="16999" y="19415"/>
                </a:lnTo>
                <a:lnTo>
                  <a:pt x="17020" y="19364"/>
                </a:lnTo>
                <a:lnTo>
                  <a:pt x="17009" y="19332"/>
                </a:lnTo>
                <a:lnTo>
                  <a:pt x="16978" y="19383"/>
                </a:lnTo>
                <a:lnTo>
                  <a:pt x="16936" y="19444"/>
                </a:lnTo>
                <a:lnTo>
                  <a:pt x="16890" y="19444"/>
                </a:lnTo>
                <a:lnTo>
                  <a:pt x="16843" y="19466"/>
                </a:lnTo>
                <a:lnTo>
                  <a:pt x="16792" y="19466"/>
                </a:lnTo>
                <a:lnTo>
                  <a:pt x="16740" y="19466"/>
                </a:lnTo>
                <a:lnTo>
                  <a:pt x="16683" y="19486"/>
                </a:lnTo>
                <a:lnTo>
                  <a:pt x="16631" y="19508"/>
                </a:lnTo>
                <a:lnTo>
                  <a:pt x="16594" y="19495"/>
                </a:lnTo>
                <a:lnTo>
                  <a:pt x="16558" y="19486"/>
                </a:lnTo>
                <a:lnTo>
                  <a:pt x="16516" y="19486"/>
                </a:lnTo>
                <a:lnTo>
                  <a:pt x="16464" y="19495"/>
                </a:lnTo>
                <a:lnTo>
                  <a:pt x="16424" y="19486"/>
                </a:lnTo>
                <a:lnTo>
                  <a:pt x="16392" y="19476"/>
                </a:lnTo>
                <a:lnTo>
                  <a:pt x="16346" y="19486"/>
                </a:lnTo>
                <a:lnTo>
                  <a:pt x="16299" y="19518"/>
                </a:lnTo>
                <a:lnTo>
                  <a:pt x="16243" y="19559"/>
                </a:lnTo>
                <a:lnTo>
                  <a:pt x="16196" y="19569"/>
                </a:lnTo>
                <a:lnTo>
                  <a:pt x="16144" y="19559"/>
                </a:lnTo>
                <a:lnTo>
                  <a:pt x="16102" y="19527"/>
                </a:lnTo>
                <a:lnTo>
                  <a:pt x="16087" y="19495"/>
                </a:lnTo>
                <a:lnTo>
                  <a:pt x="16035" y="19495"/>
                </a:lnTo>
                <a:lnTo>
                  <a:pt x="16019" y="19466"/>
                </a:lnTo>
                <a:lnTo>
                  <a:pt x="16014" y="19425"/>
                </a:lnTo>
                <a:lnTo>
                  <a:pt x="15993" y="19405"/>
                </a:lnTo>
                <a:lnTo>
                  <a:pt x="15946" y="19425"/>
                </a:lnTo>
                <a:lnTo>
                  <a:pt x="15889" y="19434"/>
                </a:lnTo>
                <a:lnTo>
                  <a:pt x="15842" y="19466"/>
                </a:lnTo>
                <a:lnTo>
                  <a:pt x="15791" y="19495"/>
                </a:lnTo>
                <a:lnTo>
                  <a:pt x="15734" y="19518"/>
                </a:lnTo>
                <a:lnTo>
                  <a:pt x="15682" y="19527"/>
                </a:lnTo>
                <a:lnTo>
                  <a:pt x="15640" y="19527"/>
                </a:lnTo>
                <a:lnTo>
                  <a:pt x="15595" y="19527"/>
                </a:lnTo>
                <a:lnTo>
                  <a:pt x="15569" y="19457"/>
                </a:lnTo>
                <a:lnTo>
                  <a:pt x="15557" y="19415"/>
                </a:lnTo>
                <a:lnTo>
                  <a:pt x="15536" y="19383"/>
                </a:lnTo>
                <a:lnTo>
                  <a:pt x="15517" y="19364"/>
                </a:lnTo>
                <a:lnTo>
                  <a:pt x="15418" y="19457"/>
                </a:lnTo>
                <a:lnTo>
                  <a:pt x="15376" y="19486"/>
                </a:lnTo>
                <a:lnTo>
                  <a:pt x="15336" y="19527"/>
                </a:lnTo>
                <a:lnTo>
                  <a:pt x="15289" y="19559"/>
                </a:lnTo>
                <a:lnTo>
                  <a:pt x="15246" y="19547"/>
                </a:lnTo>
                <a:lnTo>
                  <a:pt x="15200" y="19559"/>
                </a:lnTo>
                <a:lnTo>
                  <a:pt x="15154" y="19559"/>
                </a:lnTo>
                <a:lnTo>
                  <a:pt x="15107" y="19579"/>
                </a:lnTo>
                <a:lnTo>
                  <a:pt x="15081" y="19559"/>
                </a:lnTo>
                <a:lnTo>
                  <a:pt x="15044" y="19547"/>
                </a:lnTo>
                <a:lnTo>
                  <a:pt x="15013" y="19559"/>
                </a:lnTo>
                <a:lnTo>
                  <a:pt x="14973" y="19559"/>
                </a:lnTo>
                <a:lnTo>
                  <a:pt x="14931" y="19547"/>
                </a:lnTo>
                <a:lnTo>
                  <a:pt x="14879" y="19559"/>
                </a:lnTo>
                <a:lnTo>
                  <a:pt x="14843" y="19547"/>
                </a:lnTo>
                <a:lnTo>
                  <a:pt x="14811" y="19527"/>
                </a:lnTo>
                <a:lnTo>
                  <a:pt x="14811" y="19476"/>
                </a:lnTo>
                <a:lnTo>
                  <a:pt x="14806" y="19444"/>
                </a:lnTo>
                <a:lnTo>
                  <a:pt x="14754" y="19518"/>
                </a:lnTo>
                <a:lnTo>
                  <a:pt x="14707" y="19547"/>
                </a:lnTo>
                <a:lnTo>
                  <a:pt x="14662" y="19547"/>
                </a:lnTo>
                <a:lnTo>
                  <a:pt x="14615" y="19559"/>
                </a:lnTo>
                <a:lnTo>
                  <a:pt x="14568" y="19569"/>
                </a:lnTo>
                <a:lnTo>
                  <a:pt x="14526" y="19559"/>
                </a:lnTo>
                <a:lnTo>
                  <a:pt x="14490" y="19579"/>
                </a:lnTo>
                <a:lnTo>
                  <a:pt x="14455" y="19598"/>
                </a:lnTo>
                <a:lnTo>
                  <a:pt x="14417" y="19640"/>
                </a:lnTo>
                <a:lnTo>
                  <a:pt x="14370" y="19662"/>
                </a:lnTo>
                <a:lnTo>
                  <a:pt x="14318" y="19691"/>
                </a:lnTo>
                <a:lnTo>
                  <a:pt x="14273" y="19733"/>
                </a:lnTo>
                <a:lnTo>
                  <a:pt x="14247" y="19774"/>
                </a:lnTo>
                <a:lnTo>
                  <a:pt x="14210" y="19816"/>
                </a:lnTo>
                <a:lnTo>
                  <a:pt x="14158" y="19835"/>
                </a:lnTo>
                <a:lnTo>
                  <a:pt x="14111" y="19845"/>
                </a:lnTo>
                <a:lnTo>
                  <a:pt x="14059" y="19855"/>
                </a:lnTo>
                <a:lnTo>
                  <a:pt x="14029" y="19867"/>
                </a:lnTo>
                <a:lnTo>
                  <a:pt x="13988" y="19919"/>
                </a:lnTo>
                <a:lnTo>
                  <a:pt x="13962" y="19957"/>
                </a:lnTo>
                <a:lnTo>
                  <a:pt x="13920" y="19989"/>
                </a:lnTo>
                <a:lnTo>
                  <a:pt x="13884" y="20031"/>
                </a:lnTo>
                <a:lnTo>
                  <a:pt x="13859" y="20073"/>
                </a:lnTo>
                <a:lnTo>
                  <a:pt x="13816" y="20111"/>
                </a:lnTo>
                <a:lnTo>
                  <a:pt x="13765" y="20134"/>
                </a:lnTo>
                <a:lnTo>
                  <a:pt x="13718" y="20124"/>
                </a:lnTo>
                <a:lnTo>
                  <a:pt x="13697" y="20092"/>
                </a:lnTo>
                <a:lnTo>
                  <a:pt x="13734" y="20041"/>
                </a:lnTo>
                <a:lnTo>
                  <a:pt x="13769" y="19999"/>
                </a:lnTo>
                <a:lnTo>
                  <a:pt x="13791" y="19957"/>
                </a:lnTo>
                <a:lnTo>
                  <a:pt x="13739" y="19957"/>
                </a:lnTo>
                <a:lnTo>
                  <a:pt x="13748" y="19919"/>
                </a:lnTo>
                <a:lnTo>
                  <a:pt x="13795" y="19877"/>
                </a:lnTo>
                <a:lnTo>
                  <a:pt x="13847" y="19845"/>
                </a:lnTo>
                <a:lnTo>
                  <a:pt x="13868" y="19794"/>
                </a:lnTo>
                <a:lnTo>
                  <a:pt x="13878" y="19765"/>
                </a:lnTo>
                <a:lnTo>
                  <a:pt x="13878" y="19640"/>
                </a:lnTo>
                <a:lnTo>
                  <a:pt x="13833" y="19640"/>
                </a:lnTo>
                <a:lnTo>
                  <a:pt x="13791" y="19630"/>
                </a:lnTo>
                <a:lnTo>
                  <a:pt x="13755" y="19620"/>
                </a:lnTo>
                <a:lnTo>
                  <a:pt x="13713" y="19611"/>
                </a:lnTo>
                <a:lnTo>
                  <a:pt x="13677" y="19579"/>
                </a:lnTo>
                <a:lnTo>
                  <a:pt x="13625" y="19630"/>
                </a:lnTo>
                <a:lnTo>
                  <a:pt x="13583" y="19649"/>
                </a:lnTo>
                <a:lnTo>
                  <a:pt x="13541" y="19640"/>
                </a:lnTo>
                <a:lnTo>
                  <a:pt x="13515" y="19611"/>
                </a:lnTo>
                <a:lnTo>
                  <a:pt x="13496" y="19579"/>
                </a:lnTo>
                <a:lnTo>
                  <a:pt x="13444" y="19569"/>
                </a:lnTo>
                <a:lnTo>
                  <a:pt x="13423" y="19537"/>
                </a:lnTo>
                <a:lnTo>
                  <a:pt x="13392" y="19495"/>
                </a:lnTo>
                <a:lnTo>
                  <a:pt x="13402" y="19444"/>
                </a:lnTo>
                <a:lnTo>
                  <a:pt x="13371" y="19415"/>
                </a:lnTo>
                <a:lnTo>
                  <a:pt x="13334" y="19405"/>
                </a:lnTo>
                <a:lnTo>
                  <a:pt x="13293" y="19393"/>
                </a:lnTo>
                <a:lnTo>
                  <a:pt x="13251" y="19405"/>
                </a:lnTo>
                <a:lnTo>
                  <a:pt x="13199" y="19425"/>
                </a:lnTo>
                <a:lnTo>
                  <a:pt x="13159" y="19444"/>
                </a:lnTo>
                <a:lnTo>
                  <a:pt x="13112" y="19476"/>
                </a:lnTo>
                <a:lnTo>
                  <a:pt x="13096" y="19518"/>
                </a:lnTo>
                <a:lnTo>
                  <a:pt x="13049" y="19547"/>
                </a:lnTo>
                <a:lnTo>
                  <a:pt x="13008" y="19547"/>
                </a:lnTo>
                <a:lnTo>
                  <a:pt x="12971" y="19579"/>
                </a:lnTo>
                <a:lnTo>
                  <a:pt x="12926" y="19620"/>
                </a:lnTo>
                <a:lnTo>
                  <a:pt x="12884" y="19598"/>
                </a:lnTo>
                <a:lnTo>
                  <a:pt x="12848" y="19630"/>
                </a:lnTo>
                <a:lnTo>
                  <a:pt x="12801" y="19662"/>
                </a:lnTo>
                <a:lnTo>
                  <a:pt x="12764" y="19681"/>
                </a:lnTo>
                <a:lnTo>
                  <a:pt x="12707" y="19701"/>
                </a:lnTo>
                <a:lnTo>
                  <a:pt x="12660" y="19723"/>
                </a:lnTo>
                <a:lnTo>
                  <a:pt x="12608" y="19752"/>
                </a:lnTo>
                <a:lnTo>
                  <a:pt x="12563" y="19774"/>
                </a:lnTo>
                <a:lnTo>
                  <a:pt x="12542" y="19826"/>
                </a:lnTo>
                <a:lnTo>
                  <a:pt x="12490" y="19855"/>
                </a:lnTo>
                <a:lnTo>
                  <a:pt x="12464" y="19826"/>
                </a:lnTo>
                <a:lnTo>
                  <a:pt x="12438" y="19784"/>
                </a:lnTo>
                <a:lnTo>
                  <a:pt x="12391" y="19794"/>
                </a:lnTo>
                <a:lnTo>
                  <a:pt x="12360" y="19765"/>
                </a:lnTo>
                <a:lnTo>
                  <a:pt x="12344" y="19723"/>
                </a:lnTo>
                <a:lnTo>
                  <a:pt x="12304" y="19713"/>
                </a:lnTo>
                <a:lnTo>
                  <a:pt x="12271" y="19742"/>
                </a:lnTo>
                <a:lnTo>
                  <a:pt x="12241" y="19816"/>
                </a:lnTo>
                <a:lnTo>
                  <a:pt x="12200" y="19845"/>
                </a:lnTo>
                <a:lnTo>
                  <a:pt x="12153" y="19855"/>
                </a:lnTo>
                <a:lnTo>
                  <a:pt x="12111" y="19877"/>
                </a:lnTo>
                <a:lnTo>
                  <a:pt x="12071" y="19906"/>
                </a:lnTo>
                <a:lnTo>
                  <a:pt x="12024" y="19919"/>
                </a:lnTo>
                <a:lnTo>
                  <a:pt x="11977" y="19928"/>
                </a:lnTo>
                <a:lnTo>
                  <a:pt x="11925" y="19938"/>
                </a:lnTo>
                <a:lnTo>
                  <a:pt x="11878" y="19938"/>
                </a:lnTo>
                <a:lnTo>
                  <a:pt x="11826" y="19938"/>
                </a:lnTo>
                <a:lnTo>
                  <a:pt x="11774" y="19957"/>
                </a:lnTo>
                <a:lnTo>
                  <a:pt x="11753" y="19928"/>
                </a:lnTo>
                <a:lnTo>
                  <a:pt x="11734" y="19887"/>
                </a:lnTo>
                <a:lnTo>
                  <a:pt x="11687" y="19887"/>
                </a:lnTo>
                <a:lnTo>
                  <a:pt x="11640" y="19867"/>
                </a:lnTo>
                <a:lnTo>
                  <a:pt x="11593" y="19867"/>
                </a:lnTo>
                <a:lnTo>
                  <a:pt x="11541" y="19867"/>
                </a:lnTo>
                <a:lnTo>
                  <a:pt x="11494" y="19887"/>
                </a:lnTo>
                <a:lnTo>
                  <a:pt x="11458" y="19928"/>
                </a:lnTo>
                <a:lnTo>
                  <a:pt x="11442" y="19887"/>
                </a:lnTo>
                <a:lnTo>
                  <a:pt x="11385" y="19877"/>
                </a:lnTo>
                <a:lnTo>
                  <a:pt x="11339" y="19906"/>
                </a:lnTo>
                <a:lnTo>
                  <a:pt x="11319" y="19948"/>
                </a:lnTo>
                <a:lnTo>
                  <a:pt x="11267" y="19980"/>
                </a:lnTo>
                <a:lnTo>
                  <a:pt x="11246" y="19938"/>
                </a:lnTo>
                <a:lnTo>
                  <a:pt x="11215" y="19887"/>
                </a:lnTo>
                <a:lnTo>
                  <a:pt x="11168" y="19896"/>
                </a:lnTo>
                <a:lnTo>
                  <a:pt x="11138" y="19867"/>
                </a:lnTo>
                <a:lnTo>
                  <a:pt x="11112" y="19906"/>
                </a:lnTo>
                <a:lnTo>
                  <a:pt x="11075" y="19928"/>
                </a:lnTo>
                <a:lnTo>
                  <a:pt x="11023" y="19948"/>
                </a:lnTo>
                <a:lnTo>
                  <a:pt x="10976" y="19980"/>
                </a:lnTo>
                <a:lnTo>
                  <a:pt x="10930" y="19989"/>
                </a:lnTo>
                <a:lnTo>
                  <a:pt x="10883" y="20009"/>
                </a:lnTo>
                <a:lnTo>
                  <a:pt x="10836" y="20031"/>
                </a:lnTo>
                <a:lnTo>
                  <a:pt x="10789" y="20060"/>
                </a:lnTo>
                <a:lnTo>
                  <a:pt x="10775" y="20021"/>
                </a:lnTo>
                <a:lnTo>
                  <a:pt x="10723" y="20009"/>
                </a:lnTo>
                <a:lnTo>
                  <a:pt x="10671" y="20021"/>
                </a:lnTo>
                <a:lnTo>
                  <a:pt x="10613" y="20041"/>
                </a:lnTo>
                <a:lnTo>
                  <a:pt x="10561" y="20041"/>
                </a:lnTo>
                <a:lnTo>
                  <a:pt x="10551" y="19999"/>
                </a:lnTo>
                <a:lnTo>
                  <a:pt x="10504" y="19989"/>
                </a:lnTo>
                <a:lnTo>
                  <a:pt x="10483" y="20031"/>
                </a:lnTo>
                <a:lnTo>
                  <a:pt x="10483" y="20073"/>
                </a:lnTo>
                <a:lnTo>
                  <a:pt x="10432" y="20073"/>
                </a:lnTo>
                <a:lnTo>
                  <a:pt x="10412" y="20031"/>
                </a:lnTo>
                <a:lnTo>
                  <a:pt x="10360" y="20021"/>
                </a:lnTo>
                <a:lnTo>
                  <a:pt x="10328" y="20050"/>
                </a:lnTo>
                <a:lnTo>
                  <a:pt x="10313" y="20102"/>
                </a:lnTo>
                <a:lnTo>
                  <a:pt x="10283" y="20153"/>
                </a:lnTo>
                <a:lnTo>
                  <a:pt x="10240" y="20185"/>
                </a:lnTo>
                <a:lnTo>
                  <a:pt x="10193" y="20204"/>
                </a:lnTo>
                <a:lnTo>
                  <a:pt x="10153" y="20236"/>
                </a:lnTo>
                <a:lnTo>
                  <a:pt x="10127" y="20265"/>
                </a:lnTo>
                <a:lnTo>
                  <a:pt x="10116" y="20307"/>
                </a:lnTo>
                <a:lnTo>
                  <a:pt x="10163" y="20339"/>
                </a:lnTo>
                <a:lnTo>
                  <a:pt x="10153" y="20381"/>
                </a:lnTo>
                <a:lnTo>
                  <a:pt x="10116" y="20410"/>
                </a:lnTo>
                <a:lnTo>
                  <a:pt x="10085" y="20442"/>
                </a:lnTo>
                <a:lnTo>
                  <a:pt x="10033" y="20471"/>
                </a:lnTo>
                <a:lnTo>
                  <a:pt x="9991" y="20503"/>
                </a:lnTo>
                <a:lnTo>
                  <a:pt x="9946" y="20522"/>
                </a:lnTo>
                <a:lnTo>
                  <a:pt x="9899" y="20544"/>
                </a:lnTo>
                <a:lnTo>
                  <a:pt x="9842" y="20564"/>
                </a:lnTo>
                <a:lnTo>
                  <a:pt x="9779" y="20564"/>
                </a:lnTo>
                <a:lnTo>
                  <a:pt x="9753" y="20573"/>
                </a:lnTo>
                <a:lnTo>
                  <a:pt x="9701" y="20586"/>
                </a:lnTo>
                <a:lnTo>
                  <a:pt x="9649" y="20605"/>
                </a:lnTo>
                <a:lnTo>
                  <a:pt x="9619" y="20647"/>
                </a:lnTo>
                <a:lnTo>
                  <a:pt x="9576" y="20676"/>
                </a:lnTo>
                <a:lnTo>
                  <a:pt x="9536" y="20708"/>
                </a:lnTo>
                <a:lnTo>
                  <a:pt x="9473" y="20727"/>
                </a:lnTo>
                <a:lnTo>
                  <a:pt x="9427" y="20750"/>
                </a:lnTo>
                <a:lnTo>
                  <a:pt x="9411" y="20769"/>
                </a:lnTo>
                <a:lnTo>
                  <a:pt x="9421" y="20843"/>
                </a:lnTo>
                <a:lnTo>
                  <a:pt x="9442" y="20881"/>
                </a:lnTo>
                <a:lnTo>
                  <a:pt x="9520" y="20881"/>
                </a:lnTo>
                <a:lnTo>
                  <a:pt x="9593" y="20862"/>
                </a:lnTo>
                <a:lnTo>
                  <a:pt x="9666" y="20862"/>
                </a:lnTo>
                <a:lnTo>
                  <a:pt x="9675" y="20904"/>
                </a:lnTo>
                <a:lnTo>
                  <a:pt x="9696" y="20933"/>
                </a:lnTo>
                <a:lnTo>
                  <a:pt x="9727" y="20965"/>
                </a:lnTo>
                <a:lnTo>
                  <a:pt x="9675" y="20984"/>
                </a:lnTo>
                <a:lnTo>
                  <a:pt x="9597" y="21006"/>
                </a:lnTo>
                <a:lnTo>
                  <a:pt x="9520" y="21016"/>
                </a:lnTo>
                <a:lnTo>
                  <a:pt x="9458" y="21035"/>
                </a:lnTo>
                <a:lnTo>
                  <a:pt x="9390" y="21048"/>
                </a:lnTo>
                <a:lnTo>
                  <a:pt x="9298" y="21058"/>
                </a:lnTo>
                <a:lnTo>
                  <a:pt x="9251" y="21077"/>
                </a:lnTo>
                <a:lnTo>
                  <a:pt x="9240" y="21109"/>
                </a:lnTo>
                <a:lnTo>
                  <a:pt x="9157" y="21099"/>
                </a:lnTo>
                <a:lnTo>
                  <a:pt x="9065" y="21077"/>
                </a:lnTo>
                <a:lnTo>
                  <a:pt x="8976" y="21087"/>
                </a:lnTo>
                <a:lnTo>
                  <a:pt x="8919" y="21109"/>
                </a:lnTo>
                <a:lnTo>
                  <a:pt x="8851" y="21128"/>
                </a:lnTo>
                <a:lnTo>
                  <a:pt x="8799" y="21151"/>
                </a:lnTo>
                <a:lnTo>
                  <a:pt x="8747" y="21180"/>
                </a:lnTo>
                <a:lnTo>
                  <a:pt x="8716" y="21202"/>
                </a:lnTo>
                <a:lnTo>
                  <a:pt x="8686" y="21170"/>
                </a:lnTo>
                <a:lnTo>
                  <a:pt x="8634" y="21138"/>
                </a:lnTo>
                <a:lnTo>
                  <a:pt x="8556" y="21109"/>
                </a:lnTo>
                <a:lnTo>
                  <a:pt x="8483" y="21087"/>
                </a:lnTo>
                <a:lnTo>
                  <a:pt x="8380" y="21067"/>
                </a:lnTo>
                <a:lnTo>
                  <a:pt x="8281" y="21048"/>
                </a:lnTo>
                <a:lnTo>
                  <a:pt x="8203" y="21026"/>
                </a:lnTo>
                <a:lnTo>
                  <a:pt x="8137" y="20997"/>
                </a:lnTo>
                <a:lnTo>
                  <a:pt x="8059" y="20974"/>
                </a:lnTo>
                <a:lnTo>
                  <a:pt x="7970" y="20955"/>
                </a:lnTo>
                <a:lnTo>
                  <a:pt x="7903" y="20923"/>
                </a:lnTo>
                <a:lnTo>
                  <a:pt x="7878" y="20881"/>
                </a:lnTo>
                <a:lnTo>
                  <a:pt x="7814" y="20852"/>
                </a:lnTo>
                <a:lnTo>
                  <a:pt x="7795" y="20820"/>
                </a:lnTo>
                <a:lnTo>
                  <a:pt x="7779" y="20779"/>
                </a:lnTo>
                <a:lnTo>
                  <a:pt x="7821" y="20750"/>
                </a:lnTo>
                <a:lnTo>
                  <a:pt x="7892" y="20759"/>
                </a:lnTo>
                <a:lnTo>
                  <a:pt x="7924" y="20727"/>
                </a:lnTo>
                <a:lnTo>
                  <a:pt x="7882" y="20698"/>
                </a:lnTo>
                <a:lnTo>
                  <a:pt x="7826" y="20666"/>
                </a:lnTo>
                <a:lnTo>
                  <a:pt x="7753" y="20647"/>
                </a:lnTo>
                <a:lnTo>
                  <a:pt x="7722" y="20605"/>
                </a:lnTo>
                <a:lnTo>
                  <a:pt x="7788" y="20605"/>
                </a:lnTo>
                <a:lnTo>
                  <a:pt x="7852" y="20596"/>
                </a:lnTo>
                <a:lnTo>
                  <a:pt x="7924" y="20605"/>
                </a:lnTo>
                <a:lnTo>
                  <a:pt x="7986" y="20596"/>
                </a:lnTo>
                <a:lnTo>
                  <a:pt x="8002" y="20554"/>
                </a:lnTo>
                <a:lnTo>
                  <a:pt x="8043" y="20535"/>
                </a:lnTo>
                <a:lnTo>
                  <a:pt x="8085" y="20512"/>
                </a:lnTo>
                <a:lnTo>
                  <a:pt x="8132" y="20493"/>
                </a:lnTo>
                <a:lnTo>
                  <a:pt x="8177" y="20461"/>
                </a:lnTo>
                <a:lnTo>
                  <a:pt x="8193" y="20419"/>
                </a:lnTo>
                <a:lnTo>
                  <a:pt x="8198" y="20390"/>
                </a:lnTo>
                <a:lnTo>
                  <a:pt x="8250" y="20368"/>
                </a:lnTo>
                <a:lnTo>
                  <a:pt x="8261" y="20339"/>
                </a:lnTo>
                <a:lnTo>
                  <a:pt x="8271" y="20288"/>
                </a:lnTo>
                <a:lnTo>
                  <a:pt x="8255" y="20236"/>
                </a:lnTo>
                <a:lnTo>
                  <a:pt x="8229" y="20195"/>
                </a:lnTo>
                <a:lnTo>
                  <a:pt x="8214" y="20143"/>
                </a:lnTo>
                <a:lnTo>
                  <a:pt x="8188" y="20102"/>
                </a:lnTo>
                <a:lnTo>
                  <a:pt x="8151" y="19999"/>
                </a:lnTo>
                <a:lnTo>
                  <a:pt x="8125" y="19957"/>
                </a:lnTo>
                <a:lnTo>
                  <a:pt x="8095" y="19928"/>
                </a:lnTo>
                <a:lnTo>
                  <a:pt x="8069" y="19877"/>
                </a:lnTo>
                <a:lnTo>
                  <a:pt x="8048" y="19835"/>
                </a:lnTo>
                <a:lnTo>
                  <a:pt x="8017" y="19794"/>
                </a:lnTo>
                <a:lnTo>
                  <a:pt x="7976" y="19752"/>
                </a:lnTo>
                <a:lnTo>
                  <a:pt x="7929" y="19733"/>
                </a:lnTo>
                <a:lnTo>
                  <a:pt x="7899" y="19691"/>
                </a:lnTo>
                <a:lnTo>
                  <a:pt x="7866" y="19640"/>
                </a:lnTo>
                <a:lnTo>
                  <a:pt x="7861" y="19598"/>
                </a:lnTo>
                <a:lnTo>
                  <a:pt x="7878" y="19547"/>
                </a:lnTo>
                <a:lnTo>
                  <a:pt x="7892" y="19518"/>
                </a:lnTo>
                <a:lnTo>
                  <a:pt x="7908" y="19476"/>
                </a:lnTo>
                <a:lnTo>
                  <a:pt x="7950" y="19466"/>
                </a:lnTo>
                <a:lnTo>
                  <a:pt x="7970" y="19434"/>
                </a:lnTo>
                <a:lnTo>
                  <a:pt x="7939" y="19393"/>
                </a:lnTo>
                <a:lnTo>
                  <a:pt x="7924" y="19354"/>
                </a:lnTo>
                <a:lnTo>
                  <a:pt x="7918" y="19312"/>
                </a:lnTo>
                <a:lnTo>
                  <a:pt x="7934" y="19271"/>
                </a:lnTo>
                <a:lnTo>
                  <a:pt x="7960" y="19239"/>
                </a:lnTo>
                <a:lnTo>
                  <a:pt x="7986" y="19210"/>
                </a:lnTo>
                <a:lnTo>
                  <a:pt x="8022" y="19200"/>
                </a:lnTo>
                <a:lnTo>
                  <a:pt x="8059" y="19219"/>
                </a:lnTo>
                <a:lnTo>
                  <a:pt x="8073" y="19200"/>
                </a:lnTo>
                <a:lnTo>
                  <a:pt x="8111" y="19158"/>
                </a:lnTo>
                <a:lnTo>
                  <a:pt x="8120" y="19117"/>
                </a:lnTo>
                <a:lnTo>
                  <a:pt x="8085" y="19084"/>
                </a:lnTo>
                <a:close/>
                <a:moveTo>
                  <a:pt x="7696" y="19752"/>
                </a:moveTo>
                <a:lnTo>
                  <a:pt x="7659" y="19774"/>
                </a:lnTo>
                <a:lnTo>
                  <a:pt x="7654" y="19826"/>
                </a:lnTo>
                <a:lnTo>
                  <a:pt x="7685" y="19919"/>
                </a:lnTo>
                <a:lnTo>
                  <a:pt x="7696" y="19957"/>
                </a:lnTo>
                <a:lnTo>
                  <a:pt x="7701" y="20009"/>
                </a:lnTo>
                <a:lnTo>
                  <a:pt x="7649" y="20009"/>
                </a:lnTo>
                <a:lnTo>
                  <a:pt x="7623" y="20021"/>
                </a:lnTo>
                <a:lnTo>
                  <a:pt x="7592" y="20073"/>
                </a:lnTo>
                <a:lnTo>
                  <a:pt x="7614" y="20111"/>
                </a:lnTo>
                <a:lnTo>
                  <a:pt x="7659" y="20143"/>
                </a:lnTo>
                <a:lnTo>
                  <a:pt x="7701" y="20134"/>
                </a:lnTo>
                <a:lnTo>
                  <a:pt x="7743" y="20111"/>
                </a:lnTo>
                <a:lnTo>
                  <a:pt x="7737" y="20153"/>
                </a:lnTo>
                <a:lnTo>
                  <a:pt x="7795" y="20163"/>
                </a:lnTo>
                <a:lnTo>
                  <a:pt x="7835" y="20143"/>
                </a:lnTo>
                <a:lnTo>
                  <a:pt x="7878" y="20124"/>
                </a:lnTo>
                <a:lnTo>
                  <a:pt x="7878" y="20082"/>
                </a:lnTo>
                <a:lnTo>
                  <a:pt x="7873" y="20041"/>
                </a:lnTo>
                <a:lnTo>
                  <a:pt x="7852" y="19989"/>
                </a:lnTo>
                <a:lnTo>
                  <a:pt x="7821" y="19938"/>
                </a:lnTo>
                <a:lnTo>
                  <a:pt x="7788" y="19887"/>
                </a:lnTo>
                <a:lnTo>
                  <a:pt x="7758" y="19835"/>
                </a:lnTo>
                <a:lnTo>
                  <a:pt x="7732" y="19794"/>
                </a:lnTo>
                <a:lnTo>
                  <a:pt x="7696" y="19752"/>
                </a:lnTo>
                <a:close/>
                <a:moveTo>
                  <a:pt x="6457" y="20073"/>
                </a:moveTo>
                <a:lnTo>
                  <a:pt x="6441" y="20092"/>
                </a:lnTo>
                <a:lnTo>
                  <a:pt x="6483" y="20143"/>
                </a:lnTo>
                <a:lnTo>
                  <a:pt x="6540" y="20163"/>
                </a:lnTo>
                <a:lnTo>
                  <a:pt x="6592" y="20153"/>
                </a:lnTo>
                <a:lnTo>
                  <a:pt x="6648" y="20153"/>
                </a:lnTo>
                <a:lnTo>
                  <a:pt x="6695" y="20153"/>
                </a:lnTo>
                <a:lnTo>
                  <a:pt x="6732" y="20163"/>
                </a:lnTo>
                <a:lnTo>
                  <a:pt x="6681" y="20102"/>
                </a:lnTo>
                <a:lnTo>
                  <a:pt x="6639" y="20111"/>
                </a:lnTo>
                <a:lnTo>
                  <a:pt x="6587" y="20102"/>
                </a:lnTo>
                <a:lnTo>
                  <a:pt x="6519" y="20092"/>
                </a:lnTo>
                <a:lnTo>
                  <a:pt x="6457" y="20073"/>
                </a:lnTo>
                <a:close/>
                <a:moveTo>
                  <a:pt x="5503" y="20246"/>
                </a:moveTo>
                <a:lnTo>
                  <a:pt x="5489" y="20265"/>
                </a:lnTo>
                <a:lnTo>
                  <a:pt x="5566" y="20297"/>
                </a:lnTo>
                <a:lnTo>
                  <a:pt x="5623" y="20307"/>
                </a:lnTo>
                <a:lnTo>
                  <a:pt x="5654" y="20307"/>
                </a:lnTo>
                <a:lnTo>
                  <a:pt x="5560" y="20265"/>
                </a:lnTo>
                <a:lnTo>
                  <a:pt x="5503" y="20246"/>
                </a:lnTo>
                <a:close/>
                <a:moveTo>
                  <a:pt x="5680" y="20246"/>
                </a:moveTo>
                <a:lnTo>
                  <a:pt x="5696" y="20288"/>
                </a:lnTo>
                <a:lnTo>
                  <a:pt x="5762" y="20329"/>
                </a:lnTo>
                <a:lnTo>
                  <a:pt x="5826" y="20329"/>
                </a:lnTo>
                <a:lnTo>
                  <a:pt x="5845" y="20307"/>
                </a:lnTo>
                <a:lnTo>
                  <a:pt x="5845" y="20265"/>
                </a:lnTo>
                <a:lnTo>
                  <a:pt x="5809" y="20288"/>
                </a:lnTo>
                <a:lnTo>
                  <a:pt x="5741" y="20265"/>
                </a:lnTo>
                <a:lnTo>
                  <a:pt x="5680" y="20246"/>
                </a:lnTo>
                <a:close/>
                <a:moveTo>
                  <a:pt x="8976" y="20718"/>
                </a:moveTo>
                <a:lnTo>
                  <a:pt x="8924" y="20740"/>
                </a:lnTo>
                <a:lnTo>
                  <a:pt x="8903" y="20740"/>
                </a:lnTo>
                <a:lnTo>
                  <a:pt x="8893" y="20779"/>
                </a:lnTo>
                <a:lnTo>
                  <a:pt x="8877" y="20820"/>
                </a:lnTo>
                <a:lnTo>
                  <a:pt x="8872" y="20852"/>
                </a:lnTo>
                <a:lnTo>
                  <a:pt x="8862" y="20894"/>
                </a:lnTo>
                <a:lnTo>
                  <a:pt x="8841" y="20923"/>
                </a:lnTo>
                <a:lnTo>
                  <a:pt x="8773" y="20955"/>
                </a:lnTo>
                <a:lnTo>
                  <a:pt x="8780" y="20984"/>
                </a:lnTo>
                <a:lnTo>
                  <a:pt x="8836" y="21016"/>
                </a:lnTo>
                <a:lnTo>
                  <a:pt x="8929" y="21026"/>
                </a:lnTo>
                <a:lnTo>
                  <a:pt x="9001" y="21006"/>
                </a:lnTo>
                <a:lnTo>
                  <a:pt x="9065" y="20984"/>
                </a:lnTo>
                <a:lnTo>
                  <a:pt x="9116" y="20965"/>
                </a:lnTo>
                <a:lnTo>
                  <a:pt x="9168" y="20933"/>
                </a:lnTo>
                <a:lnTo>
                  <a:pt x="9152" y="20881"/>
                </a:lnTo>
                <a:lnTo>
                  <a:pt x="9131" y="20843"/>
                </a:lnTo>
                <a:lnTo>
                  <a:pt x="9100" y="20791"/>
                </a:lnTo>
                <a:lnTo>
                  <a:pt x="9039" y="20740"/>
                </a:lnTo>
                <a:lnTo>
                  <a:pt x="8976" y="20718"/>
                </a:lnTo>
                <a:close/>
                <a:moveTo>
                  <a:pt x="4457" y="20759"/>
                </a:moveTo>
                <a:lnTo>
                  <a:pt x="4472" y="20801"/>
                </a:lnTo>
                <a:lnTo>
                  <a:pt x="4530" y="20820"/>
                </a:lnTo>
                <a:lnTo>
                  <a:pt x="4535" y="20830"/>
                </a:lnTo>
                <a:lnTo>
                  <a:pt x="4596" y="20862"/>
                </a:lnTo>
                <a:lnTo>
                  <a:pt x="4685" y="20904"/>
                </a:lnTo>
                <a:lnTo>
                  <a:pt x="4742" y="20881"/>
                </a:lnTo>
                <a:lnTo>
                  <a:pt x="4685" y="20843"/>
                </a:lnTo>
                <a:lnTo>
                  <a:pt x="4617" y="20811"/>
                </a:lnTo>
                <a:lnTo>
                  <a:pt x="4544" y="20779"/>
                </a:lnTo>
                <a:lnTo>
                  <a:pt x="4457" y="20759"/>
                </a:lnTo>
                <a:close/>
                <a:moveTo>
                  <a:pt x="8499" y="20894"/>
                </a:moveTo>
                <a:lnTo>
                  <a:pt x="8495" y="20933"/>
                </a:lnTo>
                <a:lnTo>
                  <a:pt x="8483" y="20965"/>
                </a:lnTo>
                <a:lnTo>
                  <a:pt x="8396" y="20965"/>
                </a:lnTo>
                <a:lnTo>
                  <a:pt x="8313" y="20955"/>
                </a:lnTo>
                <a:lnTo>
                  <a:pt x="8344" y="20984"/>
                </a:lnTo>
                <a:lnTo>
                  <a:pt x="8405" y="21016"/>
                </a:lnTo>
                <a:lnTo>
                  <a:pt x="8483" y="21006"/>
                </a:lnTo>
                <a:lnTo>
                  <a:pt x="8566" y="21026"/>
                </a:lnTo>
                <a:lnTo>
                  <a:pt x="8561" y="20984"/>
                </a:lnTo>
                <a:lnTo>
                  <a:pt x="8556" y="20933"/>
                </a:lnTo>
                <a:lnTo>
                  <a:pt x="8499" y="20894"/>
                </a:lnTo>
                <a:close/>
              </a:path>
            </a:pathLst>
          </a:custGeom>
          <a:solidFill>
            <a:schemeClr val="accent5">
              <a:lumMod val="75000"/>
              <a:alpha val="31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rtl="1"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مطار"/>
          <p:cNvSpPr/>
          <p:nvPr/>
        </p:nvSpPr>
        <p:spPr>
          <a:xfrm rot="5194360">
            <a:off x="6036101" y="3965063"/>
            <a:ext cx="897429" cy="9381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0160" y="0"/>
                  <a:pt x="9641" y="496"/>
                  <a:pt x="9641" y="1109"/>
                </a:cubicBezTo>
                <a:lnTo>
                  <a:pt x="9641" y="7950"/>
                </a:lnTo>
                <a:lnTo>
                  <a:pt x="9500" y="7950"/>
                </a:lnTo>
                <a:lnTo>
                  <a:pt x="0" y="13589"/>
                </a:lnTo>
                <a:lnTo>
                  <a:pt x="0" y="15962"/>
                </a:lnTo>
                <a:lnTo>
                  <a:pt x="9505" y="13058"/>
                </a:lnTo>
                <a:lnTo>
                  <a:pt x="9539" y="18193"/>
                </a:lnTo>
                <a:lnTo>
                  <a:pt x="7450" y="19708"/>
                </a:lnTo>
                <a:lnTo>
                  <a:pt x="7450" y="21600"/>
                </a:lnTo>
                <a:lnTo>
                  <a:pt x="10800" y="20603"/>
                </a:lnTo>
                <a:lnTo>
                  <a:pt x="14150" y="21600"/>
                </a:lnTo>
                <a:lnTo>
                  <a:pt x="14150" y="19708"/>
                </a:lnTo>
                <a:lnTo>
                  <a:pt x="12061" y="18193"/>
                </a:lnTo>
                <a:lnTo>
                  <a:pt x="12095" y="13058"/>
                </a:lnTo>
                <a:lnTo>
                  <a:pt x="21600" y="15962"/>
                </a:lnTo>
                <a:lnTo>
                  <a:pt x="21600" y="13589"/>
                </a:lnTo>
                <a:lnTo>
                  <a:pt x="12102" y="7950"/>
                </a:lnTo>
                <a:lnTo>
                  <a:pt x="11959" y="7950"/>
                </a:lnTo>
                <a:lnTo>
                  <a:pt x="11959" y="1109"/>
                </a:lnTo>
                <a:cubicBezTo>
                  <a:pt x="11959" y="496"/>
                  <a:pt x="11440" y="0"/>
                  <a:pt x="10800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rtl="1"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دبوس موقع"/>
          <p:cNvSpPr/>
          <p:nvPr/>
        </p:nvSpPr>
        <p:spPr>
          <a:xfrm>
            <a:off x="7578647" y="1819616"/>
            <a:ext cx="189143" cy="304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8" y="0"/>
                  <a:pt x="0" y="2997"/>
                  <a:pt x="0" y="6701"/>
                </a:cubicBezTo>
                <a:cubicBezTo>
                  <a:pt x="0" y="12819"/>
                  <a:pt x="10800" y="21600"/>
                  <a:pt x="10800" y="21600"/>
                </a:cubicBezTo>
                <a:cubicBezTo>
                  <a:pt x="10800" y="21600"/>
                  <a:pt x="21600" y="12814"/>
                  <a:pt x="21600" y="6701"/>
                </a:cubicBezTo>
                <a:cubicBezTo>
                  <a:pt x="21600" y="2997"/>
                  <a:pt x="16762" y="0"/>
                  <a:pt x="10800" y="0"/>
                </a:cubicBezTo>
                <a:close/>
                <a:moveTo>
                  <a:pt x="10800" y="2683"/>
                </a:moveTo>
                <a:cubicBezTo>
                  <a:pt x="14368" y="2683"/>
                  <a:pt x="17267" y="4482"/>
                  <a:pt x="17267" y="6696"/>
                </a:cubicBezTo>
                <a:cubicBezTo>
                  <a:pt x="17267" y="8910"/>
                  <a:pt x="14368" y="10709"/>
                  <a:pt x="10800" y="10709"/>
                </a:cubicBezTo>
                <a:cubicBezTo>
                  <a:pt x="7232" y="10709"/>
                  <a:pt x="4335" y="8910"/>
                  <a:pt x="4335" y="6696"/>
                </a:cubicBezTo>
                <a:cubicBezTo>
                  <a:pt x="4335" y="4482"/>
                  <a:pt x="7232" y="2683"/>
                  <a:pt x="10800" y="2683"/>
                </a:cubicBezTo>
                <a:close/>
                <a:moveTo>
                  <a:pt x="10800" y="4769"/>
                </a:moveTo>
                <a:cubicBezTo>
                  <a:pt x="9085" y="4769"/>
                  <a:pt x="7686" y="5632"/>
                  <a:pt x="7686" y="6701"/>
                </a:cubicBezTo>
                <a:cubicBezTo>
                  <a:pt x="7686" y="7770"/>
                  <a:pt x="9077" y="8635"/>
                  <a:pt x="10800" y="8635"/>
                </a:cubicBezTo>
                <a:cubicBezTo>
                  <a:pt x="12523" y="8635"/>
                  <a:pt x="13917" y="7770"/>
                  <a:pt x="13917" y="6701"/>
                </a:cubicBezTo>
                <a:cubicBezTo>
                  <a:pt x="13917" y="5632"/>
                  <a:pt x="12515" y="4769"/>
                  <a:pt x="10800" y="4769"/>
                </a:cubicBezTo>
                <a:close/>
              </a:path>
            </a:pathLst>
          </a:cu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rtl="1"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دبوس موقع"/>
          <p:cNvSpPr/>
          <p:nvPr/>
        </p:nvSpPr>
        <p:spPr>
          <a:xfrm>
            <a:off x="10081896" y="4064770"/>
            <a:ext cx="189143" cy="304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8" y="0"/>
                  <a:pt x="0" y="2997"/>
                  <a:pt x="0" y="6701"/>
                </a:cubicBezTo>
                <a:cubicBezTo>
                  <a:pt x="0" y="12819"/>
                  <a:pt x="10800" y="21600"/>
                  <a:pt x="10800" y="21600"/>
                </a:cubicBezTo>
                <a:cubicBezTo>
                  <a:pt x="10800" y="21600"/>
                  <a:pt x="21600" y="12814"/>
                  <a:pt x="21600" y="6701"/>
                </a:cubicBezTo>
                <a:cubicBezTo>
                  <a:pt x="21600" y="2997"/>
                  <a:pt x="16762" y="0"/>
                  <a:pt x="10800" y="0"/>
                </a:cubicBezTo>
                <a:close/>
                <a:moveTo>
                  <a:pt x="10800" y="2683"/>
                </a:moveTo>
                <a:cubicBezTo>
                  <a:pt x="14368" y="2683"/>
                  <a:pt x="17267" y="4482"/>
                  <a:pt x="17267" y="6696"/>
                </a:cubicBezTo>
                <a:cubicBezTo>
                  <a:pt x="17267" y="8910"/>
                  <a:pt x="14368" y="10709"/>
                  <a:pt x="10800" y="10709"/>
                </a:cubicBezTo>
                <a:cubicBezTo>
                  <a:pt x="7232" y="10709"/>
                  <a:pt x="4335" y="8910"/>
                  <a:pt x="4335" y="6696"/>
                </a:cubicBezTo>
                <a:cubicBezTo>
                  <a:pt x="4335" y="4482"/>
                  <a:pt x="7232" y="2683"/>
                  <a:pt x="10800" y="2683"/>
                </a:cubicBezTo>
                <a:close/>
                <a:moveTo>
                  <a:pt x="10800" y="4769"/>
                </a:moveTo>
                <a:cubicBezTo>
                  <a:pt x="9085" y="4769"/>
                  <a:pt x="7686" y="5632"/>
                  <a:pt x="7686" y="6701"/>
                </a:cubicBezTo>
                <a:cubicBezTo>
                  <a:pt x="7686" y="7770"/>
                  <a:pt x="9077" y="8635"/>
                  <a:pt x="10800" y="8635"/>
                </a:cubicBezTo>
                <a:cubicBezTo>
                  <a:pt x="12523" y="8635"/>
                  <a:pt x="13917" y="7770"/>
                  <a:pt x="13917" y="6701"/>
                </a:cubicBezTo>
                <a:cubicBezTo>
                  <a:pt x="13917" y="5632"/>
                  <a:pt x="12515" y="4769"/>
                  <a:pt x="10800" y="476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rtl="1"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المحطة الرابعة"/>
          <p:cNvSpPr txBox="1"/>
          <p:nvPr/>
        </p:nvSpPr>
        <p:spPr>
          <a:xfrm>
            <a:off x="7510380" y="361220"/>
            <a:ext cx="181075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9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hangingPunct="0">
              <a:defRPr/>
            </a:pPr>
            <a:r>
              <a:rPr sz="3600" kern="0" dirty="0" err="1">
                <a:solidFill>
                  <a:srgbClr val="000000"/>
                </a:solidFill>
                <a:latin typeface="Abdo Free" panose="02000000000000000000" pitchFamily="2" charset="-78"/>
                <a:cs typeface="Abdo Free" panose="02000000000000000000" pitchFamily="2" charset="-78"/>
              </a:rPr>
              <a:t>المحطة</a:t>
            </a:r>
            <a:r>
              <a:rPr sz="3600" kern="0" dirty="0">
                <a:solidFill>
                  <a:srgbClr val="000000"/>
                </a:solidFill>
                <a:latin typeface="Abdo Free" panose="02000000000000000000" pitchFamily="2" charset="-78"/>
                <a:cs typeface="Abdo Free" panose="02000000000000000000" pitchFamily="2" charset="-78"/>
              </a:rPr>
              <a:t> </a:t>
            </a:r>
            <a:r>
              <a:rPr sz="3600" kern="0" dirty="0" err="1">
                <a:solidFill>
                  <a:srgbClr val="000000"/>
                </a:solidFill>
                <a:latin typeface="Abdo Free" panose="02000000000000000000" pitchFamily="2" charset="-78"/>
                <a:cs typeface="Abdo Free" panose="02000000000000000000" pitchFamily="2" charset="-78"/>
              </a:rPr>
              <a:t>الرابعة</a:t>
            </a:r>
            <a:endParaRPr sz="3600" kern="0" dirty="0">
              <a:solidFill>
                <a:srgbClr val="000000"/>
              </a:solidFill>
              <a:latin typeface="Abdo Free" panose="02000000000000000000" pitchFamily="2" charset="-78"/>
              <a:cs typeface="Abdo Free" panose="020000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00 0.000000 C 0.025940 0.008647 0.051879 0.017293 0.078703 0.018734 C 0.105528 0.020175 0.133236 0.014411 0.163106 0.007599 C 0.192976 0.000786 0.225007 -0.007074 0.248000 -0.013101 C 0.270992 -0.019127 0.284944 -0.023320 0.298896 -0.027512" pathEditMode="relative">
                                      <p:cBhvr>
                                        <p:cTn id="6" dur="4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شكل حر 15"/>
          <p:cNvSpPr/>
          <p:nvPr/>
        </p:nvSpPr>
        <p:spPr>
          <a:xfrm>
            <a:off x="7761025" y="198944"/>
            <a:ext cx="2579428" cy="2319586"/>
          </a:xfrm>
          <a:custGeom>
            <a:avLst/>
            <a:gdLst>
              <a:gd name="connsiteX0" fmla="*/ 1289714 w 2579428"/>
              <a:gd name="connsiteY0" fmla="*/ 0 h 2319586"/>
              <a:gd name="connsiteX1" fmla="*/ 2579428 w 2579428"/>
              <a:gd name="connsiteY1" fmla="*/ 1159793 h 2319586"/>
              <a:gd name="connsiteX2" fmla="*/ 1289714 w 2579428"/>
              <a:gd name="connsiteY2" fmla="*/ 2319586 h 2319586"/>
              <a:gd name="connsiteX3" fmla="*/ 0 w 2579428"/>
              <a:gd name="connsiteY3" fmla="*/ 1159793 h 2319586"/>
              <a:gd name="connsiteX4" fmla="*/ 1289714 w 2579428"/>
              <a:gd name="connsiteY4" fmla="*/ 0 h 231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9428" h="2319586">
                <a:moveTo>
                  <a:pt x="1289714" y="0"/>
                </a:moveTo>
                <a:cubicBezTo>
                  <a:pt x="2002003" y="0"/>
                  <a:pt x="2579428" y="519257"/>
                  <a:pt x="2579428" y="1159793"/>
                </a:cubicBezTo>
                <a:cubicBezTo>
                  <a:pt x="2579428" y="1800329"/>
                  <a:pt x="2002003" y="2319586"/>
                  <a:pt x="1289714" y="2319586"/>
                </a:cubicBezTo>
                <a:cubicBezTo>
                  <a:pt x="577425" y="2319586"/>
                  <a:pt x="0" y="1800329"/>
                  <a:pt x="0" y="1159793"/>
                </a:cubicBezTo>
                <a:cubicBezTo>
                  <a:pt x="0" y="519257"/>
                  <a:pt x="577425" y="0"/>
                  <a:pt x="1289714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574B3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noAutofit/>
          </a:bodyPr>
          <a:lstStyle/>
          <a:p>
            <a:pPr rtl="1" hangingPunct="0"/>
            <a:endParaRPr lang="ar-KW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السؤال الاول"/>
          <p:cNvSpPr txBox="1"/>
          <p:nvPr/>
        </p:nvSpPr>
        <p:spPr>
          <a:xfrm>
            <a:off x="7208744" y="1297540"/>
            <a:ext cx="3670338" cy="724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8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hangingPunct="0">
              <a:defRPr/>
            </a:pPr>
            <a:r>
              <a:rPr lang="ar-KW" sz="4000" kern="0" dirty="0">
                <a:solidFill>
                  <a:srgbClr val="000000"/>
                </a:solidFill>
                <a:latin typeface="Abdo Free" panose="02000000000000000000" pitchFamily="2" charset="-78"/>
                <a:cs typeface="Abdo Free" panose="02000000000000000000" pitchFamily="2" charset="-78"/>
              </a:rPr>
              <a:t>المحطة الرابعة </a:t>
            </a:r>
            <a:r>
              <a:rPr sz="4000" kern="0" dirty="0">
                <a:solidFill>
                  <a:srgbClr val="000000"/>
                </a:solidFill>
                <a:latin typeface="Abdo Free" panose="02000000000000000000" pitchFamily="2" charset="-78"/>
                <a:cs typeface="Abdo Free" panose="02000000000000000000" pitchFamily="2" charset="-78"/>
              </a:rPr>
              <a:t> </a:t>
            </a: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501441" y="140035"/>
            <a:ext cx="1098596" cy="10985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B966D5-A18F-9F4B-0E63-26E8D9A09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778" y="2021896"/>
            <a:ext cx="3993226" cy="369449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7FC1EC-CB9E-38F3-CBDF-A2C29FEFD37D}"/>
              </a:ext>
            </a:extLst>
          </p:cNvPr>
          <p:cNvSpPr txBox="1"/>
          <p:nvPr/>
        </p:nvSpPr>
        <p:spPr>
          <a:xfrm>
            <a:off x="4477580" y="3273737"/>
            <a:ext cx="1810576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KW" sz="4000" b="1" i="0" u="none" strike="noStrike" cap="none" spc="60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Sakkal Majalla" panose="02000000000000000000" pitchFamily="2" charset="-78"/>
                <a:cs typeface="Sakkal Majalla" panose="02000000000000000000" pitchFamily="2" charset="-78"/>
                <a:sym typeface="Calibri"/>
              </a:rPr>
              <a:t>425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6BC183-D512-B197-7D9F-189B4C779293}"/>
              </a:ext>
            </a:extLst>
          </p:cNvPr>
          <p:cNvSpPr txBox="1"/>
          <p:nvPr/>
        </p:nvSpPr>
        <p:spPr>
          <a:xfrm>
            <a:off x="5062331" y="3675562"/>
            <a:ext cx="1033670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KW" sz="4000" b="1" spc="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Calibri"/>
              </a:rPr>
              <a:t>11</a:t>
            </a:r>
            <a:endParaRPr kumimoji="0" lang="ar-KW" sz="4000" b="1" i="0" u="none" strike="noStrike" cap="none" spc="60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Sakkal Majalla" panose="02000000000000000000" pitchFamily="2" charset="-78"/>
              <a:cs typeface="Sakkal Majalla" panose="02000000000000000000" pitchFamily="2" charset="-78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00CC1F-1F54-2326-1FE3-EC318AE719EB}"/>
              </a:ext>
            </a:extLst>
          </p:cNvPr>
          <p:cNvSpPr txBox="1"/>
          <p:nvPr/>
        </p:nvSpPr>
        <p:spPr>
          <a:xfrm>
            <a:off x="5835926" y="3622877"/>
            <a:ext cx="52014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KW" sz="4800" b="1" i="0" u="none" strike="noStrike" cap="none" spc="60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Sakkal Majalla" panose="02000000000000000000" pitchFamily="2" charset="-78"/>
                <a:cs typeface="Sakkal Majalla" panose="02000000000000000000" pitchFamily="2" charset="-78"/>
                <a:sym typeface="Calibri"/>
              </a:rPr>
              <a:t>×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2A1BA0-73B0-FC19-D0D6-E6090F34D138}"/>
              </a:ext>
            </a:extLst>
          </p:cNvPr>
          <p:cNvSpPr txBox="1"/>
          <p:nvPr/>
        </p:nvSpPr>
        <p:spPr>
          <a:xfrm>
            <a:off x="4631633" y="4120602"/>
            <a:ext cx="1603515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KW" sz="4000" b="1" spc="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Calibri"/>
              </a:rPr>
              <a:t>425</a:t>
            </a:r>
            <a:endParaRPr kumimoji="0" lang="ar-KW" sz="4000" b="1" i="0" u="none" strike="noStrike" cap="none" spc="60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Sakkal Majalla" panose="02000000000000000000" pitchFamily="2" charset="-78"/>
              <a:cs typeface="Sakkal Majalla" panose="02000000000000000000" pitchFamily="2" charset="-78"/>
              <a:sym typeface="Calibri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9DDD07-565A-FF5D-4434-2548889DC324}"/>
              </a:ext>
            </a:extLst>
          </p:cNvPr>
          <p:cNvCxnSpPr/>
          <p:nvPr/>
        </p:nvCxnSpPr>
        <p:spPr>
          <a:xfrm>
            <a:off x="4757530" y="4180339"/>
            <a:ext cx="1530626" cy="0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F8A1645-A5EC-68D0-3CE9-A6E88C7CCFF0}"/>
              </a:ext>
            </a:extLst>
          </p:cNvPr>
          <p:cNvSpPr txBox="1"/>
          <p:nvPr/>
        </p:nvSpPr>
        <p:spPr>
          <a:xfrm>
            <a:off x="3294821" y="2823125"/>
            <a:ext cx="1461051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KW" sz="3600" b="1" spc="3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Calibri"/>
              </a:rPr>
              <a:t>46,75</a:t>
            </a:r>
            <a:endParaRPr kumimoji="0" lang="ar-KW" sz="3600" b="1" i="0" u="none" strike="noStrike" cap="none" spc="30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Sakkal Majalla" panose="02000000000000000000" pitchFamily="2" charset="-78"/>
              <a:cs typeface="Sakkal Majalla" panose="02000000000000000000" pitchFamily="2" charset="-78"/>
              <a:sym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84DE17-170D-8E2C-95F7-0103069C169F}"/>
              </a:ext>
            </a:extLst>
          </p:cNvPr>
          <p:cNvSpPr txBox="1"/>
          <p:nvPr/>
        </p:nvSpPr>
        <p:spPr>
          <a:xfrm>
            <a:off x="4510708" y="4516818"/>
            <a:ext cx="1519031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KW" sz="4000" b="1" spc="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Calibri"/>
              </a:rPr>
              <a:t>425</a:t>
            </a:r>
            <a:r>
              <a:rPr lang="ar-KW" sz="4000" b="1" spc="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Calibri"/>
              </a:rPr>
              <a:t>0</a:t>
            </a:r>
            <a:endParaRPr kumimoji="0" lang="ar-KW" sz="4000" b="1" i="0" u="none" strike="noStrike" cap="none" spc="60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Sakkal Majalla" panose="02000000000000000000" pitchFamily="2" charset="-78"/>
              <a:cs typeface="Sakkal Majalla" panose="02000000000000000000" pitchFamily="2" charset="-78"/>
              <a:sym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CB38E7-EA37-DA6B-243F-9D79FFFFD84D}"/>
              </a:ext>
            </a:extLst>
          </p:cNvPr>
          <p:cNvSpPr txBox="1"/>
          <p:nvPr/>
        </p:nvSpPr>
        <p:spPr>
          <a:xfrm>
            <a:off x="5835926" y="4439721"/>
            <a:ext cx="52014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KW" sz="4800" b="1" i="0" u="none" strike="noStrike" cap="none" spc="60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Sakkal Majalla" panose="02000000000000000000" pitchFamily="2" charset="-78"/>
                <a:cs typeface="Sakkal Majalla" panose="02000000000000000000" pitchFamily="2" charset="-78"/>
                <a:sym typeface="Calibri"/>
              </a:rPr>
              <a:t>+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D680EB-7559-7E96-F8B5-997ABEB4BBC7}"/>
              </a:ext>
            </a:extLst>
          </p:cNvPr>
          <p:cNvSpPr txBox="1"/>
          <p:nvPr/>
        </p:nvSpPr>
        <p:spPr>
          <a:xfrm>
            <a:off x="4561233" y="5046308"/>
            <a:ext cx="138236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KW" sz="4000" b="1" spc="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Calibri"/>
              </a:rPr>
              <a:t>4675</a:t>
            </a:r>
            <a:endParaRPr kumimoji="0" lang="ar-KW" sz="4000" b="1" i="0" u="none" strike="noStrike" cap="none" spc="60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Sakkal Majalla" panose="02000000000000000000" pitchFamily="2" charset="-78"/>
              <a:cs typeface="Sakkal Majalla" panose="02000000000000000000" pitchFamily="2" charset="-78"/>
              <a:sym typeface="Calibri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27B334C-6D6F-BDBC-4997-E9D150DEE418}"/>
              </a:ext>
            </a:extLst>
          </p:cNvPr>
          <p:cNvCxnSpPr/>
          <p:nvPr/>
        </p:nvCxnSpPr>
        <p:spPr>
          <a:xfrm>
            <a:off x="4755872" y="5114617"/>
            <a:ext cx="1530626" cy="0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46153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7" grpId="0"/>
      <p:bldP spid="18" grpId="0"/>
      <p:bldP spid="19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مسقط روبنسن للعالم"/>
          <p:cNvSpPr/>
          <p:nvPr/>
        </p:nvSpPr>
        <p:spPr>
          <a:xfrm>
            <a:off x="0" y="0"/>
            <a:ext cx="12191999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51" y="0"/>
                </a:moveTo>
                <a:lnTo>
                  <a:pt x="9427" y="10"/>
                </a:lnTo>
                <a:lnTo>
                  <a:pt x="9369" y="39"/>
                </a:lnTo>
                <a:lnTo>
                  <a:pt x="9246" y="29"/>
                </a:lnTo>
                <a:lnTo>
                  <a:pt x="9110" y="80"/>
                </a:lnTo>
                <a:lnTo>
                  <a:pt x="9095" y="112"/>
                </a:lnTo>
                <a:lnTo>
                  <a:pt x="9168" y="164"/>
                </a:lnTo>
                <a:lnTo>
                  <a:pt x="9100" y="132"/>
                </a:lnTo>
                <a:lnTo>
                  <a:pt x="9048" y="122"/>
                </a:lnTo>
                <a:lnTo>
                  <a:pt x="8976" y="90"/>
                </a:lnTo>
                <a:lnTo>
                  <a:pt x="8862" y="141"/>
                </a:lnTo>
                <a:lnTo>
                  <a:pt x="8831" y="112"/>
                </a:lnTo>
                <a:lnTo>
                  <a:pt x="8716" y="112"/>
                </a:lnTo>
                <a:lnTo>
                  <a:pt x="8603" y="132"/>
                </a:lnTo>
                <a:lnTo>
                  <a:pt x="8504" y="154"/>
                </a:lnTo>
                <a:lnTo>
                  <a:pt x="8504" y="193"/>
                </a:lnTo>
                <a:lnTo>
                  <a:pt x="8448" y="193"/>
                </a:lnTo>
                <a:lnTo>
                  <a:pt x="8287" y="257"/>
                </a:lnTo>
                <a:lnTo>
                  <a:pt x="8240" y="295"/>
                </a:lnTo>
                <a:lnTo>
                  <a:pt x="8328" y="327"/>
                </a:lnTo>
                <a:lnTo>
                  <a:pt x="8297" y="369"/>
                </a:lnTo>
                <a:lnTo>
                  <a:pt x="8137" y="411"/>
                </a:lnTo>
                <a:lnTo>
                  <a:pt x="7965" y="462"/>
                </a:lnTo>
                <a:lnTo>
                  <a:pt x="7939" y="491"/>
                </a:lnTo>
                <a:lnTo>
                  <a:pt x="8012" y="533"/>
                </a:lnTo>
                <a:lnTo>
                  <a:pt x="8167" y="565"/>
                </a:lnTo>
                <a:lnTo>
                  <a:pt x="8085" y="565"/>
                </a:lnTo>
                <a:lnTo>
                  <a:pt x="7970" y="603"/>
                </a:lnTo>
                <a:lnTo>
                  <a:pt x="8012" y="667"/>
                </a:lnTo>
                <a:lnTo>
                  <a:pt x="8043" y="696"/>
                </a:lnTo>
                <a:lnTo>
                  <a:pt x="8146" y="687"/>
                </a:lnTo>
                <a:lnTo>
                  <a:pt x="8255" y="687"/>
                </a:lnTo>
                <a:lnTo>
                  <a:pt x="8339" y="696"/>
                </a:lnTo>
                <a:lnTo>
                  <a:pt x="8427" y="757"/>
                </a:lnTo>
                <a:lnTo>
                  <a:pt x="8410" y="799"/>
                </a:lnTo>
                <a:lnTo>
                  <a:pt x="8448" y="841"/>
                </a:lnTo>
                <a:lnTo>
                  <a:pt x="8462" y="953"/>
                </a:lnTo>
                <a:lnTo>
                  <a:pt x="8474" y="1027"/>
                </a:lnTo>
                <a:lnTo>
                  <a:pt x="8488" y="1065"/>
                </a:lnTo>
                <a:lnTo>
                  <a:pt x="8417" y="1168"/>
                </a:lnTo>
                <a:lnTo>
                  <a:pt x="8443" y="1200"/>
                </a:lnTo>
                <a:lnTo>
                  <a:pt x="8488" y="1181"/>
                </a:lnTo>
                <a:lnTo>
                  <a:pt x="8520" y="1219"/>
                </a:lnTo>
                <a:lnTo>
                  <a:pt x="8572" y="1293"/>
                </a:lnTo>
                <a:lnTo>
                  <a:pt x="8495" y="1261"/>
                </a:lnTo>
                <a:lnTo>
                  <a:pt x="8452" y="1261"/>
                </a:lnTo>
                <a:lnTo>
                  <a:pt x="8422" y="1322"/>
                </a:lnTo>
                <a:lnTo>
                  <a:pt x="8405" y="1405"/>
                </a:lnTo>
                <a:lnTo>
                  <a:pt x="8448" y="1437"/>
                </a:lnTo>
                <a:lnTo>
                  <a:pt x="8495" y="1425"/>
                </a:lnTo>
                <a:lnTo>
                  <a:pt x="8520" y="1405"/>
                </a:lnTo>
                <a:lnTo>
                  <a:pt x="8577" y="1364"/>
                </a:lnTo>
                <a:lnTo>
                  <a:pt x="8551" y="1457"/>
                </a:lnTo>
                <a:lnTo>
                  <a:pt x="8520" y="1508"/>
                </a:lnTo>
                <a:lnTo>
                  <a:pt x="8448" y="1550"/>
                </a:lnTo>
                <a:lnTo>
                  <a:pt x="8370" y="1681"/>
                </a:lnTo>
                <a:lnTo>
                  <a:pt x="8391" y="1723"/>
                </a:lnTo>
                <a:lnTo>
                  <a:pt x="8354" y="1816"/>
                </a:lnTo>
                <a:lnTo>
                  <a:pt x="8396" y="1919"/>
                </a:lnTo>
                <a:lnTo>
                  <a:pt x="8380" y="2031"/>
                </a:lnTo>
                <a:lnTo>
                  <a:pt x="8384" y="2105"/>
                </a:lnTo>
                <a:lnTo>
                  <a:pt x="8436" y="2259"/>
                </a:lnTo>
                <a:lnTo>
                  <a:pt x="8448" y="2381"/>
                </a:lnTo>
                <a:lnTo>
                  <a:pt x="8478" y="2442"/>
                </a:lnTo>
                <a:lnTo>
                  <a:pt x="8577" y="2451"/>
                </a:lnTo>
                <a:lnTo>
                  <a:pt x="8629" y="2544"/>
                </a:lnTo>
                <a:lnTo>
                  <a:pt x="8702" y="2544"/>
                </a:lnTo>
                <a:lnTo>
                  <a:pt x="8742" y="2422"/>
                </a:lnTo>
                <a:lnTo>
                  <a:pt x="8780" y="2320"/>
                </a:lnTo>
                <a:lnTo>
                  <a:pt x="8780" y="2227"/>
                </a:lnTo>
                <a:lnTo>
                  <a:pt x="8872" y="2124"/>
                </a:lnTo>
                <a:lnTo>
                  <a:pt x="8909" y="2041"/>
                </a:lnTo>
                <a:lnTo>
                  <a:pt x="8919" y="1960"/>
                </a:lnTo>
                <a:lnTo>
                  <a:pt x="8971" y="1887"/>
                </a:lnTo>
                <a:lnTo>
                  <a:pt x="9044" y="1858"/>
                </a:lnTo>
                <a:lnTo>
                  <a:pt x="9110" y="1826"/>
                </a:lnTo>
                <a:lnTo>
                  <a:pt x="9142" y="1826"/>
                </a:lnTo>
                <a:lnTo>
                  <a:pt x="9251" y="1745"/>
                </a:lnTo>
                <a:lnTo>
                  <a:pt x="9333" y="1620"/>
                </a:lnTo>
                <a:lnTo>
                  <a:pt x="9385" y="1569"/>
                </a:lnTo>
                <a:lnTo>
                  <a:pt x="9432" y="1569"/>
                </a:lnTo>
                <a:lnTo>
                  <a:pt x="9567" y="1527"/>
                </a:lnTo>
                <a:lnTo>
                  <a:pt x="9701" y="1447"/>
                </a:lnTo>
                <a:lnTo>
                  <a:pt x="9826" y="1344"/>
                </a:lnTo>
                <a:lnTo>
                  <a:pt x="9769" y="1335"/>
                </a:lnTo>
                <a:lnTo>
                  <a:pt x="9654" y="1335"/>
                </a:lnTo>
                <a:lnTo>
                  <a:pt x="9712" y="1271"/>
                </a:lnTo>
                <a:lnTo>
                  <a:pt x="9706" y="1200"/>
                </a:lnTo>
                <a:lnTo>
                  <a:pt x="9753" y="1261"/>
                </a:lnTo>
                <a:lnTo>
                  <a:pt x="9779" y="1303"/>
                </a:lnTo>
                <a:lnTo>
                  <a:pt x="9857" y="1283"/>
                </a:lnTo>
                <a:lnTo>
                  <a:pt x="9852" y="1190"/>
                </a:lnTo>
                <a:lnTo>
                  <a:pt x="9805" y="1129"/>
                </a:lnTo>
                <a:lnTo>
                  <a:pt x="9748" y="1097"/>
                </a:lnTo>
                <a:lnTo>
                  <a:pt x="9774" y="1065"/>
                </a:lnTo>
                <a:lnTo>
                  <a:pt x="9852" y="1117"/>
                </a:lnTo>
                <a:lnTo>
                  <a:pt x="9857" y="1065"/>
                </a:lnTo>
                <a:lnTo>
                  <a:pt x="9816" y="995"/>
                </a:lnTo>
                <a:lnTo>
                  <a:pt x="9873" y="995"/>
                </a:lnTo>
                <a:lnTo>
                  <a:pt x="9934" y="975"/>
                </a:lnTo>
                <a:lnTo>
                  <a:pt x="9951" y="934"/>
                </a:lnTo>
                <a:lnTo>
                  <a:pt x="9908" y="892"/>
                </a:lnTo>
                <a:lnTo>
                  <a:pt x="10002" y="882"/>
                </a:lnTo>
                <a:lnTo>
                  <a:pt x="9955" y="789"/>
                </a:lnTo>
                <a:lnTo>
                  <a:pt x="10002" y="780"/>
                </a:lnTo>
                <a:lnTo>
                  <a:pt x="10002" y="696"/>
                </a:lnTo>
                <a:lnTo>
                  <a:pt x="9934" y="635"/>
                </a:lnTo>
                <a:lnTo>
                  <a:pt x="10007" y="603"/>
                </a:lnTo>
                <a:lnTo>
                  <a:pt x="10069" y="603"/>
                </a:lnTo>
                <a:lnTo>
                  <a:pt x="10028" y="533"/>
                </a:lnTo>
                <a:lnTo>
                  <a:pt x="10038" y="430"/>
                </a:lnTo>
                <a:lnTo>
                  <a:pt x="10080" y="359"/>
                </a:lnTo>
                <a:lnTo>
                  <a:pt x="10132" y="295"/>
                </a:lnTo>
                <a:lnTo>
                  <a:pt x="10049" y="286"/>
                </a:lnTo>
                <a:lnTo>
                  <a:pt x="10168" y="276"/>
                </a:lnTo>
                <a:lnTo>
                  <a:pt x="10193" y="257"/>
                </a:lnTo>
                <a:lnTo>
                  <a:pt x="10349" y="193"/>
                </a:lnTo>
                <a:lnTo>
                  <a:pt x="10334" y="154"/>
                </a:lnTo>
                <a:lnTo>
                  <a:pt x="10224" y="141"/>
                </a:lnTo>
                <a:lnTo>
                  <a:pt x="10043" y="173"/>
                </a:lnTo>
                <a:lnTo>
                  <a:pt x="9946" y="205"/>
                </a:lnTo>
                <a:lnTo>
                  <a:pt x="9991" y="154"/>
                </a:lnTo>
                <a:lnTo>
                  <a:pt x="9965" y="122"/>
                </a:lnTo>
                <a:lnTo>
                  <a:pt x="9887" y="154"/>
                </a:lnTo>
                <a:lnTo>
                  <a:pt x="9784" y="122"/>
                </a:lnTo>
                <a:lnTo>
                  <a:pt x="9654" y="132"/>
                </a:lnTo>
                <a:lnTo>
                  <a:pt x="9640" y="112"/>
                </a:lnTo>
                <a:lnTo>
                  <a:pt x="9836" y="112"/>
                </a:lnTo>
                <a:lnTo>
                  <a:pt x="9976" y="103"/>
                </a:lnTo>
                <a:lnTo>
                  <a:pt x="10049" y="71"/>
                </a:lnTo>
                <a:lnTo>
                  <a:pt x="9836" y="10"/>
                </a:lnTo>
                <a:lnTo>
                  <a:pt x="9551" y="0"/>
                </a:lnTo>
                <a:close/>
                <a:moveTo>
                  <a:pt x="8193" y="29"/>
                </a:moveTo>
                <a:lnTo>
                  <a:pt x="8085" y="51"/>
                </a:lnTo>
                <a:lnTo>
                  <a:pt x="8069" y="39"/>
                </a:lnTo>
                <a:lnTo>
                  <a:pt x="7960" y="39"/>
                </a:lnTo>
                <a:lnTo>
                  <a:pt x="7887" y="51"/>
                </a:lnTo>
                <a:lnTo>
                  <a:pt x="7835" y="61"/>
                </a:lnTo>
                <a:lnTo>
                  <a:pt x="7779" y="103"/>
                </a:lnTo>
                <a:lnTo>
                  <a:pt x="7753" y="80"/>
                </a:lnTo>
                <a:lnTo>
                  <a:pt x="7711" y="80"/>
                </a:lnTo>
                <a:lnTo>
                  <a:pt x="7639" y="112"/>
                </a:lnTo>
                <a:lnTo>
                  <a:pt x="7562" y="122"/>
                </a:lnTo>
                <a:lnTo>
                  <a:pt x="7515" y="122"/>
                </a:lnTo>
                <a:lnTo>
                  <a:pt x="7452" y="141"/>
                </a:lnTo>
                <a:lnTo>
                  <a:pt x="7442" y="173"/>
                </a:lnTo>
                <a:lnTo>
                  <a:pt x="7468" y="193"/>
                </a:lnTo>
                <a:lnTo>
                  <a:pt x="7477" y="225"/>
                </a:lnTo>
                <a:lnTo>
                  <a:pt x="7524" y="257"/>
                </a:lnTo>
                <a:lnTo>
                  <a:pt x="7659" y="257"/>
                </a:lnTo>
                <a:lnTo>
                  <a:pt x="7737" y="266"/>
                </a:lnTo>
                <a:lnTo>
                  <a:pt x="7659" y="295"/>
                </a:lnTo>
                <a:lnTo>
                  <a:pt x="7633" y="286"/>
                </a:lnTo>
                <a:lnTo>
                  <a:pt x="7536" y="286"/>
                </a:lnTo>
                <a:lnTo>
                  <a:pt x="7524" y="327"/>
                </a:lnTo>
                <a:lnTo>
                  <a:pt x="7555" y="369"/>
                </a:lnTo>
                <a:lnTo>
                  <a:pt x="7524" y="398"/>
                </a:lnTo>
                <a:lnTo>
                  <a:pt x="7442" y="430"/>
                </a:lnTo>
                <a:lnTo>
                  <a:pt x="7390" y="462"/>
                </a:lnTo>
                <a:lnTo>
                  <a:pt x="7442" y="481"/>
                </a:lnTo>
                <a:lnTo>
                  <a:pt x="7458" y="542"/>
                </a:lnTo>
                <a:lnTo>
                  <a:pt x="7380" y="501"/>
                </a:lnTo>
                <a:lnTo>
                  <a:pt x="7348" y="513"/>
                </a:lnTo>
                <a:lnTo>
                  <a:pt x="7328" y="584"/>
                </a:lnTo>
                <a:lnTo>
                  <a:pt x="7244" y="603"/>
                </a:lnTo>
                <a:lnTo>
                  <a:pt x="7225" y="655"/>
                </a:lnTo>
                <a:lnTo>
                  <a:pt x="7296" y="655"/>
                </a:lnTo>
                <a:lnTo>
                  <a:pt x="7348" y="677"/>
                </a:lnTo>
                <a:lnTo>
                  <a:pt x="7473" y="655"/>
                </a:lnTo>
                <a:lnTo>
                  <a:pt x="7567" y="687"/>
                </a:lnTo>
                <a:lnTo>
                  <a:pt x="7701" y="626"/>
                </a:lnTo>
                <a:lnTo>
                  <a:pt x="7711" y="594"/>
                </a:lnTo>
                <a:lnTo>
                  <a:pt x="7644" y="603"/>
                </a:lnTo>
                <a:lnTo>
                  <a:pt x="7649" y="584"/>
                </a:lnTo>
                <a:lnTo>
                  <a:pt x="7717" y="552"/>
                </a:lnTo>
                <a:lnTo>
                  <a:pt x="7758" y="513"/>
                </a:lnTo>
                <a:lnTo>
                  <a:pt x="7831" y="481"/>
                </a:lnTo>
                <a:lnTo>
                  <a:pt x="7882" y="449"/>
                </a:lnTo>
                <a:lnTo>
                  <a:pt x="7878" y="398"/>
                </a:lnTo>
                <a:lnTo>
                  <a:pt x="7913" y="379"/>
                </a:lnTo>
                <a:lnTo>
                  <a:pt x="7866" y="369"/>
                </a:lnTo>
                <a:lnTo>
                  <a:pt x="7986" y="359"/>
                </a:lnTo>
                <a:lnTo>
                  <a:pt x="8022" y="337"/>
                </a:lnTo>
                <a:lnTo>
                  <a:pt x="8106" y="327"/>
                </a:lnTo>
                <a:lnTo>
                  <a:pt x="8203" y="244"/>
                </a:lnTo>
                <a:lnTo>
                  <a:pt x="8276" y="225"/>
                </a:lnTo>
                <a:lnTo>
                  <a:pt x="8391" y="173"/>
                </a:lnTo>
                <a:lnTo>
                  <a:pt x="8313" y="173"/>
                </a:lnTo>
                <a:lnTo>
                  <a:pt x="8354" y="154"/>
                </a:lnTo>
                <a:lnTo>
                  <a:pt x="8448" y="141"/>
                </a:lnTo>
                <a:lnTo>
                  <a:pt x="8556" y="103"/>
                </a:lnTo>
                <a:lnTo>
                  <a:pt x="8566" y="80"/>
                </a:lnTo>
                <a:lnTo>
                  <a:pt x="8509" y="61"/>
                </a:lnTo>
                <a:lnTo>
                  <a:pt x="8436" y="51"/>
                </a:lnTo>
                <a:lnTo>
                  <a:pt x="8344" y="39"/>
                </a:lnTo>
                <a:lnTo>
                  <a:pt x="8271" y="39"/>
                </a:lnTo>
                <a:lnTo>
                  <a:pt x="8193" y="29"/>
                </a:lnTo>
                <a:close/>
                <a:moveTo>
                  <a:pt x="7296" y="193"/>
                </a:moveTo>
                <a:lnTo>
                  <a:pt x="7303" y="215"/>
                </a:lnTo>
                <a:lnTo>
                  <a:pt x="7256" y="225"/>
                </a:lnTo>
                <a:lnTo>
                  <a:pt x="7213" y="257"/>
                </a:lnTo>
                <a:lnTo>
                  <a:pt x="7162" y="286"/>
                </a:lnTo>
                <a:lnTo>
                  <a:pt x="7157" y="337"/>
                </a:lnTo>
                <a:lnTo>
                  <a:pt x="7178" y="369"/>
                </a:lnTo>
                <a:lnTo>
                  <a:pt x="7251" y="369"/>
                </a:lnTo>
                <a:lnTo>
                  <a:pt x="7204" y="388"/>
                </a:lnTo>
                <a:lnTo>
                  <a:pt x="7178" y="430"/>
                </a:lnTo>
                <a:lnTo>
                  <a:pt x="7199" y="472"/>
                </a:lnTo>
                <a:lnTo>
                  <a:pt x="7270" y="481"/>
                </a:lnTo>
                <a:lnTo>
                  <a:pt x="7343" y="472"/>
                </a:lnTo>
                <a:lnTo>
                  <a:pt x="7458" y="398"/>
                </a:lnTo>
                <a:lnTo>
                  <a:pt x="7524" y="369"/>
                </a:lnTo>
                <a:lnTo>
                  <a:pt x="7499" y="337"/>
                </a:lnTo>
                <a:lnTo>
                  <a:pt x="7503" y="276"/>
                </a:lnTo>
                <a:lnTo>
                  <a:pt x="7452" y="257"/>
                </a:lnTo>
                <a:lnTo>
                  <a:pt x="7406" y="244"/>
                </a:lnTo>
                <a:lnTo>
                  <a:pt x="7385" y="193"/>
                </a:lnTo>
                <a:lnTo>
                  <a:pt x="7296" y="193"/>
                </a:lnTo>
                <a:close/>
                <a:moveTo>
                  <a:pt x="14344" y="193"/>
                </a:moveTo>
                <a:lnTo>
                  <a:pt x="14278" y="215"/>
                </a:lnTo>
                <a:lnTo>
                  <a:pt x="14221" y="276"/>
                </a:lnTo>
                <a:lnTo>
                  <a:pt x="14283" y="295"/>
                </a:lnTo>
                <a:lnTo>
                  <a:pt x="14356" y="359"/>
                </a:lnTo>
                <a:lnTo>
                  <a:pt x="14443" y="398"/>
                </a:lnTo>
                <a:lnTo>
                  <a:pt x="14568" y="430"/>
                </a:lnTo>
                <a:lnTo>
                  <a:pt x="14646" y="411"/>
                </a:lnTo>
                <a:lnTo>
                  <a:pt x="14594" y="327"/>
                </a:lnTo>
                <a:lnTo>
                  <a:pt x="14448" y="234"/>
                </a:lnTo>
                <a:lnTo>
                  <a:pt x="14344" y="193"/>
                </a:lnTo>
                <a:close/>
                <a:moveTo>
                  <a:pt x="12660" y="225"/>
                </a:moveTo>
                <a:lnTo>
                  <a:pt x="12629" y="234"/>
                </a:lnTo>
                <a:lnTo>
                  <a:pt x="12615" y="257"/>
                </a:lnTo>
                <a:lnTo>
                  <a:pt x="12599" y="234"/>
                </a:lnTo>
                <a:lnTo>
                  <a:pt x="12542" y="234"/>
                </a:lnTo>
                <a:lnTo>
                  <a:pt x="12474" y="257"/>
                </a:lnTo>
                <a:lnTo>
                  <a:pt x="12556" y="257"/>
                </a:lnTo>
                <a:lnTo>
                  <a:pt x="12547" y="286"/>
                </a:lnTo>
                <a:lnTo>
                  <a:pt x="12594" y="308"/>
                </a:lnTo>
                <a:lnTo>
                  <a:pt x="12634" y="286"/>
                </a:lnTo>
                <a:lnTo>
                  <a:pt x="12634" y="276"/>
                </a:lnTo>
                <a:lnTo>
                  <a:pt x="12667" y="266"/>
                </a:lnTo>
                <a:lnTo>
                  <a:pt x="12712" y="257"/>
                </a:lnTo>
                <a:lnTo>
                  <a:pt x="12723" y="244"/>
                </a:lnTo>
                <a:lnTo>
                  <a:pt x="12660" y="225"/>
                </a:lnTo>
                <a:close/>
                <a:moveTo>
                  <a:pt x="11656" y="244"/>
                </a:moveTo>
                <a:lnTo>
                  <a:pt x="11624" y="276"/>
                </a:lnTo>
                <a:lnTo>
                  <a:pt x="11562" y="257"/>
                </a:lnTo>
                <a:lnTo>
                  <a:pt x="11453" y="276"/>
                </a:lnTo>
                <a:lnTo>
                  <a:pt x="11500" y="318"/>
                </a:lnTo>
                <a:lnTo>
                  <a:pt x="11552" y="318"/>
                </a:lnTo>
                <a:lnTo>
                  <a:pt x="11562" y="347"/>
                </a:lnTo>
                <a:lnTo>
                  <a:pt x="11675" y="359"/>
                </a:lnTo>
                <a:lnTo>
                  <a:pt x="11785" y="347"/>
                </a:lnTo>
                <a:lnTo>
                  <a:pt x="11831" y="295"/>
                </a:lnTo>
                <a:lnTo>
                  <a:pt x="11753" y="266"/>
                </a:lnTo>
                <a:lnTo>
                  <a:pt x="11656" y="244"/>
                </a:lnTo>
                <a:close/>
                <a:moveTo>
                  <a:pt x="11442" y="295"/>
                </a:moveTo>
                <a:lnTo>
                  <a:pt x="11385" y="308"/>
                </a:lnTo>
                <a:lnTo>
                  <a:pt x="11376" y="337"/>
                </a:lnTo>
                <a:lnTo>
                  <a:pt x="11319" y="337"/>
                </a:lnTo>
                <a:lnTo>
                  <a:pt x="11298" y="308"/>
                </a:lnTo>
                <a:lnTo>
                  <a:pt x="11194" y="337"/>
                </a:lnTo>
                <a:lnTo>
                  <a:pt x="11230" y="411"/>
                </a:lnTo>
                <a:lnTo>
                  <a:pt x="11313" y="501"/>
                </a:lnTo>
                <a:lnTo>
                  <a:pt x="11376" y="523"/>
                </a:lnTo>
                <a:lnTo>
                  <a:pt x="11345" y="565"/>
                </a:lnTo>
                <a:lnTo>
                  <a:pt x="11432" y="626"/>
                </a:lnTo>
                <a:lnTo>
                  <a:pt x="11479" y="626"/>
                </a:lnTo>
                <a:lnTo>
                  <a:pt x="11489" y="533"/>
                </a:lnTo>
                <a:lnTo>
                  <a:pt x="11520" y="523"/>
                </a:lnTo>
                <a:lnTo>
                  <a:pt x="11536" y="440"/>
                </a:lnTo>
                <a:lnTo>
                  <a:pt x="11630" y="411"/>
                </a:lnTo>
                <a:lnTo>
                  <a:pt x="11494" y="337"/>
                </a:lnTo>
                <a:lnTo>
                  <a:pt x="11442" y="295"/>
                </a:lnTo>
                <a:close/>
                <a:moveTo>
                  <a:pt x="6773" y="369"/>
                </a:moveTo>
                <a:lnTo>
                  <a:pt x="6747" y="411"/>
                </a:lnTo>
                <a:lnTo>
                  <a:pt x="6778" y="430"/>
                </a:lnTo>
                <a:lnTo>
                  <a:pt x="6721" y="462"/>
                </a:lnTo>
                <a:lnTo>
                  <a:pt x="6804" y="472"/>
                </a:lnTo>
                <a:lnTo>
                  <a:pt x="6846" y="501"/>
                </a:lnTo>
                <a:lnTo>
                  <a:pt x="6903" y="513"/>
                </a:lnTo>
                <a:lnTo>
                  <a:pt x="6919" y="472"/>
                </a:lnTo>
                <a:lnTo>
                  <a:pt x="6919" y="420"/>
                </a:lnTo>
                <a:lnTo>
                  <a:pt x="6841" y="388"/>
                </a:lnTo>
                <a:lnTo>
                  <a:pt x="6773" y="369"/>
                </a:lnTo>
                <a:close/>
                <a:moveTo>
                  <a:pt x="14693" y="369"/>
                </a:moveTo>
                <a:lnTo>
                  <a:pt x="14672" y="379"/>
                </a:lnTo>
                <a:lnTo>
                  <a:pt x="14688" y="513"/>
                </a:lnTo>
                <a:lnTo>
                  <a:pt x="14879" y="472"/>
                </a:lnTo>
                <a:lnTo>
                  <a:pt x="14863" y="430"/>
                </a:lnTo>
                <a:lnTo>
                  <a:pt x="14728" y="379"/>
                </a:lnTo>
                <a:lnTo>
                  <a:pt x="14693" y="369"/>
                </a:lnTo>
                <a:close/>
                <a:moveTo>
                  <a:pt x="7006" y="411"/>
                </a:moveTo>
                <a:lnTo>
                  <a:pt x="6985" y="449"/>
                </a:lnTo>
                <a:lnTo>
                  <a:pt x="6975" y="491"/>
                </a:lnTo>
                <a:lnTo>
                  <a:pt x="6996" y="513"/>
                </a:lnTo>
                <a:lnTo>
                  <a:pt x="7063" y="491"/>
                </a:lnTo>
                <a:lnTo>
                  <a:pt x="7095" y="462"/>
                </a:lnTo>
                <a:lnTo>
                  <a:pt x="7074" y="420"/>
                </a:lnTo>
                <a:lnTo>
                  <a:pt x="7053" y="420"/>
                </a:lnTo>
                <a:lnTo>
                  <a:pt x="7006" y="411"/>
                </a:lnTo>
                <a:close/>
                <a:moveTo>
                  <a:pt x="6509" y="420"/>
                </a:moveTo>
                <a:lnTo>
                  <a:pt x="6447" y="449"/>
                </a:lnTo>
                <a:lnTo>
                  <a:pt x="6436" y="462"/>
                </a:lnTo>
                <a:lnTo>
                  <a:pt x="6504" y="462"/>
                </a:lnTo>
                <a:lnTo>
                  <a:pt x="6561" y="440"/>
                </a:lnTo>
                <a:lnTo>
                  <a:pt x="6530" y="420"/>
                </a:lnTo>
                <a:lnTo>
                  <a:pt x="6509" y="420"/>
                </a:lnTo>
                <a:close/>
                <a:moveTo>
                  <a:pt x="11687" y="449"/>
                </a:moveTo>
                <a:lnTo>
                  <a:pt x="11609" y="472"/>
                </a:lnTo>
                <a:lnTo>
                  <a:pt x="11635" y="501"/>
                </a:lnTo>
                <a:lnTo>
                  <a:pt x="11614" y="533"/>
                </a:lnTo>
                <a:lnTo>
                  <a:pt x="11687" y="552"/>
                </a:lnTo>
                <a:lnTo>
                  <a:pt x="11769" y="513"/>
                </a:lnTo>
                <a:lnTo>
                  <a:pt x="11708" y="491"/>
                </a:lnTo>
                <a:lnTo>
                  <a:pt x="11687" y="449"/>
                </a:lnTo>
                <a:close/>
                <a:moveTo>
                  <a:pt x="6467" y="481"/>
                </a:moveTo>
                <a:lnTo>
                  <a:pt x="6405" y="491"/>
                </a:lnTo>
                <a:lnTo>
                  <a:pt x="6349" y="523"/>
                </a:lnTo>
                <a:lnTo>
                  <a:pt x="6384" y="565"/>
                </a:lnTo>
                <a:lnTo>
                  <a:pt x="6478" y="533"/>
                </a:lnTo>
                <a:lnTo>
                  <a:pt x="6514" y="501"/>
                </a:lnTo>
                <a:lnTo>
                  <a:pt x="6467" y="481"/>
                </a:lnTo>
                <a:close/>
                <a:moveTo>
                  <a:pt x="7027" y="513"/>
                </a:moveTo>
                <a:lnTo>
                  <a:pt x="7022" y="542"/>
                </a:lnTo>
                <a:lnTo>
                  <a:pt x="7089" y="552"/>
                </a:lnTo>
                <a:lnTo>
                  <a:pt x="7110" y="552"/>
                </a:lnTo>
                <a:lnTo>
                  <a:pt x="7121" y="533"/>
                </a:lnTo>
                <a:lnTo>
                  <a:pt x="7105" y="523"/>
                </a:lnTo>
                <a:lnTo>
                  <a:pt x="7027" y="513"/>
                </a:lnTo>
                <a:close/>
                <a:moveTo>
                  <a:pt x="6240" y="533"/>
                </a:moveTo>
                <a:lnTo>
                  <a:pt x="6177" y="552"/>
                </a:lnTo>
                <a:lnTo>
                  <a:pt x="6115" y="552"/>
                </a:lnTo>
                <a:lnTo>
                  <a:pt x="5986" y="616"/>
                </a:lnTo>
                <a:lnTo>
                  <a:pt x="5861" y="687"/>
                </a:lnTo>
                <a:lnTo>
                  <a:pt x="5903" y="719"/>
                </a:lnTo>
                <a:lnTo>
                  <a:pt x="5975" y="696"/>
                </a:lnTo>
                <a:lnTo>
                  <a:pt x="6085" y="655"/>
                </a:lnTo>
                <a:lnTo>
                  <a:pt x="6120" y="645"/>
                </a:lnTo>
                <a:lnTo>
                  <a:pt x="6177" y="616"/>
                </a:lnTo>
                <a:lnTo>
                  <a:pt x="6240" y="533"/>
                </a:lnTo>
                <a:close/>
                <a:moveTo>
                  <a:pt x="14905" y="542"/>
                </a:moveTo>
                <a:lnTo>
                  <a:pt x="14837" y="584"/>
                </a:lnTo>
                <a:lnTo>
                  <a:pt x="14827" y="626"/>
                </a:lnTo>
                <a:lnTo>
                  <a:pt x="14843" y="667"/>
                </a:lnTo>
                <a:lnTo>
                  <a:pt x="14770" y="667"/>
                </a:lnTo>
                <a:lnTo>
                  <a:pt x="14714" y="719"/>
                </a:lnTo>
                <a:lnTo>
                  <a:pt x="14667" y="696"/>
                </a:lnTo>
                <a:lnTo>
                  <a:pt x="14568" y="706"/>
                </a:lnTo>
                <a:lnTo>
                  <a:pt x="14568" y="738"/>
                </a:lnTo>
                <a:lnTo>
                  <a:pt x="14469" y="748"/>
                </a:lnTo>
                <a:lnTo>
                  <a:pt x="14417" y="799"/>
                </a:lnTo>
                <a:lnTo>
                  <a:pt x="14370" y="799"/>
                </a:lnTo>
                <a:lnTo>
                  <a:pt x="14356" y="873"/>
                </a:lnTo>
                <a:lnTo>
                  <a:pt x="14412" y="924"/>
                </a:lnTo>
                <a:lnTo>
                  <a:pt x="14330" y="934"/>
                </a:lnTo>
                <a:lnTo>
                  <a:pt x="14226" y="934"/>
                </a:lnTo>
                <a:lnTo>
                  <a:pt x="14163" y="953"/>
                </a:lnTo>
                <a:lnTo>
                  <a:pt x="14215" y="1065"/>
                </a:lnTo>
                <a:lnTo>
                  <a:pt x="14288" y="1158"/>
                </a:lnTo>
                <a:lnTo>
                  <a:pt x="14184" y="1097"/>
                </a:lnTo>
                <a:lnTo>
                  <a:pt x="14097" y="1107"/>
                </a:lnTo>
                <a:lnTo>
                  <a:pt x="14040" y="1149"/>
                </a:lnTo>
                <a:lnTo>
                  <a:pt x="14085" y="1232"/>
                </a:lnTo>
                <a:lnTo>
                  <a:pt x="14033" y="1210"/>
                </a:lnTo>
                <a:lnTo>
                  <a:pt x="14014" y="1107"/>
                </a:lnTo>
                <a:lnTo>
                  <a:pt x="13967" y="1046"/>
                </a:lnTo>
                <a:lnTo>
                  <a:pt x="13946" y="1046"/>
                </a:lnTo>
                <a:lnTo>
                  <a:pt x="13988" y="1129"/>
                </a:lnTo>
                <a:lnTo>
                  <a:pt x="13936" y="1200"/>
                </a:lnTo>
                <a:lnTo>
                  <a:pt x="14024" y="1293"/>
                </a:lnTo>
                <a:lnTo>
                  <a:pt x="14029" y="1405"/>
                </a:lnTo>
                <a:lnTo>
                  <a:pt x="14059" y="1466"/>
                </a:lnTo>
                <a:lnTo>
                  <a:pt x="14111" y="1476"/>
                </a:lnTo>
                <a:lnTo>
                  <a:pt x="14118" y="1550"/>
                </a:lnTo>
                <a:lnTo>
                  <a:pt x="14163" y="1611"/>
                </a:lnTo>
                <a:lnTo>
                  <a:pt x="14144" y="1662"/>
                </a:lnTo>
                <a:lnTo>
                  <a:pt x="14148" y="1723"/>
                </a:lnTo>
                <a:lnTo>
                  <a:pt x="14106" y="1755"/>
                </a:lnTo>
                <a:lnTo>
                  <a:pt x="14101" y="1797"/>
                </a:lnTo>
                <a:lnTo>
                  <a:pt x="14045" y="1774"/>
                </a:lnTo>
                <a:lnTo>
                  <a:pt x="14080" y="1611"/>
                </a:lnTo>
                <a:lnTo>
                  <a:pt x="14076" y="1527"/>
                </a:lnTo>
                <a:lnTo>
                  <a:pt x="14003" y="1457"/>
                </a:lnTo>
                <a:lnTo>
                  <a:pt x="13962" y="1303"/>
                </a:lnTo>
                <a:lnTo>
                  <a:pt x="13920" y="1219"/>
                </a:lnTo>
                <a:lnTo>
                  <a:pt x="13878" y="1190"/>
                </a:lnTo>
                <a:lnTo>
                  <a:pt x="13889" y="1097"/>
                </a:lnTo>
                <a:lnTo>
                  <a:pt x="13859" y="1036"/>
                </a:lnTo>
                <a:lnTo>
                  <a:pt x="13739" y="1004"/>
                </a:lnTo>
                <a:lnTo>
                  <a:pt x="13713" y="1027"/>
                </a:lnTo>
                <a:lnTo>
                  <a:pt x="13718" y="1129"/>
                </a:lnTo>
                <a:lnTo>
                  <a:pt x="13671" y="1232"/>
                </a:lnTo>
                <a:lnTo>
                  <a:pt x="13682" y="1271"/>
                </a:lnTo>
                <a:lnTo>
                  <a:pt x="13734" y="1364"/>
                </a:lnTo>
                <a:lnTo>
                  <a:pt x="13734" y="1415"/>
                </a:lnTo>
                <a:lnTo>
                  <a:pt x="13791" y="1425"/>
                </a:lnTo>
                <a:lnTo>
                  <a:pt x="13800" y="1447"/>
                </a:lnTo>
                <a:lnTo>
                  <a:pt x="13863" y="1508"/>
                </a:lnTo>
                <a:lnTo>
                  <a:pt x="13852" y="1569"/>
                </a:lnTo>
                <a:lnTo>
                  <a:pt x="13656" y="1437"/>
                </a:lnTo>
                <a:lnTo>
                  <a:pt x="13583" y="1405"/>
                </a:lnTo>
                <a:lnTo>
                  <a:pt x="13444" y="1373"/>
                </a:lnTo>
                <a:lnTo>
                  <a:pt x="13433" y="1415"/>
                </a:lnTo>
                <a:lnTo>
                  <a:pt x="13496" y="1476"/>
                </a:lnTo>
                <a:lnTo>
                  <a:pt x="13463" y="1550"/>
                </a:lnTo>
                <a:lnTo>
                  <a:pt x="13397" y="1476"/>
                </a:lnTo>
                <a:lnTo>
                  <a:pt x="13345" y="1527"/>
                </a:lnTo>
                <a:lnTo>
                  <a:pt x="13263" y="1527"/>
                </a:lnTo>
                <a:lnTo>
                  <a:pt x="13241" y="1569"/>
                </a:lnTo>
                <a:lnTo>
                  <a:pt x="13185" y="1559"/>
                </a:lnTo>
                <a:lnTo>
                  <a:pt x="13211" y="1489"/>
                </a:lnTo>
                <a:lnTo>
                  <a:pt x="13173" y="1476"/>
                </a:lnTo>
                <a:lnTo>
                  <a:pt x="13039" y="1579"/>
                </a:lnTo>
                <a:lnTo>
                  <a:pt x="12956" y="1630"/>
                </a:lnTo>
                <a:lnTo>
                  <a:pt x="12961" y="1704"/>
                </a:lnTo>
                <a:lnTo>
                  <a:pt x="12893" y="1723"/>
                </a:lnTo>
                <a:lnTo>
                  <a:pt x="12853" y="1681"/>
                </a:lnTo>
                <a:lnTo>
                  <a:pt x="12841" y="1620"/>
                </a:lnTo>
                <a:lnTo>
                  <a:pt x="12893" y="1611"/>
                </a:lnTo>
                <a:lnTo>
                  <a:pt x="12858" y="1550"/>
                </a:lnTo>
                <a:lnTo>
                  <a:pt x="12728" y="1508"/>
                </a:lnTo>
                <a:lnTo>
                  <a:pt x="12775" y="1579"/>
                </a:lnTo>
                <a:lnTo>
                  <a:pt x="12764" y="1652"/>
                </a:lnTo>
                <a:lnTo>
                  <a:pt x="12816" y="1723"/>
                </a:lnTo>
                <a:lnTo>
                  <a:pt x="12806" y="1806"/>
                </a:lnTo>
                <a:lnTo>
                  <a:pt x="12754" y="1765"/>
                </a:lnTo>
                <a:lnTo>
                  <a:pt x="12712" y="1755"/>
                </a:lnTo>
                <a:lnTo>
                  <a:pt x="12624" y="1867"/>
                </a:lnTo>
                <a:lnTo>
                  <a:pt x="12671" y="1960"/>
                </a:lnTo>
                <a:lnTo>
                  <a:pt x="12634" y="1989"/>
                </a:lnTo>
                <a:lnTo>
                  <a:pt x="12511" y="1919"/>
                </a:lnTo>
                <a:lnTo>
                  <a:pt x="12485" y="1960"/>
                </a:lnTo>
                <a:lnTo>
                  <a:pt x="12521" y="2012"/>
                </a:lnTo>
                <a:lnTo>
                  <a:pt x="12526" y="2073"/>
                </a:lnTo>
                <a:lnTo>
                  <a:pt x="12485" y="2041"/>
                </a:lnTo>
                <a:lnTo>
                  <a:pt x="12417" y="2002"/>
                </a:lnTo>
                <a:lnTo>
                  <a:pt x="12386" y="1826"/>
                </a:lnTo>
                <a:lnTo>
                  <a:pt x="12297" y="1745"/>
                </a:lnTo>
                <a:lnTo>
                  <a:pt x="12330" y="1733"/>
                </a:lnTo>
                <a:lnTo>
                  <a:pt x="12547" y="1826"/>
                </a:lnTo>
                <a:lnTo>
                  <a:pt x="12615" y="1797"/>
                </a:lnTo>
                <a:lnTo>
                  <a:pt x="12655" y="1733"/>
                </a:lnTo>
                <a:lnTo>
                  <a:pt x="12641" y="1652"/>
                </a:lnTo>
                <a:lnTo>
                  <a:pt x="12599" y="1601"/>
                </a:lnTo>
                <a:lnTo>
                  <a:pt x="12407" y="1466"/>
                </a:lnTo>
                <a:lnTo>
                  <a:pt x="12283" y="1437"/>
                </a:lnTo>
                <a:lnTo>
                  <a:pt x="12200" y="1364"/>
                </a:lnTo>
                <a:lnTo>
                  <a:pt x="12158" y="1405"/>
                </a:lnTo>
                <a:lnTo>
                  <a:pt x="12101" y="1335"/>
                </a:lnTo>
                <a:lnTo>
                  <a:pt x="12153" y="1303"/>
                </a:lnTo>
                <a:lnTo>
                  <a:pt x="12007" y="1219"/>
                </a:lnTo>
                <a:lnTo>
                  <a:pt x="11934" y="1242"/>
                </a:lnTo>
                <a:lnTo>
                  <a:pt x="11857" y="1242"/>
                </a:lnTo>
                <a:lnTo>
                  <a:pt x="11800" y="1335"/>
                </a:lnTo>
                <a:lnTo>
                  <a:pt x="11727" y="1322"/>
                </a:lnTo>
                <a:lnTo>
                  <a:pt x="11635" y="1373"/>
                </a:lnTo>
                <a:lnTo>
                  <a:pt x="11526" y="1518"/>
                </a:lnTo>
                <a:lnTo>
                  <a:pt x="11458" y="1611"/>
                </a:lnTo>
                <a:lnTo>
                  <a:pt x="11364" y="1835"/>
                </a:lnTo>
                <a:lnTo>
                  <a:pt x="11287" y="2002"/>
                </a:lnTo>
                <a:lnTo>
                  <a:pt x="11199" y="2124"/>
                </a:lnTo>
                <a:lnTo>
                  <a:pt x="11079" y="2227"/>
                </a:lnTo>
                <a:lnTo>
                  <a:pt x="11039" y="2310"/>
                </a:lnTo>
                <a:lnTo>
                  <a:pt x="11060" y="2596"/>
                </a:lnTo>
                <a:lnTo>
                  <a:pt x="11079" y="2730"/>
                </a:lnTo>
                <a:lnTo>
                  <a:pt x="11147" y="2791"/>
                </a:lnTo>
                <a:lnTo>
                  <a:pt x="11183" y="2782"/>
                </a:lnTo>
                <a:lnTo>
                  <a:pt x="11277" y="2637"/>
                </a:lnTo>
                <a:lnTo>
                  <a:pt x="11313" y="2721"/>
                </a:lnTo>
                <a:lnTo>
                  <a:pt x="11360" y="2894"/>
                </a:lnTo>
                <a:lnTo>
                  <a:pt x="11407" y="3039"/>
                </a:lnTo>
                <a:lnTo>
                  <a:pt x="11410" y="3055"/>
                </a:lnTo>
                <a:lnTo>
                  <a:pt x="11350" y="3090"/>
                </a:lnTo>
                <a:lnTo>
                  <a:pt x="11360" y="3141"/>
                </a:lnTo>
                <a:lnTo>
                  <a:pt x="11411" y="3212"/>
                </a:lnTo>
                <a:lnTo>
                  <a:pt x="11426" y="3154"/>
                </a:lnTo>
                <a:lnTo>
                  <a:pt x="11428" y="3160"/>
                </a:lnTo>
                <a:lnTo>
                  <a:pt x="11484" y="3151"/>
                </a:lnTo>
                <a:lnTo>
                  <a:pt x="11510" y="3048"/>
                </a:lnTo>
                <a:lnTo>
                  <a:pt x="11572" y="3058"/>
                </a:lnTo>
                <a:lnTo>
                  <a:pt x="11593" y="2936"/>
                </a:lnTo>
                <a:lnTo>
                  <a:pt x="11598" y="2721"/>
                </a:lnTo>
                <a:lnTo>
                  <a:pt x="11645" y="2689"/>
                </a:lnTo>
                <a:lnTo>
                  <a:pt x="11682" y="2544"/>
                </a:lnTo>
                <a:lnTo>
                  <a:pt x="11630" y="2474"/>
                </a:lnTo>
                <a:lnTo>
                  <a:pt x="11588" y="2390"/>
                </a:lnTo>
                <a:lnTo>
                  <a:pt x="11609" y="2217"/>
                </a:lnTo>
                <a:lnTo>
                  <a:pt x="11692" y="2114"/>
                </a:lnTo>
                <a:lnTo>
                  <a:pt x="11760" y="2021"/>
                </a:lnTo>
                <a:lnTo>
                  <a:pt x="11743" y="1951"/>
                </a:lnTo>
                <a:lnTo>
                  <a:pt x="11779" y="1867"/>
                </a:lnTo>
                <a:lnTo>
                  <a:pt x="11857" y="1835"/>
                </a:lnTo>
                <a:lnTo>
                  <a:pt x="11925" y="1887"/>
                </a:lnTo>
                <a:lnTo>
                  <a:pt x="11934" y="1938"/>
                </a:lnTo>
                <a:lnTo>
                  <a:pt x="11909" y="1960"/>
                </a:lnTo>
                <a:lnTo>
                  <a:pt x="11816" y="2092"/>
                </a:lnTo>
                <a:lnTo>
                  <a:pt x="11779" y="2166"/>
                </a:lnTo>
                <a:lnTo>
                  <a:pt x="11764" y="2236"/>
                </a:lnTo>
                <a:lnTo>
                  <a:pt x="11795" y="2349"/>
                </a:lnTo>
                <a:lnTo>
                  <a:pt x="11795" y="2474"/>
                </a:lnTo>
                <a:lnTo>
                  <a:pt x="11847" y="2516"/>
                </a:lnTo>
                <a:lnTo>
                  <a:pt x="11883" y="2586"/>
                </a:lnTo>
                <a:lnTo>
                  <a:pt x="11960" y="2554"/>
                </a:lnTo>
                <a:lnTo>
                  <a:pt x="12045" y="2516"/>
                </a:lnTo>
                <a:lnTo>
                  <a:pt x="12132" y="2503"/>
                </a:lnTo>
                <a:lnTo>
                  <a:pt x="12189" y="2567"/>
                </a:lnTo>
                <a:lnTo>
                  <a:pt x="12142" y="2637"/>
                </a:lnTo>
                <a:lnTo>
                  <a:pt x="12090" y="2637"/>
                </a:lnTo>
                <a:lnTo>
                  <a:pt x="12033" y="2618"/>
                </a:lnTo>
                <a:lnTo>
                  <a:pt x="11972" y="2637"/>
                </a:lnTo>
                <a:lnTo>
                  <a:pt x="11915" y="2670"/>
                </a:lnTo>
                <a:lnTo>
                  <a:pt x="11925" y="2740"/>
                </a:lnTo>
                <a:lnTo>
                  <a:pt x="11960" y="2782"/>
                </a:lnTo>
                <a:lnTo>
                  <a:pt x="11977" y="2759"/>
                </a:lnTo>
                <a:lnTo>
                  <a:pt x="11977" y="2833"/>
                </a:lnTo>
                <a:lnTo>
                  <a:pt x="11977" y="2926"/>
                </a:lnTo>
                <a:lnTo>
                  <a:pt x="11934" y="2926"/>
                </a:lnTo>
                <a:lnTo>
                  <a:pt x="11889" y="2833"/>
                </a:lnTo>
                <a:lnTo>
                  <a:pt x="11847" y="2875"/>
                </a:lnTo>
                <a:lnTo>
                  <a:pt x="11826" y="2955"/>
                </a:lnTo>
                <a:lnTo>
                  <a:pt x="11831" y="3048"/>
                </a:lnTo>
                <a:lnTo>
                  <a:pt x="11852" y="3151"/>
                </a:lnTo>
                <a:lnTo>
                  <a:pt x="11785" y="3193"/>
                </a:lnTo>
                <a:lnTo>
                  <a:pt x="11774" y="3253"/>
                </a:lnTo>
                <a:lnTo>
                  <a:pt x="11727" y="3253"/>
                </a:lnTo>
                <a:lnTo>
                  <a:pt x="11722" y="3221"/>
                </a:lnTo>
                <a:lnTo>
                  <a:pt x="11671" y="3202"/>
                </a:lnTo>
                <a:lnTo>
                  <a:pt x="11609" y="3244"/>
                </a:lnTo>
                <a:lnTo>
                  <a:pt x="11531" y="3305"/>
                </a:lnTo>
                <a:lnTo>
                  <a:pt x="11500" y="3347"/>
                </a:lnTo>
                <a:lnTo>
                  <a:pt x="11475" y="3305"/>
                </a:lnTo>
                <a:lnTo>
                  <a:pt x="11411" y="3253"/>
                </a:lnTo>
                <a:lnTo>
                  <a:pt x="11385" y="3286"/>
                </a:lnTo>
                <a:lnTo>
                  <a:pt x="11334" y="3305"/>
                </a:lnTo>
                <a:lnTo>
                  <a:pt x="11334" y="3263"/>
                </a:lnTo>
                <a:lnTo>
                  <a:pt x="11282" y="3234"/>
                </a:lnTo>
                <a:lnTo>
                  <a:pt x="11282" y="3183"/>
                </a:lnTo>
                <a:lnTo>
                  <a:pt x="11267" y="3119"/>
                </a:lnTo>
                <a:lnTo>
                  <a:pt x="11298" y="3029"/>
                </a:lnTo>
                <a:lnTo>
                  <a:pt x="11313" y="3039"/>
                </a:lnTo>
                <a:lnTo>
                  <a:pt x="11324" y="2987"/>
                </a:lnTo>
                <a:lnTo>
                  <a:pt x="11298" y="2965"/>
                </a:lnTo>
                <a:lnTo>
                  <a:pt x="11293" y="2936"/>
                </a:lnTo>
                <a:lnTo>
                  <a:pt x="11308" y="2894"/>
                </a:lnTo>
                <a:lnTo>
                  <a:pt x="11308" y="2833"/>
                </a:lnTo>
                <a:lnTo>
                  <a:pt x="11272" y="2862"/>
                </a:lnTo>
                <a:lnTo>
                  <a:pt x="11256" y="2894"/>
                </a:lnTo>
                <a:lnTo>
                  <a:pt x="11215" y="2904"/>
                </a:lnTo>
                <a:lnTo>
                  <a:pt x="11199" y="2945"/>
                </a:lnTo>
                <a:lnTo>
                  <a:pt x="11194" y="2978"/>
                </a:lnTo>
                <a:lnTo>
                  <a:pt x="11199" y="3109"/>
                </a:lnTo>
                <a:lnTo>
                  <a:pt x="11220" y="3183"/>
                </a:lnTo>
                <a:lnTo>
                  <a:pt x="11225" y="3253"/>
                </a:lnTo>
                <a:lnTo>
                  <a:pt x="11241" y="3305"/>
                </a:lnTo>
                <a:lnTo>
                  <a:pt x="11209" y="3366"/>
                </a:lnTo>
                <a:lnTo>
                  <a:pt x="11199" y="3337"/>
                </a:lnTo>
                <a:lnTo>
                  <a:pt x="11157" y="3347"/>
                </a:lnTo>
                <a:lnTo>
                  <a:pt x="11147" y="3375"/>
                </a:lnTo>
                <a:lnTo>
                  <a:pt x="11105" y="3375"/>
                </a:lnTo>
                <a:lnTo>
                  <a:pt x="11039" y="3427"/>
                </a:lnTo>
                <a:lnTo>
                  <a:pt x="10997" y="3622"/>
                </a:lnTo>
                <a:lnTo>
                  <a:pt x="10971" y="3655"/>
                </a:lnTo>
                <a:lnTo>
                  <a:pt x="10930" y="3683"/>
                </a:lnTo>
                <a:lnTo>
                  <a:pt x="10883" y="3716"/>
                </a:lnTo>
                <a:lnTo>
                  <a:pt x="10867" y="3818"/>
                </a:lnTo>
                <a:lnTo>
                  <a:pt x="10743" y="3921"/>
                </a:lnTo>
                <a:lnTo>
                  <a:pt x="10691" y="3860"/>
                </a:lnTo>
                <a:lnTo>
                  <a:pt x="10707" y="4014"/>
                </a:lnTo>
                <a:lnTo>
                  <a:pt x="10619" y="3982"/>
                </a:lnTo>
                <a:lnTo>
                  <a:pt x="10551" y="4014"/>
                </a:lnTo>
                <a:lnTo>
                  <a:pt x="10556" y="4107"/>
                </a:lnTo>
                <a:lnTo>
                  <a:pt x="10639" y="4158"/>
                </a:lnTo>
                <a:lnTo>
                  <a:pt x="10681" y="4229"/>
                </a:lnTo>
                <a:lnTo>
                  <a:pt x="10738" y="4383"/>
                </a:lnTo>
                <a:lnTo>
                  <a:pt x="10728" y="4649"/>
                </a:lnTo>
                <a:lnTo>
                  <a:pt x="10697" y="4733"/>
                </a:lnTo>
                <a:lnTo>
                  <a:pt x="10608" y="4733"/>
                </a:lnTo>
                <a:lnTo>
                  <a:pt x="10561" y="4742"/>
                </a:lnTo>
                <a:lnTo>
                  <a:pt x="10504" y="4723"/>
                </a:lnTo>
                <a:lnTo>
                  <a:pt x="10432" y="4723"/>
                </a:lnTo>
                <a:lnTo>
                  <a:pt x="10365" y="4701"/>
                </a:lnTo>
                <a:lnTo>
                  <a:pt x="10287" y="4794"/>
                </a:lnTo>
                <a:lnTo>
                  <a:pt x="10308" y="4855"/>
                </a:lnTo>
                <a:lnTo>
                  <a:pt x="10302" y="4948"/>
                </a:lnTo>
                <a:lnTo>
                  <a:pt x="10302" y="4989"/>
                </a:lnTo>
                <a:lnTo>
                  <a:pt x="10313" y="5041"/>
                </a:lnTo>
                <a:lnTo>
                  <a:pt x="10313" y="5102"/>
                </a:lnTo>
                <a:lnTo>
                  <a:pt x="10297" y="5185"/>
                </a:lnTo>
                <a:lnTo>
                  <a:pt x="10292" y="5236"/>
                </a:lnTo>
                <a:lnTo>
                  <a:pt x="10271" y="5288"/>
                </a:lnTo>
                <a:lnTo>
                  <a:pt x="10266" y="5378"/>
                </a:lnTo>
                <a:lnTo>
                  <a:pt x="10276" y="5429"/>
                </a:lnTo>
                <a:lnTo>
                  <a:pt x="10302" y="5442"/>
                </a:lnTo>
                <a:lnTo>
                  <a:pt x="10308" y="5522"/>
                </a:lnTo>
                <a:lnTo>
                  <a:pt x="10297" y="5625"/>
                </a:lnTo>
                <a:lnTo>
                  <a:pt x="10328" y="5615"/>
                </a:lnTo>
                <a:lnTo>
                  <a:pt x="10360" y="5634"/>
                </a:lnTo>
                <a:lnTo>
                  <a:pt x="10380" y="5605"/>
                </a:lnTo>
                <a:lnTo>
                  <a:pt x="10432" y="5625"/>
                </a:lnTo>
                <a:lnTo>
                  <a:pt x="10448" y="5708"/>
                </a:lnTo>
                <a:lnTo>
                  <a:pt x="10469" y="5750"/>
                </a:lnTo>
                <a:lnTo>
                  <a:pt x="10470" y="5750"/>
                </a:lnTo>
                <a:lnTo>
                  <a:pt x="10453" y="5820"/>
                </a:lnTo>
                <a:lnTo>
                  <a:pt x="10412" y="5965"/>
                </a:lnTo>
                <a:lnTo>
                  <a:pt x="10370" y="6016"/>
                </a:lnTo>
                <a:lnTo>
                  <a:pt x="10313" y="6077"/>
                </a:lnTo>
                <a:lnTo>
                  <a:pt x="10276" y="6170"/>
                </a:lnTo>
                <a:lnTo>
                  <a:pt x="10266" y="6241"/>
                </a:lnTo>
                <a:lnTo>
                  <a:pt x="10240" y="6353"/>
                </a:lnTo>
                <a:lnTo>
                  <a:pt x="10250" y="6520"/>
                </a:lnTo>
                <a:lnTo>
                  <a:pt x="10198" y="6632"/>
                </a:lnTo>
                <a:lnTo>
                  <a:pt x="10168" y="6674"/>
                </a:lnTo>
                <a:lnTo>
                  <a:pt x="10121" y="6764"/>
                </a:lnTo>
                <a:lnTo>
                  <a:pt x="10064" y="6776"/>
                </a:lnTo>
                <a:lnTo>
                  <a:pt x="10033" y="6828"/>
                </a:lnTo>
                <a:lnTo>
                  <a:pt x="9991" y="6969"/>
                </a:lnTo>
                <a:lnTo>
                  <a:pt x="9951" y="7020"/>
                </a:lnTo>
                <a:lnTo>
                  <a:pt x="9929" y="7104"/>
                </a:lnTo>
                <a:lnTo>
                  <a:pt x="9929" y="7174"/>
                </a:lnTo>
                <a:lnTo>
                  <a:pt x="9913" y="7258"/>
                </a:lnTo>
                <a:lnTo>
                  <a:pt x="9894" y="7277"/>
                </a:lnTo>
                <a:lnTo>
                  <a:pt x="9857" y="7360"/>
                </a:lnTo>
                <a:lnTo>
                  <a:pt x="9836" y="7453"/>
                </a:lnTo>
                <a:lnTo>
                  <a:pt x="9842" y="7495"/>
                </a:lnTo>
                <a:lnTo>
                  <a:pt x="9821" y="7566"/>
                </a:lnTo>
                <a:lnTo>
                  <a:pt x="9795" y="7607"/>
                </a:lnTo>
                <a:lnTo>
                  <a:pt x="9790" y="7668"/>
                </a:lnTo>
                <a:lnTo>
                  <a:pt x="9784" y="7729"/>
                </a:lnTo>
                <a:lnTo>
                  <a:pt x="9816" y="7790"/>
                </a:lnTo>
                <a:lnTo>
                  <a:pt x="9831" y="7855"/>
                </a:lnTo>
                <a:lnTo>
                  <a:pt x="9826" y="7925"/>
                </a:lnTo>
                <a:lnTo>
                  <a:pt x="9831" y="7996"/>
                </a:lnTo>
                <a:lnTo>
                  <a:pt x="9836" y="8130"/>
                </a:lnTo>
                <a:lnTo>
                  <a:pt x="9826" y="8252"/>
                </a:lnTo>
                <a:lnTo>
                  <a:pt x="9810" y="8326"/>
                </a:lnTo>
                <a:lnTo>
                  <a:pt x="9816" y="8397"/>
                </a:lnTo>
                <a:lnTo>
                  <a:pt x="9800" y="8471"/>
                </a:lnTo>
                <a:lnTo>
                  <a:pt x="9769" y="8560"/>
                </a:lnTo>
                <a:lnTo>
                  <a:pt x="9743" y="8593"/>
                </a:lnTo>
                <a:lnTo>
                  <a:pt x="9774" y="8644"/>
                </a:lnTo>
                <a:lnTo>
                  <a:pt x="9800" y="8747"/>
                </a:lnTo>
                <a:lnTo>
                  <a:pt x="9790" y="8807"/>
                </a:lnTo>
                <a:lnTo>
                  <a:pt x="9800" y="8910"/>
                </a:lnTo>
                <a:lnTo>
                  <a:pt x="9805" y="8942"/>
                </a:lnTo>
                <a:lnTo>
                  <a:pt x="9826" y="8971"/>
                </a:lnTo>
                <a:lnTo>
                  <a:pt x="9826" y="8994"/>
                </a:lnTo>
                <a:lnTo>
                  <a:pt x="9842" y="9035"/>
                </a:lnTo>
                <a:lnTo>
                  <a:pt x="9868" y="9045"/>
                </a:lnTo>
                <a:lnTo>
                  <a:pt x="9899" y="9106"/>
                </a:lnTo>
                <a:lnTo>
                  <a:pt x="9913" y="9125"/>
                </a:lnTo>
                <a:lnTo>
                  <a:pt x="9925" y="9157"/>
                </a:lnTo>
                <a:lnTo>
                  <a:pt x="9929" y="9218"/>
                </a:lnTo>
                <a:lnTo>
                  <a:pt x="9946" y="9250"/>
                </a:lnTo>
                <a:lnTo>
                  <a:pt x="9960" y="9270"/>
                </a:lnTo>
                <a:lnTo>
                  <a:pt x="9981" y="9321"/>
                </a:lnTo>
                <a:lnTo>
                  <a:pt x="10007" y="9404"/>
                </a:lnTo>
                <a:lnTo>
                  <a:pt x="10012" y="9507"/>
                </a:lnTo>
                <a:lnTo>
                  <a:pt x="10023" y="9558"/>
                </a:lnTo>
                <a:lnTo>
                  <a:pt x="10054" y="9629"/>
                </a:lnTo>
                <a:lnTo>
                  <a:pt x="10095" y="9680"/>
                </a:lnTo>
                <a:lnTo>
                  <a:pt x="10111" y="9690"/>
                </a:lnTo>
                <a:lnTo>
                  <a:pt x="10153" y="9783"/>
                </a:lnTo>
                <a:lnTo>
                  <a:pt x="10205" y="9857"/>
                </a:lnTo>
                <a:lnTo>
                  <a:pt x="10261" y="9959"/>
                </a:lnTo>
                <a:lnTo>
                  <a:pt x="10323" y="10020"/>
                </a:lnTo>
                <a:lnTo>
                  <a:pt x="10339" y="10020"/>
                </a:lnTo>
                <a:lnTo>
                  <a:pt x="10349" y="10020"/>
                </a:lnTo>
                <a:lnTo>
                  <a:pt x="10412" y="9969"/>
                </a:lnTo>
                <a:lnTo>
                  <a:pt x="10453" y="9927"/>
                </a:lnTo>
                <a:lnTo>
                  <a:pt x="10525" y="9908"/>
                </a:lnTo>
                <a:lnTo>
                  <a:pt x="10561" y="9908"/>
                </a:lnTo>
                <a:lnTo>
                  <a:pt x="10603" y="9937"/>
                </a:lnTo>
                <a:lnTo>
                  <a:pt x="10629" y="9937"/>
                </a:lnTo>
                <a:lnTo>
                  <a:pt x="10681" y="9979"/>
                </a:lnTo>
                <a:lnTo>
                  <a:pt x="10754" y="9947"/>
                </a:lnTo>
                <a:lnTo>
                  <a:pt x="10789" y="9895"/>
                </a:lnTo>
                <a:lnTo>
                  <a:pt x="10883" y="9815"/>
                </a:lnTo>
                <a:lnTo>
                  <a:pt x="10930" y="9783"/>
                </a:lnTo>
                <a:lnTo>
                  <a:pt x="10982" y="9764"/>
                </a:lnTo>
                <a:lnTo>
                  <a:pt x="11034" y="9764"/>
                </a:lnTo>
                <a:lnTo>
                  <a:pt x="11079" y="9764"/>
                </a:lnTo>
                <a:lnTo>
                  <a:pt x="11121" y="9857"/>
                </a:lnTo>
                <a:lnTo>
                  <a:pt x="11143" y="9959"/>
                </a:lnTo>
                <a:lnTo>
                  <a:pt x="11173" y="10040"/>
                </a:lnTo>
                <a:lnTo>
                  <a:pt x="11220" y="10040"/>
                </a:lnTo>
                <a:lnTo>
                  <a:pt x="11241" y="10011"/>
                </a:lnTo>
                <a:lnTo>
                  <a:pt x="11261" y="10020"/>
                </a:lnTo>
                <a:lnTo>
                  <a:pt x="11324" y="9969"/>
                </a:lnTo>
                <a:lnTo>
                  <a:pt x="11324" y="10011"/>
                </a:lnTo>
                <a:lnTo>
                  <a:pt x="11339" y="10030"/>
                </a:lnTo>
                <a:lnTo>
                  <a:pt x="11350" y="10091"/>
                </a:lnTo>
                <a:lnTo>
                  <a:pt x="11376" y="10113"/>
                </a:lnTo>
                <a:lnTo>
                  <a:pt x="11402" y="10203"/>
                </a:lnTo>
                <a:lnTo>
                  <a:pt x="11390" y="10306"/>
                </a:lnTo>
                <a:lnTo>
                  <a:pt x="11371" y="10460"/>
                </a:lnTo>
                <a:lnTo>
                  <a:pt x="11381" y="10482"/>
                </a:lnTo>
                <a:lnTo>
                  <a:pt x="11371" y="10585"/>
                </a:lnTo>
                <a:lnTo>
                  <a:pt x="11355" y="10688"/>
                </a:lnTo>
                <a:lnTo>
                  <a:pt x="11339" y="10729"/>
                </a:lnTo>
                <a:lnTo>
                  <a:pt x="11339" y="10768"/>
                </a:lnTo>
                <a:lnTo>
                  <a:pt x="11376" y="10912"/>
                </a:lnTo>
                <a:lnTo>
                  <a:pt x="11416" y="11025"/>
                </a:lnTo>
                <a:lnTo>
                  <a:pt x="11479" y="11159"/>
                </a:lnTo>
                <a:lnTo>
                  <a:pt x="11531" y="11304"/>
                </a:lnTo>
                <a:lnTo>
                  <a:pt x="11546" y="11406"/>
                </a:lnTo>
                <a:lnTo>
                  <a:pt x="11557" y="11448"/>
                </a:lnTo>
                <a:lnTo>
                  <a:pt x="11552" y="11477"/>
                </a:lnTo>
                <a:lnTo>
                  <a:pt x="11583" y="11560"/>
                </a:lnTo>
                <a:lnTo>
                  <a:pt x="11593" y="11653"/>
                </a:lnTo>
                <a:lnTo>
                  <a:pt x="11609" y="11785"/>
                </a:lnTo>
                <a:lnTo>
                  <a:pt x="11588" y="11836"/>
                </a:lnTo>
                <a:lnTo>
                  <a:pt x="11583" y="11868"/>
                </a:lnTo>
                <a:lnTo>
                  <a:pt x="11598" y="11949"/>
                </a:lnTo>
                <a:lnTo>
                  <a:pt x="11614" y="12032"/>
                </a:lnTo>
                <a:lnTo>
                  <a:pt x="11630" y="12083"/>
                </a:lnTo>
                <a:lnTo>
                  <a:pt x="11635" y="12167"/>
                </a:lnTo>
                <a:lnTo>
                  <a:pt x="11630" y="12270"/>
                </a:lnTo>
                <a:lnTo>
                  <a:pt x="11609" y="12330"/>
                </a:lnTo>
                <a:lnTo>
                  <a:pt x="11572" y="12424"/>
                </a:lnTo>
                <a:lnTo>
                  <a:pt x="11557" y="12475"/>
                </a:lnTo>
                <a:lnTo>
                  <a:pt x="11536" y="12597"/>
                </a:lnTo>
                <a:lnTo>
                  <a:pt x="11531" y="12658"/>
                </a:lnTo>
                <a:lnTo>
                  <a:pt x="11510" y="12783"/>
                </a:lnTo>
                <a:lnTo>
                  <a:pt x="11500" y="12905"/>
                </a:lnTo>
                <a:lnTo>
                  <a:pt x="11505" y="12988"/>
                </a:lnTo>
                <a:lnTo>
                  <a:pt x="11510" y="13091"/>
                </a:lnTo>
                <a:lnTo>
                  <a:pt x="11557" y="13222"/>
                </a:lnTo>
                <a:lnTo>
                  <a:pt x="11567" y="13306"/>
                </a:lnTo>
                <a:lnTo>
                  <a:pt x="11598" y="13470"/>
                </a:lnTo>
                <a:lnTo>
                  <a:pt x="11630" y="13582"/>
                </a:lnTo>
                <a:lnTo>
                  <a:pt x="11649" y="13633"/>
                </a:lnTo>
                <a:lnTo>
                  <a:pt x="11656" y="13707"/>
                </a:lnTo>
                <a:lnTo>
                  <a:pt x="11656" y="13871"/>
                </a:lnTo>
                <a:lnTo>
                  <a:pt x="11671" y="14076"/>
                </a:lnTo>
                <a:lnTo>
                  <a:pt x="11687" y="14179"/>
                </a:lnTo>
                <a:lnTo>
                  <a:pt x="11696" y="14310"/>
                </a:lnTo>
                <a:lnTo>
                  <a:pt x="11717" y="14413"/>
                </a:lnTo>
                <a:lnTo>
                  <a:pt x="11760" y="14516"/>
                </a:lnTo>
                <a:lnTo>
                  <a:pt x="11795" y="14692"/>
                </a:lnTo>
                <a:lnTo>
                  <a:pt x="11821" y="14804"/>
                </a:lnTo>
                <a:lnTo>
                  <a:pt x="11842" y="14917"/>
                </a:lnTo>
                <a:lnTo>
                  <a:pt x="11842" y="15019"/>
                </a:lnTo>
                <a:lnTo>
                  <a:pt x="11821" y="15042"/>
                </a:lnTo>
                <a:lnTo>
                  <a:pt x="11837" y="15132"/>
                </a:lnTo>
                <a:lnTo>
                  <a:pt x="11831" y="15215"/>
                </a:lnTo>
                <a:lnTo>
                  <a:pt x="11837" y="15257"/>
                </a:lnTo>
                <a:lnTo>
                  <a:pt x="11842" y="15234"/>
                </a:lnTo>
                <a:lnTo>
                  <a:pt x="11863" y="15298"/>
                </a:lnTo>
                <a:lnTo>
                  <a:pt x="11883" y="15298"/>
                </a:lnTo>
                <a:lnTo>
                  <a:pt x="11904" y="15350"/>
                </a:lnTo>
                <a:lnTo>
                  <a:pt x="11930" y="15350"/>
                </a:lnTo>
                <a:lnTo>
                  <a:pt x="11967" y="15298"/>
                </a:lnTo>
                <a:lnTo>
                  <a:pt x="12019" y="15276"/>
                </a:lnTo>
                <a:lnTo>
                  <a:pt x="12080" y="15225"/>
                </a:lnTo>
                <a:lnTo>
                  <a:pt x="12106" y="15234"/>
                </a:lnTo>
                <a:lnTo>
                  <a:pt x="12142" y="15215"/>
                </a:lnTo>
                <a:lnTo>
                  <a:pt x="12205" y="15247"/>
                </a:lnTo>
                <a:lnTo>
                  <a:pt x="12236" y="15215"/>
                </a:lnTo>
                <a:lnTo>
                  <a:pt x="12271" y="15234"/>
                </a:lnTo>
                <a:lnTo>
                  <a:pt x="12283" y="15196"/>
                </a:lnTo>
                <a:lnTo>
                  <a:pt x="12313" y="15183"/>
                </a:lnTo>
                <a:lnTo>
                  <a:pt x="12375" y="15132"/>
                </a:lnTo>
                <a:lnTo>
                  <a:pt x="12422" y="15071"/>
                </a:lnTo>
                <a:lnTo>
                  <a:pt x="12469" y="14990"/>
                </a:lnTo>
                <a:lnTo>
                  <a:pt x="12542" y="14846"/>
                </a:lnTo>
                <a:lnTo>
                  <a:pt x="12577" y="14743"/>
                </a:lnTo>
                <a:lnTo>
                  <a:pt x="12599" y="14670"/>
                </a:lnTo>
                <a:lnTo>
                  <a:pt x="12624" y="14599"/>
                </a:lnTo>
                <a:lnTo>
                  <a:pt x="12634" y="14580"/>
                </a:lnTo>
                <a:lnTo>
                  <a:pt x="12676" y="14506"/>
                </a:lnTo>
                <a:lnTo>
                  <a:pt x="12692" y="14445"/>
                </a:lnTo>
                <a:lnTo>
                  <a:pt x="12702" y="14333"/>
                </a:lnTo>
                <a:lnTo>
                  <a:pt x="12723" y="14230"/>
                </a:lnTo>
                <a:lnTo>
                  <a:pt x="12728" y="14156"/>
                </a:lnTo>
                <a:lnTo>
                  <a:pt x="12712" y="14147"/>
                </a:lnTo>
                <a:lnTo>
                  <a:pt x="12707" y="14086"/>
                </a:lnTo>
                <a:lnTo>
                  <a:pt x="12733" y="14034"/>
                </a:lnTo>
                <a:lnTo>
                  <a:pt x="12806" y="13964"/>
                </a:lnTo>
                <a:lnTo>
                  <a:pt x="12858" y="13922"/>
                </a:lnTo>
                <a:lnTo>
                  <a:pt x="12884" y="13871"/>
                </a:lnTo>
                <a:lnTo>
                  <a:pt x="12893" y="13810"/>
                </a:lnTo>
                <a:lnTo>
                  <a:pt x="12879" y="13787"/>
                </a:lnTo>
                <a:lnTo>
                  <a:pt x="12888" y="13726"/>
                </a:lnTo>
                <a:lnTo>
                  <a:pt x="12893" y="13591"/>
                </a:lnTo>
                <a:lnTo>
                  <a:pt x="12884" y="13604"/>
                </a:lnTo>
                <a:lnTo>
                  <a:pt x="12884" y="13563"/>
                </a:lnTo>
                <a:lnTo>
                  <a:pt x="12874" y="13479"/>
                </a:lnTo>
                <a:lnTo>
                  <a:pt x="12848" y="13376"/>
                </a:lnTo>
                <a:lnTo>
                  <a:pt x="12853" y="13283"/>
                </a:lnTo>
                <a:lnTo>
                  <a:pt x="12879" y="13255"/>
                </a:lnTo>
                <a:lnTo>
                  <a:pt x="12926" y="13161"/>
                </a:lnTo>
                <a:lnTo>
                  <a:pt x="12952" y="13142"/>
                </a:lnTo>
                <a:lnTo>
                  <a:pt x="13023" y="12998"/>
                </a:lnTo>
                <a:lnTo>
                  <a:pt x="13091" y="12937"/>
                </a:lnTo>
                <a:lnTo>
                  <a:pt x="13148" y="12886"/>
                </a:lnTo>
                <a:lnTo>
                  <a:pt x="13190" y="12802"/>
                </a:lnTo>
                <a:lnTo>
                  <a:pt x="13216" y="12709"/>
                </a:lnTo>
                <a:lnTo>
                  <a:pt x="13237" y="12616"/>
                </a:lnTo>
                <a:lnTo>
                  <a:pt x="13225" y="12555"/>
                </a:lnTo>
                <a:lnTo>
                  <a:pt x="13225" y="12340"/>
                </a:lnTo>
                <a:lnTo>
                  <a:pt x="13220" y="12218"/>
                </a:lnTo>
                <a:lnTo>
                  <a:pt x="13225" y="12083"/>
                </a:lnTo>
                <a:lnTo>
                  <a:pt x="13216" y="12022"/>
                </a:lnTo>
                <a:lnTo>
                  <a:pt x="13195" y="11990"/>
                </a:lnTo>
                <a:lnTo>
                  <a:pt x="13173" y="11859"/>
                </a:lnTo>
                <a:lnTo>
                  <a:pt x="13152" y="11775"/>
                </a:lnTo>
                <a:lnTo>
                  <a:pt x="13159" y="11714"/>
                </a:lnTo>
                <a:lnTo>
                  <a:pt x="13152" y="11673"/>
                </a:lnTo>
                <a:lnTo>
                  <a:pt x="13169" y="11589"/>
                </a:lnTo>
                <a:lnTo>
                  <a:pt x="13169" y="11560"/>
                </a:lnTo>
                <a:lnTo>
                  <a:pt x="13133" y="11509"/>
                </a:lnTo>
                <a:lnTo>
                  <a:pt x="13126" y="11426"/>
                </a:lnTo>
                <a:lnTo>
                  <a:pt x="13159" y="11262"/>
                </a:lnTo>
                <a:lnTo>
                  <a:pt x="13185" y="11220"/>
                </a:lnTo>
                <a:lnTo>
                  <a:pt x="13195" y="11127"/>
                </a:lnTo>
                <a:lnTo>
                  <a:pt x="13216" y="11076"/>
                </a:lnTo>
                <a:lnTo>
                  <a:pt x="13225" y="10986"/>
                </a:lnTo>
                <a:lnTo>
                  <a:pt x="13246" y="10973"/>
                </a:lnTo>
                <a:lnTo>
                  <a:pt x="13263" y="10912"/>
                </a:lnTo>
                <a:lnTo>
                  <a:pt x="13303" y="10861"/>
                </a:lnTo>
                <a:lnTo>
                  <a:pt x="13319" y="10832"/>
                </a:lnTo>
                <a:lnTo>
                  <a:pt x="13334" y="10758"/>
                </a:lnTo>
                <a:lnTo>
                  <a:pt x="13402" y="10595"/>
                </a:lnTo>
                <a:lnTo>
                  <a:pt x="13458" y="10492"/>
                </a:lnTo>
                <a:lnTo>
                  <a:pt x="13548" y="10357"/>
                </a:lnTo>
                <a:lnTo>
                  <a:pt x="13609" y="10245"/>
                </a:lnTo>
                <a:lnTo>
                  <a:pt x="13677" y="10062"/>
                </a:lnTo>
                <a:lnTo>
                  <a:pt x="13729" y="9908"/>
                </a:lnTo>
                <a:lnTo>
                  <a:pt x="13781" y="9712"/>
                </a:lnTo>
                <a:lnTo>
                  <a:pt x="13816" y="9536"/>
                </a:lnTo>
                <a:lnTo>
                  <a:pt x="13842" y="9382"/>
                </a:lnTo>
                <a:lnTo>
                  <a:pt x="13859" y="9241"/>
                </a:lnTo>
                <a:lnTo>
                  <a:pt x="13868" y="9189"/>
                </a:lnTo>
                <a:lnTo>
                  <a:pt x="13868" y="9116"/>
                </a:lnTo>
                <a:lnTo>
                  <a:pt x="13873" y="9035"/>
                </a:lnTo>
                <a:lnTo>
                  <a:pt x="13873" y="8994"/>
                </a:lnTo>
                <a:lnTo>
                  <a:pt x="13852" y="8994"/>
                </a:lnTo>
                <a:lnTo>
                  <a:pt x="13826" y="9045"/>
                </a:lnTo>
                <a:lnTo>
                  <a:pt x="13795" y="9055"/>
                </a:lnTo>
                <a:lnTo>
                  <a:pt x="13769" y="9074"/>
                </a:lnTo>
                <a:lnTo>
                  <a:pt x="13748" y="9074"/>
                </a:lnTo>
                <a:lnTo>
                  <a:pt x="13713" y="9074"/>
                </a:lnTo>
                <a:lnTo>
                  <a:pt x="13692" y="9096"/>
                </a:lnTo>
                <a:lnTo>
                  <a:pt x="13661" y="9106"/>
                </a:lnTo>
                <a:lnTo>
                  <a:pt x="13609" y="9148"/>
                </a:lnTo>
                <a:lnTo>
                  <a:pt x="13541" y="9167"/>
                </a:lnTo>
                <a:lnTo>
                  <a:pt x="13484" y="9199"/>
                </a:lnTo>
                <a:lnTo>
                  <a:pt x="13454" y="9199"/>
                </a:lnTo>
                <a:lnTo>
                  <a:pt x="13428" y="9138"/>
                </a:lnTo>
                <a:lnTo>
                  <a:pt x="13418" y="9087"/>
                </a:lnTo>
                <a:lnTo>
                  <a:pt x="13397" y="9064"/>
                </a:lnTo>
                <a:lnTo>
                  <a:pt x="13371" y="9022"/>
                </a:lnTo>
                <a:lnTo>
                  <a:pt x="13407" y="8994"/>
                </a:lnTo>
                <a:lnTo>
                  <a:pt x="13407" y="8933"/>
                </a:lnTo>
                <a:lnTo>
                  <a:pt x="13392" y="8891"/>
                </a:lnTo>
                <a:lnTo>
                  <a:pt x="13360" y="8849"/>
                </a:lnTo>
                <a:lnTo>
                  <a:pt x="13340" y="8798"/>
                </a:lnTo>
                <a:lnTo>
                  <a:pt x="13303" y="8714"/>
                </a:lnTo>
                <a:lnTo>
                  <a:pt x="13267" y="8634"/>
                </a:lnTo>
                <a:lnTo>
                  <a:pt x="13185" y="8499"/>
                </a:lnTo>
                <a:lnTo>
                  <a:pt x="13148" y="8439"/>
                </a:lnTo>
                <a:lnTo>
                  <a:pt x="13126" y="8317"/>
                </a:lnTo>
                <a:lnTo>
                  <a:pt x="13086" y="8163"/>
                </a:lnTo>
                <a:lnTo>
                  <a:pt x="13049" y="8111"/>
                </a:lnTo>
                <a:lnTo>
                  <a:pt x="13023" y="8079"/>
                </a:lnTo>
                <a:lnTo>
                  <a:pt x="12997" y="7916"/>
                </a:lnTo>
                <a:lnTo>
                  <a:pt x="12987" y="7771"/>
                </a:lnTo>
                <a:lnTo>
                  <a:pt x="12997" y="7752"/>
                </a:lnTo>
                <a:lnTo>
                  <a:pt x="12977" y="7617"/>
                </a:lnTo>
                <a:lnTo>
                  <a:pt x="12966" y="7585"/>
                </a:lnTo>
                <a:lnTo>
                  <a:pt x="12893" y="7463"/>
                </a:lnTo>
                <a:lnTo>
                  <a:pt x="12888" y="7370"/>
                </a:lnTo>
                <a:lnTo>
                  <a:pt x="12900" y="7351"/>
                </a:lnTo>
                <a:lnTo>
                  <a:pt x="12841" y="7197"/>
                </a:lnTo>
                <a:lnTo>
                  <a:pt x="12822" y="7123"/>
                </a:lnTo>
                <a:lnTo>
                  <a:pt x="12796" y="7052"/>
                </a:lnTo>
                <a:lnTo>
                  <a:pt x="12744" y="6837"/>
                </a:lnTo>
                <a:lnTo>
                  <a:pt x="12702" y="6703"/>
                </a:lnTo>
                <a:lnTo>
                  <a:pt x="12671" y="6558"/>
                </a:lnTo>
                <a:lnTo>
                  <a:pt x="12676" y="6549"/>
                </a:lnTo>
                <a:lnTo>
                  <a:pt x="12728" y="6744"/>
                </a:lnTo>
                <a:lnTo>
                  <a:pt x="12759" y="6805"/>
                </a:lnTo>
                <a:lnTo>
                  <a:pt x="12780" y="6847"/>
                </a:lnTo>
                <a:lnTo>
                  <a:pt x="12790" y="6828"/>
                </a:lnTo>
                <a:lnTo>
                  <a:pt x="12806" y="6754"/>
                </a:lnTo>
                <a:lnTo>
                  <a:pt x="12816" y="6651"/>
                </a:lnTo>
                <a:lnTo>
                  <a:pt x="12832" y="6600"/>
                </a:lnTo>
                <a:lnTo>
                  <a:pt x="12837" y="6622"/>
                </a:lnTo>
                <a:lnTo>
                  <a:pt x="12832" y="6674"/>
                </a:lnTo>
                <a:lnTo>
                  <a:pt x="12832" y="6725"/>
                </a:lnTo>
                <a:lnTo>
                  <a:pt x="12827" y="6796"/>
                </a:lnTo>
                <a:lnTo>
                  <a:pt x="12858" y="6796"/>
                </a:lnTo>
                <a:lnTo>
                  <a:pt x="12893" y="6889"/>
                </a:lnTo>
                <a:lnTo>
                  <a:pt x="12935" y="7001"/>
                </a:lnTo>
                <a:lnTo>
                  <a:pt x="12961" y="7104"/>
                </a:lnTo>
                <a:lnTo>
                  <a:pt x="12977" y="7113"/>
                </a:lnTo>
                <a:lnTo>
                  <a:pt x="12997" y="7187"/>
                </a:lnTo>
                <a:lnTo>
                  <a:pt x="12997" y="7216"/>
                </a:lnTo>
                <a:lnTo>
                  <a:pt x="13018" y="7299"/>
                </a:lnTo>
                <a:lnTo>
                  <a:pt x="13049" y="7328"/>
                </a:lnTo>
                <a:lnTo>
                  <a:pt x="13081" y="7380"/>
                </a:lnTo>
                <a:lnTo>
                  <a:pt x="13122" y="7534"/>
                </a:lnTo>
                <a:lnTo>
                  <a:pt x="13122" y="7617"/>
                </a:lnTo>
                <a:lnTo>
                  <a:pt x="13133" y="7710"/>
                </a:lnTo>
                <a:lnTo>
                  <a:pt x="13173" y="7842"/>
                </a:lnTo>
                <a:lnTo>
                  <a:pt x="13199" y="7864"/>
                </a:lnTo>
                <a:lnTo>
                  <a:pt x="13246" y="7957"/>
                </a:lnTo>
                <a:lnTo>
                  <a:pt x="13267" y="8070"/>
                </a:lnTo>
                <a:lnTo>
                  <a:pt x="13303" y="8182"/>
                </a:lnTo>
                <a:lnTo>
                  <a:pt x="13334" y="8233"/>
                </a:lnTo>
                <a:lnTo>
                  <a:pt x="13340" y="8284"/>
                </a:lnTo>
                <a:lnTo>
                  <a:pt x="13360" y="8326"/>
                </a:lnTo>
                <a:lnTo>
                  <a:pt x="13371" y="8387"/>
                </a:lnTo>
                <a:lnTo>
                  <a:pt x="13376" y="8448"/>
                </a:lnTo>
                <a:lnTo>
                  <a:pt x="13371" y="8480"/>
                </a:lnTo>
                <a:lnTo>
                  <a:pt x="13381" y="8541"/>
                </a:lnTo>
                <a:lnTo>
                  <a:pt x="13371" y="8551"/>
                </a:lnTo>
                <a:lnTo>
                  <a:pt x="13392" y="8602"/>
                </a:lnTo>
                <a:lnTo>
                  <a:pt x="13407" y="8705"/>
                </a:lnTo>
                <a:lnTo>
                  <a:pt x="13418" y="8747"/>
                </a:lnTo>
                <a:lnTo>
                  <a:pt x="13418" y="8817"/>
                </a:lnTo>
                <a:lnTo>
                  <a:pt x="13433" y="8901"/>
                </a:lnTo>
                <a:lnTo>
                  <a:pt x="13475" y="8910"/>
                </a:lnTo>
                <a:lnTo>
                  <a:pt x="13496" y="8891"/>
                </a:lnTo>
                <a:lnTo>
                  <a:pt x="13527" y="8891"/>
                </a:lnTo>
                <a:lnTo>
                  <a:pt x="13536" y="8859"/>
                </a:lnTo>
                <a:lnTo>
                  <a:pt x="13552" y="8849"/>
                </a:lnTo>
                <a:lnTo>
                  <a:pt x="13562" y="8807"/>
                </a:lnTo>
                <a:lnTo>
                  <a:pt x="13578" y="8798"/>
                </a:lnTo>
                <a:lnTo>
                  <a:pt x="13630" y="8788"/>
                </a:lnTo>
                <a:lnTo>
                  <a:pt x="13666" y="8756"/>
                </a:lnTo>
                <a:lnTo>
                  <a:pt x="13703" y="8695"/>
                </a:lnTo>
                <a:lnTo>
                  <a:pt x="13722" y="8705"/>
                </a:lnTo>
                <a:lnTo>
                  <a:pt x="13748" y="8695"/>
                </a:lnTo>
                <a:lnTo>
                  <a:pt x="13800" y="8602"/>
                </a:lnTo>
                <a:lnTo>
                  <a:pt x="13894" y="8541"/>
                </a:lnTo>
                <a:lnTo>
                  <a:pt x="13951" y="8480"/>
                </a:lnTo>
                <a:lnTo>
                  <a:pt x="13951" y="8429"/>
                </a:lnTo>
                <a:lnTo>
                  <a:pt x="13962" y="8368"/>
                </a:lnTo>
                <a:lnTo>
                  <a:pt x="14003" y="8326"/>
                </a:lnTo>
                <a:lnTo>
                  <a:pt x="14029" y="8317"/>
                </a:lnTo>
                <a:lnTo>
                  <a:pt x="14066" y="8275"/>
                </a:lnTo>
                <a:lnTo>
                  <a:pt x="14097" y="8284"/>
                </a:lnTo>
                <a:lnTo>
                  <a:pt x="14123" y="8243"/>
                </a:lnTo>
                <a:lnTo>
                  <a:pt x="14123" y="8191"/>
                </a:lnTo>
                <a:lnTo>
                  <a:pt x="14144" y="8163"/>
                </a:lnTo>
                <a:lnTo>
                  <a:pt x="14179" y="8163"/>
                </a:lnTo>
                <a:lnTo>
                  <a:pt x="14189" y="8130"/>
                </a:lnTo>
                <a:lnTo>
                  <a:pt x="14195" y="8070"/>
                </a:lnTo>
                <a:lnTo>
                  <a:pt x="14231" y="8018"/>
                </a:lnTo>
                <a:lnTo>
                  <a:pt x="14257" y="8018"/>
                </a:lnTo>
                <a:lnTo>
                  <a:pt x="14262" y="7996"/>
                </a:lnTo>
                <a:lnTo>
                  <a:pt x="14252" y="7906"/>
                </a:lnTo>
                <a:lnTo>
                  <a:pt x="14257" y="7832"/>
                </a:lnTo>
                <a:lnTo>
                  <a:pt x="14267" y="7803"/>
                </a:lnTo>
                <a:lnTo>
                  <a:pt x="14293" y="7813"/>
                </a:lnTo>
                <a:lnTo>
                  <a:pt x="14309" y="7720"/>
                </a:lnTo>
                <a:lnTo>
                  <a:pt x="14330" y="7678"/>
                </a:lnTo>
                <a:lnTo>
                  <a:pt x="14335" y="7636"/>
                </a:lnTo>
                <a:lnTo>
                  <a:pt x="14351" y="7556"/>
                </a:lnTo>
                <a:lnTo>
                  <a:pt x="14351" y="7524"/>
                </a:lnTo>
                <a:lnTo>
                  <a:pt x="14330" y="7505"/>
                </a:lnTo>
                <a:lnTo>
                  <a:pt x="14309" y="7463"/>
                </a:lnTo>
                <a:lnTo>
                  <a:pt x="14278" y="7380"/>
                </a:lnTo>
                <a:lnTo>
                  <a:pt x="14241" y="7360"/>
                </a:lnTo>
                <a:lnTo>
                  <a:pt x="14195" y="7341"/>
                </a:lnTo>
                <a:lnTo>
                  <a:pt x="14158" y="7290"/>
                </a:lnTo>
                <a:lnTo>
                  <a:pt x="14127" y="7197"/>
                </a:lnTo>
                <a:lnTo>
                  <a:pt x="14111" y="7094"/>
                </a:lnTo>
                <a:lnTo>
                  <a:pt x="14118" y="7072"/>
                </a:lnTo>
                <a:lnTo>
                  <a:pt x="14118" y="7020"/>
                </a:lnTo>
                <a:lnTo>
                  <a:pt x="14106" y="7011"/>
                </a:lnTo>
                <a:lnTo>
                  <a:pt x="14092" y="7062"/>
                </a:lnTo>
                <a:lnTo>
                  <a:pt x="14059" y="7145"/>
                </a:lnTo>
                <a:lnTo>
                  <a:pt x="14019" y="7239"/>
                </a:lnTo>
                <a:lnTo>
                  <a:pt x="13982" y="7328"/>
                </a:lnTo>
                <a:lnTo>
                  <a:pt x="13946" y="7328"/>
                </a:lnTo>
                <a:lnTo>
                  <a:pt x="13899" y="7328"/>
                </a:lnTo>
                <a:lnTo>
                  <a:pt x="13852" y="7351"/>
                </a:lnTo>
                <a:lnTo>
                  <a:pt x="13847" y="7309"/>
                </a:lnTo>
                <a:lnTo>
                  <a:pt x="13837" y="7319"/>
                </a:lnTo>
                <a:lnTo>
                  <a:pt x="13821" y="7267"/>
                </a:lnTo>
                <a:lnTo>
                  <a:pt x="13833" y="7187"/>
                </a:lnTo>
                <a:lnTo>
                  <a:pt x="13826" y="7104"/>
                </a:lnTo>
                <a:lnTo>
                  <a:pt x="13807" y="7062"/>
                </a:lnTo>
                <a:lnTo>
                  <a:pt x="13791" y="7072"/>
                </a:lnTo>
                <a:lnTo>
                  <a:pt x="13781" y="7145"/>
                </a:lnTo>
                <a:lnTo>
                  <a:pt x="13791" y="7248"/>
                </a:lnTo>
                <a:lnTo>
                  <a:pt x="13781" y="7216"/>
                </a:lnTo>
                <a:lnTo>
                  <a:pt x="13769" y="7174"/>
                </a:lnTo>
                <a:lnTo>
                  <a:pt x="13748" y="7136"/>
                </a:lnTo>
                <a:lnTo>
                  <a:pt x="13739" y="7094"/>
                </a:lnTo>
                <a:lnTo>
                  <a:pt x="13744" y="7052"/>
                </a:lnTo>
                <a:lnTo>
                  <a:pt x="13739" y="7001"/>
                </a:lnTo>
                <a:lnTo>
                  <a:pt x="13697" y="6940"/>
                </a:lnTo>
                <a:lnTo>
                  <a:pt x="13687" y="6889"/>
                </a:lnTo>
                <a:lnTo>
                  <a:pt x="13656" y="6857"/>
                </a:lnTo>
                <a:lnTo>
                  <a:pt x="13625" y="6744"/>
                </a:lnTo>
                <a:lnTo>
                  <a:pt x="13599" y="6642"/>
                </a:lnTo>
                <a:lnTo>
                  <a:pt x="13604" y="6610"/>
                </a:lnTo>
                <a:lnTo>
                  <a:pt x="13588" y="6549"/>
                </a:lnTo>
                <a:lnTo>
                  <a:pt x="13625" y="6558"/>
                </a:lnTo>
                <a:lnTo>
                  <a:pt x="13645" y="6507"/>
                </a:lnTo>
                <a:lnTo>
                  <a:pt x="13687" y="6549"/>
                </a:lnTo>
                <a:lnTo>
                  <a:pt x="13718" y="6529"/>
                </a:lnTo>
                <a:lnTo>
                  <a:pt x="13774" y="6712"/>
                </a:lnTo>
                <a:lnTo>
                  <a:pt x="13821" y="6847"/>
                </a:lnTo>
                <a:lnTo>
                  <a:pt x="13878" y="6889"/>
                </a:lnTo>
                <a:lnTo>
                  <a:pt x="13946" y="6991"/>
                </a:lnTo>
                <a:lnTo>
                  <a:pt x="14019" y="7033"/>
                </a:lnTo>
                <a:lnTo>
                  <a:pt x="14076" y="6969"/>
                </a:lnTo>
                <a:lnTo>
                  <a:pt x="14118" y="6950"/>
                </a:lnTo>
                <a:lnTo>
                  <a:pt x="14148" y="6969"/>
                </a:lnTo>
                <a:lnTo>
                  <a:pt x="14184" y="7136"/>
                </a:lnTo>
                <a:lnTo>
                  <a:pt x="14252" y="7155"/>
                </a:lnTo>
                <a:lnTo>
                  <a:pt x="14318" y="7187"/>
                </a:lnTo>
                <a:lnTo>
                  <a:pt x="14433" y="7226"/>
                </a:lnTo>
                <a:lnTo>
                  <a:pt x="14516" y="7206"/>
                </a:lnTo>
                <a:lnTo>
                  <a:pt x="14610" y="7206"/>
                </a:lnTo>
                <a:lnTo>
                  <a:pt x="14719" y="7187"/>
                </a:lnTo>
                <a:lnTo>
                  <a:pt x="14770" y="7290"/>
                </a:lnTo>
                <a:lnTo>
                  <a:pt x="14796" y="7393"/>
                </a:lnTo>
                <a:lnTo>
                  <a:pt x="14843" y="7421"/>
                </a:lnTo>
                <a:lnTo>
                  <a:pt x="14921" y="7534"/>
                </a:lnTo>
                <a:lnTo>
                  <a:pt x="14940" y="7585"/>
                </a:lnTo>
                <a:lnTo>
                  <a:pt x="14914" y="7636"/>
                </a:lnTo>
                <a:lnTo>
                  <a:pt x="15004" y="7803"/>
                </a:lnTo>
                <a:lnTo>
                  <a:pt x="15044" y="7822"/>
                </a:lnTo>
                <a:lnTo>
                  <a:pt x="15128" y="7739"/>
                </a:lnTo>
                <a:lnTo>
                  <a:pt x="15148" y="7864"/>
                </a:lnTo>
                <a:lnTo>
                  <a:pt x="15159" y="8028"/>
                </a:lnTo>
                <a:lnTo>
                  <a:pt x="15185" y="8201"/>
                </a:lnTo>
                <a:lnTo>
                  <a:pt x="15221" y="8471"/>
                </a:lnTo>
                <a:lnTo>
                  <a:pt x="15284" y="8653"/>
                </a:lnTo>
                <a:lnTo>
                  <a:pt x="15298" y="8737"/>
                </a:lnTo>
                <a:lnTo>
                  <a:pt x="15319" y="8910"/>
                </a:lnTo>
                <a:lnTo>
                  <a:pt x="15355" y="9045"/>
                </a:lnTo>
                <a:lnTo>
                  <a:pt x="15376" y="9106"/>
                </a:lnTo>
                <a:lnTo>
                  <a:pt x="15402" y="9241"/>
                </a:lnTo>
                <a:lnTo>
                  <a:pt x="15433" y="9433"/>
                </a:lnTo>
                <a:lnTo>
                  <a:pt x="15496" y="9558"/>
                </a:lnTo>
                <a:lnTo>
                  <a:pt x="15522" y="9517"/>
                </a:lnTo>
                <a:lnTo>
                  <a:pt x="15536" y="9424"/>
                </a:lnTo>
                <a:lnTo>
                  <a:pt x="15588" y="9382"/>
                </a:lnTo>
                <a:lnTo>
                  <a:pt x="15569" y="9343"/>
                </a:lnTo>
                <a:lnTo>
                  <a:pt x="15595" y="9241"/>
                </a:lnTo>
                <a:lnTo>
                  <a:pt x="15625" y="9228"/>
                </a:lnTo>
                <a:lnTo>
                  <a:pt x="15621" y="8994"/>
                </a:lnTo>
                <a:lnTo>
                  <a:pt x="15640" y="8859"/>
                </a:lnTo>
                <a:lnTo>
                  <a:pt x="15630" y="8747"/>
                </a:lnTo>
                <a:lnTo>
                  <a:pt x="15609" y="8573"/>
                </a:lnTo>
                <a:lnTo>
                  <a:pt x="15621" y="8471"/>
                </a:lnTo>
                <a:lnTo>
                  <a:pt x="15647" y="8458"/>
                </a:lnTo>
                <a:lnTo>
                  <a:pt x="15698" y="8406"/>
                </a:lnTo>
                <a:lnTo>
                  <a:pt x="15724" y="8378"/>
                </a:lnTo>
                <a:lnTo>
                  <a:pt x="15718" y="8317"/>
                </a:lnTo>
                <a:lnTo>
                  <a:pt x="15776" y="8224"/>
                </a:lnTo>
                <a:lnTo>
                  <a:pt x="15817" y="8140"/>
                </a:lnTo>
                <a:lnTo>
                  <a:pt x="15873" y="7976"/>
                </a:lnTo>
                <a:lnTo>
                  <a:pt x="15951" y="7883"/>
                </a:lnTo>
                <a:lnTo>
                  <a:pt x="15977" y="7803"/>
                </a:lnTo>
                <a:lnTo>
                  <a:pt x="15967" y="7701"/>
                </a:lnTo>
                <a:lnTo>
                  <a:pt x="16040" y="7668"/>
                </a:lnTo>
                <a:lnTo>
                  <a:pt x="16081" y="7668"/>
                </a:lnTo>
                <a:lnTo>
                  <a:pt x="16087" y="7617"/>
                </a:lnTo>
                <a:lnTo>
                  <a:pt x="16113" y="7627"/>
                </a:lnTo>
                <a:lnTo>
                  <a:pt x="16128" y="7636"/>
                </a:lnTo>
                <a:lnTo>
                  <a:pt x="16132" y="7617"/>
                </a:lnTo>
                <a:lnTo>
                  <a:pt x="16158" y="7649"/>
                </a:lnTo>
                <a:lnTo>
                  <a:pt x="16174" y="7575"/>
                </a:lnTo>
                <a:lnTo>
                  <a:pt x="16165" y="7524"/>
                </a:lnTo>
                <a:lnTo>
                  <a:pt x="16221" y="7534"/>
                </a:lnTo>
                <a:lnTo>
                  <a:pt x="16252" y="7617"/>
                </a:lnTo>
                <a:lnTo>
                  <a:pt x="16268" y="7678"/>
                </a:lnTo>
                <a:lnTo>
                  <a:pt x="16278" y="7752"/>
                </a:lnTo>
                <a:lnTo>
                  <a:pt x="16299" y="7822"/>
                </a:lnTo>
                <a:lnTo>
                  <a:pt x="16351" y="7935"/>
                </a:lnTo>
                <a:lnTo>
                  <a:pt x="16387" y="7957"/>
                </a:lnTo>
                <a:lnTo>
                  <a:pt x="16382" y="8009"/>
                </a:lnTo>
                <a:lnTo>
                  <a:pt x="16438" y="8163"/>
                </a:lnTo>
                <a:lnTo>
                  <a:pt x="16460" y="8284"/>
                </a:lnTo>
                <a:lnTo>
                  <a:pt x="16450" y="8448"/>
                </a:lnTo>
                <a:lnTo>
                  <a:pt x="16490" y="8480"/>
                </a:lnTo>
                <a:lnTo>
                  <a:pt x="16528" y="8490"/>
                </a:lnTo>
                <a:lnTo>
                  <a:pt x="16589" y="8397"/>
                </a:lnTo>
                <a:lnTo>
                  <a:pt x="16625" y="8326"/>
                </a:lnTo>
                <a:lnTo>
                  <a:pt x="16657" y="8439"/>
                </a:lnTo>
                <a:lnTo>
                  <a:pt x="16677" y="8612"/>
                </a:lnTo>
                <a:lnTo>
                  <a:pt x="16702" y="8779"/>
                </a:lnTo>
                <a:lnTo>
                  <a:pt x="16728" y="8849"/>
                </a:lnTo>
                <a:lnTo>
                  <a:pt x="16728" y="8994"/>
                </a:lnTo>
                <a:lnTo>
                  <a:pt x="16754" y="9074"/>
                </a:lnTo>
                <a:lnTo>
                  <a:pt x="16740" y="9176"/>
                </a:lnTo>
                <a:lnTo>
                  <a:pt x="16749" y="9279"/>
                </a:lnTo>
                <a:lnTo>
                  <a:pt x="16735" y="9414"/>
                </a:lnTo>
                <a:lnTo>
                  <a:pt x="16728" y="9497"/>
                </a:lnTo>
                <a:lnTo>
                  <a:pt x="16745" y="9568"/>
                </a:lnTo>
                <a:lnTo>
                  <a:pt x="16749" y="9484"/>
                </a:lnTo>
                <a:lnTo>
                  <a:pt x="16780" y="9549"/>
                </a:lnTo>
                <a:lnTo>
                  <a:pt x="16817" y="9619"/>
                </a:lnTo>
                <a:lnTo>
                  <a:pt x="16827" y="9690"/>
                </a:lnTo>
                <a:lnTo>
                  <a:pt x="16853" y="9741"/>
                </a:lnTo>
                <a:lnTo>
                  <a:pt x="16869" y="9805"/>
                </a:lnTo>
                <a:lnTo>
                  <a:pt x="16864" y="9908"/>
                </a:lnTo>
                <a:lnTo>
                  <a:pt x="16890" y="9979"/>
                </a:lnTo>
                <a:lnTo>
                  <a:pt x="16900" y="10091"/>
                </a:lnTo>
                <a:lnTo>
                  <a:pt x="16936" y="10184"/>
                </a:lnTo>
                <a:lnTo>
                  <a:pt x="16947" y="10255"/>
                </a:lnTo>
                <a:lnTo>
                  <a:pt x="17020" y="10370"/>
                </a:lnTo>
                <a:lnTo>
                  <a:pt x="17077" y="10473"/>
                </a:lnTo>
                <a:lnTo>
                  <a:pt x="17117" y="10460"/>
                </a:lnTo>
                <a:lnTo>
                  <a:pt x="17117" y="10421"/>
                </a:lnTo>
                <a:lnTo>
                  <a:pt x="17091" y="10296"/>
                </a:lnTo>
                <a:lnTo>
                  <a:pt x="17072" y="10255"/>
                </a:lnTo>
                <a:lnTo>
                  <a:pt x="17065" y="10174"/>
                </a:lnTo>
                <a:lnTo>
                  <a:pt x="17060" y="10123"/>
                </a:lnTo>
                <a:lnTo>
                  <a:pt x="17065" y="10062"/>
                </a:lnTo>
                <a:lnTo>
                  <a:pt x="17060" y="9969"/>
                </a:lnTo>
                <a:lnTo>
                  <a:pt x="17034" y="9876"/>
                </a:lnTo>
                <a:lnTo>
                  <a:pt x="16999" y="9793"/>
                </a:lnTo>
                <a:lnTo>
                  <a:pt x="16983" y="9783"/>
                </a:lnTo>
                <a:lnTo>
                  <a:pt x="16952" y="9712"/>
                </a:lnTo>
                <a:lnTo>
                  <a:pt x="16916" y="9690"/>
                </a:lnTo>
                <a:lnTo>
                  <a:pt x="16879" y="9610"/>
                </a:lnTo>
                <a:lnTo>
                  <a:pt x="16864" y="9497"/>
                </a:lnTo>
                <a:lnTo>
                  <a:pt x="16832" y="9372"/>
                </a:lnTo>
                <a:lnTo>
                  <a:pt x="16792" y="9372"/>
                </a:lnTo>
                <a:lnTo>
                  <a:pt x="16787" y="9270"/>
                </a:lnTo>
                <a:lnTo>
                  <a:pt x="16801" y="9148"/>
                </a:lnTo>
                <a:lnTo>
                  <a:pt x="16827" y="8952"/>
                </a:lnTo>
                <a:lnTo>
                  <a:pt x="16822" y="8798"/>
                </a:lnTo>
                <a:lnTo>
                  <a:pt x="16874" y="8798"/>
                </a:lnTo>
                <a:lnTo>
                  <a:pt x="16869" y="8901"/>
                </a:lnTo>
                <a:lnTo>
                  <a:pt x="16921" y="8901"/>
                </a:lnTo>
                <a:lnTo>
                  <a:pt x="16978" y="8961"/>
                </a:lnTo>
                <a:lnTo>
                  <a:pt x="17013" y="9106"/>
                </a:lnTo>
                <a:lnTo>
                  <a:pt x="17039" y="9176"/>
                </a:lnTo>
                <a:lnTo>
                  <a:pt x="17091" y="9199"/>
                </a:lnTo>
                <a:lnTo>
                  <a:pt x="17138" y="9279"/>
                </a:lnTo>
                <a:lnTo>
                  <a:pt x="17124" y="9372"/>
                </a:lnTo>
                <a:lnTo>
                  <a:pt x="17149" y="9465"/>
                </a:lnTo>
                <a:lnTo>
                  <a:pt x="17221" y="9343"/>
                </a:lnTo>
                <a:lnTo>
                  <a:pt x="17268" y="9228"/>
                </a:lnTo>
                <a:lnTo>
                  <a:pt x="17336" y="9138"/>
                </a:lnTo>
                <a:lnTo>
                  <a:pt x="17383" y="9045"/>
                </a:lnTo>
                <a:lnTo>
                  <a:pt x="17376" y="8807"/>
                </a:lnTo>
                <a:lnTo>
                  <a:pt x="17336" y="8551"/>
                </a:lnTo>
                <a:lnTo>
                  <a:pt x="17294" y="8439"/>
                </a:lnTo>
                <a:lnTo>
                  <a:pt x="17232" y="8355"/>
                </a:lnTo>
                <a:lnTo>
                  <a:pt x="17164" y="8182"/>
                </a:lnTo>
                <a:lnTo>
                  <a:pt x="17107" y="8037"/>
                </a:lnTo>
                <a:lnTo>
                  <a:pt x="17112" y="7944"/>
                </a:lnTo>
                <a:lnTo>
                  <a:pt x="17154" y="7813"/>
                </a:lnTo>
                <a:lnTo>
                  <a:pt x="17221" y="7701"/>
                </a:lnTo>
                <a:lnTo>
                  <a:pt x="17247" y="7678"/>
                </a:lnTo>
                <a:lnTo>
                  <a:pt x="17331" y="7720"/>
                </a:lnTo>
                <a:lnTo>
                  <a:pt x="17320" y="7771"/>
                </a:lnTo>
                <a:lnTo>
                  <a:pt x="17345" y="7874"/>
                </a:lnTo>
                <a:lnTo>
                  <a:pt x="17376" y="7864"/>
                </a:lnTo>
                <a:lnTo>
                  <a:pt x="17388" y="7720"/>
                </a:lnTo>
                <a:lnTo>
                  <a:pt x="17449" y="7701"/>
                </a:lnTo>
                <a:lnTo>
                  <a:pt x="17527" y="7627"/>
                </a:lnTo>
                <a:lnTo>
                  <a:pt x="17553" y="7556"/>
                </a:lnTo>
                <a:lnTo>
                  <a:pt x="17579" y="7598"/>
                </a:lnTo>
                <a:lnTo>
                  <a:pt x="17609" y="7534"/>
                </a:lnTo>
                <a:lnTo>
                  <a:pt x="17677" y="7514"/>
                </a:lnTo>
                <a:lnTo>
                  <a:pt x="17734" y="7412"/>
                </a:lnTo>
                <a:lnTo>
                  <a:pt x="17802" y="7290"/>
                </a:lnTo>
                <a:lnTo>
                  <a:pt x="17838" y="7123"/>
                </a:lnTo>
                <a:lnTo>
                  <a:pt x="17864" y="6950"/>
                </a:lnTo>
                <a:lnTo>
                  <a:pt x="17885" y="6805"/>
                </a:lnTo>
                <a:lnTo>
                  <a:pt x="17916" y="6796"/>
                </a:lnTo>
                <a:lnTo>
                  <a:pt x="17916" y="6683"/>
                </a:lnTo>
                <a:lnTo>
                  <a:pt x="17906" y="6571"/>
                </a:lnTo>
                <a:lnTo>
                  <a:pt x="17864" y="6529"/>
                </a:lnTo>
                <a:lnTo>
                  <a:pt x="17838" y="6456"/>
                </a:lnTo>
                <a:lnTo>
                  <a:pt x="17869" y="6417"/>
                </a:lnTo>
                <a:lnTo>
                  <a:pt x="17854" y="6314"/>
                </a:lnTo>
                <a:lnTo>
                  <a:pt x="17797" y="6212"/>
                </a:lnTo>
                <a:lnTo>
                  <a:pt x="17739" y="6087"/>
                </a:lnTo>
                <a:lnTo>
                  <a:pt x="17694" y="5955"/>
                </a:lnTo>
                <a:lnTo>
                  <a:pt x="17616" y="5881"/>
                </a:lnTo>
                <a:lnTo>
                  <a:pt x="17626" y="5788"/>
                </a:lnTo>
                <a:lnTo>
                  <a:pt x="17668" y="5718"/>
                </a:lnTo>
                <a:lnTo>
                  <a:pt x="17677" y="5647"/>
                </a:lnTo>
                <a:lnTo>
                  <a:pt x="17750" y="5605"/>
                </a:lnTo>
                <a:lnTo>
                  <a:pt x="17724" y="5532"/>
                </a:lnTo>
                <a:lnTo>
                  <a:pt x="17687" y="5532"/>
                </a:lnTo>
                <a:lnTo>
                  <a:pt x="17626" y="5480"/>
                </a:lnTo>
                <a:lnTo>
                  <a:pt x="17584" y="5573"/>
                </a:lnTo>
                <a:lnTo>
                  <a:pt x="17532" y="5532"/>
                </a:lnTo>
                <a:lnTo>
                  <a:pt x="17517" y="5471"/>
                </a:lnTo>
                <a:lnTo>
                  <a:pt x="17465" y="5451"/>
                </a:lnTo>
                <a:lnTo>
                  <a:pt x="17413" y="5358"/>
                </a:lnTo>
                <a:lnTo>
                  <a:pt x="17428" y="5297"/>
                </a:lnTo>
                <a:lnTo>
                  <a:pt x="17480" y="5288"/>
                </a:lnTo>
                <a:lnTo>
                  <a:pt x="17496" y="5195"/>
                </a:lnTo>
                <a:lnTo>
                  <a:pt x="17538" y="5102"/>
                </a:lnTo>
                <a:lnTo>
                  <a:pt x="17574" y="5050"/>
                </a:lnTo>
                <a:lnTo>
                  <a:pt x="17621" y="5143"/>
                </a:lnTo>
                <a:lnTo>
                  <a:pt x="17600" y="5236"/>
                </a:lnTo>
                <a:lnTo>
                  <a:pt x="17626" y="5288"/>
                </a:lnTo>
                <a:lnTo>
                  <a:pt x="17609" y="5349"/>
                </a:lnTo>
                <a:lnTo>
                  <a:pt x="17661" y="5307"/>
                </a:lnTo>
                <a:lnTo>
                  <a:pt x="17687" y="5246"/>
                </a:lnTo>
                <a:lnTo>
                  <a:pt x="17755" y="5204"/>
                </a:lnTo>
                <a:lnTo>
                  <a:pt x="17791" y="5246"/>
                </a:lnTo>
                <a:lnTo>
                  <a:pt x="17828" y="5256"/>
                </a:lnTo>
                <a:lnTo>
                  <a:pt x="17838" y="5275"/>
                </a:lnTo>
                <a:lnTo>
                  <a:pt x="17843" y="5349"/>
                </a:lnTo>
                <a:lnTo>
                  <a:pt x="17854" y="5368"/>
                </a:lnTo>
                <a:lnTo>
                  <a:pt x="17843" y="5390"/>
                </a:lnTo>
                <a:lnTo>
                  <a:pt x="17843" y="5451"/>
                </a:lnTo>
                <a:lnTo>
                  <a:pt x="17864" y="5471"/>
                </a:lnTo>
                <a:lnTo>
                  <a:pt x="17880" y="5480"/>
                </a:lnTo>
                <a:lnTo>
                  <a:pt x="17890" y="5503"/>
                </a:lnTo>
                <a:lnTo>
                  <a:pt x="17906" y="5493"/>
                </a:lnTo>
                <a:lnTo>
                  <a:pt x="17906" y="5471"/>
                </a:lnTo>
                <a:lnTo>
                  <a:pt x="17937" y="5503"/>
                </a:lnTo>
                <a:lnTo>
                  <a:pt x="18005" y="5615"/>
                </a:lnTo>
                <a:lnTo>
                  <a:pt x="17967" y="5634"/>
                </a:lnTo>
                <a:lnTo>
                  <a:pt x="18024" y="5779"/>
                </a:lnTo>
                <a:lnTo>
                  <a:pt x="18035" y="5881"/>
                </a:lnTo>
                <a:lnTo>
                  <a:pt x="18056" y="5955"/>
                </a:lnTo>
                <a:lnTo>
                  <a:pt x="18102" y="5942"/>
                </a:lnTo>
                <a:lnTo>
                  <a:pt x="18134" y="5881"/>
                </a:lnTo>
                <a:lnTo>
                  <a:pt x="18180" y="5852"/>
                </a:lnTo>
                <a:lnTo>
                  <a:pt x="18186" y="5779"/>
                </a:lnTo>
                <a:lnTo>
                  <a:pt x="18149" y="5625"/>
                </a:lnTo>
                <a:lnTo>
                  <a:pt x="18113" y="5532"/>
                </a:lnTo>
                <a:lnTo>
                  <a:pt x="18024" y="5368"/>
                </a:lnTo>
                <a:lnTo>
                  <a:pt x="17979" y="5307"/>
                </a:lnTo>
                <a:lnTo>
                  <a:pt x="17953" y="5288"/>
                </a:lnTo>
                <a:lnTo>
                  <a:pt x="17958" y="5275"/>
                </a:lnTo>
                <a:lnTo>
                  <a:pt x="17941" y="5214"/>
                </a:lnTo>
                <a:lnTo>
                  <a:pt x="17958" y="5172"/>
                </a:lnTo>
                <a:lnTo>
                  <a:pt x="17988" y="5153"/>
                </a:lnTo>
                <a:lnTo>
                  <a:pt x="18005" y="5082"/>
                </a:lnTo>
                <a:lnTo>
                  <a:pt x="18009" y="5060"/>
                </a:lnTo>
                <a:lnTo>
                  <a:pt x="18031" y="5031"/>
                </a:lnTo>
                <a:lnTo>
                  <a:pt x="17998" y="4938"/>
                </a:lnTo>
                <a:lnTo>
                  <a:pt x="18005" y="4896"/>
                </a:lnTo>
                <a:lnTo>
                  <a:pt x="18014" y="4855"/>
                </a:lnTo>
                <a:lnTo>
                  <a:pt x="18040" y="4864"/>
                </a:lnTo>
                <a:lnTo>
                  <a:pt x="18035" y="4826"/>
                </a:lnTo>
                <a:lnTo>
                  <a:pt x="18076" y="4723"/>
                </a:lnTo>
                <a:lnTo>
                  <a:pt x="18134" y="4784"/>
                </a:lnTo>
                <a:lnTo>
                  <a:pt x="18170" y="4784"/>
                </a:lnTo>
                <a:lnTo>
                  <a:pt x="18217" y="4701"/>
                </a:lnTo>
                <a:lnTo>
                  <a:pt x="18226" y="4620"/>
                </a:lnTo>
                <a:lnTo>
                  <a:pt x="18248" y="4466"/>
                </a:lnTo>
                <a:lnTo>
                  <a:pt x="18269" y="4312"/>
                </a:lnTo>
                <a:lnTo>
                  <a:pt x="18252" y="4219"/>
                </a:lnTo>
                <a:lnTo>
                  <a:pt x="18264" y="4024"/>
                </a:lnTo>
                <a:lnTo>
                  <a:pt x="18205" y="3809"/>
                </a:lnTo>
                <a:lnTo>
                  <a:pt x="18149" y="3655"/>
                </a:lnTo>
                <a:lnTo>
                  <a:pt x="18136" y="3539"/>
                </a:lnTo>
                <a:lnTo>
                  <a:pt x="18154" y="3581"/>
                </a:lnTo>
                <a:lnTo>
                  <a:pt x="18243" y="3716"/>
                </a:lnTo>
                <a:lnTo>
                  <a:pt x="18309" y="3889"/>
                </a:lnTo>
                <a:lnTo>
                  <a:pt x="18335" y="3991"/>
                </a:lnTo>
                <a:lnTo>
                  <a:pt x="18393" y="4136"/>
                </a:lnTo>
                <a:lnTo>
                  <a:pt x="18434" y="4261"/>
                </a:lnTo>
                <a:lnTo>
                  <a:pt x="18486" y="4373"/>
                </a:lnTo>
                <a:lnTo>
                  <a:pt x="18486" y="4271"/>
                </a:lnTo>
                <a:lnTo>
                  <a:pt x="18554" y="4351"/>
                </a:lnTo>
                <a:lnTo>
                  <a:pt x="18523" y="4261"/>
                </a:lnTo>
                <a:lnTo>
                  <a:pt x="18419" y="4126"/>
                </a:lnTo>
                <a:lnTo>
                  <a:pt x="18377" y="3930"/>
                </a:lnTo>
                <a:lnTo>
                  <a:pt x="18476" y="3972"/>
                </a:lnTo>
                <a:lnTo>
                  <a:pt x="18330" y="3735"/>
                </a:lnTo>
                <a:lnTo>
                  <a:pt x="18252" y="3613"/>
                </a:lnTo>
                <a:lnTo>
                  <a:pt x="18196" y="3478"/>
                </a:lnTo>
                <a:lnTo>
                  <a:pt x="18123" y="3356"/>
                </a:lnTo>
                <a:lnTo>
                  <a:pt x="18071" y="3263"/>
                </a:lnTo>
                <a:lnTo>
                  <a:pt x="18056" y="3286"/>
                </a:lnTo>
                <a:lnTo>
                  <a:pt x="18102" y="3347"/>
                </a:lnTo>
                <a:lnTo>
                  <a:pt x="18082" y="3407"/>
                </a:lnTo>
                <a:lnTo>
                  <a:pt x="17941" y="3263"/>
                </a:lnTo>
                <a:lnTo>
                  <a:pt x="17880" y="3253"/>
                </a:lnTo>
                <a:lnTo>
                  <a:pt x="17875" y="3314"/>
                </a:lnTo>
                <a:lnTo>
                  <a:pt x="17812" y="3286"/>
                </a:lnTo>
                <a:lnTo>
                  <a:pt x="17750" y="3202"/>
                </a:lnTo>
                <a:lnTo>
                  <a:pt x="17661" y="3183"/>
                </a:lnTo>
                <a:lnTo>
                  <a:pt x="17713" y="2884"/>
                </a:lnTo>
                <a:lnTo>
                  <a:pt x="17750" y="2637"/>
                </a:lnTo>
                <a:lnTo>
                  <a:pt x="17890" y="2596"/>
                </a:lnTo>
                <a:lnTo>
                  <a:pt x="18050" y="2618"/>
                </a:lnTo>
                <a:lnTo>
                  <a:pt x="18076" y="2554"/>
                </a:lnTo>
                <a:lnTo>
                  <a:pt x="18165" y="2576"/>
                </a:lnTo>
                <a:lnTo>
                  <a:pt x="18212" y="2670"/>
                </a:lnTo>
                <a:lnTo>
                  <a:pt x="18278" y="2657"/>
                </a:lnTo>
                <a:lnTo>
                  <a:pt x="18372" y="2628"/>
                </a:lnTo>
                <a:lnTo>
                  <a:pt x="18290" y="2554"/>
                </a:lnTo>
                <a:lnTo>
                  <a:pt x="18290" y="2349"/>
                </a:lnTo>
                <a:lnTo>
                  <a:pt x="18387" y="2310"/>
                </a:lnTo>
                <a:lnTo>
                  <a:pt x="18516" y="2464"/>
                </a:lnTo>
                <a:lnTo>
                  <a:pt x="18558" y="2329"/>
                </a:lnTo>
                <a:lnTo>
                  <a:pt x="18523" y="2227"/>
                </a:lnTo>
                <a:lnTo>
                  <a:pt x="18575" y="2217"/>
                </a:lnTo>
                <a:lnTo>
                  <a:pt x="18646" y="2390"/>
                </a:lnTo>
                <a:lnTo>
                  <a:pt x="18620" y="2493"/>
                </a:lnTo>
                <a:lnTo>
                  <a:pt x="18615" y="2628"/>
                </a:lnTo>
                <a:lnTo>
                  <a:pt x="18620" y="2782"/>
                </a:lnTo>
                <a:lnTo>
                  <a:pt x="18558" y="2811"/>
                </a:lnTo>
                <a:lnTo>
                  <a:pt x="18589" y="2875"/>
                </a:lnTo>
                <a:lnTo>
                  <a:pt x="18589" y="2945"/>
                </a:lnTo>
                <a:lnTo>
                  <a:pt x="18657" y="3119"/>
                </a:lnTo>
                <a:lnTo>
                  <a:pt x="18827" y="3407"/>
                </a:lnTo>
                <a:lnTo>
                  <a:pt x="18942" y="3603"/>
                </a:lnTo>
                <a:lnTo>
                  <a:pt x="19004" y="3696"/>
                </a:lnTo>
                <a:lnTo>
                  <a:pt x="19025" y="3571"/>
                </a:lnTo>
                <a:lnTo>
                  <a:pt x="18978" y="3440"/>
                </a:lnTo>
                <a:lnTo>
                  <a:pt x="19041" y="3407"/>
                </a:lnTo>
                <a:lnTo>
                  <a:pt x="18983" y="3263"/>
                </a:lnTo>
                <a:lnTo>
                  <a:pt x="19035" y="3202"/>
                </a:lnTo>
                <a:lnTo>
                  <a:pt x="18983" y="3151"/>
                </a:lnTo>
                <a:lnTo>
                  <a:pt x="18947" y="3048"/>
                </a:lnTo>
                <a:lnTo>
                  <a:pt x="18989" y="3048"/>
                </a:lnTo>
                <a:lnTo>
                  <a:pt x="18890" y="2862"/>
                </a:lnTo>
                <a:lnTo>
                  <a:pt x="18818" y="2833"/>
                </a:lnTo>
                <a:lnTo>
                  <a:pt x="18787" y="2782"/>
                </a:lnTo>
                <a:lnTo>
                  <a:pt x="18775" y="2657"/>
                </a:lnTo>
                <a:lnTo>
                  <a:pt x="18745" y="2576"/>
                </a:lnTo>
                <a:lnTo>
                  <a:pt x="18822" y="2596"/>
                </a:lnTo>
                <a:lnTo>
                  <a:pt x="18839" y="2544"/>
                </a:lnTo>
                <a:lnTo>
                  <a:pt x="18890" y="2596"/>
                </a:lnTo>
                <a:lnTo>
                  <a:pt x="18957" y="2493"/>
                </a:lnTo>
                <a:lnTo>
                  <a:pt x="19082" y="2576"/>
                </a:lnTo>
                <a:lnTo>
                  <a:pt x="19067" y="2516"/>
                </a:lnTo>
                <a:lnTo>
                  <a:pt x="19086" y="2442"/>
                </a:lnTo>
                <a:lnTo>
                  <a:pt x="19103" y="2361"/>
                </a:lnTo>
                <a:lnTo>
                  <a:pt x="19133" y="2349"/>
                </a:lnTo>
                <a:lnTo>
                  <a:pt x="19206" y="2259"/>
                </a:lnTo>
                <a:lnTo>
                  <a:pt x="19315" y="2288"/>
                </a:lnTo>
                <a:lnTo>
                  <a:pt x="19305" y="2259"/>
                </a:lnTo>
                <a:lnTo>
                  <a:pt x="19263" y="2207"/>
                </a:lnTo>
                <a:lnTo>
                  <a:pt x="19216" y="2175"/>
                </a:lnTo>
                <a:lnTo>
                  <a:pt x="19119" y="2073"/>
                </a:lnTo>
                <a:lnTo>
                  <a:pt x="19030" y="2012"/>
                </a:lnTo>
                <a:lnTo>
                  <a:pt x="19098" y="2021"/>
                </a:lnTo>
                <a:lnTo>
                  <a:pt x="19119" y="1970"/>
                </a:lnTo>
                <a:lnTo>
                  <a:pt x="18761" y="1498"/>
                </a:lnTo>
                <a:lnTo>
                  <a:pt x="18657" y="1447"/>
                </a:lnTo>
                <a:lnTo>
                  <a:pt x="18486" y="1396"/>
                </a:lnTo>
                <a:lnTo>
                  <a:pt x="18398" y="1405"/>
                </a:lnTo>
                <a:lnTo>
                  <a:pt x="18231" y="1373"/>
                </a:lnTo>
                <a:lnTo>
                  <a:pt x="18252" y="1425"/>
                </a:lnTo>
                <a:lnTo>
                  <a:pt x="18346" y="1498"/>
                </a:lnTo>
                <a:lnTo>
                  <a:pt x="18320" y="1540"/>
                </a:lnTo>
                <a:lnTo>
                  <a:pt x="18165" y="1437"/>
                </a:lnTo>
                <a:lnTo>
                  <a:pt x="18092" y="1447"/>
                </a:lnTo>
                <a:lnTo>
                  <a:pt x="17993" y="1425"/>
                </a:lnTo>
                <a:lnTo>
                  <a:pt x="17916" y="1425"/>
                </a:lnTo>
                <a:lnTo>
                  <a:pt x="17875" y="1447"/>
                </a:lnTo>
                <a:lnTo>
                  <a:pt x="17797" y="1415"/>
                </a:lnTo>
                <a:lnTo>
                  <a:pt x="17739" y="1335"/>
                </a:lnTo>
                <a:lnTo>
                  <a:pt x="17668" y="1283"/>
                </a:lnTo>
                <a:lnTo>
                  <a:pt x="17569" y="1261"/>
                </a:lnTo>
                <a:lnTo>
                  <a:pt x="17409" y="1283"/>
                </a:lnTo>
                <a:lnTo>
                  <a:pt x="17232" y="1200"/>
                </a:lnTo>
                <a:lnTo>
                  <a:pt x="17149" y="1139"/>
                </a:lnTo>
                <a:lnTo>
                  <a:pt x="16714" y="1065"/>
                </a:lnTo>
                <a:lnTo>
                  <a:pt x="16693" y="1117"/>
                </a:lnTo>
                <a:lnTo>
                  <a:pt x="16796" y="1219"/>
                </a:lnTo>
                <a:lnTo>
                  <a:pt x="16714" y="1200"/>
                </a:lnTo>
                <a:lnTo>
                  <a:pt x="16702" y="1232"/>
                </a:lnTo>
                <a:lnTo>
                  <a:pt x="16599" y="1200"/>
                </a:lnTo>
                <a:lnTo>
                  <a:pt x="16547" y="1232"/>
                </a:lnTo>
                <a:lnTo>
                  <a:pt x="16450" y="1181"/>
                </a:lnTo>
                <a:lnTo>
                  <a:pt x="16481" y="1293"/>
                </a:lnTo>
                <a:lnTo>
                  <a:pt x="16382" y="1251"/>
                </a:lnTo>
                <a:lnTo>
                  <a:pt x="16273" y="1158"/>
                </a:lnTo>
                <a:lnTo>
                  <a:pt x="16268" y="1107"/>
                </a:lnTo>
                <a:lnTo>
                  <a:pt x="16200" y="1036"/>
                </a:lnTo>
                <a:lnTo>
                  <a:pt x="16097" y="975"/>
                </a:lnTo>
                <a:lnTo>
                  <a:pt x="16029" y="975"/>
                </a:lnTo>
                <a:lnTo>
                  <a:pt x="15932" y="953"/>
                </a:lnTo>
                <a:lnTo>
                  <a:pt x="15983" y="1036"/>
                </a:lnTo>
                <a:lnTo>
                  <a:pt x="15796" y="1014"/>
                </a:lnTo>
                <a:lnTo>
                  <a:pt x="15755" y="963"/>
                </a:lnTo>
                <a:lnTo>
                  <a:pt x="15609" y="943"/>
                </a:lnTo>
                <a:lnTo>
                  <a:pt x="15553" y="963"/>
                </a:lnTo>
                <a:lnTo>
                  <a:pt x="15553" y="995"/>
                </a:lnTo>
                <a:lnTo>
                  <a:pt x="15491" y="924"/>
                </a:lnTo>
                <a:lnTo>
                  <a:pt x="15465" y="943"/>
                </a:lnTo>
                <a:lnTo>
                  <a:pt x="15387" y="911"/>
                </a:lnTo>
                <a:lnTo>
                  <a:pt x="15324" y="902"/>
                </a:lnTo>
                <a:lnTo>
                  <a:pt x="15336" y="873"/>
                </a:lnTo>
                <a:lnTo>
                  <a:pt x="15407" y="809"/>
                </a:lnTo>
                <a:lnTo>
                  <a:pt x="15433" y="780"/>
                </a:lnTo>
                <a:lnTo>
                  <a:pt x="15407" y="728"/>
                </a:lnTo>
                <a:lnTo>
                  <a:pt x="15350" y="687"/>
                </a:lnTo>
                <a:lnTo>
                  <a:pt x="15225" y="635"/>
                </a:lnTo>
                <a:lnTo>
                  <a:pt x="15107" y="635"/>
                </a:lnTo>
                <a:lnTo>
                  <a:pt x="15086" y="655"/>
                </a:lnTo>
                <a:lnTo>
                  <a:pt x="15044" y="603"/>
                </a:lnTo>
                <a:lnTo>
                  <a:pt x="14957" y="594"/>
                </a:lnTo>
                <a:lnTo>
                  <a:pt x="14992" y="574"/>
                </a:lnTo>
                <a:lnTo>
                  <a:pt x="14905" y="542"/>
                </a:lnTo>
                <a:close/>
                <a:moveTo>
                  <a:pt x="6975" y="584"/>
                </a:moveTo>
                <a:lnTo>
                  <a:pt x="6933" y="626"/>
                </a:lnTo>
                <a:lnTo>
                  <a:pt x="6959" y="655"/>
                </a:lnTo>
                <a:lnTo>
                  <a:pt x="7037" y="667"/>
                </a:lnTo>
                <a:lnTo>
                  <a:pt x="7053" y="719"/>
                </a:lnTo>
                <a:lnTo>
                  <a:pt x="7032" y="770"/>
                </a:lnTo>
                <a:lnTo>
                  <a:pt x="7018" y="821"/>
                </a:lnTo>
                <a:lnTo>
                  <a:pt x="7105" y="860"/>
                </a:lnTo>
                <a:lnTo>
                  <a:pt x="7167" y="873"/>
                </a:lnTo>
                <a:lnTo>
                  <a:pt x="7251" y="873"/>
                </a:lnTo>
                <a:lnTo>
                  <a:pt x="7380" y="850"/>
                </a:lnTo>
                <a:lnTo>
                  <a:pt x="7426" y="873"/>
                </a:lnTo>
                <a:lnTo>
                  <a:pt x="7499" y="841"/>
                </a:lnTo>
                <a:lnTo>
                  <a:pt x="7536" y="821"/>
                </a:lnTo>
                <a:lnTo>
                  <a:pt x="7546" y="770"/>
                </a:lnTo>
                <a:lnTo>
                  <a:pt x="7520" y="738"/>
                </a:lnTo>
                <a:lnTo>
                  <a:pt x="7458" y="728"/>
                </a:lnTo>
                <a:lnTo>
                  <a:pt x="7369" y="738"/>
                </a:lnTo>
                <a:lnTo>
                  <a:pt x="7296" y="757"/>
                </a:lnTo>
                <a:lnTo>
                  <a:pt x="7239" y="748"/>
                </a:lnTo>
                <a:lnTo>
                  <a:pt x="7188" y="748"/>
                </a:lnTo>
                <a:lnTo>
                  <a:pt x="7178" y="719"/>
                </a:lnTo>
                <a:lnTo>
                  <a:pt x="7141" y="696"/>
                </a:lnTo>
                <a:lnTo>
                  <a:pt x="7173" y="655"/>
                </a:lnTo>
                <a:lnTo>
                  <a:pt x="7157" y="626"/>
                </a:lnTo>
                <a:lnTo>
                  <a:pt x="7079" y="626"/>
                </a:lnTo>
                <a:lnTo>
                  <a:pt x="7053" y="594"/>
                </a:lnTo>
                <a:lnTo>
                  <a:pt x="6975" y="584"/>
                </a:lnTo>
                <a:close/>
                <a:moveTo>
                  <a:pt x="13505" y="603"/>
                </a:moveTo>
                <a:lnTo>
                  <a:pt x="13433" y="626"/>
                </a:lnTo>
                <a:lnTo>
                  <a:pt x="13381" y="655"/>
                </a:lnTo>
                <a:lnTo>
                  <a:pt x="13251" y="677"/>
                </a:lnTo>
                <a:lnTo>
                  <a:pt x="13143" y="748"/>
                </a:lnTo>
                <a:lnTo>
                  <a:pt x="13070" y="799"/>
                </a:lnTo>
                <a:lnTo>
                  <a:pt x="13096" y="850"/>
                </a:lnTo>
                <a:lnTo>
                  <a:pt x="13023" y="943"/>
                </a:lnTo>
                <a:lnTo>
                  <a:pt x="13065" y="953"/>
                </a:lnTo>
                <a:lnTo>
                  <a:pt x="13008" y="1046"/>
                </a:lnTo>
                <a:lnTo>
                  <a:pt x="13029" y="1107"/>
                </a:lnTo>
                <a:lnTo>
                  <a:pt x="12987" y="1129"/>
                </a:lnTo>
                <a:lnTo>
                  <a:pt x="13013" y="1190"/>
                </a:lnTo>
                <a:lnTo>
                  <a:pt x="13096" y="1219"/>
                </a:lnTo>
                <a:lnTo>
                  <a:pt x="13122" y="1271"/>
                </a:lnTo>
                <a:lnTo>
                  <a:pt x="13267" y="1283"/>
                </a:lnTo>
                <a:lnTo>
                  <a:pt x="13288" y="1271"/>
                </a:lnTo>
                <a:lnTo>
                  <a:pt x="13178" y="1190"/>
                </a:lnTo>
                <a:lnTo>
                  <a:pt x="13148" y="1097"/>
                </a:lnTo>
                <a:lnTo>
                  <a:pt x="13185" y="985"/>
                </a:lnTo>
                <a:lnTo>
                  <a:pt x="13216" y="882"/>
                </a:lnTo>
                <a:lnTo>
                  <a:pt x="13308" y="780"/>
                </a:lnTo>
                <a:lnTo>
                  <a:pt x="13412" y="728"/>
                </a:lnTo>
                <a:lnTo>
                  <a:pt x="13536" y="677"/>
                </a:lnTo>
                <a:lnTo>
                  <a:pt x="13552" y="645"/>
                </a:lnTo>
                <a:lnTo>
                  <a:pt x="13505" y="603"/>
                </a:lnTo>
                <a:close/>
                <a:moveTo>
                  <a:pt x="6441" y="626"/>
                </a:moveTo>
                <a:lnTo>
                  <a:pt x="6379" y="655"/>
                </a:lnTo>
                <a:lnTo>
                  <a:pt x="6375" y="757"/>
                </a:lnTo>
                <a:lnTo>
                  <a:pt x="6307" y="748"/>
                </a:lnTo>
                <a:lnTo>
                  <a:pt x="6276" y="687"/>
                </a:lnTo>
                <a:lnTo>
                  <a:pt x="6188" y="655"/>
                </a:lnTo>
                <a:lnTo>
                  <a:pt x="6130" y="687"/>
                </a:lnTo>
                <a:lnTo>
                  <a:pt x="6007" y="789"/>
                </a:lnTo>
                <a:lnTo>
                  <a:pt x="6047" y="799"/>
                </a:lnTo>
                <a:lnTo>
                  <a:pt x="6245" y="789"/>
                </a:lnTo>
                <a:lnTo>
                  <a:pt x="6130" y="841"/>
                </a:lnTo>
                <a:lnTo>
                  <a:pt x="6111" y="873"/>
                </a:lnTo>
                <a:lnTo>
                  <a:pt x="6177" y="873"/>
                </a:lnTo>
                <a:lnTo>
                  <a:pt x="6307" y="821"/>
                </a:lnTo>
                <a:lnTo>
                  <a:pt x="6457" y="809"/>
                </a:lnTo>
                <a:lnTo>
                  <a:pt x="6509" y="757"/>
                </a:lnTo>
                <a:lnTo>
                  <a:pt x="6535" y="706"/>
                </a:lnTo>
                <a:lnTo>
                  <a:pt x="6493" y="706"/>
                </a:lnTo>
                <a:lnTo>
                  <a:pt x="6447" y="719"/>
                </a:lnTo>
                <a:lnTo>
                  <a:pt x="6457" y="687"/>
                </a:lnTo>
                <a:lnTo>
                  <a:pt x="6473" y="635"/>
                </a:lnTo>
                <a:lnTo>
                  <a:pt x="6441" y="626"/>
                </a:lnTo>
                <a:close/>
                <a:moveTo>
                  <a:pt x="6877" y="626"/>
                </a:moveTo>
                <a:lnTo>
                  <a:pt x="6867" y="645"/>
                </a:lnTo>
                <a:lnTo>
                  <a:pt x="6815" y="635"/>
                </a:lnTo>
                <a:lnTo>
                  <a:pt x="6732" y="677"/>
                </a:lnTo>
                <a:lnTo>
                  <a:pt x="6690" y="667"/>
                </a:lnTo>
                <a:lnTo>
                  <a:pt x="6643" y="748"/>
                </a:lnTo>
                <a:lnTo>
                  <a:pt x="6716" y="738"/>
                </a:lnTo>
                <a:lnTo>
                  <a:pt x="6681" y="799"/>
                </a:lnTo>
                <a:lnTo>
                  <a:pt x="6716" y="821"/>
                </a:lnTo>
                <a:lnTo>
                  <a:pt x="6789" y="809"/>
                </a:lnTo>
                <a:lnTo>
                  <a:pt x="6851" y="728"/>
                </a:lnTo>
                <a:lnTo>
                  <a:pt x="6881" y="677"/>
                </a:lnTo>
                <a:lnTo>
                  <a:pt x="6877" y="626"/>
                </a:lnTo>
                <a:close/>
                <a:moveTo>
                  <a:pt x="16377" y="687"/>
                </a:moveTo>
                <a:lnTo>
                  <a:pt x="16340" y="706"/>
                </a:lnTo>
                <a:lnTo>
                  <a:pt x="16377" y="780"/>
                </a:lnTo>
                <a:lnTo>
                  <a:pt x="16511" y="850"/>
                </a:lnTo>
                <a:lnTo>
                  <a:pt x="16558" y="821"/>
                </a:lnTo>
                <a:lnTo>
                  <a:pt x="16714" y="831"/>
                </a:lnTo>
                <a:lnTo>
                  <a:pt x="16683" y="748"/>
                </a:lnTo>
                <a:lnTo>
                  <a:pt x="16490" y="696"/>
                </a:lnTo>
                <a:lnTo>
                  <a:pt x="16377" y="687"/>
                </a:lnTo>
                <a:close/>
                <a:moveTo>
                  <a:pt x="6959" y="738"/>
                </a:moveTo>
                <a:lnTo>
                  <a:pt x="6888" y="770"/>
                </a:lnTo>
                <a:lnTo>
                  <a:pt x="6841" y="821"/>
                </a:lnTo>
                <a:lnTo>
                  <a:pt x="6877" y="841"/>
                </a:lnTo>
                <a:lnTo>
                  <a:pt x="6928" y="850"/>
                </a:lnTo>
                <a:lnTo>
                  <a:pt x="6975" y="809"/>
                </a:lnTo>
                <a:lnTo>
                  <a:pt x="6975" y="780"/>
                </a:lnTo>
                <a:lnTo>
                  <a:pt x="6959" y="738"/>
                </a:lnTo>
                <a:close/>
                <a:moveTo>
                  <a:pt x="16740" y="757"/>
                </a:moveTo>
                <a:lnTo>
                  <a:pt x="16754" y="789"/>
                </a:lnTo>
                <a:lnTo>
                  <a:pt x="16869" y="831"/>
                </a:lnTo>
                <a:lnTo>
                  <a:pt x="16942" y="841"/>
                </a:lnTo>
                <a:lnTo>
                  <a:pt x="16952" y="799"/>
                </a:lnTo>
                <a:lnTo>
                  <a:pt x="16827" y="770"/>
                </a:lnTo>
                <a:lnTo>
                  <a:pt x="16740" y="757"/>
                </a:lnTo>
                <a:close/>
                <a:moveTo>
                  <a:pt x="5793" y="873"/>
                </a:moveTo>
                <a:lnTo>
                  <a:pt x="5644" y="882"/>
                </a:lnTo>
                <a:lnTo>
                  <a:pt x="5644" y="953"/>
                </a:lnTo>
                <a:lnTo>
                  <a:pt x="5560" y="1027"/>
                </a:lnTo>
                <a:lnTo>
                  <a:pt x="5468" y="1107"/>
                </a:lnTo>
                <a:lnTo>
                  <a:pt x="5430" y="1149"/>
                </a:lnTo>
                <a:lnTo>
                  <a:pt x="5494" y="1210"/>
                </a:lnTo>
                <a:lnTo>
                  <a:pt x="5489" y="1251"/>
                </a:lnTo>
                <a:lnTo>
                  <a:pt x="5633" y="1200"/>
                </a:lnTo>
                <a:lnTo>
                  <a:pt x="5664" y="1149"/>
                </a:lnTo>
                <a:lnTo>
                  <a:pt x="5762" y="1078"/>
                </a:lnTo>
                <a:lnTo>
                  <a:pt x="5913" y="995"/>
                </a:lnTo>
                <a:lnTo>
                  <a:pt x="5981" y="975"/>
                </a:lnTo>
                <a:lnTo>
                  <a:pt x="5965" y="924"/>
                </a:lnTo>
                <a:lnTo>
                  <a:pt x="5939" y="892"/>
                </a:lnTo>
                <a:lnTo>
                  <a:pt x="5840" y="892"/>
                </a:lnTo>
                <a:lnTo>
                  <a:pt x="5793" y="873"/>
                </a:lnTo>
                <a:close/>
                <a:moveTo>
                  <a:pt x="6893" y="902"/>
                </a:moveTo>
                <a:lnTo>
                  <a:pt x="6836" y="934"/>
                </a:lnTo>
                <a:lnTo>
                  <a:pt x="6789" y="975"/>
                </a:lnTo>
                <a:lnTo>
                  <a:pt x="6763" y="1027"/>
                </a:lnTo>
                <a:lnTo>
                  <a:pt x="6742" y="1129"/>
                </a:lnTo>
                <a:lnTo>
                  <a:pt x="6789" y="1129"/>
                </a:lnTo>
                <a:lnTo>
                  <a:pt x="6872" y="1046"/>
                </a:lnTo>
                <a:lnTo>
                  <a:pt x="6933" y="1027"/>
                </a:lnTo>
                <a:lnTo>
                  <a:pt x="7043" y="934"/>
                </a:lnTo>
                <a:lnTo>
                  <a:pt x="6975" y="902"/>
                </a:lnTo>
                <a:lnTo>
                  <a:pt x="6893" y="902"/>
                </a:lnTo>
                <a:close/>
                <a:moveTo>
                  <a:pt x="6634" y="934"/>
                </a:moveTo>
                <a:lnTo>
                  <a:pt x="6556" y="985"/>
                </a:lnTo>
                <a:lnTo>
                  <a:pt x="6566" y="1056"/>
                </a:lnTo>
                <a:lnTo>
                  <a:pt x="6488" y="1046"/>
                </a:lnTo>
                <a:lnTo>
                  <a:pt x="6467" y="1078"/>
                </a:lnTo>
                <a:lnTo>
                  <a:pt x="6530" y="1158"/>
                </a:lnTo>
                <a:lnTo>
                  <a:pt x="6540" y="1210"/>
                </a:lnTo>
                <a:lnTo>
                  <a:pt x="6577" y="1210"/>
                </a:lnTo>
                <a:lnTo>
                  <a:pt x="6664" y="1168"/>
                </a:lnTo>
                <a:lnTo>
                  <a:pt x="6721" y="1078"/>
                </a:lnTo>
                <a:lnTo>
                  <a:pt x="6681" y="1027"/>
                </a:lnTo>
                <a:lnTo>
                  <a:pt x="6747" y="975"/>
                </a:lnTo>
                <a:lnTo>
                  <a:pt x="6752" y="943"/>
                </a:lnTo>
                <a:lnTo>
                  <a:pt x="6669" y="953"/>
                </a:lnTo>
                <a:lnTo>
                  <a:pt x="6634" y="934"/>
                </a:lnTo>
                <a:close/>
                <a:moveTo>
                  <a:pt x="7235" y="934"/>
                </a:moveTo>
                <a:lnTo>
                  <a:pt x="7115" y="963"/>
                </a:lnTo>
                <a:lnTo>
                  <a:pt x="7048" y="1004"/>
                </a:lnTo>
                <a:lnTo>
                  <a:pt x="6975" y="1107"/>
                </a:lnTo>
                <a:lnTo>
                  <a:pt x="6940" y="1219"/>
                </a:lnTo>
                <a:lnTo>
                  <a:pt x="6996" y="1219"/>
                </a:lnTo>
                <a:lnTo>
                  <a:pt x="6933" y="1271"/>
                </a:lnTo>
                <a:lnTo>
                  <a:pt x="6950" y="1312"/>
                </a:lnTo>
                <a:lnTo>
                  <a:pt x="7018" y="1335"/>
                </a:lnTo>
                <a:lnTo>
                  <a:pt x="7095" y="1364"/>
                </a:lnTo>
                <a:lnTo>
                  <a:pt x="7244" y="1386"/>
                </a:lnTo>
                <a:lnTo>
                  <a:pt x="7328" y="1373"/>
                </a:lnTo>
                <a:lnTo>
                  <a:pt x="7364" y="1344"/>
                </a:lnTo>
                <a:lnTo>
                  <a:pt x="7385" y="1373"/>
                </a:lnTo>
                <a:lnTo>
                  <a:pt x="7421" y="1386"/>
                </a:lnTo>
                <a:lnTo>
                  <a:pt x="7442" y="1457"/>
                </a:lnTo>
                <a:lnTo>
                  <a:pt x="7406" y="1489"/>
                </a:lnTo>
                <a:lnTo>
                  <a:pt x="7477" y="1527"/>
                </a:lnTo>
                <a:lnTo>
                  <a:pt x="7529" y="1579"/>
                </a:lnTo>
                <a:lnTo>
                  <a:pt x="7536" y="1620"/>
                </a:lnTo>
                <a:lnTo>
                  <a:pt x="7529" y="1672"/>
                </a:lnTo>
                <a:lnTo>
                  <a:pt x="7437" y="1784"/>
                </a:lnTo>
                <a:lnTo>
                  <a:pt x="7406" y="1848"/>
                </a:lnTo>
                <a:lnTo>
                  <a:pt x="7406" y="1887"/>
                </a:lnTo>
                <a:lnTo>
                  <a:pt x="7307" y="1899"/>
                </a:lnTo>
                <a:lnTo>
                  <a:pt x="7218" y="1909"/>
                </a:lnTo>
                <a:lnTo>
                  <a:pt x="7162" y="1989"/>
                </a:lnTo>
                <a:lnTo>
                  <a:pt x="7188" y="2031"/>
                </a:lnTo>
                <a:lnTo>
                  <a:pt x="7328" y="2012"/>
                </a:lnTo>
                <a:lnTo>
                  <a:pt x="7338" y="1980"/>
                </a:lnTo>
                <a:lnTo>
                  <a:pt x="7390" y="2041"/>
                </a:lnTo>
                <a:lnTo>
                  <a:pt x="7437" y="2105"/>
                </a:lnTo>
                <a:lnTo>
                  <a:pt x="7411" y="2134"/>
                </a:lnTo>
                <a:lnTo>
                  <a:pt x="7452" y="2195"/>
                </a:lnTo>
                <a:lnTo>
                  <a:pt x="7536" y="2268"/>
                </a:lnTo>
                <a:lnTo>
                  <a:pt x="7649" y="2320"/>
                </a:lnTo>
                <a:lnTo>
                  <a:pt x="7654" y="2268"/>
                </a:lnTo>
                <a:lnTo>
                  <a:pt x="7623" y="2195"/>
                </a:lnTo>
                <a:lnTo>
                  <a:pt x="7588" y="2092"/>
                </a:lnTo>
                <a:lnTo>
                  <a:pt x="7680" y="2185"/>
                </a:lnTo>
                <a:lnTo>
                  <a:pt x="7727" y="2227"/>
                </a:lnTo>
                <a:lnTo>
                  <a:pt x="7769" y="2134"/>
                </a:lnTo>
                <a:lnTo>
                  <a:pt x="7769" y="2012"/>
                </a:lnTo>
                <a:lnTo>
                  <a:pt x="7758" y="1980"/>
                </a:lnTo>
                <a:lnTo>
                  <a:pt x="7711" y="1928"/>
                </a:lnTo>
                <a:lnTo>
                  <a:pt x="7680" y="1858"/>
                </a:lnTo>
                <a:lnTo>
                  <a:pt x="7706" y="1797"/>
                </a:lnTo>
                <a:lnTo>
                  <a:pt x="7769" y="1774"/>
                </a:lnTo>
                <a:lnTo>
                  <a:pt x="7809" y="1887"/>
                </a:lnTo>
                <a:lnTo>
                  <a:pt x="7852" y="1938"/>
                </a:lnTo>
                <a:lnTo>
                  <a:pt x="7970" y="1806"/>
                </a:lnTo>
                <a:lnTo>
                  <a:pt x="8007" y="1723"/>
                </a:lnTo>
                <a:lnTo>
                  <a:pt x="7934" y="1713"/>
                </a:lnTo>
                <a:lnTo>
                  <a:pt x="7899" y="1611"/>
                </a:lnTo>
                <a:lnTo>
                  <a:pt x="7835" y="1579"/>
                </a:lnTo>
                <a:lnTo>
                  <a:pt x="7753" y="1508"/>
                </a:lnTo>
                <a:lnTo>
                  <a:pt x="7852" y="1447"/>
                </a:lnTo>
                <a:lnTo>
                  <a:pt x="7840" y="1344"/>
                </a:lnTo>
                <a:lnTo>
                  <a:pt x="7821" y="1303"/>
                </a:lnTo>
                <a:lnTo>
                  <a:pt x="7727" y="1251"/>
                </a:lnTo>
                <a:lnTo>
                  <a:pt x="7711" y="1181"/>
                </a:lnTo>
                <a:lnTo>
                  <a:pt x="7618" y="1210"/>
                </a:lnTo>
                <a:lnTo>
                  <a:pt x="7633" y="1158"/>
                </a:lnTo>
                <a:lnTo>
                  <a:pt x="7592" y="1107"/>
                </a:lnTo>
                <a:lnTo>
                  <a:pt x="7520" y="1046"/>
                </a:lnTo>
                <a:lnTo>
                  <a:pt x="7463" y="1097"/>
                </a:lnTo>
                <a:lnTo>
                  <a:pt x="7369" y="1129"/>
                </a:lnTo>
                <a:lnTo>
                  <a:pt x="7400" y="1056"/>
                </a:lnTo>
                <a:lnTo>
                  <a:pt x="7380" y="943"/>
                </a:lnTo>
                <a:lnTo>
                  <a:pt x="7251" y="985"/>
                </a:lnTo>
                <a:lnTo>
                  <a:pt x="7178" y="1078"/>
                </a:lnTo>
                <a:lnTo>
                  <a:pt x="7173" y="1004"/>
                </a:lnTo>
                <a:lnTo>
                  <a:pt x="7235" y="934"/>
                </a:lnTo>
                <a:close/>
                <a:moveTo>
                  <a:pt x="16698" y="934"/>
                </a:moveTo>
                <a:lnTo>
                  <a:pt x="16657" y="943"/>
                </a:lnTo>
                <a:lnTo>
                  <a:pt x="16646" y="985"/>
                </a:lnTo>
                <a:lnTo>
                  <a:pt x="16657" y="985"/>
                </a:lnTo>
                <a:lnTo>
                  <a:pt x="16749" y="1004"/>
                </a:lnTo>
                <a:lnTo>
                  <a:pt x="16817" y="1004"/>
                </a:lnTo>
                <a:lnTo>
                  <a:pt x="16787" y="975"/>
                </a:lnTo>
                <a:lnTo>
                  <a:pt x="16698" y="934"/>
                </a:lnTo>
                <a:close/>
                <a:moveTo>
                  <a:pt x="7437" y="943"/>
                </a:moveTo>
                <a:lnTo>
                  <a:pt x="7416" y="985"/>
                </a:lnTo>
                <a:lnTo>
                  <a:pt x="7442" y="1046"/>
                </a:lnTo>
                <a:lnTo>
                  <a:pt x="7452" y="1056"/>
                </a:lnTo>
                <a:lnTo>
                  <a:pt x="7503" y="1036"/>
                </a:lnTo>
                <a:lnTo>
                  <a:pt x="7546" y="1036"/>
                </a:lnTo>
                <a:lnTo>
                  <a:pt x="7592" y="1046"/>
                </a:lnTo>
                <a:lnTo>
                  <a:pt x="7597" y="1014"/>
                </a:lnTo>
                <a:lnTo>
                  <a:pt x="7550" y="953"/>
                </a:lnTo>
                <a:lnTo>
                  <a:pt x="7458" y="943"/>
                </a:lnTo>
                <a:lnTo>
                  <a:pt x="7437" y="943"/>
                </a:lnTo>
                <a:close/>
                <a:moveTo>
                  <a:pt x="6358" y="953"/>
                </a:moveTo>
                <a:lnTo>
                  <a:pt x="6337" y="975"/>
                </a:lnTo>
                <a:lnTo>
                  <a:pt x="6358" y="1046"/>
                </a:lnTo>
                <a:lnTo>
                  <a:pt x="6436" y="975"/>
                </a:lnTo>
                <a:lnTo>
                  <a:pt x="6415" y="953"/>
                </a:lnTo>
                <a:lnTo>
                  <a:pt x="6358" y="953"/>
                </a:lnTo>
                <a:close/>
                <a:moveTo>
                  <a:pt x="5981" y="985"/>
                </a:moveTo>
                <a:lnTo>
                  <a:pt x="5830" y="1056"/>
                </a:lnTo>
                <a:lnTo>
                  <a:pt x="5774" y="1097"/>
                </a:lnTo>
                <a:lnTo>
                  <a:pt x="5689" y="1181"/>
                </a:lnTo>
                <a:lnTo>
                  <a:pt x="5748" y="1210"/>
                </a:lnTo>
                <a:lnTo>
                  <a:pt x="5814" y="1210"/>
                </a:lnTo>
                <a:lnTo>
                  <a:pt x="5689" y="1251"/>
                </a:lnTo>
                <a:lnTo>
                  <a:pt x="5689" y="1293"/>
                </a:lnTo>
                <a:lnTo>
                  <a:pt x="5753" y="1303"/>
                </a:lnTo>
                <a:lnTo>
                  <a:pt x="5851" y="1293"/>
                </a:lnTo>
                <a:lnTo>
                  <a:pt x="5918" y="1312"/>
                </a:lnTo>
                <a:lnTo>
                  <a:pt x="5851" y="1335"/>
                </a:lnTo>
                <a:lnTo>
                  <a:pt x="5793" y="1335"/>
                </a:lnTo>
                <a:lnTo>
                  <a:pt x="5715" y="1354"/>
                </a:lnTo>
                <a:lnTo>
                  <a:pt x="5680" y="1364"/>
                </a:lnTo>
                <a:lnTo>
                  <a:pt x="5685" y="1457"/>
                </a:lnTo>
                <a:lnTo>
                  <a:pt x="5732" y="1437"/>
                </a:lnTo>
                <a:lnTo>
                  <a:pt x="5779" y="1466"/>
                </a:lnTo>
                <a:lnTo>
                  <a:pt x="5774" y="1527"/>
                </a:lnTo>
                <a:lnTo>
                  <a:pt x="5835" y="1518"/>
                </a:lnTo>
                <a:lnTo>
                  <a:pt x="5975" y="1498"/>
                </a:lnTo>
                <a:lnTo>
                  <a:pt x="6078" y="1457"/>
                </a:lnTo>
                <a:lnTo>
                  <a:pt x="6136" y="1457"/>
                </a:lnTo>
                <a:lnTo>
                  <a:pt x="6193" y="1489"/>
                </a:lnTo>
                <a:lnTo>
                  <a:pt x="6266" y="1498"/>
                </a:lnTo>
                <a:lnTo>
                  <a:pt x="6302" y="1457"/>
                </a:lnTo>
                <a:lnTo>
                  <a:pt x="6292" y="1415"/>
                </a:lnTo>
                <a:lnTo>
                  <a:pt x="6370" y="1405"/>
                </a:lnTo>
                <a:lnTo>
                  <a:pt x="6396" y="1354"/>
                </a:lnTo>
                <a:lnTo>
                  <a:pt x="6344" y="1303"/>
                </a:lnTo>
                <a:lnTo>
                  <a:pt x="6297" y="1242"/>
                </a:lnTo>
                <a:lnTo>
                  <a:pt x="6323" y="1168"/>
                </a:lnTo>
                <a:lnTo>
                  <a:pt x="6354" y="1056"/>
                </a:lnTo>
                <a:lnTo>
                  <a:pt x="6332" y="1014"/>
                </a:lnTo>
                <a:lnTo>
                  <a:pt x="6297" y="995"/>
                </a:lnTo>
                <a:lnTo>
                  <a:pt x="6255" y="1014"/>
                </a:lnTo>
                <a:lnTo>
                  <a:pt x="6224" y="1129"/>
                </a:lnTo>
                <a:lnTo>
                  <a:pt x="6177" y="1168"/>
                </a:lnTo>
                <a:lnTo>
                  <a:pt x="6198" y="1065"/>
                </a:lnTo>
                <a:lnTo>
                  <a:pt x="6182" y="1027"/>
                </a:lnTo>
                <a:lnTo>
                  <a:pt x="6104" y="1088"/>
                </a:lnTo>
                <a:lnTo>
                  <a:pt x="6073" y="1027"/>
                </a:lnTo>
                <a:lnTo>
                  <a:pt x="5960" y="1065"/>
                </a:lnTo>
                <a:lnTo>
                  <a:pt x="6012" y="1014"/>
                </a:lnTo>
                <a:lnTo>
                  <a:pt x="5981" y="985"/>
                </a:lnTo>
                <a:close/>
                <a:moveTo>
                  <a:pt x="6747" y="1139"/>
                </a:moveTo>
                <a:lnTo>
                  <a:pt x="6655" y="1219"/>
                </a:lnTo>
                <a:lnTo>
                  <a:pt x="6596" y="1344"/>
                </a:lnTo>
                <a:lnTo>
                  <a:pt x="6629" y="1396"/>
                </a:lnTo>
                <a:lnTo>
                  <a:pt x="6643" y="1466"/>
                </a:lnTo>
                <a:lnTo>
                  <a:pt x="6577" y="1579"/>
                </a:lnTo>
                <a:lnTo>
                  <a:pt x="6540" y="1579"/>
                </a:lnTo>
                <a:lnTo>
                  <a:pt x="6478" y="1672"/>
                </a:lnTo>
                <a:lnTo>
                  <a:pt x="6519" y="1559"/>
                </a:lnTo>
                <a:lnTo>
                  <a:pt x="6467" y="1518"/>
                </a:lnTo>
                <a:lnTo>
                  <a:pt x="6422" y="1540"/>
                </a:lnTo>
                <a:lnTo>
                  <a:pt x="6396" y="1611"/>
                </a:lnTo>
                <a:lnTo>
                  <a:pt x="6332" y="1611"/>
                </a:lnTo>
                <a:lnTo>
                  <a:pt x="6255" y="1630"/>
                </a:lnTo>
                <a:lnTo>
                  <a:pt x="6198" y="1579"/>
                </a:lnTo>
                <a:lnTo>
                  <a:pt x="6146" y="1591"/>
                </a:lnTo>
                <a:lnTo>
                  <a:pt x="6125" y="1518"/>
                </a:lnTo>
                <a:lnTo>
                  <a:pt x="6104" y="1498"/>
                </a:lnTo>
                <a:lnTo>
                  <a:pt x="6064" y="1508"/>
                </a:lnTo>
                <a:lnTo>
                  <a:pt x="6007" y="1508"/>
                </a:lnTo>
                <a:lnTo>
                  <a:pt x="5960" y="1550"/>
                </a:lnTo>
                <a:lnTo>
                  <a:pt x="5981" y="1601"/>
                </a:lnTo>
                <a:lnTo>
                  <a:pt x="5908" y="1662"/>
                </a:lnTo>
                <a:lnTo>
                  <a:pt x="5892" y="1591"/>
                </a:lnTo>
                <a:lnTo>
                  <a:pt x="5845" y="1611"/>
                </a:lnTo>
                <a:lnTo>
                  <a:pt x="5715" y="1620"/>
                </a:lnTo>
                <a:lnTo>
                  <a:pt x="5649" y="1601"/>
                </a:lnTo>
                <a:lnTo>
                  <a:pt x="5736" y="1540"/>
                </a:lnTo>
                <a:lnTo>
                  <a:pt x="5711" y="1489"/>
                </a:lnTo>
                <a:lnTo>
                  <a:pt x="5659" y="1489"/>
                </a:lnTo>
                <a:lnTo>
                  <a:pt x="5612" y="1466"/>
                </a:lnTo>
                <a:lnTo>
                  <a:pt x="5529" y="1425"/>
                </a:lnTo>
                <a:lnTo>
                  <a:pt x="5489" y="1386"/>
                </a:lnTo>
                <a:lnTo>
                  <a:pt x="5442" y="1373"/>
                </a:lnTo>
                <a:lnTo>
                  <a:pt x="5404" y="1405"/>
                </a:lnTo>
                <a:lnTo>
                  <a:pt x="5338" y="1425"/>
                </a:lnTo>
                <a:lnTo>
                  <a:pt x="5385" y="1344"/>
                </a:lnTo>
                <a:lnTo>
                  <a:pt x="5281" y="1415"/>
                </a:lnTo>
                <a:lnTo>
                  <a:pt x="5265" y="1312"/>
                </a:lnTo>
                <a:lnTo>
                  <a:pt x="5244" y="1303"/>
                </a:lnTo>
                <a:lnTo>
                  <a:pt x="5204" y="1354"/>
                </a:lnTo>
                <a:lnTo>
                  <a:pt x="5152" y="1386"/>
                </a:lnTo>
                <a:lnTo>
                  <a:pt x="5152" y="1335"/>
                </a:lnTo>
                <a:lnTo>
                  <a:pt x="5063" y="1364"/>
                </a:lnTo>
                <a:lnTo>
                  <a:pt x="4970" y="1415"/>
                </a:lnTo>
                <a:lnTo>
                  <a:pt x="4912" y="1405"/>
                </a:lnTo>
                <a:lnTo>
                  <a:pt x="4834" y="1437"/>
                </a:lnTo>
                <a:lnTo>
                  <a:pt x="4768" y="1489"/>
                </a:lnTo>
                <a:lnTo>
                  <a:pt x="4731" y="1476"/>
                </a:lnTo>
                <a:lnTo>
                  <a:pt x="4695" y="1415"/>
                </a:lnTo>
                <a:lnTo>
                  <a:pt x="4627" y="1396"/>
                </a:lnTo>
                <a:lnTo>
                  <a:pt x="4591" y="1373"/>
                </a:lnTo>
                <a:lnTo>
                  <a:pt x="4549" y="1344"/>
                </a:lnTo>
                <a:lnTo>
                  <a:pt x="4478" y="1354"/>
                </a:lnTo>
                <a:lnTo>
                  <a:pt x="4452" y="1344"/>
                </a:lnTo>
                <a:lnTo>
                  <a:pt x="4379" y="1335"/>
                </a:lnTo>
                <a:lnTo>
                  <a:pt x="4311" y="1303"/>
                </a:lnTo>
                <a:lnTo>
                  <a:pt x="4259" y="1312"/>
                </a:lnTo>
                <a:lnTo>
                  <a:pt x="4208" y="1293"/>
                </a:lnTo>
                <a:lnTo>
                  <a:pt x="4229" y="1261"/>
                </a:lnTo>
                <a:lnTo>
                  <a:pt x="4161" y="1261"/>
                </a:lnTo>
                <a:lnTo>
                  <a:pt x="4125" y="1283"/>
                </a:lnTo>
                <a:lnTo>
                  <a:pt x="4130" y="1232"/>
                </a:lnTo>
                <a:lnTo>
                  <a:pt x="4083" y="1200"/>
                </a:lnTo>
                <a:lnTo>
                  <a:pt x="3970" y="1261"/>
                </a:lnTo>
                <a:lnTo>
                  <a:pt x="3939" y="1261"/>
                </a:lnTo>
                <a:lnTo>
                  <a:pt x="3819" y="1303"/>
                </a:lnTo>
                <a:lnTo>
                  <a:pt x="3767" y="1322"/>
                </a:lnTo>
                <a:lnTo>
                  <a:pt x="3680" y="1373"/>
                </a:lnTo>
                <a:lnTo>
                  <a:pt x="3628" y="1425"/>
                </a:lnTo>
                <a:lnTo>
                  <a:pt x="3534" y="1476"/>
                </a:lnTo>
                <a:lnTo>
                  <a:pt x="3456" y="1489"/>
                </a:lnTo>
                <a:lnTo>
                  <a:pt x="3390" y="1550"/>
                </a:lnTo>
                <a:lnTo>
                  <a:pt x="3420" y="1579"/>
                </a:lnTo>
                <a:lnTo>
                  <a:pt x="3430" y="1630"/>
                </a:lnTo>
                <a:lnTo>
                  <a:pt x="3420" y="1694"/>
                </a:lnTo>
                <a:lnTo>
                  <a:pt x="3446" y="1733"/>
                </a:lnTo>
                <a:lnTo>
                  <a:pt x="3430" y="1806"/>
                </a:lnTo>
                <a:lnTo>
                  <a:pt x="3331" y="1816"/>
                </a:lnTo>
                <a:lnTo>
                  <a:pt x="3378" y="1755"/>
                </a:lnTo>
                <a:lnTo>
                  <a:pt x="3343" y="1755"/>
                </a:lnTo>
                <a:lnTo>
                  <a:pt x="3202" y="1816"/>
                </a:lnTo>
                <a:lnTo>
                  <a:pt x="3105" y="1858"/>
                </a:lnTo>
                <a:lnTo>
                  <a:pt x="3114" y="1928"/>
                </a:lnTo>
                <a:lnTo>
                  <a:pt x="3098" y="1980"/>
                </a:lnTo>
                <a:lnTo>
                  <a:pt x="3150" y="2012"/>
                </a:lnTo>
                <a:lnTo>
                  <a:pt x="3223" y="1989"/>
                </a:lnTo>
                <a:lnTo>
                  <a:pt x="3244" y="2021"/>
                </a:lnTo>
                <a:lnTo>
                  <a:pt x="3275" y="1989"/>
                </a:lnTo>
                <a:lnTo>
                  <a:pt x="3338" y="1970"/>
                </a:lnTo>
                <a:lnTo>
                  <a:pt x="3369" y="1970"/>
                </a:lnTo>
                <a:lnTo>
                  <a:pt x="3306" y="2012"/>
                </a:lnTo>
                <a:lnTo>
                  <a:pt x="3317" y="2031"/>
                </a:lnTo>
                <a:lnTo>
                  <a:pt x="3291" y="2092"/>
                </a:lnTo>
                <a:lnTo>
                  <a:pt x="3228" y="2124"/>
                </a:lnTo>
                <a:lnTo>
                  <a:pt x="3202" y="2114"/>
                </a:lnTo>
                <a:lnTo>
                  <a:pt x="3131" y="2175"/>
                </a:lnTo>
                <a:lnTo>
                  <a:pt x="3110" y="2156"/>
                </a:lnTo>
                <a:lnTo>
                  <a:pt x="3063" y="2166"/>
                </a:lnTo>
                <a:lnTo>
                  <a:pt x="3006" y="2227"/>
                </a:lnTo>
                <a:lnTo>
                  <a:pt x="2923" y="2297"/>
                </a:lnTo>
                <a:lnTo>
                  <a:pt x="2860" y="2371"/>
                </a:lnTo>
                <a:lnTo>
                  <a:pt x="2865" y="2422"/>
                </a:lnTo>
                <a:lnTo>
                  <a:pt x="2825" y="2493"/>
                </a:lnTo>
                <a:lnTo>
                  <a:pt x="2839" y="2525"/>
                </a:lnTo>
                <a:lnTo>
                  <a:pt x="2846" y="2576"/>
                </a:lnTo>
                <a:lnTo>
                  <a:pt x="2923" y="2554"/>
                </a:lnTo>
                <a:lnTo>
                  <a:pt x="2928" y="2596"/>
                </a:lnTo>
                <a:lnTo>
                  <a:pt x="2891" y="2647"/>
                </a:lnTo>
                <a:lnTo>
                  <a:pt x="2850" y="2721"/>
                </a:lnTo>
                <a:lnTo>
                  <a:pt x="2881" y="2721"/>
                </a:lnTo>
                <a:lnTo>
                  <a:pt x="2959" y="2670"/>
                </a:lnTo>
                <a:lnTo>
                  <a:pt x="2938" y="2730"/>
                </a:lnTo>
                <a:lnTo>
                  <a:pt x="2980" y="2689"/>
                </a:lnTo>
                <a:lnTo>
                  <a:pt x="2975" y="2750"/>
                </a:lnTo>
                <a:lnTo>
                  <a:pt x="3027" y="2708"/>
                </a:lnTo>
                <a:lnTo>
                  <a:pt x="3032" y="2730"/>
                </a:lnTo>
                <a:lnTo>
                  <a:pt x="3110" y="2689"/>
                </a:lnTo>
                <a:lnTo>
                  <a:pt x="3042" y="2759"/>
                </a:lnTo>
                <a:lnTo>
                  <a:pt x="2980" y="2862"/>
                </a:lnTo>
                <a:lnTo>
                  <a:pt x="2917" y="2904"/>
                </a:lnTo>
                <a:lnTo>
                  <a:pt x="2891" y="2926"/>
                </a:lnTo>
                <a:lnTo>
                  <a:pt x="2782" y="3006"/>
                </a:lnTo>
                <a:lnTo>
                  <a:pt x="2731" y="3058"/>
                </a:lnTo>
                <a:lnTo>
                  <a:pt x="2658" y="3067"/>
                </a:lnTo>
                <a:lnTo>
                  <a:pt x="2570" y="3141"/>
                </a:lnTo>
                <a:lnTo>
                  <a:pt x="2497" y="3183"/>
                </a:lnTo>
                <a:lnTo>
                  <a:pt x="2410" y="3244"/>
                </a:lnTo>
                <a:lnTo>
                  <a:pt x="2405" y="3263"/>
                </a:lnTo>
                <a:lnTo>
                  <a:pt x="2514" y="3221"/>
                </a:lnTo>
                <a:lnTo>
                  <a:pt x="2580" y="3183"/>
                </a:lnTo>
                <a:lnTo>
                  <a:pt x="2653" y="3141"/>
                </a:lnTo>
                <a:lnTo>
                  <a:pt x="2721" y="3099"/>
                </a:lnTo>
                <a:lnTo>
                  <a:pt x="2747" y="3109"/>
                </a:lnTo>
                <a:lnTo>
                  <a:pt x="2834" y="3058"/>
                </a:lnTo>
                <a:lnTo>
                  <a:pt x="2886" y="2997"/>
                </a:lnTo>
                <a:lnTo>
                  <a:pt x="2995" y="2936"/>
                </a:lnTo>
                <a:lnTo>
                  <a:pt x="3042" y="2875"/>
                </a:lnTo>
                <a:lnTo>
                  <a:pt x="3110" y="2843"/>
                </a:lnTo>
                <a:lnTo>
                  <a:pt x="3192" y="2782"/>
                </a:lnTo>
                <a:lnTo>
                  <a:pt x="3291" y="2698"/>
                </a:lnTo>
                <a:lnTo>
                  <a:pt x="3286" y="2637"/>
                </a:lnTo>
                <a:lnTo>
                  <a:pt x="3409" y="2544"/>
                </a:lnTo>
                <a:lnTo>
                  <a:pt x="3487" y="2464"/>
                </a:lnTo>
                <a:lnTo>
                  <a:pt x="3586" y="2390"/>
                </a:lnTo>
                <a:lnTo>
                  <a:pt x="3581" y="2422"/>
                </a:lnTo>
                <a:lnTo>
                  <a:pt x="3508" y="2464"/>
                </a:lnTo>
                <a:lnTo>
                  <a:pt x="3420" y="2586"/>
                </a:lnTo>
                <a:lnTo>
                  <a:pt x="3383" y="2657"/>
                </a:lnTo>
                <a:lnTo>
                  <a:pt x="3456" y="2637"/>
                </a:lnTo>
                <a:lnTo>
                  <a:pt x="3519" y="2586"/>
                </a:lnTo>
                <a:lnTo>
                  <a:pt x="3591" y="2567"/>
                </a:lnTo>
                <a:lnTo>
                  <a:pt x="3623" y="2554"/>
                </a:lnTo>
                <a:lnTo>
                  <a:pt x="3659" y="2474"/>
                </a:lnTo>
                <a:lnTo>
                  <a:pt x="3727" y="2442"/>
                </a:lnTo>
                <a:lnTo>
                  <a:pt x="3757" y="2493"/>
                </a:lnTo>
                <a:lnTo>
                  <a:pt x="3819" y="2554"/>
                </a:lnTo>
                <a:lnTo>
                  <a:pt x="3892" y="2544"/>
                </a:lnTo>
                <a:lnTo>
                  <a:pt x="3953" y="2586"/>
                </a:lnTo>
                <a:lnTo>
                  <a:pt x="3991" y="2605"/>
                </a:lnTo>
                <a:lnTo>
                  <a:pt x="4026" y="2740"/>
                </a:lnTo>
                <a:lnTo>
                  <a:pt x="4063" y="2782"/>
                </a:lnTo>
                <a:lnTo>
                  <a:pt x="4141" y="2782"/>
                </a:lnTo>
                <a:lnTo>
                  <a:pt x="4187" y="2791"/>
                </a:lnTo>
                <a:lnTo>
                  <a:pt x="4156" y="2904"/>
                </a:lnTo>
                <a:lnTo>
                  <a:pt x="4172" y="3006"/>
                </a:lnTo>
                <a:lnTo>
                  <a:pt x="4141" y="3119"/>
                </a:lnTo>
                <a:lnTo>
                  <a:pt x="4167" y="3160"/>
                </a:lnTo>
                <a:lnTo>
                  <a:pt x="4172" y="3212"/>
                </a:lnTo>
                <a:lnTo>
                  <a:pt x="4146" y="3273"/>
                </a:lnTo>
                <a:lnTo>
                  <a:pt x="4167" y="3375"/>
                </a:lnTo>
                <a:lnTo>
                  <a:pt x="4135" y="3478"/>
                </a:lnTo>
                <a:lnTo>
                  <a:pt x="4177" y="3529"/>
                </a:lnTo>
                <a:lnTo>
                  <a:pt x="4141" y="3613"/>
                </a:lnTo>
                <a:lnTo>
                  <a:pt x="4125" y="3725"/>
                </a:lnTo>
                <a:lnTo>
                  <a:pt x="4203" y="3786"/>
                </a:lnTo>
                <a:lnTo>
                  <a:pt x="4219" y="3837"/>
                </a:lnTo>
                <a:lnTo>
                  <a:pt x="4276" y="3972"/>
                </a:lnTo>
                <a:lnTo>
                  <a:pt x="4285" y="3972"/>
                </a:lnTo>
                <a:lnTo>
                  <a:pt x="4264" y="4075"/>
                </a:lnTo>
                <a:lnTo>
                  <a:pt x="4238" y="4187"/>
                </a:lnTo>
                <a:lnTo>
                  <a:pt x="4219" y="4219"/>
                </a:lnTo>
                <a:lnTo>
                  <a:pt x="4229" y="4094"/>
                </a:lnTo>
                <a:lnTo>
                  <a:pt x="4167" y="4056"/>
                </a:lnTo>
                <a:lnTo>
                  <a:pt x="4151" y="4075"/>
                </a:lnTo>
                <a:lnTo>
                  <a:pt x="4146" y="4136"/>
                </a:lnTo>
                <a:lnTo>
                  <a:pt x="4125" y="4248"/>
                </a:lnTo>
                <a:lnTo>
                  <a:pt x="4078" y="4434"/>
                </a:lnTo>
                <a:lnTo>
                  <a:pt x="3995" y="4681"/>
                </a:lnTo>
                <a:lnTo>
                  <a:pt x="3934" y="4803"/>
                </a:lnTo>
                <a:lnTo>
                  <a:pt x="3923" y="4906"/>
                </a:lnTo>
                <a:lnTo>
                  <a:pt x="3892" y="5018"/>
                </a:lnTo>
                <a:lnTo>
                  <a:pt x="3850" y="5134"/>
                </a:lnTo>
                <a:lnTo>
                  <a:pt x="3861" y="5204"/>
                </a:lnTo>
                <a:lnTo>
                  <a:pt x="3845" y="5317"/>
                </a:lnTo>
                <a:lnTo>
                  <a:pt x="3861" y="5429"/>
                </a:lnTo>
                <a:lnTo>
                  <a:pt x="3871" y="5471"/>
                </a:lnTo>
                <a:lnTo>
                  <a:pt x="3866" y="5512"/>
                </a:lnTo>
                <a:lnTo>
                  <a:pt x="3871" y="5698"/>
                </a:lnTo>
                <a:lnTo>
                  <a:pt x="3897" y="5830"/>
                </a:lnTo>
                <a:lnTo>
                  <a:pt x="3887" y="5904"/>
                </a:lnTo>
                <a:lnTo>
                  <a:pt x="3897" y="5933"/>
                </a:lnTo>
                <a:lnTo>
                  <a:pt x="3948" y="5942"/>
                </a:lnTo>
                <a:lnTo>
                  <a:pt x="3960" y="5984"/>
                </a:lnTo>
                <a:lnTo>
                  <a:pt x="3991" y="5984"/>
                </a:lnTo>
                <a:lnTo>
                  <a:pt x="3991" y="6026"/>
                </a:lnTo>
                <a:lnTo>
                  <a:pt x="4012" y="6045"/>
                </a:lnTo>
                <a:lnTo>
                  <a:pt x="4038" y="6119"/>
                </a:lnTo>
                <a:lnTo>
                  <a:pt x="4031" y="6189"/>
                </a:lnTo>
                <a:lnTo>
                  <a:pt x="4038" y="6314"/>
                </a:lnTo>
                <a:lnTo>
                  <a:pt x="4042" y="6417"/>
                </a:lnTo>
                <a:lnTo>
                  <a:pt x="4052" y="6507"/>
                </a:lnTo>
                <a:lnTo>
                  <a:pt x="4057" y="6590"/>
                </a:lnTo>
                <a:lnTo>
                  <a:pt x="4089" y="6632"/>
                </a:lnTo>
                <a:lnTo>
                  <a:pt x="4120" y="6735"/>
                </a:lnTo>
                <a:lnTo>
                  <a:pt x="4109" y="6796"/>
                </a:lnTo>
                <a:lnTo>
                  <a:pt x="4078" y="6847"/>
                </a:lnTo>
                <a:lnTo>
                  <a:pt x="4057" y="6837"/>
                </a:lnTo>
                <a:lnTo>
                  <a:pt x="4052" y="6847"/>
                </a:lnTo>
                <a:lnTo>
                  <a:pt x="4073" y="6918"/>
                </a:lnTo>
                <a:lnTo>
                  <a:pt x="4104" y="6959"/>
                </a:lnTo>
                <a:lnTo>
                  <a:pt x="4115" y="6991"/>
                </a:lnTo>
                <a:lnTo>
                  <a:pt x="4125" y="6969"/>
                </a:lnTo>
                <a:lnTo>
                  <a:pt x="4161" y="7033"/>
                </a:lnTo>
                <a:lnTo>
                  <a:pt x="4182" y="7072"/>
                </a:lnTo>
                <a:lnTo>
                  <a:pt x="4182" y="7155"/>
                </a:lnTo>
                <a:lnTo>
                  <a:pt x="4172" y="7248"/>
                </a:lnTo>
                <a:lnTo>
                  <a:pt x="4198" y="7290"/>
                </a:lnTo>
                <a:lnTo>
                  <a:pt x="4234" y="7351"/>
                </a:lnTo>
                <a:lnTo>
                  <a:pt x="4264" y="7431"/>
                </a:lnTo>
                <a:lnTo>
                  <a:pt x="4276" y="7514"/>
                </a:lnTo>
                <a:lnTo>
                  <a:pt x="4285" y="7514"/>
                </a:lnTo>
                <a:lnTo>
                  <a:pt x="4311" y="7463"/>
                </a:lnTo>
                <a:lnTo>
                  <a:pt x="4316" y="7444"/>
                </a:lnTo>
                <a:lnTo>
                  <a:pt x="4302" y="7380"/>
                </a:lnTo>
                <a:lnTo>
                  <a:pt x="4285" y="7319"/>
                </a:lnTo>
                <a:lnTo>
                  <a:pt x="4255" y="7309"/>
                </a:lnTo>
                <a:lnTo>
                  <a:pt x="4259" y="7239"/>
                </a:lnTo>
                <a:lnTo>
                  <a:pt x="4250" y="7174"/>
                </a:lnTo>
                <a:lnTo>
                  <a:pt x="4238" y="7113"/>
                </a:lnTo>
                <a:lnTo>
                  <a:pt x="4234" y="6991"/>
                </a:lnTo>
                <a:lnTo>
                  <a:pt x="4208" y="6918"/>
                </a:lnTo>
                <a:lnTo>
                  <a:pt x="4198" y="6866"/>
                </a:lnTo>
                <a:lnTo>
                  <a:pt x="4187" y="6837"/>
                </a:lnTo>
                <a:lnTo>
                  <a:pt x="4187" y="6744"/>
                </a:lnTo>
                <a:lnTo>
                  <a:pt x="4177" y="6754"/>
                </a:lnTo>
                <a:lnTo>
                  <a:pt x="4177" y="6703"/>
                </a:lnTo>
                <a:lnTo>
                  <a:pt x="4167" y="6693"/>
                </a:lnTo>
                <a:lnTo>
                  <a:pt x="4161" y="6661"/>
                </a:lnTo>
                <a:lnTo>
                  <a:pt x="4130" y="6571"/>
                </a:lnTo>
                <a:lnTo>
                  <a:pt x="4120" y="6507"/>
                </a:lnTo>
                <a:lnTo>
                  <a:pt x="4130" y="6404"/>
                </a:lnTo>
                <a:lnTo>
                  <a:pt x="4130" y="6343"/>
                </a:lnTo>
                <a:lnTo>
                  <a:pt x="4151" y="6292"/>
                </a:lnTo>
                <a:lnTo>
                  <a:pt x="4177" y="6324"/>
                </a:lnTo>
                <a:lnTo>
                  <a:pt x="4198" y="6324"/>
                </a:lnTo>
                <a:lnTo>
                  <a:pt x="4234" y="6375"/>
                </a:lnTo>
                <a:lnTo>
                  <a:pt x="4224" y="6427"/>
                </a:lnTo>
                <a:lnTo>
                  <a:pt x="4229" y="6529"/>
                </a:lnTo>
                <a:lnTo>
                  <a:pt x="4245" y="6632"/>
                </a:lnTo>
                <a:lnTo>
                  <a:pt x="4238" y="6674"/>
                </a:lnTo>
                <a:lnTo>
                  <a:pt x="4259" y="6744"/>
                </a:lnTo>
                <a:lnTo>
                  <a:pt x="4280" y="6815"/>
                </a:lnTo>
                <a:lnTo>
                  <a:pt x="4311" y="6828"/>
                </a:lnTo>
                <a:lnTo>
                  <a:pt x="4316" y="6918"/>
                </a:lnTo>
                <a:lnTo>
                  <a:pt x="4342" y="6991"/>
                </a:lnTo>
                <a:lnTo>
                  <a:pt x="4368" y="7020"/>
                </a:lnTo>
                <a:lnTo>
                  <a:pt x="4349" y="7104"/>
                </a:lnTo>
                <a:lnTo>
                  <a:pt x="4353" y="7136"/>
                </a:lnTo>
                <a:lnTo>
                  <a:pt x="4400" y="7197"/>
                </a:lnTo>
                <a:lnTo>
                  <a:pt x="4420" y="7277"/>
                </a:lnTo>
                <a:lnTo>
                  <a:pt x="4472" y="7380"/>
                </a:lnTo>
                <a:lnTo>
                  <a:pt x="4509" y="7514"/>
                </a:lnTo>
                <a:lnTo>
                  <a:pt x="4523" y="7585"/>
                </a:lnTo>
                <a:lnTo>
                  <a:pt x="4523" y="7636"/>
                </a:lnTo>
                <a:lnTo>
                  <a:pt x="4540" y="7701"/>
                </a:lnTo>
                <a:lnTo>
                  <a:pt x="4535" y="7752"/>
                </a:lnTo>
                <a:lnTo>
                  <a:pt x="4519" y="7781"/>
                </a:lnTo>
                <a:lnTo>
                  <a:pt x="4523" y="7822"/>
                </a:lnTo>
                <a:lnTo>
                  <a:pt x="4504" y="7832"/>
                </a:lnTo>
                <a:lnTo>
                  <a:pt x="4509" y="7906"/>
                </a:lnTo>
                <a:lnTo>
                  <a:pt x="4535" y="7986"/>
                </a:lnTo>
                <a:lnTo>
                  <a:pt x="4591" y="8070"/>
                </a:lnTo>
                <a:lnTo>
                  <a:pt x="4612" y="8130"/>
                </a:lnTo>
                <a:lnTo>
                  <a:pt x="4669" y="8172"/>
                </a:lnTo>
                <a:lnTo>
                  <a:pt x="4700" y="8182"/>
                </a:lnTo>
                <a:lnTo>
                  <a:pt x="4716" y="8214"/>
                </a:lnTo>
                <a:lnTo>
                  <a:pt x="4757" y="8284"/>
                </a:lnTo>
                <a:lnTo>
                  <a:pt x="4825" y="8345"/>
                </a:lnTo>
                <a:lnTo>
                  <a:pt x="4867" y="8368"/>
                </a:lnTo>
                <a:lnTo>
                  <a:pt x="4919" y="8429"/>
                </a:lnTo>
                <a:lnTo>
                  <a:pt x="4964" y="8448"/>
                </a:lnTo>
                <a:lnTo>
                  <a:pt x="5001" y="8490"/>
                </a:lnTo>
                <a:lnTo>
                  <a:pt x="5032" y="8480"/>
                </a:lnTo>
                <a:lnTo>
                  <a:pt x="5084" y="8429"/>
                </a:lnTo>
                <a:lnTo>
                  <a:pt x="5119" y="8419"/>
                </a:lnTo>
                <a:lnTo>
                  <a:pt x="5166" y="8448"/>
                </a:lnTo>
                <a:lnTo>
                  <a:pt x="5192" y="8490"/>
                </a:lnTo>
                <a:lnTo>
                  <a:pt x="5255" y="8644"/>
                </a:lnTo>
                <a:lnTo>
                  <a:pt x="5286" y="8695"/>
                </a:lnTo>
                <a:lnTo>
                  <a:pt x="5312" y="8727"/>
                </a:lnTo>
                <a:lnTo>
                  <a:pt x="5348" y="8727"/>
                </a:lnTo>
                <a:lnTo>
                  <a:pt x="5379" y="8747"/>
                </a:lnTo>
                <a:lnTo>
                  <a:pt x="5395" y="8779"/>
                </a:lnTo>
                <a:lnTo>
                  <a:pt x="5426" y="8788"/>
                </a:lnTo>
                <a:lnTo>
                  <a:pt x="5451" y="8817"/>
                </a:lnTo>
                <a:lnTo>
                  <a:pt x="5472" y="8830"/>
                </a:lnTo>
                <a:lnTo>
                  <a:pt x="5503" y="8830"/>
                </a:lnTo>
                <a:lnTo>
                  <a:pt x="5515" y="8798"/>
                </a:lnTo>
                <a:lnTo>
                  <a:pt x="5529" y="8807"/>
                </a:lnTo>
                <a:lnTo>
                  <a:pt x="5540" y="8849"/>
                </a:lnTo>
                <a:lnTo>
                  <a:pt x="5534" y="8859"/>
                </a:lnTo>
                <a:lnTo>
                  <a:pt x="5524" y="8840"/>
                </a:lnTo>
                <a:lnTo>
                  <a:pt x="5519" y="8859"/>
                </a:lnTo>
                <a:lnTo>
                  <a:pt x="5545" y="8920"/>
                </a:lnTo>
                <a:lnTo>
                  <a:pt x="5571" y="8961"/>
                </a:lnTo>
                <a:lnTo>
                  <a:pt x="5581" y="9013"/>
                </a:lnTo>
                <a:lnTo>
                  <a:pt x="5607" y="9064"/>
                </a:lnTo>
                <a:lnTo>
                  <a:pt x="5628" y="9106"/>
                </a:lnTo>
                <a:lnTo>
                  <a:pt x="5612" y="9138"/>
                </a:lnTo>
                <a:lnTo>
                  <a:pt x="5628" y="9157"/>
                </a:lnTo>
                <a:lnTo>
                  <a:pt x="5618" y="9199"/>
                </a:lnTo>
                <a:lnTo>
                  <a:pt x="5618" y="9241"/>
                </a:lnTo>
                <a:lnTo>
                  <a:pt x="5623" y="9270"/>
                </a:lnTo>
                <a:lnTo>
                  <a:pt x="5644" y="9279"/>
                </a:lnTo>
                <a:lnTo>
                  <a:pt x="5654" y="9321"/>
                </a:lnTo>
                <a:lnTo>
                  <a:pt x="5670" y="9279"/>
                </a:lnTo>
                <a:lnTo>
                  <a:pt x="5664" y="9250"/>
                </a:lnTo>
                <a:lnTo>
                  <a:pt x="5680" y="9270"/>
                </a:lnTo>
                <a:lnTo>
                  <a:pt x="5685" y="9311"/>
                </a:lnTo>
                <a:lnTo>
                  <a:pt x="5706" y="9330"/>
                </a:lnTo>
                <a:lnTo>
                  <a:pt x="5727" y="9353"/>
                </a:lnTo>
                <a:lnTo>
                  <a:pt x="5741" y="9382"/>
                </a:lnTo>
                <a:lnTo>
                  <a:pt x="5741" y="9414"/>
                </a:lnTo>
                <a:lnTo>
                  <a:pt x="5736" y="9446"/>
                </a:lnTo>
                <a:lnTo>
                  <a:pt x="5748" y="9465"/>
                </a:lnTo>
                <a:lnTo>
                  <a:pt x="5779" y="9497"/>
                </a:lnTo>
                <a:lnTo>
                  <a:pt x="5788" y="9517"/>
                </a:lnTo>
                <a:lnTo>
                  <a:pt x="5788" y="9484"/>
                </a:lnTo>
                <a:lnTo>
                  <a:pt x="5814" y="9484"/>
                </a:lnTo>
                <a:lnTo>
                  <a:pt x="5830" y="9507"/>
                </a:lnTo>
                <a:lnTo>
                  <a:pt x="5856" y="9517"/>
                </a:lnTo>
                <a:lnTo>
                  <a:pt x="5866" y="9568"/>
                </a:lnTo>
                <a:lnTo>
                  <a:pt x="5887" y="9578"/>
                </a:lnTo>
                <a:lnTo>
                  <a:pt x="5892" y="9558"/>
                </a:lnTo>
                <a:lnTo>
                  <a:pt x="5903" y="9639"/>
                </a:lnTo>
                <a:lnTo>
                  <a:pt x="5929" y="9629"/>
                </a:lnTo>
                <a:lnTo>
                  <a:pt x="5939" y="9610"/>
                </a:lnTo>
                <a:lnTo>
                  <a:pt x="5960" y="9587"/>
                </a:lnTo>
                <a:lnTo>
                  <a:pt x="5929" y="9517"/>
                </a:lnTo>
                <a:lnTo>
                  <a:pt x="5939" y="9484"/>
                </a:lnTo>
                <a:lnTo>
                  <a:pt x="5949" y="9484"/>
                </a:lnTo>
                <a:lnTo>
                  <a:pt x="5975" y="9456"/>
                </a:lnTo>
                <a:lnTo>
                  <a:pt x="5991" y="9404"/>
                </a:lnTo>
                <a:lnTo>
                  <a:pt x="6017" y="9395"/>
                </a:lnTo>
                <a:lnTo>
                  <a:pt x="6043" y="9433"/>
                </a:lnTo>
                <a:lnTo>
                  <a:pt x="6052" y="9475"/>
                </a:lnTo>
                <a:lnTo>
                  <a:pt x="6068" y="9484"/>
                </a:lnTo>
                <a:lnTo>
                  <a:pt x="6052" y="9526"/>
                </a:lnTo>
                <a:lnTo>
                  <a:pt x="6064" y="9600"/>
                </a:lnTo>
                <a:lnTo>
                  <a:pt x="6085" y="9639"/>
                </a:lnTo>
                <a:lnTo>
                  <a:pt x="6111" y="9712"/>
                </a:lnTo>
                <a:lnTo>
                  <a:pt x="6115" y="9825"/>
                </a:lnTo>
                <a:lnTo>
                  <a:pt x="6099" y="9857"/>
                </a:lnTo>
                <a:lnTo>
                  <a:pt x="6115" y="9979"/>
                </a:lnTo>
                <a:lnTo>
                  <a:pt x="6099" y="10062"/>
                </a:lnTo>
                <a:lnTo>
                  <a:pt x="6120" y="10091"/>
                </a:lnTo>
                <a:lnTo>
                  <a:pt x="6099" y="10165"/>
                </a:lnTo>
                <a:lnTo>
                  <a:pt x="6073" y="10255"/>
                </a:lnTo>
                <a:lnTo>
                  <a:pt x="6043" y="10267"/>
                </a:lnTo>
                <a:lnTo>
                  <a:pt x="6026" y="10306"/>
                </a:lnTo>
                <a:lnTo>
                  <a:pt x="6026" y="10380"/>
                </a:lnTo>
                <a:lnTo>
                  <a:pt x="6007" y="10389"/>
                </a:lnTo>
                <a:lnTo>
                  <a:pt x="6012" y="10431"/>
                </a:lnTo>
                <a:lnTo>
                  <a:pt x="5970" y="10482"/>
                </a:lnTo>
                <a:lnTo>
                  <a:pt x="5939" y="10511"/>
                </a:lnTo>
                <a:lnTo>
                  <a:pt x="5944" y="10575"/>
                </a:lnTo>
                <a:lnTo>
                  <a:pt x="5918" y="10656"/>
                </a:lnTo>
                <a:lnTo>
                  <a:pt x="5908" y="10739"/>
                </a:lnTo>
                <a:lnTo>
                  <a:pt x="5887" y="10758"/>
                </a:lnTo>
                <a:lnTo>
                  <a:pt x="5897" y="10883"/>
                </a:lnTo>
                <a:lnTo>
                  <a:pt x="5887" y="10922"/>
                </a:lnTo>
                <a:lnTo>
                  <a:pt x="5923" y="10986"/>
                </a:lnTo>
                <a:lnTo>
                  <a:pt x="5944" y="10922"/>
                </a:lnTo>
                <a:lnTo>
                  <a:pt x="5960" y="10986"/>
                </a:lnTo>
                <a:lnTo>
                  <a:pt x="5929" y="11089"/>
                </a:lnTo>
                <a:lnTo>
                  <a:pt x="5882" y="11169"/>
                </a:lnTo>
                <a:lnTo>
                  <a:pt x="5866" y="11262"/>
                </a:lnTo>
                <a:lnTo>
                  <a:pt x="5897" y="11397"/>
                </a:lnTo>
                <a:lnTo>
                  <a:pt x="5877" y="11458"/>
                </a:lnTo>
                <a:lnTo>
                  <a:pt x="5923" y="11509"/>
                </a:lnTo>
                <a:lnTo>
                  <a:pt x="5970" y="11602"/>
                </a:lnTo>
                <a:lnTo>
                  <a:pt x="5991" y="11705"/>
                </a:lnTo>
                <a:lnTo>
                  <a:pt x="6017" y="11766"/>
                </a:lnTo>
                <a:lnTo>
                  <a:pt x="6085" y="12032"/>
                </a:lnTo>
                <a:lnTo>
                  <a:pt x="6151" y="12279"/>
                </a:lnTo>
                <a:lnTo>
                  <a:pt x="6208" y="12462"/>
                </a:lnTo>
                <a:lnTo>
                  <a:pt x="6198" y="12504"/>
                </a:lnTo>
                <a:lnTo>
                  <a:pt x="6229" y="12616"/>
                </a:lnTo>
                <a:lnTo>
                  <a:pt x="6281" y="12699"/>
                </a:lnTo>
                <a:lnTo>
                  <a:pt x="6396" y="12844"/>
                </a:lnTo>
                <a:lnTo>
                  <a:pt x="6519" y="12988"/>
                </a:lnTo>
                <a:lnTo>
                  <a:pt x="6530" y="13040"/>
                </a:lnTo>
                <a:lnTo>
                  <a:pt x="6592" y="13120"/>
                </a:lnTo>
                <a:lnTo>
                  <a:pt x="6613" y="13306"/>
                </a:lnTo>
                <a:lnTo>
                  <a:pt x="6634" y="13530"/>
                </a:lnTo>
                <a:lnTo>
                  <a:pt x="6629" y="13839"/>
                </a:lnTo>
                <a:lnTo>
                  <a:pt x="6629" y="14118"/>
                </a:lnTo>
                <a:lnTo>
                  <a:pt x="6639" y="14384"/>
                </a:lnTo>
                <a:lnTo>
                  <a:pt x="6618" y="14548"/>
                </a:lnTo>
                <a:lnTo>
                  <a:pt x="6643" y="14711"/>
                </a:lnTo>
                <a:lnTo>
                  <a:pt x="6639" y="14824"/>
                </a:lnTo>
                <a:lnTo>
                  <a:pt x="6669" y="15029"/>
                </a:lnTo>
                <a:lnTo>
                  <a:pt x="6669" y="15234"/>
                </a:lnTo>
                <a:lnTo>
                  <a:pt x="6660" y="15452"/>
                </a:lnTo>
                <a:lnTo>
                  <a:pt x="6648" y="15677"/>
                </a:lnTo>
                <a:lnTo>
                  <a:pt x="6629" y="15677"/>
                </a:lnTo>
                <a:lnTo>
                  <a:pt x="6655" y="15831"/>
                </a:lnTo>
                <a:lnTo>
                  <a:pt x="6690" y="15966"/>
                </a:lnTo>
                <a:lnTo>
                  <a:pt x="6674" y="16056"/>
                </a:lnTo>
                <a:lnTo>
                  <a:pt x="6695" y="16303"/>
                </a:lnTo>
                <a:lnTo>
                  <a:pt x="6711" y="16498"/>
                </a:lnTo>
                <a:lnTo>
                  <a:pt x="6752" y="16518"/>
                </a:lnTo>
                <a:lnTo>
                  <a:pt x="6742" y="16344"/>
                </a:lnTo>
                <a:lnTo>
                  <a:pt x="6784" y="16386"/>
                </a:lnTo>
                <a:lnTo>
                  <a:pt x="6804" y="16662"/>
                </a:lnTo>
                <a:lnTo>
                  <a:pt x="6732" y="16611"/>
                </a:lnTo>
                <a:lnTo>
                  <a:pt x="6758" y="16839"/>
                </a:lnTo>
                <a:lnTo>
                  <a:pt x="6726" y="16960"/>
                </a:lnTo>
                <a:lnTo>
                  <a:pt x="6815" y="16993"/>
                </a:lnTo>
                <a:lnTo>
                  <a:pt x="6778" y="17095"/>
                </a:lnTo>
                <a:lnTo>
                  <a:pt x="6778" y="17227"/>
                </a:lnTo>
                <a:lnTo>
                  <a:pt x="6836" y="17455"/>
                </a:lnTo>
                <a:lnTo>
                  <a:pt x="6877" y="17535"/>
                </a:lnTo>
                <a:lnTo>
                  <a:pt x="6881" y="17618"/>
                </a:lnTo>
                <a:lnTo>
                  <a:pt x="6919" y="17698"/>
                </a:lnTo>
                <a:lnTo>
                  <a:pt x="6996" y="17772"/>
                </a:lnTo>
                <a:lnTo>
                  <a:pt x="7079" y="17865"/>
                </a:lnTo>
                <a:lnTo>
                  <a:pt x="7147" y="17904"/>
                </a:lnTo>
                <a:lnTo>
                  <a:pt x="7167" y="17904"/>
                </a:lnTo>
                <a:lnTo>
                  <a:pt x="7147" y="17782"/>
                </a:lnTo>
                <a:lnTo>
                  <a:pt x="7183" y="17730"/>
                </a:lnTo>
                <a:lnTo>
                  <a:pt x="7204" y="17698"/>
                </a:lnTo>
                <a:lnTo>
                  <a:pt x="7251" y="17698"/>
                </a:lnTo>
                <a:lnTo>
                  <a:pt x="7270" y="17711"/>
                </a:lnTo>
                <a:lnTo>
                  <a:pt x="7218" y="17628"/>
                </a:lnTo>
                <a:lnTo>
                  <a:pt x="7178" y="17493"/>
                </a:lnTo>
                <a:lnTo>
                  <a:pt x="7188" y="17432"/>
                </a:lnTo>
                <a:lnTo>
                  <a:pt x="7225" y="17381"/>
                </a:lnTo>
                <a:lnTo>
                  <a:pt x="7230" y="17227"/>
                </a:lnTo>
                <a:lnTo>
                  <a:pt x="7282" y="17156"/>
                </a:lnTo>
                <a:lnTo>
                  <a:pt x="7277" y="17031"/>
                </a:lnTo>
                <a:lnTo>
                  <a:pt x="7225" y="17012"/>
                </a:lnTo>
                <a:lnTo>
                  <a:pt x="7152" y="16909"/>
                </a:lnTo>
                <a:lnTo>
                  <a:pt x="7152" y="16806"/>
                </a:lnTo>
                <a:lnTo>
                  <a:pt x="7183" y="16745"/>
                </a:lnTo>
                <a:lnTo>
                  <a:pt x="7235" y="16745"/>
                </a:lnTo>
                <a:lnTo>
                  <a:pt x="7235" y="16672"/>
                </a:lnTo>
                <a:lnTo>
                  <a:pt x="7225" y="16530"/>
                </a:lnTo>
                <a:lnTo>
                  <a:pt x="7256" y="16447"/>
                </a:lnTo>
                <a:lnTo>
                  <a:pt x="7296" y="16405"/>
                </a:lnTo>
                <a:lnTo>
                  <a:pt x="7270" y="16335"/>
                </a:lnTo>
                <a:lnTo>
                  <a:pt x="7244" y="16386"/>
                </a:lnTo>
                <a:lnTo>
                  <a:pt x="7204" y="16344"/>
                </a:lnTo>
                <a:lnTo>
                  <a:pt x="7178" y="16210"/>
                </a:lnTo>
                <a:lnTo>
                  <a:pt x="7192" y="16171"/>
                </a:lnTo>
                <a:lnTo>
                  <a:pt x="7256" y="16222"/>
                </a:lnTo>
                <a:lnTo>
                  <a:pt x="7307" y="16200"/>
                </a:lnTo>
                <a:lnTo>
                  <a:pt x="7333" y="16149"/>
                </a:lnTo>
                <a:lnTo>
                  <a:pt x="7317" y="16088"/>
                </a:lnTo>
                <a:lnTo>
                  <a:pt x="7312" y="15985"/>
                </a:lnTo>
                <a:lnTo>
                  <a:pt x="7291" y="15902"/>
                </a:lnTo>
                <a:lnTo>
                  <a:pt x="7354" y="15914"/>
                </a:lnTo>
                <a:lnTo>
                  <a:pt x="7468" y="15892"/>
                </a:lnTo>
                <a:lnTo>
                  <a:pt x="7541" y="15821"/>
                </a:lnTo>
                <a:lnTo>
                  <a:pt x="7576" y="15645"/>
                </a:lnTo>
                <a:lnTo>
                  <a:pt x="7571" y="15574"/>
                </a:lnTo>
                <a:lnTo>
                  <a:pt x="7529" y="15513"/>
                </a:lnTo>
                <a:lnTo>
                  <a:pt x="7529" y="15420"/>
                </a:lnTo>
                <a:lnTo>
                  <a:pt x="7447" y="15308"/>
                </a:lnTo>
                <a:lnTo>
                  <a:pt x="7442" y="15234"/>
                </a:lnTo>
                <a:lnTo>
                  <a:pt x="7484" y="15308"/>
                </a:lnTo>
                <a:lnTo>
                  <a:pt x="7524" y="15308"/>
                </a:lnTo>
                <a:lnTo>
                  <a:pt x="7581" y="15369"/>
                </a:lnTo>
                <a:lnTo>
                  <a:pt x="7614" y="15350"/>
                </a:lnTo>
                <a:lnTo>
                  <a:pt x="7654" y="15379"/>
                </a:lnTo>
                <a:lnTo>
                  <a:pt x="7711" y="15298"/>
                </a:lnTo>
                <a:lnTo>
                  <a:pt x="7732" y="15215"/>
                </a:lnTo>
                <a:lnTo>
                  <a:pt x="7763" y="15144"/>
                </a:lnTo>
                <a:lnTo>
                  <a:pt x="7779" y="15010"/>
                </a:lnTo>
                <a:lnTo>
                  <a:pt x="7809" y="14949"/>
                </a:lnTo>
                <a:lnTo>
                  <a:pt x="7856" y="14836"/>
                </a:lnTo>
                <a:lnTo>
                  <a:pt x="7903" y="14599"/>
                </a:lnTo>
                <a:lnTo>
                  <a:pt x="7939" y="14528"/>
                </a:lnTo>
                <a:lnTo>
                  <a:pt x="7950" y="14455"/>
                </a:lnTo>
                <a:lnTo>
                  <a:pt x="7950" y="14323"/>
                </a:lnTo>
                <a:lnTo>
                  <a:pt x="7939" y="14240"/>
                </a:lnTo>
                <a:lnTo>
                  <a:pt x="7939" y="14147"/>
                </a:lnTo>
                <a:lnTo>
                  <a:pt x="7986" y="14002"/>
                </a:lnTo>
                <a:lnTo>
                  <a:pt x="8048" y="13899"/>
                </a:lnTo>
                <a:lnTo>
                  <a:pt x="8116" y="13861"/>
                </a:lnTo>
                <a:lnTo>
                  <a:pt x="8151" y="13797"/>
                </a:lnTo>
                <a:lnTo>
                  <a:pt x="8245" y="13745"/>
                </a:lnTo>
                <a:lnTo>
                  <a:pt x="8313" y="13745"/>
                </a:lnTo>
                <a:lnTo>
                  <a:pt x="8323" y="13665"/>
                </a:lnTo>
                <a:lnTo>
                  <a:pt x="8370" y="13604"/>
                </a:lnTo>
                <a:lnTo>
                  <a:pt x="8375" y="13470"/>
                </a:lnTo>
                <a:lnTo>
                  <a:pt x="8427" y="13283"/>
                </a:lnTo>
                <a:lnTo>
                  <a:pt x="8431" y="13110"/>
                </a:lnTo>
                <a:lnTo>
                  <a:pt x="8452" y="13049"/>
                </a:lnTo>
                <a:lnTo>
                  <a:pt x="8452" y="12966"/>
                </a:lnTo>
                <a:lnTo>
                  <a:pt x="8469" y="12751"/>
                </a:lnTo>
                <a:lnTo>
                  <a:pt x="8457" y="12494"/>
                </a:lnTo>
                <a:lnTo>
                  <a:pt x="8469" y="12401"/>
                </a:lnTo>
                <a:lnTo>
                  <a:pt x="8483" y="12391"/>
                </a:lnTo>
                <a:lnTo>
                  <a:pt x="8530" y="12279"/>
                </a:lnTo>
                <a:lnTo>
                  <a:pt x="8561" y="12125"/>
                </a:lnTo>
                <a:lnTo>
                  <a:pt x="8644" y="11929"/>
                </a:lnTo>
                <a:lnTo>
                  <a:pt x="8676" y="11846"/>
                </a:lnTo>
                <a:lnTo>
                  <a:pt x="8695" y="11621"/>
                </a:lnTo>
                <a:lnTo>
                  <a:pt x="8686" y="11538"/>
                </a:lnTo>
                <a:lnTo>
                  <a:pt x="8665" y="11365"/>
                </a:lnTo>
                <a:lnTo>
                  <a:pt x="8644" y="11323"/>
                </a:lnTo>
                <a:lnTo>
                  <a:pt x="8592" y="11313"/>
                </a:lnTo>
                <a:lnTo>
                  <a:pt x="8546" y="11272"/>
                </a:lnTo>
                <a:lnTo>
                  <a:pt x="8462" y="11118"/>
                </a:lnTo>
                <a:lnTo>
                  <a:pt x="8375" y="11005"/>
                </a:lnTo>
                <a:lnTo>
                  <a:pt x="8281" y="11015"/>
                </a:lnTo>
                <a:lnTo>
                  <a:pt x="8167" y="10944"/>
                </a:lnTo>
                <a:lnTo>
                  <a:pt x="8095" y="10986"/>
                </a:lnTo>
                <a:lnTo>
                  <a:pt x="8106" y="10912"/>
                </a:lnTo>
                <a:lnTo>
                  <a:pt x="8073" y="10832"/>
                </a:lnTo>
                <a:lnTo>
                  <a:pt x="7976" y="10749"/>
                </a:lnTo>
                <a:lnTo>
                  <a:pt x="7899" y="10697"/>
                </a:lnTo>
                <a:lnTo>
                  <a:pt x="7852" y="10790"/>
                </a:lnTo>
                <a:lnTo>
                  <a:pt x="7852" y="10656"/>
                </a:lnTo>
                <a:lnTo>
                  <a:pt x="7743" y="10627"/>
                </a:lnTo>
                <a:lnTo>
                  <a:pt x="7722" y="10585"/>
                </a:lnTo>
                <a:lnTo>
                  <a:pt x="7769" y="10482"/>
                </a:lnTo>
                <a:lnTo>
                  <a:pt x="7769" y="10380"/>
                </a:lnTo>
                <a:lnTo>
                  <a:pt x="7737" y="10357"/>
                </a:lnTo>
                <a:lnTo>
                  <a:pt x="7701" y="10123"/>
                </a:lnTo>
                <a:lnTo>
                  <a:pt x="7691" y="10049"/>
                </a:lnTo>
                <a:lnTo>
                  <a:pt x="7670" y="10049"/>
                </a:lnTo>
                <a:lnTo>
                  <a:pt x="7659" y="9998"/>
                </a:lnTo>
                <a:lnTo>
                  <a:pt x="7597" y="9886"/>
                </a:lnTo>
                <a:lnTo>
                  <a:pt x="7550" y="9857"/>
                </a:lnTo>
                <a:lnTo>
                  <a:pt x="7529" y="9834"/>
                </a:lnTo>
                <a:lnTo>
                  <a:pt x="7468" y="9793"/>
                </a:lnTo>
                <a:lnTo>
                  <a:pt x="7416" y="9805"/>
                </a:lnTo>
                <a:lnTo>
                  <a:pt x="7411" y="9834"/>
                </a:lnTo>
                <a:lnTo>
                  <a:pt x="7338" y="9805"/>
                </a:lnTo>
                <a:lnTo>
                  <a:pt x="7312" y="9764"/>
                </a:lnTo>
                <a:lnTo>
                  <a:pt x="7282" y="9690"/>
                </a:lnTo>
                <a:lnTo>
                  <a:pt x="7260" y="9690"/>
                </a:lnTo>
                <a:lnTo>
                  <a:pt x="7260" y="9619"/>
                </a:lnTo>
                <a:lnTo>
                  <a:pt x="7225" y="9526"/>
                </a:lnTo>
                <a:lnTo>
                  <a:pt x="7183" y="9475"/>
                </a:lnTo>
                <a:lnTo>
                  <a:pt x="7162" y="9446"/>
                </a:lnTo>
                <a:lnTo>
                  <a:pt x="7131" y="9456"/>
                </a:lnTo>
                <a:lnTo>
                  <a:pt x="7121" y="9343"/>
                </a:lnTo>
                <a:lnTo>
                  <a:pt x="7079" y="9270"/>
                </a:lnTo>
                <a:lnTo>
                  <a:pt x="7032" y="9260"/>
                </a:lnTo>
                <a:lnTo>
                  <a:pt x="7011" y="9199"/>
                </a:lnTo>
                <a:lnTo>
                  <a:pt x="7063" y="9157"/>
                </a:lnTo>
                <a:lnTo>
                  <a:pt x="6992" y="9157"/>
                </a:lnTo>
                <a:lnTo>
                  <a:pt x="6919" y="9167"/>
                </a:lnTo>
                <a:lnTo>
                  <a:pt x="6914" y="9209"/>
                </a:lnTo>
                <a:lnTo>
                  <a:pt x="6877" y="9250"/>
                </a:lnTo>
                <a:lnTo>
                  <a:pt x="6836" y="9228"/>
                </a:lnTo>
                <a:lnTo>
                  <a:pt x="6799" y="9167"/>
                </a:lnTo>
                <a:lnTo>
                  <a:pt x="6737" y="9189"/>
                </a:lnTo>
                <a:lnTo>
                  <a:pt x="6681" y="9176"/>
                </a:lnTo>
                <a:lnTo>
                  <a:pt x="6681" y="9138"/>
                </a:lnTo>
                <a:lnTo>
                  <a:pt x="6643" y="9064"/>
                </a:lnTo>
                <a:lnTo>
                  <a:pt x="6603" y="9055"/>
                </a:lnTo>
                <a:lnTo>
                  <a:pt x="6582" y="8961"/>
                </a:lnTo>
                <a:lnTo>
                  <a:pt x="6561" y="9003"/>
                </a:lnTo>
                <a:lnTo>
                  <a:pt x="6566" y="9074"/>
                </a:lnTo>
                <a:lnTo>
                  <a:pt x="6488" y="9125"/>
                </a:lnTo>
                <a:lnTo>
                  <a:pt x="6488" y="9228"/>
                </a:lnTo>
                <a:lnTo>
                  <a:pt x="6509" y="9279"/>
                </a:lnTo>
                <a:lnTo>
                  <a:pt x="6493" y="9372"/>
                </a:lnTo>
                <a:lnTo>
                  <a:pt x="6462" y="9382"/>
                </a:lnTo>
                <a:lnTo>
                  <a:pt x="6447" y="9279"/>
                </a:lnTo>
                <a:lnTo>
                  <a:pt x="6473" y="9199"/>
                </a:lnTo>
                <a:lnTo>
                  <a:pt x="6478" y="9125"/>
                </a:lnTo>
                <a:lnTo>
                  <a:pt x="6457" y="9064"/>
                </a:lnTo>
                <a:lnTo>
                  <a:pt x="6493" y="9045"/>
                </a:lnTo>
                <a:lnTo>
                  <a:pt x="6499" y="9013"/>
                </a:lnTo>
                <a:lnTo>
                  <a:pt x="6509" y="8971"/>
                </a:lnTo>
                <a:lnTo>
                  <a:pt x="6493" y="8933"/>
                </a:lnTo>
                <a:lnTo>
                  <a:pt x="6473" y="8920"/>
                </a:lnTo>
                <a:lnTo>
                  <a:pt x="6441" y="8994"/>
                </a:lnTo>
                <a:lnTo>
                  <a:pt x="6422" y="9022"/>
                </a:lnTo>
                <a:lnTo>
                  <a:pt x="6370" y="9096"/>
                </a:lnTo>
                <a:lnTo>
                  <a:pt x="6323" y="9074"/>
                </a:lnTo>
                <a:lnTo>
                  <a:pt x="6318" y="9106"/>
                </a:lnTo>
                <a:lnTo>
                  <a:pt x="6281" y="9106"/>
                </a:lnTo>
                <a:lnTo>
                  <a:pt x="6240" y="9176"/>
                </a:lnTo>
                <a:lnTo>
                  <a:pt x="6229" y="9292"/>
                </a:lnTo>
                <a:lnTo>
                  <a:pt x="6224" y="9330"/>
                </a:lnTo>
                <a:lnTo>
                  <a:pt x="6198" y="9353"/>
                </a:lnTo>
                <a:lnTo>
                  <a:pt x="6151" y="9446"/>
                </a:lnTo>
                <a:lnTo>
                  <a:pt x="6120" y="9433"/>
                </a:lnTo>
                <a:lnTo>
                  <a:pt x="6099" y="9404"/>
                </a:lnTo>
                <a:lnTo>
                  <a:pt x="6078" y="9363"/>
                </a:lnTo>
                <a:lnTo>
                  <a:pt x="6052" y="9330"/>
                </a:lnTo>
                <a:lnTo>
                  <a:pt x="6022" y="9330"/>
                </a:lnTo>
                <a:lnTo>
                  <a:pt x="6022" y="9321"/>
                </a:lnTo>
                <a:lnTo>
                  <a:pt x="5991" y="9311"/>
                </a:lnTo>
                <a:lnTo>
                  <a:pt x="5970" y="9353"/>
                </a:lnTo>
                <a:lnTo>
                  <a:pt x="5934" y="9382"/>
                </a:lnTo>
                <a:lnTo>
                  <a:pt x="5903" y="9414"/>
                </a:lnTo>
                <a:lnTo>
                  <a:pt x="5877" y="9424"/>
                </a:lnTo>
                <a:lnTo>
                  <a:pt x="5861" y="9395"/>
                </a:lnTo>
                <a:lnTo>
                  <a:pt x="5851" y="9404"/>
                </a:lnTo>
                <a:lnTo>
                  <a:pt x="5830" y="9395"/>
                </a:lnTo>
                <a:lnTo>
                  <a:pt x="5830" y="9363"/>
                </a:lnTo>
                <a:lnTo>
                  <a:pt x="5809" y="9321"/>
                </a:lnTo>
                <a:lnTo>
                  <a:pt x="5783" y="9260"/>
                </a:lnTo>
                <a:lnTo>
                  <a:pt x="5762" y="9209"/>
                </a:lnTo>
                <a:lnTo>
                  <a:pt x="5748" y="9125"/>
                </a:lnTo>
                <a:lnTo>
                  <a:pt x="5741" y="9106"/>
                </a:lnTo>
                <a:lnTo>
                  <a:pt x="5741" y="9074"/>
                </a:lnTo>
                <a:lnTo>
                  <a:pt x="5753" y="9035"/>
                </a:lnTo>
                <a:lnTo>
                  <a:pt x="5753" y="9003"/>
                </a:lnTo>
                <a:lnTo>
                  <a:pt x="5758" y="8942"/>
                </a:lnTo>
                <a:lnTo>
                  <a:pt x="5767" y="8933"/>
                </a:lnTo>
                <a:lnTo>
                  <a:pt x="5767" y="8868"/>
                </a:lnTo>
                <a:lnTo>
                  <a:pt x="5767" y="8830"/>
                </a:lnTo>
                <a:lnTo>
                  <a:pt x="5774" y="8766"/>
                </a:lnTo>
                <a:lnTo>
                  <a:pt x="5779" y="8714"/>
                </a:lnTo>
                <a:lnTo>
                  <a:pt x="5800" y="8676"/>
                </a:lnTo>
                <a:lnTo>
                  <a:pt x="5793" y="8625"/>
                </a:lnTo>
                <a:lnTo>
                  <a:pt x="5800" y="8593"/>
                </a:lnTo>
                <a:lnTo>
                  <a:pt x="5804" y="8583"/>
                </a:lnTo>
                <a:lnTo>
                  <a:pt x="5788" y="8541"/>
                </a:lnTo>
                <a:lnTo>
                  <a:pt x="5767" y="8522"/>
                </a:lnTo>
                <a:lnTo>
                  <a:pt x="5753" y="8490"/>
                </a:lnTo>
                <a:lnTo>
                  <a:pt x="5736" y="8458"/>
                </a:lnTo>
                <a:lnTo>
                  <a:pt x="5727" y="8458"/>
                </a:lnTo>
                <a:lnTo>
                  <a:pt x="5701" y="8439"/>
                </a:lnTo>
                <a:lnTo>
                  <a:pt x="5685" y="8448"/>
                </a:lnTo>
                <a:lnTo>
                  <a:pt x="5670" y="8458"/>
                </a:lnTo>
                <a:lnTo>
                  <a:pt x="5659" y="8448"/>
                </a:lnTo>
                <a:lnTo>
                  <a:pt x="5638" y="8439"/>
                </a:lnTo>
                <a:lnTo>
                  <a:pt x="5633" y="8458"/>
                </a:lnTo>
                <a:lnTo>
                  <a:pt x="5612" y="8471"/>
                </a:lnTo>
                <a:lnTo>
                  <a:pt x="5581" y="8471"/>
                </a:lnTo>
                <a:lnTo>
                  <a:pt x="5555" y="8458"/>
                </a:lnTo>
                <a:lnTo>
                  <a:pt x="5545" y="8471"/>
                </a:lnTo>
                <a:lnTo>
                  <a:pt x="5540" y="8458"/>
                </a:lnTo>
                <a:lnTo>
                  <a:pt x="5524" y="8458"/>
                </a:lnTo>
                <a:lnTo>
                  <a:pt x="5508" y="8480"/>
                </a:lnTo>
                <a:lnTo>
                  <a:pt x="5503" y="8480"/>
                </a:lnTo>
                <a:lnTo>
                  <a:pt x="5489" y="8458"/>
                </a:lnTo>
                <a:lnTo>
                  <a:pt x="5482" y="8480"/>
                </a:lnTo>
                <a:lnTo>
                  <a:pt x="5463" y="8458"/>
                </a:lnTo>
                <a:lnTo>
                  <a:pt x="5477" y="8406"/>
                </a:lnTo>
                <a:lnTo>
                  <a:pt x="5489" y="8406"/>
                </a:lnTo>
                <a:lnTo>
                  <a:pt x="5503" y="8368"/>
                </a:lnTo>
                <a:lnTo>
                  <a:pt x="5515" y="8294"/>
                </a:lnTo>
                <a:lnTo>
                  <a:pt x="5508" y="8284"/>
                </a:lnTo>
                <a:lnTo>
                  <a:pt x="5519" y="8233"/>
                </a:lnTo>
                <a:lnTo>
                  <a:pt x="5515" y="8214"/>
                </a:lnTo>
                <a:lnTo>
                  <a:pt x="5529" y="8163"/>
                </a:lnTo>
                <a:lnTo>
                  <a:pt x="5529" y="8121"/>
                </a:lnTo>
                <a:lnTo>
                  <a:pt x="5519" y="8121"/>
                </a:lnTo>
                <a:lnTo>
                  <a:pt x="5519" y="8098"/>
                </a:lnTo>
                <a:lnTo>
                  <a:pt x="5534" y="8098"/>
                </a:lnTo>
                <a:lnTo>
                  <a:pt x="5545" y="8130"/>
                </a:lnTo>
                <a:lnTo>
                  <a:pt x="5571" y="8028"/>
                </a:lnTo>
                <a:lnTo>
                  <a:pt x="5581" y="7967"/>
                </a:lnTo>
                <a:lnTo>
                  <a:pt x="5571" y="7944"/>
                </a:lnTo>
                <a:lnTo>
                  <a:pt x="5592" y="7864"/>
                </a:lnTo>
                <a:lnTo>
                  <a:pt x="5628" y="7781"/>
                </a:lnTo>
                <a:lnTo>
                  <a:pt x="5638" y="7720"/>
                </a:lnTo>
                <a:lnTo>
                  <a:pt x="5623" y="7688"/>
                </a:lnTo>
                <a:lnTo>
                  <a:pt x="5586" y="7701"/>
                </a:lnTo>
                <a:lnTo>
                  <a:pt x="5534" y="7688"/>
                </a:lnTo>
                <a:lnTo>
                  <a:pt x="5468" y="7720"/>
                </a:lnTo>
                <a:lnTo>
                  <a:pt x="5426" y="7761"/>
                </a:lnTo>
                <a:lnTo>
                  <a:pt x="5416" y="7803"/>
                </a:lnTo>
                <a:lnTo>
                  <a:pt x="5400" y="7916"/>
                </a:lnTo>
                <a:lnTo>
                  <a:pt x="5379" y="7996"/>
                </a:lnTo>
                <a:lnTo>
                  <a:pt x="5338" y="8047"/>
                </a:lnTo>
                <a:lnTo>
                  <a:pt x="5301" y="8070"/>
                </a:lnTo>
                <a:lnTo>
                  <a:pt x="5255" y="8098"/>
                </a:lnTo>
                <a:lnTo>
                  <a:pt x="5208" y="8111"/>
                </a:lnTo>
                <a:lnTo>
                  <a:pt x="5152" y="8150"/>
                </a:lnTo>
                <a:lnTo>
                  <a:pt x="5131" y="8089"/>
                </a:lnTo>
                <a:lnTo>
                  <a:pt x="5068" y="8060"/>
                </a:lnTo>
                <a:lnTo>
                  <a:pt x="5053" y="7986"/>
                </a:lnTo>
                <a:lnTo>
                  <a:pt x="5042" y="7916"/>
                </a:lnTo>
                <a:lnTo>
                  <a:pt x="5011" y="7813"/>
                </a:lnTo>
                <a:lnTo>
                  <a:pt x="5006" y="7701"/>
                </a:lnTo>
                <a:lnTo>
                  <a:pt x="4996" y="7636"/>
                </a:lnTo>
                <a:lnTo>
                  <a:pt x="4990" y="7566"/>
                </a:lnTo>
                <a:lnTo>
                  <a:pt x="5001" y="7495"/>
                </a:lnTo>
                <a:lnTo>
                  <a:pt x="5022" y="7319"/>
                </a:lnTo>
                <a:lnTo>
                  <a:pt x="5037" y="7216"/>
                </a:lnTo>
                <a:lnTo>
                  <a:pt x="5074" y="7094"/>
                </a:lnTo>
                <a:lnTo>
                  <a:pt x="5068" y="7052"/>
                </a:lnTo>
                <a:lnTo>
                  <a:pt x="5074" y="6982"/>
                </a:lnTo>
                <a:lnTo>
                  <a:pt x="5084" y="6889"/>
                </a:lnTo>
                <a:lnTo>
                  <a:pt x="5105" y="6828"/>
                </a:lnTo>
                <a:lnTo>
                  <a:pt x="5140" y="6764"/>
                </a:lnTo>
                <a:lnTo>
                  <a:pt x="5208" y="6703"/>
                </a:lnTo>
                <a:lnTo>
                  <a:pt x="5275" y="6600"/>
                </a:lnTo>
                <a:lnTo>
                  <a:pt x="5327" y="6571"/>
                </a:lnTo>
                <a:lnTo>
                  <a:pt x="5364" y="6558"/>
                </a:lnTo>
                <a:lnTo>
                  <a:pt x="5400" y="6600"/>
                </a:lnTo>
                <a:lnTo>
                  <a:pt x="5456" y="6581"/>
                </a:lnTo>
                <a:lnTo>
                  <a:pt x="5489" y="6651"/>
                </a:lnTo>
                <a:lnTo>
                  <a:pt x="5534" y="6651"/>
                </a:lnTo>
                <a:lnTo>
                  <a:pt x="5555" y="6632"/>
                </a:lnTo>
                <a:lnTo>
                  <a:pt x="5576" y="6651"/>
                </a:lnTo>
                <a:lnTo>
                  <a:pt x="5592" y="6632"/>
                </a:lnTo>
                <a:lnTo>
                  <a:pt x="5581" y="6600"/>
                </a:lnTo>
                <a:lnTo>
                  <a:pt x="5586" y="6549"/>
                </a:lnTo>
                <a:lnTo>
                  <a:pt x="5581" y="6507"/>
                </a:lnTo>
                <a:lnTo>
                  <a:pt x="5607" y="6488"/>
                </a:lnTo>
                <a:lnTo>
                  <a:pt x="5654" y="6478"/>
                </a:lnTo>
                <a:lnTo>
                  <a:pt x="5706" y="6497"/>
                </a:lnTo>
                <a:lnTo>
                  <a:pt x="5774" y="6478"/>
                </a:lnTo>
                <a:lnTo>
                  <a:pt x="5804" y="6520"/>
                </a:lnTo>
                <a:lnTo>
                  <a:pt x="5826" y="6581"/>
                </a:lnTo>
                <a:lnTo>
                  <a:pt x="5835" y="6581"/>
                </a:lnTo>
                <a:lnTo>
                  <a:pt x="5903" y="6520"/>
                </a:lnTo>
                <a:lnTo>
                  <a:pt x="5923" y="6539"/>
                </a:lnTo>
                <a:lnTo>
                  <a:pt x="5955" y="6661"/>
                </a:lnTo>
                <a:lnTo>
                  <a:pt x="5965" y="6735"/>
                </a:lnTo>
                <a:lnTo>
                  <a:pt x="5944" y="6828"/>
                </a:lnTo>
                <a:lnTo>
                  <a:pt x="5944" y="6879"/>
                </a:lnTo>
                <a:lnTo>
                  <a:pt x="5965" y="6982"/>
                </a:lnTo>
                <a:lnTo>
                  <a:pt x="5986" y="7094"/>
                </a:lnTo>
                <a:lnTo>
                  <a:pt x="6000" y="7123"/>
                </a:lnTo>
                <a:lnTo>
                  <a:pt x="6007" y="7187"/>
                </a:lnTo>
                <a:lnTo>
                  <a:pt x="6038" y="7206"/>
                </a:lnTo>
                <a:lnTo>
                  <a:pt x="6052" y="7187"/>
                </a:lnTo>
                <a:lnTo>
                  <a:pt x="6073" y="7104"/>
                </a:lnTo>
                <a:lnTo>
                  <a:pt x="6085" y="7052"/>
                </a:lnTo>
                <a:lnTo>
                  <a:pt x="6094" y="6959"/>
                </a:lnTo>
                <a:lnTo>
                  <a:pt x="6078" y="6805"/>
                </a:lnTo>
                <a:lnTo>
                  <a:pt x="6085" y="6744"/>
                </a:lnTo>
                <a:lnTo>
                  <a:pt x="6068" y="6642"/>
                </a:lnTo>
                <a:lnTo>
                  <a:pt x="6064" y="6529"/>
                </a:lnTo>
                <a:lnTo>
                  <a:pt x="6064" y="6436"/>
                </a:lnTo>
                <a:lnTo>
                  <a:pt x="6085" y="6334"/>
                </a:lnTo>
                <a:lnTo>
                  <a:pt x="6120" y="6263"/>
                </a:lnTo>
                <a:lnTo>
                  <a:pt x="6162" y="6189"/>
                </a:lnTo>
                <a:lnTo>
                  <a:pt x="6234" y="6109"/>
                </a:lnTo>
                <a:lnTo>
                  <a:pt x="6250" y="6058"/>
                </a:lnTo>
                <a:lnTo>
                  <a:pt x="6285" y="6006"/>
                </a:lnTo>
                <a:lnTo>
                  <a:pt x="6311" y="6006"/>
                </a:lnTo>
                <a:lnTo>
                  <a:pt x="6363" y="5923"/>
                </a:lnTo>
                <a:lnTo>
                  <a:pt x="6426" y="5881"/>
                </a:lnTo>
                <a:lnTo>
                  <a:pt x="6478" y="5779"/>
                </a:lnTo>
                <a:lnTo>
                  <a:pt x="6488" y="5647"/>
                </a:lnTo>
                <a:lnTo>
                  <a:pt x="6488" y="5596"/>
                </a:lnTo>
                <a:lnTo>
                  <a:pt x="6473" y="5583"/>
                </a:lnTo>
                <a:lnTo>
                  <a:pt x="6488" y="5461"/>
                </a:lnTo>
                <a:lnTo>
                  <a:pt x="6457" y="5419"/>
                </a:lnTo>
                <a:lnTo>
                  <a:pt x="6488" y="5429"/>
                </a:lnTo>
                <a:lnTo>
                  <a:pt x="6493" y="5349"/>
                </a:lnTo>
                <a:lnTo>
                  <a:pt x="6509" y="5288"/>
                </a:lnTo>
                <a:lnTo>
                  <a:pt x="6499" y="5400"/>
                </a:lnTo>
                <a:lnTo>
                  <a:pt x="6519" y="5451"/>
                </a:lnTo>
                <a:lnTo>
                  <a:pt x="6493" y="5544"/>
                </a:lnTo>
                <a:lnTo>
                  <a:pt x="6493" y="5554"/>
                </a:lnTo>
                <a:lnTo>
                  <a:pt x="6545" y="5442"/>
                </a:lnTo>
                <a:lnTo>
                  <a:pt x="6566" y="5390"/>
                </a:lnTo>
                <a:lnTo>
                  <a:pt x="6577" y="5339"/>
                </a:lnTo>
                <a:lnTo>
                  <a:pt x="6566" y="5317"/>
                </a:lnTo>
                <a:lnTo>
                  <a:pt x="6566" y="5246"/>
                </a:lnTo>
                <a:lnTo>
                  <a:pt x="6577" y="5275"/>
                </a:lnTo>
                <a:lnTo>
                  <a:pt x="6587" y="5288"/>
                </a:lnTo>
                <a:lnTo>
                  <a:pt x="6587" y="5317"/>
                </a:lnTo>
                <a:lnTo>
                  <a:pt x="6643" y="5214"/>
                </a:lnTo>
                <a:lnTo>
                  <a:pt x="6669" y="5121"/>
                </a:lnTo>
                <a:lnTo>
                  <a:pt x="6655" y="5111"/>
                </a:lnTo>
                <a:lnTo>
                  <a:pt x="6681" y="5070"/>
                </a:lnTo>
                <a:lnTo>
                  <a:pt x="6674" y="5092"/>
                </a:lnTo>
                <a:lnTo>
                  <a:pt x="6711" y="5092"/>
                </a:lnTo>
                <a:lnTo>
                  <a:pt x="6794" y="5050"/>
                </a:lnTo>
                <a:lnTo>
                  <a:pt x="6784" y="5018"/>
                </a:lnTo>
                <a:lnTo>
                  <a:pt x="6695" y="5050"/>
                </a:lnTo>
                <a:lnTo>
                  <a:pt x="6747" y="5009"/>
                </a:lnTo>
                <a:lnTo>
                  <a:pt x="6784" y="4999"/>
                </a:lnTo>
                <a:lnTo>
                  <a:pt x="6810" y="4999"/>
                </a:lnTo>
                <a:lnTo>
                  <a:pt x="6851" y="4980"/>
                </a:lnTo>
                <a:lnTo>
                  <a:pt x="6877" y="4980"/>
                </a:lnTo>
                <a:lnTo>
                  <a:pt x="6919" y="4957"/>
                </a:lnTo>
                <a:lnTo>
                  <a:pt x="6928" y="4916"/>
                </a:lnTo>
                <a:lnTo>
                  <a:pt x="6919" y="4887"/>
                </a:lnTo>
                <a:lnTo>
                  <a:pt x="6919" y="4938"/>
                </a:lnTo>
                <a:lnTo>
                  <a:pt x="6893" y="4928"/>
                </a:lnTo>
                <a:lnTo>
                  <a:pt x="6888" y="4864"/>
                </a:lnTo>
                <a:lnTo>
                  <a:pt x="6898" y="4794"/>
                </a:lnTo>
                <a:lnTo>
                  <a:pt x="6907" y="4761"/>
                </a:lnTo>
                <a:lnTo>
                  <a:pt x="6954" y="4681"/>
                </a:lnTo>
                <a:lnTo>
                  <a:pt x="7022" y="4640"/>
                </a:lnTo>
                <a:lnTo>
                  <a:pt x="7084" y="4588"/>
                </a:lnTo>
                <a:lnTo>
                  <a:pt x="7152" y="4527"/>
                </a:lnTo>
                <a:lnTo>
                  <a:pt x="7152" y="4486"/>
                </a:lnTo>
                <a:lnTo>
                  <a:pt x="7213" y="4466"/>
                </a:lnTo>
                <a:lnTo>
                  <a:pt x="7303" y="4466"/>
                </a:lnTo>
                <a:lnTo>
                  <a:pt x="7188" y="4579"/>
                </a:lnTo>
                <a:lnTo>
                  <a:pt x="7173" y="4691"/>
                </a:lnTo>
                <a:lnTo>
                  <a:pt x="7213" y="4701"/>
                </a:lnTo>
                <a:lnTo>
                  <a:pt x="7291" y="4598"/>
                </a:lnTo>
                <a:lnTo>
                  <a:pt x="7354" y="4547"/>
                </a:lnTo>
                <a:lnTo>
                  <a:pt x="7484" y="4466"/>
                </a:lnTo>
                <a:lnTo>
                  <a:pt x="7567" y="4383"/>
                </a:lnTo>
                <a:lnTo>
                  <a:pt x="7536" y="4332"/>
                </a:lnTo>
                <a:lnTo>
                  <a:pt x="7550" y="4239"/>
                </a:lnTo>
                <a:lnTo>
                  <a:pt x="7473" y="4383"/>
                </a:lnTo>
                <a:lnTo>
                  <a:pt x="7380" y="4402"/>
                </a:lnTo>
                <a:lnTo>
                  <a:pt x="7317" y="4341"/>
                </a:lnTo>
                <a:lnTo>
                  <a:pt x="7317" y="4239"/>
                </a:lnTo>
                <a:lnTo>
                  <a:pt x="7322" y="4094"/>
                </a:lnTo>
                <a:lnTo>
                  <a:pt x="7390" y="4004"/>
                </a:lnTo>
                <a:lnTo>
                  <a:pt x="7354" y="3940"/>
                </a:lnTo>
                <a:lnTo>
                  <a:pt x="7270" y="3953"/>
                </a:lnTo>
                <a:lnTo>
                  <a:pt x="7141" y="4065"/>
                </a:lnTo>
                <a:lnTo>
                  <a:pt x="7022" y="4239"/>
                </a:lnTo>
                <a:lnTo>
                  <a:pt x="6975" y="4261"/>
                </a:lnTo>
                <a:lnTo>
                  <a:pt x="7058" y="4136"/>
                </a:lnTo>
                <a:lnTo>
                  <a:pt x="7167" y="3963"/>
                </a:lnTo>
                <a:lnTo>
                  <a:pt x="7244" y="3902"/>
                </a:lnTo>
                <a:lnTo>
                  <a:pt x="7307" y="3809"/>
                </a:lnTo>
                <a:lnTo>
                  <a:pt x="7364" y="3799"/>
                </a:lnTo>
                <a:lnTo>
                  <a:pt x="7442" y="3799"/>
                </a:lnTo>
                <a:lnTo>
                  <a:pt x="7550" y="3828"/>
                </a:lnTo>
                <a:lnTo>
                  <a:pt x="7644" y="3809"/>
                </a:lnTo>
                <a:lnTo>
                  <a:pt x="7727" y="3696"/>
                </a:lnTo>
                <a:lnTo>
                  <a:pt x="7821" y="3655"/>
                </a:lnTo>
                <a:lnTo>
                  <a:pt x="7866" y="3603"/>
                </a:lnTo>
                <a:lnTo>
                  <a:pt x="7913" y="3561"/>
                </a:lnTo>
                <a:lnTo>
                  <a:pt x="7934" y="3407"/>
                </a:lnTo>
                <a:lnTo>
                  <a:pt x="7924" y="3366"/>
                </a:lnTo>
                <a:lnTo>
                  <a:pt x="7882" y="3347"/>
                </a:lnTo>
                <a:lnTo>
                  <a:pt x="7882" y="3234"/>
                </a:lnTo>
                <a:lnTo>
                  <a:pt x="7861" y="3193"/>
                </a:lnTo>
                <a:lnTo>
                  <a:pt x="7784" y="3160"/>
                </a:lnTo>
                <a:lnTo>
                  <a:pt x="7753" y="3090"/>
                </a:lnTo>
                <a:lnTo>
                  <a:pt x="7701" y="3016"/>
                </a:lnTo>
                <a:lnTo>
                  <a:pt x="7743" y="2936"/>
                </a:lnTo>
                <a:lnTo>
                  <a:pt x="7717" y="2782"/>
                </a:lnTo>
                <a:lnTo>
                  <a:pt x="7691" y="2628"/>
                </a:lnTo>
                <a:lnTo>
                  <a:pt x="7680" y="2516"/>
                </a:lnTo>
                <a:lnTo>
                  <a:pt x="7633" y="2567"/>
                </a:lnTo>
                <a:lnTo>
                  <a:pt x="7555" y="2708"/>
                </a:lnTo>
                <a:lnTo>
                  <a:pt x="7468" y="2782"/>
                </a:lnTo>
                <a:lnTo>
                  <a:pt x="7447" y="2698"/>
                </a:lnTo>
                <a:lnTo>
                  <a:pt x="7406" y="2689"/>
                </a:lnTo>
                <a:lnTo>
                  <a:pt x="7432" y="2525"/>
                </a:lnTo>
                <a:lnTo>
                  <a:pt x="7463" y="2422"/>
                </a:lnTo>
                <a:lnTo>
                  <a:pt x="7380" y="2413"/>
                </a:lnTo>
                <a:lnTo>
                  <a:pt x="7374" y="2361"/>
                </a:lnTo>
                <a:lnTo>
                  <a:pt x="7338" y="2288"/>
                </a:lnTo>
                <a:lnTo>
                  <a:pt x="7303" y="2246"/>
                </a:lnTo>
                <a:lnTo>
                  <a:pt x="7256" y="2288"/>
                </a:lnTo>
                <a:lnTo>
                  <a:pt x="7209" y="2268"/>
                </a:lnTo>
                <a:lnTo>
                  <a:pt x="7141" y="2236"/>
                </a:lnTo>
                <a:lnTo>
                  <a:pt x="7100" y="2268"/>
                </a:lnTo>
                <a:lnTo>
                  <a:pt x="7058" y="2464"/>
                </a:lnTo>
                <a:lnTo>
                  <a:pt x="7048" y="2576"/>
                </a:lnTo>
                <a:lnTo>
                  <a:pt x="6950" y="2698"/>
                </a:lnTo>
                <a:lnTo>
                  <a:pt x="6985" y="2801"/>
                </a:lnTo>
                <a:lnTo>
                  <a:pt x="6992" y="2904"/>
                </a:lnTo>
                <a:lnTo>
                  <a:pt x="6971" y="2987"/>
                </a:lnTo>
                <a:lnTo>
                  <a:pt x="6919" y="3080"/>
                </a:lnTo>
                <a:lnTo>
                  <a:pt x="6841" y="3170"/>
                </a:lnTo>
                <a:lnTo>
                  <a:pt x="6742" y="3234"/>
                </a:lnTo>
                <a:lnTo>
                  <a:pt x="6763" y="3295"/>
                </a:lnTo>
                <a:lnTo>
                  <a:pt x="6737" y="3501"/>
                </a:lnTo>
                <a:lnTo>
                  <a:pt x="6674" y="3632"/>
                </a:lnTo>
                <a:lnTo>
                  <a:pt x="6629" y="3674"/>
                </a:lnTo>
                <a:lnTo>
                  <a:pt x="6577" y="3552"/>
                </a:lnTo>
                <a:lnTo>
                  <a:pt x="6577" y="3407"/>
                </a:lnTo>
                <a:lnTo>
                  <a:pt x="6596" y="3286"/>
                </a:lnTo>
                <a:lnTo>
                  <a:pt x="6634" y="3170"/>
                </a:lnTo>
                <a:lnTo>
                  <a:pt x="6582" y="3151"/>
                </a:lnTo>
                <a:lnTo>
                  <a:pt x="6504" y="3151"/>
                </a:lnTo>
                <a:lnTo>
                  <a:pt x="6462" y="3090"/>
                </a:lnTo>
                <a:lnTo>
                  <a:pt x="6410" y="3058"/>
                </a:lnTo>
                <a:lnTo>
                  <a:pt x="6396" y="2997"/>
                </a:lnTo>
                <a:lnTo>
                  <a:pt x="6358" y="2945"/>
                </a:lnTo>
                <a:lnTo>
                  <a:pt x="6281" y="2894"/>
                </a:lnTo>
                <a:lnTo>
                  <a:pt x="6203" y="2926"/>
                </a:lnTo>
                <a:lnTo>
                  <a:pt x="6214" y="2824"/>
                </a:lnTo>
                <a:lnTo>
                  <a:pt x="6229" y="2708"/>
                </a:lnTo>
                <a:lnTo>
                  <a:pt x="6167" y="2689"/>
                </a:lnTo>
                <a:lnTo>
                  <a:pt x="6219" y="2535"/>
                </a:lnTo>
                <a:lnTo>
                  <a:pt x="6271" y="2442"/>
                </a:lnTo>
                <a:lnTo>
                  <a:pt x="6370" y="2297"/>
                </a:lnTo>
                <a:lnTo>
                  <a:pt x="6462" y="2207"/>
                </a:lnTo>
                <a:lnTo>
                  <a:pt x="6525" y="2185"/>
                </a:lnTo>
                <a:lnTo>
                  <a:pt x="6556" y="2114"/>
                </a:lnTo>
                <a:lnTo>
                  <a:pt x="6613" y="2063"/>
                </a:lnTo>
                <a:lnTo>
                  <a:pt x="6681" y="2053"/>
                </a:lnTo>
                <a:lnTo>
                  <a:pt x="6763" y="1970"/>
                </a:lnTo>
                <a:lnTo>
                  <a:pt x="6794" y="1919"/>
                </a:lnTo>
                <a:lnTo>
                  <a:pt x="6877" y="1816"/>
                </a:lnTo>
                <a:lnTo>
                  <a:pt x="6907" y="1755"/>
                </a:lnTo>
                <a:lnTo>
                  <a:pt x="6945" y="1797"/>
                </a:lnTo>
                <a:lnTo>
                  <a:pt x="7011" y="1774"/>
                </a:lnTo>
                <a:lnTo>
                  <a:pt x="7131" y="1694"/>
                </a:lnTo>
                <a:lnTo>
                  <a:pt x="7157" y="1630"/>
                </a:lnTo>
                <a:lnTo>
                  <a:pt x="7147" y="1569"/>
                </a:lnTo>
                <a:lnTo>
                  <a:pt x="7204" y="1508"/>
                </a:lnTo>
                <a:lnTo>
                  <a:pt x="7218" y="1457"/>
                </a:lnTo>
                <a:lnTo>
                  <a:pt x="7183" y="1396"/>
                </a:lnTo>
                <a:lnTo>
                  <a:pt x="7126" y="1386"/>
                </a:lnTo>
                <a:lnTo>
                  <a:pt x="7063" y="1373"/>
                </a:lnTo>
                <a:lnTo>
                  <a:pt x="7011" y="1498"/>
                </a:lnTo>
                <a:lnTo>
                  <a:pt x="6945" y="1601"/>
                </a:lnTo>
                <a:lnTo>
                  <a:pt x="6867" y="1681"/>
                </a:lnTo>
                <a:lnTo>
                  <a:pt x="6851" y="1601"/>
                </a:lnTo>
                <a:lnTo>
                  <a:pt x="6898" y="1518"/>
                </a:lnTo>
                <a:lnTo>
                  <a:pt x="6877" y="1447"/>
                </a:lnTo>
                <a:lnTo>
                  <a:pt x="6778" y="1527"/>
                </a:lnTo>
                <a:lnTo>
                  <a:pt x="6825" y="1415"/>
                </a:lnTo>
                <a:lnTo>
                  <a:pt x="6752" y="1396"/>
                </a:lnTo>
                <a:lnTo>
                  <a:pt x="6815" y="1335"/>
                </a:lnTo>
                <a:lnTo>
                  <a:pt x="6815" y="1210"/>
                </a:lnTo>
                <a:lnTo>
                  <a:pt x="6794" y="1158"/>
                </a:lnTo>
                <a:lnTo>
                  <a:pt x="6747" y="1139"/>
                </a:lnTo>
                <a:close/>
                <a:moveTo>
                  <a:pt x="3105" y="1181"/>
                </a:moveTo>
                <a:lnTo>
                  <a:pt x="3093" y="1190"/>
                </a:lnTo>
                <a:lnTo>
                  <a:pt x="3027" y="1261"/>
                </a:lnTo>
                <a:lnTo>
                  <a:pt x="3088" y="1261"/>
                </a:lnTo>
                <a:lnTo>
                  <a:pt x="3157" y="1232"/>
                </a:lnTo>
                <a:lnTo>
                  <a:pt x="3171" y="1210"/>
                </a:lnTo>
                <a:lnTo>
                  <a:pt x="3140" y="1181"/>
                </a:lnTo>
                <a:lnTo>
                  <a:pt x="3105" y="1181"/>
                </a:lnTo>
                <a:close/>
                <a:moveTo>
                  <a:pt x="18507" y="1190"/>
                </a:moveTo>
                <a:lnTo>
                  <a:pt x="18490" y="1232"/>
                </a:lnTo>
                <a:lnTo>
                  <a:pt x="18533" y="1271"/>
                </a:lnTo>
                <a:lnTo>
                  <a:pt x="18575" y="1261"/>
                </a:lnTo>
                <a:lnTo>
                  <a:pt x="18507" y="1190"/>
                </a:lnTo>
                <a:close/>
                <a:moveTo>
                  <a:pt x="6525" y="1344"/>
                </a:moveTo>
                <a:lnTo>
                  <a:pt x="6473" y="1396"/>
                </a:lnTo>
                <a:lnTo>
                  <a:pt x="6415" y="1425"/>
                </a:lnTo>
                <a:lnTo>
                  <a:pt x="6452" y="1476"/>
                </a:lnTo>
                <a:lnTo>
                  <a:pt x="6493" y="1466"/>
                </a:lnTo>
                <a:lnTo>
                  <a:pt x="6540" y="1498"/>
                </a:lnTo>
                <a:lnTo>
                  <a:pt x="6587" y="1457"/>
                </a:lnTo>
                <a:lnTo>
                  <a:pt x="6577" y="1415"/>
                </a:lnTo>
                <a:lnTo>
                  <a:pt x="6571" y="1396"/>
                </a:lnTo>
                <a:lnTo>
                  <a:pt x="6556" y="1373"/>
                </a:lnTo>
                <a:lnTo>
                  <a:pt x="6525" y="1344"/>
                </a:lnTo>
                <a:close/>
                <a:moveTo>
                  <a:pt x="2855" y="1476"/>
                </a:moveTo>
                <a:lnTo>
                  <a:pt x="2497" y="1938"/>
                </a:lnTo>
                <a:lnTo>
                  <a:pt x="2561" y="1899"/>
                </a:lnTo>
                <a:lnTo>
                  <a:pt x="2580" y="1835"/>
                </a:lnTo>
                <a:lnTo>
                  <a:pt x="2658" y="1806"/>
                </a:lnTo>
                <a:lnTo>
                  <a:pt x="2612" y="1858"/>
                </a:lnTo>
                <a:lnTo>
                  <a:pt x="2606" y="1899"/>
                </a:lnTo>
                <a:lnTo>
                  <a:pt x="2674" y="1877"/>
                </a:lnTo>
                <a:lnTo>
                  <a:pt x="2705" y="1899"/>
                </a:lnTo>
                <a:lnTo>
                  <a:pt x="2679" y="1951"/>
                </a:lnTo>
                <a:lnTo>
                  <a:pt x="2716" y="1989"/>
                </a:lnTo>
                <a:lnTo>
                  <a:pt x="2721" y="2031"/>
                </a:lnTo>
                <a:lnTo>
                  <a:pt x="2761" y="2031"/>
                </a:lnTo>
                <a:lnTo>
                  <a:pt x="2799" y="2012"/>
                </a:lnTo>
                <a:lnTo>
                  <a:pt x="2881" y="1887"/>
                </a:lnTo>
                <a:lnTo>
                  <a:pt x="2964" y="1877"/>
                </a:lnTo>
                <a:lnTo>
                  <a:pt x="3046" y="1826"/>
                </a:lnTo>
                <a:lnTo>
                  <a:pt x="3037" y="1713"/>
                </a:lnTo>
                <a:lnTo>
                  <a:pt x="2928" y="1694"/>
                </a:lnTo>
                <a:lnTo>
                  <a:pt x="2876" y="1784"/>
                </a:lnTo>
                <a:lnTo>
                  <a:pt x="2865" y="1755"/>
                </a:lnTo>
                <a:lnTo>
                  <a:pt x="2923" y="1681"/>
                </a:lnTo>
                <a:lnTo>
                  <a:pt x="2891" y="1569"/>
                </a:lnTo>
                <a:lnTo>
                  <a:pt x="2855" y="1476"/>
                </a:lnTo>
                <a:close/>
                <a:moveTo>
                  <a:pt x="7421" y="1559"/>
                </a:moveTo>
                <a:lnTo>
                  <a:pt x="7380" y="1569"/>
                </a:lnTo>
                <a:lnTo>
                  <a:pt x="7338" y="1630"/>
                </a:lnTo>
                <a:lnTo>
                  <a:pt x="7328" y="1694"/>
                </a:lnTo>
                <a:lnTo>
                  <a:pt x="7380" y="1681"/>
                </a:lnTo>
                <a:lnTo>
                  <a:pt x="7421" y="1652"/>
                </a:lnTo>
                <a:lnTo>
                  <a:pt x="7432" y="1643"/>
                </a:lnTo>
                <a:lnTo>
                  <a:pt x="7447" y="1591"/>
                </a:lnTo>
                <a:lnTo>
                  <a:pt x="7421" y="1559"/>
                </a:lnTo>
                <a:close/>
                <a:moveTo>
                  <a:pt x="10064" y="1765"/>
                </a:moveTo>
                <a:lnTo>
                  <a:pt x="9986" y="1826"/>
                </a:lnTo>
                <a:lnTo>
                  <a:pt x="9934" y="1784"/>
                </a:lnTo>
                <a:lnTo>
                  <a:pt x="9857" y="1858"/>
                </a:lnTo>
                <a:lnTo>
                  <a:pt x="9795" y="1774"/>
                </a:lnTo>
                <a:lnTo>
                  <a:pt x="9722" y="1797"/>
                </a:lnTo>
                <a:lnTo>
                  <a:pt x="9687" y="1867"/>
                </a:lnTo>
                <a:lnTo>
                  <a:pt x="9779" y="1899"/>
                </a:lnTo>
                <a:lnTo>
                  <a:pt x="9779" y="1928"/>
                </a:lnTo>
                <a:lnTo>
                  <a:pt x="9696" y="1960"/>
                </a:lnTo>
                <a:lnTo>
                  <a:pt x="9790" y="2012"/>
                </a:lnTo>
                <a:lnTo>
                  <a:pt x="9738" y="2063"/>
                </a:lnTo>
                <a:lnTo>
                  <a:pt x="9868" y="2105"/>
                </a:lnTo>
                <a:lnTo>
                  <a:pt x="9925" y="2124"/>
                </a:lnTo>
                <a:lnTo>
                  <a:pt x="9965" y="2105"/>
                </a:lnTo>
                <a:lnTo>
                  <a:pt x="10106" y="2021"/>
                </a:lnTo>
                <a:lnTo>
                  <a:pt x="10172" y="1928"/>
                </a:lnTo>
                <a:lnTo>
                  <a:pt x="10127" y="1848"/>
                </a:lnTo>
                <a:lnTo>
                  <a:pt x="10142" y="1765"/>
                </a:lnTo>
                <a:lnTo>
                  <a:pt x="10064" y="1765"/>
                </a:lnTo>
                <a:close/>
                <a:moveTo>
                  <a:pt x="6872" y="1858"/>
                </a:moveTo>
                <a:lnTo>
                  <a:pt x="6815" y="1960"/>
                </a:lnTo>
                <a:lnTo>
                  <a:pt x="6778" y="2063"/>
                </a:lnTo>
                <a:lnTo>
                  <a:pt x="6716" y="2114"/>
                </a:lnTo>
                <a:lnTo>
                  <a:pt x="6784" y="2105"/>
                </a:lnTo>
                <a:lnTo>
                  <a:pt x="6773" y="2175"/>
                </a:lnTo>
                <a:lnTo>
                  <a:pt x="6862" y="2114"/>
                </a:lnTo>
                <a:lnTo>
                  <a:pt x="6928" y="2053"/>
                </a:lnTo>
                <a:lnTo>
                  <a:pt x="6940" y="2105"/>
                </a:lnTo>
                <a:lnTo>
                  <a:pt x="7001" y="2134"/>
                </a:lnTo>
                <a:lnTo>
                  <a:pt x="7058" y="2092"/>
                </a:lnTo>
                <a:lnTo>
                  <a:pt x="7037" y="2053"/>
                </a:lnTo>
                <a:lnTo>
                  <a:pt x="7001" y="2063"/>
                </a:lnTo>
                <a:lnTo>
                  <a:pt x="7011" y="2012"/>
                </a:lnTo>
                <a:lnTo>
                  <a:pt x="6975" y="1970"/>
                </a:lnTo>
                <a:lnTo>
                  <a:pt x="6933" y="1928"/>
                </a:lnTo>
                <a:lnTo>
                  <a:pt x="6919" y="1899"/>
                </a:lnTo>
                <a:lnTo>
                  <a:pt x="6893" y="1919"/>
                </a:lnTo>
                <a:lnTo>
                  <a:pt x="6898" y="1867"/>
                </a:lnTo>
                <a:lnTo>
                  <a:pt x="6872" y="1858"/>
                </a:lnTo>
                <a:close/>
                <a:moveTo>
                  <a:pt x="2778" y="2092"/>
                </a:moveTo>
                <a:lnTo>
                  <a:pt x="2747" y="2134"/>
                </a:lnTo>
                <a:lnTo>
                  <a:pt x="2752" y="2143"/>
                </a:lnTo>
                <a:lnTo>
                  <a:pt x="2794" y="2134"/>
                </a:lnTo>
                <a:lnTo>
                  <a:pt x="2799" y="2166"/>
                </a:lnTo>
                <a:lnTo>
                  <a:pt x="2820" y="2185"/>
                </a:lnTo>
                <a:lnTo>
                  <a:pt x="2871" y="2166"/>
                </a:lnTo>
                <a:lnTo>
                  <a:pt x="2881" y="2143"/>
                </a:lnTo>
                <a:lnTo>
                  <a:pt x="2846" y="2134"/>
                </a:lnTo>
                <a:lnTo>
                  <a:pt x="2829" y="2105"/>
                </a:lnTo>
                <a:lnTo>
                  <a:pt x="2794" y="2114"/>
                </a:lnTo>
                <a:lnTo>
                  <a:pt x="2778" y="2092"/>
                </a:lnTo>
                <a:close/>
                <a:moveTo>
                  <a:pt x="6877" y="2195"/>
                </a:moveTo>
                <a:lnTo>
                  <a:pt x="6825" y="2246"/>
                </a:lnTo>
                <a:lnTo>
                  <a:pt x="6825" y="2288"/>
                </a:lnTo>
                <a:lnTo>
                  <a:pt x="6856" y="2288"/>
                </a:lnTo>
                <a:lnTo>
                  <a:pt x="6933" y="2217"/>
                </a:lnTo>
                <a:lnTo>
                  <a:pt x="6940" y="2195"/>
                </a:lnTo>
                <a:lnTo>
                  <a:pt x="6877" y="2195"/>
                </a:lnTo>
                <a:close/>
                <a:moveTo>
                  <a:pt x="7011" y="2259"/>
                </a:moveTo>
                <a:lnTo>
                  <a:pt x="6985" y="2297"/>
                </a:lnTo>
                <a:lnTo>
                  <a:pt x="6980" y="2310"/>
                </a:lnTo>
                <a:lnTo>
                  <a:pt x="6980" y="2339"/>
                </a:lnTo>
                <a:lnTo>
                  <a:pt x="6996" y="2349"/>
                </a:lnTo>
                <a:lnTo>
                  <a:pt x="7037" y="2288"/>
                </a:lnTo>
                <a:lnTo>
                  <a:pt x="7032" y="2259"/>
                </a:lnTo>
                <a:lnTo>
                  <a:pt x="7011" y="2259"/>
                </a:lnTo>
                <a:close/>
                <a:moveTo>
                  <a:pt x="2756" y="2503"/>
                </a:moveTo>
                <a:lnTo>
                  <a:pt x="2700" y="2525"/>
                </a:lnTo>
                <a:lnTo>
                  <a:pt x="2705" y="2567"/>
                </a:lnTo>
                <a:lnTo>
                  <a:pt x="2726" y="2586"/>
                </a:lnTo>
                <a:lnTo>
                  <a:pt x="2768" y="2567"/>
                </a:lnTo>
                <a:lnTo>
                  <a:pt x="2794" y="2516"/>
                </a:lnTo>
                <a:lnTo>
                  <a:pt x="2756" y="2503"/>
                </a:lnTo>
                <a:close/>
                <a:moveTo>
                  <a:pt x="10556" y="2730"/>
                </a:moveTo>
                <a:lnTo>
                  <a:pt x="10516" y="2833"/>
                </a:lnTo>
                <a:lnTo>
                  <a:pt x="10495" y="2955"/>
                </a:lnTo>
                <a:lnTo>
                  <a:pt x="10516" y="3029"/>
                </a:lnTo>
                <a:lnTo>
                  <a:pt x="10521" y="3151"/>
                </a:lnTo>
                <a:lnTo>
                  <a:pt x="10547" y="3090"/>
                </a:lnTo>
                <a:lnTo>
                  <a:pt x="10561" y="3119"/>
                </a:lnTo>
                <a:lnTo>
                  <a:pt x="10542" y="3183"/>
                </a:lnTo>
                <a:lnTo>
                  <a:pt x="10556" y="3212"/>
                </a:lnTo>
                <a:lnTo>
                  <a:pt x="10613" y="3234"/>
                </a:lnTo>
                <a:lnTo>
                  <a:pt x="10650" y="3314"/>
                </a:lnTo>
                <a:lnTo>
                  <a:pt x="10639" y="3398"/>
                </a:lnTo>
                <a:lnTo>
                  <a:pt x="10568" y="3375"/>
                </a:lnTo>
                <a:lnTo>
                  <a:pt x="10556" y="3468"/>
                </a:lnTo>
                <a:lnTo>
                  <a:pt x="10582" y="3542"/>
                </a:lnTo>
                <a:lnTo>
                  <a:pt x="10525" y="3581"/>
                </a:lnTo>
                <a:lnTo>
                  <a:pt x="10542" y="3632"/>
                </a:lnTo>
                <a:lnTo>
                  <a:pt x="10624" y="3655"/>
                </a:lnTo>
                <a:lnTo>
                  <a:pt x="10577" y="3674"/>
                </a:lnTo>
                <a:lnTo>
                  <a:pt x="10495" y="3818"/>
                </a:lnTo>
                <a:lnTo>
                  <a:pt x="10525" y="3837"/>
                </a:lnTo>
                <a:lnTo>
                  <a:pt x="10561" y="3799"/>
                </a:lnTo>
                <a:lnTo>
                  <a:pt x="10608" y="3809"/>
                </a:lnTo>
                <a:lnTo>
                  <a:pt x="10645" y="3748"/>
                </a:lnTo>
                <a:lnTo>
                  <a:pt x="10671" y="3776"/>
                </a:lnTo>
                <a:lnTo>
                  <a:pt x="10759" y="3735"/>
                </a:lnTo>
                <a:lnTo>
                  <a:pt x="10832" y="3735"/>
                </a:lnTo>
                <a:lnTo>
                  <a:pt x="10879" y="3664"/>
                </a:lnTo>
                <a:lnTo>
                  <a:pt x="10857" y="3603"/>
                </a:lnTo>
                <a:lnTo>
                  <a:pt x="10883" y="3561"/>
                </a:lnTo>
                <a:lnTo>
                  <a:pt x="10888" y="3478"/>
                </a:lnTo>
                <a:lnTo>
                  <a:pt x="10827" y="3459"/>
                </a:lnTo>
                <a:lnTo>
                  <a:pt x="10811" y="3407"/>
                </a:lnTo>
                <a:lnTo>
                  <a:pt x="10780" y="3253"/>
                </a:lnTo>
                <a:lnTo>
                  <a:pt x="10743" y="3234"/>
                </a:lnTo>
                <a:lnTo>
                  <a:pt x="10697" y="3067"/>
                </a:lnTo>
                <a:lnTo>
                  <a:pt x="10645" y="3058"/>
                </a:lnTo>
                <a:lnTo>
                  <a:pt x="10691" y="2945"/>
                </a:lnTo>
                <a:lnTo>
                  <a:pt x="10702" y="2843"/>
                </a:lnTo>
                <a:lnTo>
                  <a:pt x="10650" y="2843"/>
                </a:lnTo>
                <a:lnTo>
                  <a:pt x="10598" y="2862"/>
                </a:lnTo>
                <a:lnTo>
                  <a:pt x="10655" y="2730"/>
                </a:lnTo>
                <a:lnTo>
                  <a:pt x="10594" y="2740"/>
                </a:lnTo>
                <a:lnTo>
                  <a:pt x="10556" y="2730"/>
                </a:lnTo>
                <a:close/>
                <a:moveTo>
                  <a:pt x="3228" y="2811"/>
                </a:moveTo>
                <a:lnTo>
                  <a:pt x="3192" y="2833"/>
                </a:lnTo>
                <a:lnTo>
                  <a:pt x="3124" y="2875"/>
                </a:lnTo>
                <a:lnTo>
                  <a:pt x="3098" y="2936"/>
                </a:lnTo>
                <a:lnTo>
                  <a:pt x="3110" y="2965"/>
                </a:lnTo>
                <a:lnTo>
                  <a:pt x="3182" y="2913"/>
                </a:lnTo>
                <a:lnTo>
                  <a:pt x="3260" y="2852"/>
                </a:lnTo>
                <a:lnTo>
                  <a:pt x="3260" y="2824"/>
                </a:lnTo>
                <a:lnTo>
                  <a:pt x="3228" y="2811"/>
                </a:lnTo>
                <a:close/>
                <a:moveTo>
                  <a:pt x="10457" y="3160"/>
                </a:moveTo>
                <a:lnTo>
                  <a:pt x="10417" y="3170"/>
                </a:lnTo>
                <a:lnTo>
                  <a:pt x="10375" y="3234"/>
                </a:lnTo>
                <a:lnTo>
                  <a:pt x="10302" y="3337"/>
                </a:lnTo>
                <a:lnTo>
                  <a:pt x="10328" y="3459"/>
                </a:lnTo>
                <a:lnTo>
                  <a:pt x="10283" y="3603"/>
                </a:lnTo>
                <a:lnTo>
                  <a:pt x="10354" y="3622"/>
                </a:lnTo>
                <a:lnTo>
                  <a:pt x="10448" y="3542"/>
                </a:lnTo>
                <a:lnTo>
                  <a:pt x="10490" y="3427"/>
                </a:lnTo>
                <a:lnTo>
                  <a:pt x="10483" y="3337"/>
                </a:lnTo>
                <a:lnTo>
                  <a:pt x="10509" y="3244"/>
                </a:lnTo>
                <a:lnTo>
                  <a:pt x="10457" y="3160"/>
                </a:lnTo>
                <a:close/>
                <a:moveTo>
                  <a:pt x="4000" y="3295"/>
                </a:moveTo>
                <a:lnTo>
                  <a:pt x="3979" y="3337"/>
                </a:lnTo>
                <a:lnTo>
                  <a:pt x="3970" y="3398"/>
                </a:lnTo>
                <a:lnTo>
                  <a:pt x="3974" y="3427"/>
                </a:lnTo>
                <a:lnTo>
                  <a:pt x="3970" y="3491"/>
                </a:lnTo>
                <a:lnTo>
                  <a:pt x="3979" y="3552"/>
                </a:lnTo>
                <a:lnTo>
                  <a:pt x="4000" y="3552"/>
                </a:lnTo>
                <a:lnTo>
                  <a:pt x="3995" y="3449"/>
                </a:lnTo>
                <a:lnTo>
                  <a:pt x="4073" y="3305"/>
                </a:lnTo>
                <a:lnTo>
                  <a:pt x="4021" y="3314"/>
                </a:lnTo>
                <a:lnTo>
                  <a:pt x="4000" y="3295"/>
                </a:lnTo>
                <a:close/>
                <a:moveTo>
                  <a:pt x="7892" y="3622"/>
                </a:moveTo>
                <a:lnTo>
                  <a:pt x="7840" y="3664"/>
                </a:lnTo>
                <a:lnTo>
                  <a:pt x="7795" y="3748"/>
                </a:lnTo>
                <a:lnTo>
                  <a:pt x="7706" y="3953"/>
                </a:lnTo>
                <a:lnTo>
                  <a:pt x="7649" y="4033"/>
                </a:lnTo>
                <a:lnTo>
                  <a:pt x="7665" y="4065"/>
                </a:lnTo>
                <a:lnTo>
                  <a:pt x="7623" y="4117"/>
                </a:lnTo>
                <a:lnTo>
                  <a:pt x="7628" y="4158"/>
                </a:lnTo>
                <a:lnTo>
                  <a:pt x="7732" y="4158"/>
                </a:lnTo>
                <a:lnTo>
                  <a:pt x="7788" y="4145"/>
                </a:lnTo>
                <a:lnTo>
                  <a:pt x="7835" y="4187"/>
                </a:lnTo>
                <a:lnTo>
                  <a:pt x="7788" y="4248"/>
                </a:lnTo>
                <a:lnTo>
                  <a:pt x="7821" y="4248"/>
                </a:lnTo>
                <a:lnTo>
                  <a:pt x="7899" y="4136"/>
                </a:lnTo>
                <a:lnTo>
                  <a:pt x="7913" y="4158"/>
                </a:lnTo>
                <a:lnTo>
                  <a:pt x="7887" y="4261"/>
                </a:lnTo>
                <a:lnTo>
                  <a:pt x="7918" y="4290"/>
                </a:lnTo>
                <a:lnTo>
                  <a:pt x="7944" y="4280"/>
                </a:lnTo>
                <a:lnTo>
                  <a:pt x="7981" y="4168"/>
                </a:lnTo>
                <a:lnTo>
                  <a:pt x="7976" y="4084"/>
                </a:lnTo>
                <a:lnTo>
                  <a:pt x="7981" y="4014"/>
                </a:lnTo>
                <a:lnTo>
                  <a:pt x="7939" y="4033"/>
                </a:lnTo>
                <a:lnTo>
                  <a:pt x="7970" y="3940"/>
                </a:lnTo>
                <a:lnTo>
                  <a:pt x="7924" y="3902"/>
                </a:lnTo>
                <a:lnTo>
                  <a:pt x="7892" y="3930"/>
                </a:lnTo>
                <a:lnTo>
                  <a:pt x="7852" y="3889"/>
                </a:lnTo>
                <a:lnTo>
                  <a:pt x="7878" y="3850"/>
                </a:lnTo>
                <a:lnTo>
                  <a:pt x="7847" y="3818"/>
                </a:lnTo>
                <a:lnTo>
                  <a:pt x="7805" y="3860"/>
                </a:lnTo>
                <a:lnTo>
                  <a:pt x="7856" y="3748"/>
                </a:lnTo>
                <a:lnTo>
                  <a:pt x="7899" y="3664"/>
                </a:lnTo>
                <a:lnTo>
                  <a:pt x="7913" y="3632"/>
                </a:lnTo>
                <a:lnTo>
                  <a:pt x="7892" y="3622"/>
                </a:lnTo>
                <a:close/>
                <a:moveTo>
                  <a:pt x="4073" y="3735"/>
                </a:moveTo>
                <a:lnTo>
                  <a:pt x="4057" y="3767"/>
                </a:lnTo>
                <a:lnTo>
                  <a:pt x="4052" y="3837"/>
                </a:lnTo>
                <a:lnTo>
                  <a:pt x="4099" y="3860"/>
                </a:lnTo>
                <a:lnTo>
                  <a:pt x="4094" y="3902"/>
                </a:lnTo>
                <a:lnTo>
                  <a:pt x="4125" y="3940"/>
                </a:lnTo>
                <a:lnTo>
                  <a:pt x="4125" y="3991"/>
                </a:lnTo>
                <a:lnTo>
                  <a:pt x="4193" y="4056"/>
                </a:lnTo>
                <a:lnTo>
                  <a:pt x="4229" y="4033"/>
                </a:lnTo>
                <a:lnTo>
                  <a:pt x="4229" y="3963"/>
                </a:lnTo>
                <a:lnTo>
                  <a:pt x="4198" y="3911"/>
                </a:lnTo>
                <a:lnTo>
                  <a:pt x="4193" y="3850"/>
                </a:lnTo>
                <a:lnTo>
                  <a:pt x="4187" y="3799"/>
                </a:lnTo>
                <a:lnTo>
                  <a:pt x="4146" y="3786"/>
                </a:lnTo>
                <a:lnTo>
                  <a:pt x="4120" y="3767"/>
                </a:lnTo>
                <a:lnTo>
                  <a:pt x="4073" y="3735"/>
                </a:lnTo>
                <a:close/>
                <a:moveTo>
                  <a:pt x="7416" y="3837"/>
                </a:moveTo>
                <a:lnTo>
                  <a:pt x="7400" y="3860"/>
                </a:lnTo>
                <a:lnTo>
                  <a:pt x="7437" y="3921"/>
                </a:lnTo>
                <a:lnTo>
                  <a:pt x="7499" y="3963"/>
                </a:lnTo>
                <a:lnTo>
                  <a:pt x="7524" y="3953"/>
                </a:lnTo>
                <a:lnTo>
                  <a:pt x="7524" y="3930"/>
                </a:lnTo>
                <a:lnTo>
                  <a:pt x="7484" y="3879"/>
                </a:lnTo>
                <a:lnTo>
                  <a:pt x="7416" y="3837"/>
                </a:lnTo>
                <a:close/>
                <a:moveTo>
                  <a:pt x="7359" y="4229"/>
                </a:moveTo>
                <a:lnTo>
                  <a:pt x="7333" y="4271"/>
                </a:lnTo>
                <a:lnTo>
                  <a:pt x="7338" y="4322"/>
                </a:lnTo>
                <a:lnTo>
                  <a:pt x="7400" y="4373"/>
                </a:lnTo>
                <a:lnTo>
                  <a:pt x="7421" y="4364"/>
                </a:lnTo>
                <a:lnTo>
                  <a:pt x="7458" y="4312"/>
                </a:lnTo>
                <a:lnTo>
                  <a:pt x="7406" y="4312"/>
                </a:lnTo>
                <a:lnTo>
                  <a:pt x="7369" y="4290"/>
                </a:lnTo>
                <a:lnTo>
                  <a:pt x="7359" y="4229"/>
                </a:lnTo>
                <a:close/>
                <a:moveTo>
                  <a:pt x="13552" y="4248"/>
                </a:moveTo>
                <a:lnTo>
                  <a:pt x="13604" y="4280"/>
                </a:lnTo>
                <a:lnTo>
                  <a:pt x="13656" y="4271"/>
                </a:lnTo>
                <a:lnTo>
                  <a:pt x="13677" y="4351"/>
                </a:lnTo>
                <a:lnTo>
                  <a:pt x="13682" y="4486"/>
                </a:lnTo>
                <a:lnTo>
                  <a:pt x="13630" y="4466"/>
                </a:lnTo>
                <a:lnTo>
                  <a:pt x="13588" y="4486"/>
                </a:lnTo>
                <a:lnTo>
                  <a:pt x="13599" y="4588"/>
                </a:lnTo>
                <a:lnTo>
                  <a:pt x="13541" y="4579"/>
                </a:lnTo>
                <a:lnTo>
                  <a:pt x="13548" y="4620"/>
                </a:lnTo>
                <a:lnTo>
                  <a:pt x="13583" y="4649"/>
                </a:lnTo>
                <a:lnTo>
                  <a:pt x="13625" y="4774"/>
                </a:lnTo>
                <a:lnTo>
                  <a:pt x="13692" y="4813"/>
                </a:lnTo>
                <a:lnTo>
                  <a:pt x="13708" y="4864"/>
                </a:lnTo>
                <a:lnTo>
                  <a:pt x="13703" y="4916"/>
                </a:lnTo>
                <a:lnTo>
                  <a:pt x="13708" y="4948"/>
                </a:lnTo>
                <a:lnTo>
                  <a:pt x="13734" y="5041"/>
                </a:lnTo>
                <a:lnTo>
                  <a:pt x="13729" y="4938"/>
                </a:lnTo>
                <a:lnTo>
                  <a:pt x="13769" y="4906"/>
                </a:lnTo>
                <a:lnTo>
                  <a:pt x="13795" y="4989"/>
                </a:lnTo>
                <a:lnTo>
                  <a:pt x="13847" y="5070"/>
                </a:lnTo>
                <a:lnTo>
                  <a:pt x="13807" y="5111"/>
                </a:lnTo>
                <a:lnTo>
                  <a:pt x="13748" y="5082"/>
                </a:lnTo>
                <a:lnTo>
                  <a:pt x="13748" y="5195"/>
                </a:lnTo>
                <a:lnTo>
                  <a:pt x="13786" y="5204"/>
                </a:lnTo>
                <a:lnTo>
                  <a:pt x="13781" y="5297"/>
                </a:lnTo>
                <a:lnTo>
                  <a:pt x="13826" y="5339"/>
                </a:lnTo>
                <a:lnTo>
                  <a:pt x="13833" y="5480"/>
                </a:lnTo>
                <a:lnTo>
                  <a:pt x="13852" y="5573"/>
                </a:lnTo>
                <a:lnTo>
                  <a:pt x="13852" y="5605"/>
                </a:lnTo>
                <a:lnTo>
                  <a:pt x="13769" y="5634"/>
                </a:lnTo>
                <a:lnTo>
                  <a:pt x="13687" y="5615"/>
                </a:lnTo>
                <a:lnTo>
                  <a:pt x="13640" y="5544"/>
                </a:lnTo>
                <a:lnTo>
                  <a:pt x="13583" y="5512"/>
                </a:lnTo>
                <a:lnTo>
                  <a:pt x="13557" y="5410"/>
                </a:lnTo>
                <a:lnTo>
                  <a:pt x="13548" y="5339"/>
                </a:lnTo>
                <a:lnTo>
                  <a:pt x="13562" y="5307"/>
                </a:lnTo>
                <a:lnTo>
                  <a:pt x="13567" y="5256"/>
                </a:lnTo>
                <a:lnTo>
                  <a:pt x="13567" y="5153"/>
                </a:lnTo>
                <a:lnTo>
                  <a:pt x="13614" y="5143"/>
                </a:lnTo>
                <a:lnTo>
                  <a:pt x="13593" y="5102"/>
                </a:lnTo>
                <a:lnTo>
                  <a:pt x="13567" y="5092"/>
                </a:lnTo>
                <a:lnTo>
                  <a:pt x="13531" y="4999"/>
                </a:lnTo>
                <a:lnTo>
                  <a:pt x="13489" y="4948"/>
                </a:lnTo>
                <a:lnTo>
                  <a:pt x="13412" y="4794"/>
                </a:lnTo>
                <a:lnTo>
                  <a:pt x="13407" y="4701"/>
                </a:lnTo>
                <a:lnTo>
                  <a:pt x="13345" y="4579"/>
                </a:lnTo>
                <a:lnTo>
                  <a:pt x="13381" y="4444"/>
                </a:lnTo>
                <a:lnTo>
                  <a:pt x="13433" y="4425"/>
                </a:lnTo>
                <a:lnTo>
                  <a:pt x="13449" y="4341"/>
                </a:lnTo>
                <a:lnTo>
                  <a:pt x="13496" y="4312"/>
                </a:lnTo>
                <a:lnTo>
                  <a:pt x="13552" y="4248"/>
                </a:lnTo>
                <a:close/>
                <a:moveTo>
                  <a:pt x="12893" y="4261"/>
                </a:moveTo>
                <a:lnTo>
                  <a:pt x="12900" y="4290"/>
                </a:lnTo>
                <a:lnTo>
                  <a:pt x="12827" y="4341"/>
                </a:lnTo>
                <a:lnTo>
                  <a:pt x="12863" y="4393"/>
                </a:lnTo>
                <a:lnTo>
                  <a:pt x="12827" y="4505"/>
                </a:lnTo>
                <a:lnTo>
                  <a:pt x="12790" y="4527"/>
                </a:lnTo>
                <a:lnTo>
                  <a:pt x="12841" y="4607"/>
                </a:lnTo>
                <a:lnTo>
                  <a:pt x="12909" y="4659"/>
                </a:lnTo>
                <a:lnTo>
                  <a:pt x="12992" y="4774"/>
                </a:lnTo>
                <a:lnTo>
                  <a:pt x="13018" y="4813"/>
                </a:lnTo>
                <a:lnTo>
                  <a:pt x="13049" y="4835"/>
                </a:lnTo>
                <a:lnTo>
                  <a:pt x="13086" y="4887"/>
                </a:lnTo>
                <a:lnTo>
                  <a:pt x="13107" y="4980"/>
                </a:lnTo>
                <a:lnTo>
                  <a:pt x="13101" y="5041"/>
                </a:lnTo>
                <a:lnTo>
                  <a:pt x="13044" y="5111"/>
                </a:lnTo>
                <a:lnTo>
                  <a:pt x="12997" y="5102"/>
                </a:lnTo>
                <a:lnTo>
                  <a:pt x="12935" y="5121"/>
                </a:lnTo>
                <a:lnTo>
                  <a:pt x="12853" y="5070"/>
                </a:lnTo>
                <a:lnTo>
                  <a:pt x="12749" y="4980"/>
                </a:lnTo>
                <a:lnTo>
                  <a:pt x="12655" y="4980"/>
                </a:lnTo>
                <a:lnTo>
                  <a:pt x="12594" y="5018"/>
                </a:lnTo>
                <a:lnTo>
                  <a:pt x="12530" y="5111"/>
                </a:lnTo>
                <a:lnTo>
                  <a:pt x="12422" y="5092"/>
                </a:lnTo>
                <a:lnTo>
                  <a:pt x="12407" y="5195"/>
                </a:lnTo>
                <a:lnTo>
                  <a:pt x="12318" y="5204"/>
                </a:lnTo>
                <a:lnTo>
                  <a:pt x="12262" y="5339"/>
                </a:lnTo>
                <a:lnTo>
                  <a:pt x="12304" y="5400"/>
                </a:lnTo>
                <a:lnTo>
                  <a:pt x="12283" y="5503"/>
                </a:lnTo>
                <a:lnTo>
                  <a:pt x="12330" y="5573"/>
                </a:lnTo>
                <a:lnTo>
                  <a:pt x="12370" y="5708"/>
                </a:lnTo>
                <a:lnTo>
                  <a:pt x="12433" y="5708"/>
                </a:lnTo>
                <a:lnTo>
                  <a:pt x="12490" y="5779"/>
                </a:lnTo>
                <a:lnTo>
                  <a:pt x="12526" y="5759"/>
                </a:lnTo>
                <a:lnTo>
                  <a:pt x="12537" y="5708"/>
                </a:lnTo>
                <a:lnTo>
                  <a:pt x="12599" y="5708"/>
                </a:lnTo>
                <a:lnTo>
                  <a:pt x="12650" y="5779"/>
                </a:lnTo>
                <a:lnTo>
                  <a:pt x="12738" y="5769"/>
                </a:lnTo>
                <a:lnTo>
                  <a:pt x="12775" y="5686"/>
                </a:lnTo>
                <a:lnTo>
                  <a:pt x="12827" y="5718"/>
                </a:lnTo>
                <a:lnTo>
                  <a:pt x="12863" y="5708"/>
                </a:lnTo>
                <a:lnTo>
                  <a:pt x="12841" y="5759"/>
                </a:lnTo>
                <a:lnTo>
                  <a:pt x="12867" y="5820"/>
                </a:lnTo>
                <a:lnTo>
                  <a:pt x="12858" y="5872"/>
                </a:lnTo>
                <a:lnTo>
                  <a:pt x="12867" y="5974"/>
                </a:lnTo>
                <a:lnTo>
                  <a:pt x="12848" y="6067"/>
                </a:lnTo>
                <a:lnTo>
                  <a:pt x="12832" y="6180"/>
                </a:lnTo>
                <a:lnTo>
                  <a:pt x="12827" y="6212"/>
                </a:lnTo>
                <a:lnTo>
                  <a:pt x="12822" y="6314"/>
                </a:lnTo>
                <a:lnTo>
                  <a:pt x="12811" y="6375"/>
                </a:lnTo>
                <a:lnTo>
                  <a:pt x="12816" y="6385"/>
                </a:lnTo>
                <a:lnTo>
                  <a:pt x="12801" y="6427"/>
                </a:lnTo>
                <a:lnTo>
                  <a:pt x="12775" y="6456"/>
                </a:lnTo>
                <a:lnTo>
                  <a:pt x="12728" y="6446"/>
                </a:lnTo>
                <a:lnTo>
                  <a:pt x="12681" y="6417"/>
                </a:lnTo>
                <a:lnTo>
                  <a:pt x="12671" y="6456"/>
                </a:lnTo>
                <a:lnTo>
                  <a:pt x="12650" y="6385"/>
                </a:lnTo>
                <a:lnTo>
                  <a:pt x="12608" y="6366"/>
                </a:lnTo>
                <a:lnTo>
                  <a:pt x="12556" y="6375"/>
                </a:lnTo>
                <a:lnTo>
                  <a:pt x="12537" y="6417"/>
                </a:lnTo>
                <a:lnTo>
                  <a:pt x="12495" y="6456"/>
                </a:lnTo>
                <a:lnTo>
                  <a:pt x="12469" y="6436"/>
                </a:lnTo>
                <a:lnTo>
                  <a:pt x="12412" y="6395"/>
                </a:lnTo>
                <a:lnTo>
                  <a:pt x="12356" y="6353"/>
                </a:lnTo>
                <a:lnTo>
                  <a:pt x="12278" y="6353"/>
                </a:lnTo>
                <a:lnTo>
                  <a:pt x="12262" y="6314"/>
                </a:lnTo>
                <a:lnTo>
                  <a:pt x="12205" y="6292"/>
                </a:lnTo>
                <a:lnTo>
                  <a:pt x="12184" y="6273"/>
                </a:lnTo>
                <a:lnTo>
                  <a:pt x="12163" y="6273"/>
                </a:lnTo>
                <a:lnTo>
                  <a:pt x="12142" y="6212"/>
                </a:lnTo>
                <a:lnTo>
                  <a:pt x="12064" y="6180"/>
                </a:lnTo>
                <a:lnTo>
                  <a:pt x="12024" y="6199"/>
                </a:lnTo>
                <a:lnTo>
                  <a:pt x="11981" y="6263"/>
                </a:lnTo>
                <a:lnTo>
                  <a:pt x="11967" y="6324"/>
                </a:lnTo>
                <a:lnTo>
                  <a:pt x="11981" y="6427"/>
                </a:lnTo>
                <a:lnTo>
                  <a:pt x="11956" y="6488"/>
                </a:lnTo>
                <a:lnTo>
                  <a:pt x="11930" y="6520"/>
                </a:lnTo>
                <a:lnTo>
                  <a:pt x="11868" y="6446"/>
                </a:lnTo>
                <a:lnTo>
                  <a:pt x="11785" y="6385"/>
                </a:lnTo>
                <a:lnTo>
                  <a:pt x="11734" y="6353"/>
                </a:lnTo>
                <a:lnTo>
                  <a:pt x="11701" y="6231"/>
                </a:lnTo>
                <a:lnTo>
                  <a:pt x="11624" y="6170"/>
                </a:lnTo>
                <a:lnTo>
                  <a:pt x="11578" y="6148"/>
                </a:lnTo>
                <a:lnTo>
                  <a:pt x="11552" y="6160"/>
                </a:lnTo>
                <a:lnTo>
                  <a:pt x="11484" y="6109"/>
                </a:lnTo>
                <a:lnTo>
                  <a:pt x="11463" y="6087"/>
                </a:lnTo>
                <a:lnTo>
                  <a:pt x="11449" y="6026"/>
                </a:lnTo>
                <a:lnTo>
                  <a:pt x="11416" y="6026"/>
                </a:lnTo>
                <a:lnTo>
                  <a:pt x="11407" y="5955"/>
                </a:lnTo>
                <a:lnTo>
                  <a:pt x="11442" y="5881"/>
                </a:lnTo>
                <a:lnTo>
                  <a:pt x="11449" y="5769"/>
                </a:lnTo>
                <a:lnTo>
                  <a:pt x="11428" y="5737"/>
                </a:lnTo>
                <a:lnTo>
                  <a:pt x="11428" y="5676"/>
                </a:lnTo>
                <a:lnTo>
                  <a:pt x="11453" y="5615"/>
                </a:lnTo>
                <a:lnTo>
                  <a:pt x="11449" y="5583"/>
                </a:lnTo>
                <a:lnTo>
                  <a:pt x="11402" y="5634"/>
                </a:lnTo>
                <a:lnTo>
                  <a:pt x="11402" y="5564"/>
                </a:lnTo>
                <a:lnTo>
                  <a:pt x="11360" y="5544"/>
                </a:lnTo>
                <a:lnTo>
                  <a:pt x="11298" y="5596"/>
                </a:lnTo>
                <a:lnTo>
                  <a:pt x="11261" y="5605"/>
                </a:lnTo>
                <a:lnTo>
                  <a:pt x="11235" y="5573"/>
                </a:lnTo>
                <a:lnTo>
                  <a:pt x="11173" y="5573"/>
                </a:lnTo>
                <a:lnTo>
                  <a:pt x="11121" y="5625"/>
                </a:lnTo>
                <a:lnTo>
                  <a:pt x="11091" y="5605"/>
                </a:lnTo>
                <a:lnTo>
                  <a:pt x="10997" y="5615"/>
                </a:lnTo>
                <a:lnTo>
                  <a:pt x="10898" y="5634"/>
                </a:lnTo>
                <a:lnTo>
                  <a:pt x="10841" y="5676"/>
                </a:lnTo>
                <a:lnTo>
                  <a:pt x="10806" y="5727"/>
                </a:lnTo>
                <a:lnTo>
                  <a:pt x="10743" y="5750"/>
                </a:lnTo>
                <a:lnTo>
                  <a:pt x="10686" y="5820"/>
                </a:lnTo>
                <a:lnTo>
                  <a:pt x="10660" y="5820"/>
                </a:lnTo>
                <a:lnTo>
                  <a:pt x="10603" y="5788"/>
                </a:lnTo>
                <a:lnTo>
                  <a:pt x="10551" y="5801"/>
                </a:lnTo>
                <a:lnTo>
                  <a:pt x="10516" y="5737"/>
                </a:lnTo>
                <a:lnTo>
                  <a:pt x="10504" y="5737"/>
                </a:lnTo>
                <a:lnTo>
                  <a:pt x="10516" y="5708"/>
                </a:lnTo>
                <a:lnTo>
                  <a:pt x="10551" y="5657"/>
                </a:lnTo>
                <a:lnTo>
                  <a:pt x="10603" y="5657"/>
                </a:lnTo>
                <a:lnTo>
                  <a:pt x="10676" y="5657"/>
                </a:lnTo>
                <a:lnTo>
                  <a:pt x="10717" y="5554"/>
                </a:lnTo>
                <a:lnTo>
                  <a:pt x="10759" y="5522"/>
                </a:lnTo>
                <a:lnTo>
                  <a:pt x="10768" y="5429"/>
                </a:lnTo>
                <a:lnTo>
                  <a:pt x="10801" y="5368"/>
                </a:lnTo>
                <a:lnTo>
                  <a:pt x="10780" y="5288"/>
                </a:lnTo>
                <a:lnTo>
                  <a:pt x="10801" y="5172"/>
                </a:lnTo>
                <a:lnTo>
                  <a:pt x="10836" y="5102"/>
                </a:lnTo>
                <a:lnTo>
                  <a:pt x="10841" y="5060"/>
                </a:lnTo>
                <a:lnTo>
                  <a:pt x="10914" y="5031"/>
                </a:lnTo>
                <a:lnTo>
                  <a:pt x="10966" y="4938"/>
                </a:lnTo>
                <a:lnTo>
                  <a:pt x="10961" y="4855"/>
                </a:lnTo>
                <a:lnTo>
                  <a:pt x="10966" y="4774"/>
                </a:lnTo>
                <a:lnTo>
                  <a:pt x="11044" y="4733"/>
                </a:lnTo>
                <a:lnTo>
                  <a:pt x="11152" y="4774"/>
                </a:lnTo>
                <a:lnTo>
                  <a:pt x="11199" y="4701"/>
                </a:lnTo>
                <a:lnTo>
                  <a:pt x="11220" y="4691"/>
                </a:lnTo>
                <a:lnTo>
                  <a:pt x="11251" y="4630"/>
                </a:lnTo>
                <a:lnTo>
                  <a:pt x="11277" y="4607"/>
                </a:lnTo>
                <a:lnTo>
                  <a:pt x="11324" y="4649"/>
                </a:lnTo>
                <a:lnTo>
                  <a:pt x="11350" y="4672"/>
                </a:lnTo>
                <a:lnTo>
                  <a:pt x="11371" y="4803"/>
                </a:lnTo>
                <a:lnTo>
                  <a:pt x="11411" y="4887"/>
                </a:lnTo>
                <a:lnTo>
                  <a:pt x="11463" y="4980"/>
                </a:lnTo>
                <a:lnTo>
                  <a:pt x="11510" y="5041"/>
                </a:lnTo>
                <a:lnTo>
                  <a:pt x="11552" y="5050"/>
                </a:lnTo>
                <a:lnTo>
                  <a:pt x="11578" y="5102"/>
                </a:lnTo>
                <a:lnTo>
                  <a:pt x="11614" y="5121"/>
                </a:lnTo>
                <a:lnTo>
                  <a:pt x="11635" y="5185"/>
                </a:lnTo>
                <a:lnTo>
                  <a:pt x="11661" y="5204"/>
                </a:lnTo>
                <a:lnTo>
                  <a:pt x="11682" y="5275"/>
                </a:lnTo>
                <a:lnTo>
                  <a:pt x="11708" y="5358"/>
                </a:lnTo>
                <a:lnTo>
                  <a:pt x="11696" y="5390"/>
                </a:lnTo>
                <a:lnTo>
                  <a:pt x="11687" y="5461"/>
                </a:lnTo>
                <a:lnTo>
                  <a:pt x="11687" y="5503"/>
                </a:lnTo>
                <a:lnTo>
                  <a:pt x="11708" y="5493"/>
                </a:lnTo>
                <a:lnTo>
                  <a:pt x="11734" y="5378"/>
                </a:lnTo>
                <a:lnTo>
                  <a:pt x="11753" y="5368"/>
                </a:lnTo>
                <a:lnTo>
                  <a:pt x="11760" y="5297"/>
                </a:lnTo>
                <a:lnTo>
                  <a:pt x="11717" y="5246"/>
                </a:lnTo>
                <a:lnTo>
                  <a:pt x="11739" y="5153"/>
                </a:lnTo>
                <a:lnTo>
                  <a:pt x="11790" y="5172"/>
                </a:lnTo>
                <a:lnTo>
                  <a:pt x="11821" y="5236"/>
                </a:lnTo>
                <a:lnTo>
                  <a:pt x="11831" y="5185"/>
                </a:lnTo>
                <a:lnTo>
                  <a:pt x="11826" y="5163"/>
                </a:lnTo>
                <a:lnTo>
                  <a:pt x="11774" y="5092"/>
                </a:lnTo>
                <a:lnTo>
                  <a:pt x="11734" y="5050"/>
                </a:lnTo>
                <a:lnTo>
                  <a:pt x="11682" y="4999"/>
                </a:lnTo>
                <a:lnTo>
                  <a:pt x="11696" y="4967"/>
                </a:lnTo>
                <a:lnTo>
                  <a:pt x="11682" y="4938"/>
                </a:lnTo>
                <a:lnTo>
                  <a:pt x="11640" y="4938"/>
                </a:lnTo>
                <a:lnTo>
                  <a:pt x="11572" y="4826"/>
                </a:lnTo>
                <a:lnTo>
                  <a:pt x="11541" y="4710"/>
                </a:lnTo>
                <a:lnTo>
                  <a:pt x="11489" y="4640"/>
                </a:lnTo>
                <a:lnTo>
                  <a:pt x="11468" y="4569"/>
                </a:lnTo>
                <a:lnTo>
                  <a:pt x="11475" y="4527"/>
                </a:lnTo>
                <a:lnTo>
                  <a:pt x="11468" y="4466"/>
                </a:lnTo>
                <a:lnTo>
                  <a:pt x="11510" y="4415"/>
                </a:lnTo>
                <a:lnTo>
                  <a:pt x="11552" y="4434"/>
                </a:lnTo>
                <a:lnTo>
                  <a:pt x="11541" y="4444"/>
                </a:lnTo>
                <a:lnTo>
                  <a:pt x="11541" y="4495"/>
                </a:lnTo>
                <a:lnTo>
                  <a:pt x="11557" y="4537"/>
                </a:lnTo>
                <a:lnTo>
                  <a:pt x="11572" y="4476"/>
                </a:lnTo>
                <a:lnTo>
                  <a:pt x="11609" y="4495"/>
                </a:lnTo>
                <a:lnTo>
                  <a:pt x="11614" y="4537"/>
                </a:lnTo>
                <a:lnTo>
                  <a:pt x="11640" y="4588"/>
                </a:lnTo>
                <a:lnTo>
                  <a:pt x="11630" y="4598"/>
                </a:lnTo>
                <a:lnTo>
                  <a:pt x="11682" y="4701"/>
                </a:lnTo>
                <a:lnTo>
                  <a:pt x="11734" y="4742"/>
                </a:lnTo>
                <a:lnTo>
                  <a:pt x="11769" y="4794"/>
                </a:lnTo>
                <a:lnTo>
                  <a:pt x="11821" y="4845"/>
                </a:lnTo>
                <a:lnTo>
                  <a:pt x="11842" y="4906"/>
                </a:lnTo>
                <a:lnTo>
                  <a:pt x="11857" y="4948"/>
                </a:lnTo>
                <a:lnTo>
                  <a:pt x="11868" y="4957"/>
                </a:lnTo>
                <a:lnTo>
                  <a:pt x="11878" y="4980"/>
                </a:lnTo>
                <a:lnTo>
                  <a:pt x="11873" y="5018"/>
                </a:lnTo>
                <a:lnTo>
                  <a:pt x="11873" y="5111"/>
                </a:lnTo>
                <a:lnTo>
                  <a:pt x="11878" y="5172"/>
                </a:lnTo>
                <a:lnTo>
                  <a:pt x="11909" y="5214"/>
                </a:lnTo>
                <a:lnTo>
                  <a:pt x="11909" y="5246"/>
                </a:lnTo>
                <a:lnTo>
                  <a:pt x="11920" y="5256"/>
                </a:lnTo>
                <a:lnTo>
                  <a:pt x="11925" y="5297"/>
                </a:lnTo>
                <a:lnTo>
                  <a:pt x="11956" y="5378"/>
                </a:lnTo>
                <a:lnTo>
                  <a:pt x="11981" y="5442"/>
                </a:lnTo>
                <a:lnTo>
                  <a:pt x="11998" y="5532"/>
                </a:lnTo>
                <a:lnTo>
                  <a:pt x="12024" y="5647"/>
                </a:lnTo>
                <a:lnTo>
                  <a:pt x="12071" y="5708"/>
                </a:lnTo>
                <a:lnTo>
                  <a:pt x="12106" y="5708"/>
                </a:lnTo>
                <a:lnTo>
                  <a:pt x="12080" y="5583"/>
                </a:lnTo>
                <a:lnTo>
                  <a:pt x="12116" y="5573"/>
                </a:lnTo>
                <a:lnTo>
                  <a:pt x="12096" y="5503"/>
                </a:lnTo>
                <a:lnTo>
                  <a:pt x="12148" y="5544"/>
                </a:lnTo>
                <a:lnTo>
                  <a:pt x="12142" y="5471"/>
                </a:lnTo>
                <a:lnTo>
                  <a:pt x="12111" y="5429"/>
                </a:lnTo>
                <a:lnTo>
                  <a:pt x="12075" y="5368"/>
                </a:lnTo>
                <a:lnTo>
                  <a:pt x="12096" y="5339"/>
                </a:lnTo>
                <a:lnTo>
                  <a:pt x="12064" y="5275"/>
                </a:lnTo>
                <a:lnTo>
                  <a:pt x="12049" y="5195"/>
                </a:lnTo>
                <a:lnTo>
                  <a:pt x="12059" y="5163"/>
                </a:lnTo>
                <a:lnTo>
                  <a:pt x="12090" y="5236"/>
                </a:lnTo>
                <a:lnTo>
                  <a:pt x="12122" y="5236"/>
                </a:lnTo>
                <a:lnTo>
                  <a:pt x="12148" y="5214"/>
                </a:lnTo>
                <a:lnTo>
                  <a:pt x="12106" y="5143"/>
                </a:lnTo>
                <a:lnTo>
                  <a:pt x="12174" y="5111"/>
                </a:lnTo>
                <a:lnTo>
                  <a:pt x="12205" y="5121"/>
                </a:lnTo>
                <a:lnTo>
                  <a:pt x="12241" y="5121"/>
                </a:lnTo>
                <a:lnTo>
                  <a:pt x="12241" y="5153"/>
                </a:lnTo>
                <a:lnTo>
                  <a:pt x="12262" y="5214"/>
                </a:lnTo>
                <a:lnTo>
                  <a:pt x="12304" y="5143"/>
                </a:lnTo>
                <a:lnTo>
                  <a:pt x="12323" y="5102"/>
                </a:lnTo>
                <a:lnTo>
                  <a:pt x="12391" y="5092"/>
                </a:lnTo>
                <a:lnTo>
                  <a:pt x="12401" y="5060"/>
                </a:lnTo>
                <a:lnTo>
                  <a:pt x="12349" y="5018"/>
                </a:lnTo>
                <a:lnTo>
                  <a:pt x="12339" y="4967"/>
                </a:lnTo>
                <a:lnTo>
                  <a:pt x="12318" y="4896"/>
                </a:lnTo>
                <a:lnTo>
                  <a:pt x="12335" y="4803"/>
                </a:lnTo>
                <a:lnTo>
                  <a:pt x="12360" y="4752"/>
                </a:lnTo>
                <a:lnTo>
                  <a:pt x="12365" y="4588"/>
                </a:lnTo>
                <a:lnTo>
                  <a:pt x="12381" y="4598"/>
                </a:lnTo>
                <a:lnTo>
                  <a:pt x="12407" y="4569"/>
                </a:lnTo>
                <a:lnTo>
                  <a:pt x="12401" y="4537"/>
                </a:lnTo>
                <a:lnTo>
                  <a:pt x="12438" y="4434"/>
                </a:lnTo>
                <a:lnTo>
                  <a:pt x="12453" y="4364"/>
                </a:lnTo>
                <a:lnTo>
                  <a:pt x="12500" y="4341"/>
                </a:lnTo>
                <a:lnTo>
                  <a:pt x="12505" y="4393"/>
                </a:lnTo>
                <a:lnTo>
                  <a:pt x="12594" y="4425"/>
                </a:lnTo>
                <a:lnTo>
                  <a:pt x="12615" y="4453"/>
                </a:lnTo>
                <a:lnTo>
                  <a:pt x="12568" y="4495"/>
                </a:lnTo>
                <a:lnTo>
                  <a:pt x="12563" y="4518"/>
                </a:lnTo>
                <a:lnTo>
                  <a:pt x="12624" y="4556"/>
                </a:lnTo>
                <a:lnTo>
                  <a:pt x="12620" y="4620"/>
                </a:lnTo>
                <a:lnTo>
                  <a:pt x="12650" y="4649"/>
                </a:lnTo>
                <a:lnTo>
                  <a:pt x="12718" y="4569"/>
                </a:lnTo>
                <a:lnTo>
                  <a:pt x="12775" y="4547"/>
                </a:lnTo>
                <a:lnTo>
                  <a:pt x="12780" y="4495"/>
                </a:lnTo>
                <a:lnTo>
                  <a:pt x="12723" y="4505"/>
                </a:lnTo>
                <a:lnTo>
                  <a:pt x="12692" y="4476"/>
                </a:lnTo>
                <a:lnTo>
                  <a:pt x="12681" y="4393"/>
                </a:lnTo>
                <a:lnTo>
                  <a:pt x="12723" y="4341"/>
                </a:lnTo>
                <a:lnTo>
                  <a:pt x="12775" y="4332"/>
                </a:lnTo>
                <a:lnTo>
                  <a:pt x="12806" y="4290"/>
                </a:lnTo>
                <a:lnTo>
                  <a:pt x="12848" y="4280"/>
                </a:lnTo>
                <a:lnTo>
                  <a:pt x="12893" y="4261"/>
                </a:lnTo>
                <a:close/>
                <a:moveTo>
                  <a:pt x="18497" y="4425"/>
                </a:moveTo>
                <a:lnTo>
                  <a:pt x="18516" y="4537"/>
                </a:lnTo>
                <a:lnTo>
                  <a:pt x="18563" y="4723"/>
                </a:lnTo>
                <a:lnTo>
                  <a:pt x="18512" y="4723"/>
                </a:lnTo>
                <a:lnTo>
                  <a:pt x="18516" y="4835"/>
                </a:lnTo>
                <a:lnTo>
                  <a:pt x="18563" y="4967"/>
                </a:lnTo>
                <a:lnTo>
                  <a:pt x="18626" y="4957"/>
                </a:lnTo>
                <a:lnTo>
                  <a:pt x="18610" y="4813"/>
                </a:lnTo>
                <a:lnTo>
                  <a:pt x="18730" y="4906"/>
                </a:lnTo>
                <a:lnTo>
                  <a:pt x="18730" y="4774"/>
                </a:lnTo>
                <a:lnTo>
                  <a:pt x="18801" y="4733"/>
                </a:lnTo>
                <a:lnTo>
                  <a:pt x="18735" y="4588"/>
                </a:lnTo>
                <a:lnTo>
                  <a:pt x="18719" y="4640"/>
                </a:lnTo>
                <a:lnTo>
                  <a:pt x="18667" y="4607"/>
                </a:lnTo>
                <a:lnTo>
                  <a:pt x="18610" y="4569"/>
                </a:lnTo>
                <a:lnTo>
                  <a:pt x="18497" y="4425"/>
                </a:lnTo>
                <a:close/>
                <a:moveTo>
                  <a:pt x="11319" y="4774"/>
                </a:moveTo>
                <a:lnTo>
                  <a:pt x="11282" y="4826"/>
                </a:lnTo>
                <a:lnTo>
                  <a:pt x="11272" y="4877"/>
                </a:lnTo>
                <a:lnTo>
                  <a:pt x="11287" y="4957"/>
                </a:lnTo>
                <a:lnTo>
                  <a:pt x="11313" y="4989"/>
                </a:lnTo>
                <a:lnTo>
                  <a:pt x="11329" y="4887"/>
                </a:lnTo>
                <a:lnTo>
                  <a:pt x="11319" y="4774"/>
                </a:lnTo>
                <a:close/>
                <a:moveTo>
                  <a:pt x="18652" y="4989"/>
                </a:moveTo>
                <a:lnTo>
                  <a:pt x="18601" y="5009"/>
                </a:lnTo>
                <a:lnTo>
                  <a:pt x="18605" y="5102"/>
                </a:lnTo>
                <a:lnTo>
                  <a:pt x="18657" y="5256"/>
                </a:lnTo>
                <a:lnTo>
                  <a:pt x="18667" y="5419"/>
                </a:lnTo>
                <a:lnTo>
                  <a:pt x="18652" y="5471"/>
                </a:lnTo>
                <a:lnTo>
                  <a:pt x="18601" y="5605"/>
                </a:lnTo>
                <a:lnTo>
                  <a:pt x="18549" y="5544"/>
                </a:lnTo>
                <a:lnTo>
                  <a:pt x="18549" y="5779"/>
                </a:lnTo>
                <a:lnTo>
                  <a:pt x="18481" y="5759"/>
                </a:lnTo>
                <a:lnTo>
                  <a:pt x="18377" y="5801"/>
                </a:lnTo>
                <a:lnTo>
                  <a:pt x="18356" y="5891"/>
                </a:lnTo>
                <a:lnTo>
                  <a:pt x="18316" y="5955"/>
                </a:lnTo>
                <a:lnTo>
                  <a:pt x="18299" y="6045"/>
                </a:lnTo>
                <a:lnTo>
                  <a:pt x="18257" y="6087"/>
                </a:lnTo>
                <a:lnTo>
                  <a:pt x="18299" y="6180"/>
                </a:lnTo>
                <a:lnTo>
                  <a:pt x="18341" y="6221"/>
                </a:lnTo>
                <a:lnTo>
                  <a:pt x="18351" y="6343"/>
                </a:lnTo>
                <a:lnTo>
                  <a:pt x="18393" y="6395"/>
                </a:lnTo>
                <a:lnTo>
                  <a:pt x="18419" y="6334"/>
                </a:lnTo>
                <a:lnTo>
                  <a:pt x="18408" y="6109"/>
                </a:lnTo>
                <a:lnTo>
                  <a:pt x="18330" y="6006"/>
                </a:lnTo>
                <a:lnTo>
                  <a:pt x="18398" y="6006"/>
                </a:lnTo>
                <a:lnTo>
                  <a:pt x="18450" y="5942"/>
                </a:lnTo>
                <a:lnTo>
                  <a:pt x="18542" y="5913"/>
                </a:lnTo>
                <a:lnTo>
                  <a:pt x="18568" y="6016"/>
                </a:lnTo>
                <a:lnTo>
                  <a:pt x="18620" y="6067"/>
                </a:lnTo>
                <a:lnTo>
                  <a:pt x="18667" y="5904"/>
                </a:lnTo>
                <a:lnTo>
                  <a:pt x="18766" y="5904"/>
                </a:lnTo>
                <a:lnTo>
                  <a:pt x="18822" y="5830"/>
                </a:lnTo>
                <a:lnTo>
                  <a:pt x="18827" y="5737"/>
                </a:lnTo>
                <a:lnTo>
                  <a:pt x="18801" y="5666"/>
                </a:lnTo>
                <a:lnTo>
                  <a:pt x="18797" y="5564"/>
                </a:lnTo>
                <a:lnTo>
                  <a:pt x="18756" y="5419"/>
                </a:lnTo>
                <a:lnTo>
                  <a:pt x="18771" y="5288"/>
                </a:lnTo>
                <a:lnTo>
                  <a:pt x="18740" y="5172"/>
                </a:lnTo>
                <a:lnTo>
                  <a:pt x="18652" y="4989"/>
                </a:lnTo>
                <a:close/>
                <a:moveTo>
                  <a:pt x="11313" y="5009"/>
                </a:moveTo>
                <a:lnTo>
                  <a:pt x="11287" y="5050"/>
                </a:lnTo>
                <a:lnTo>
                  <a:pt x="11256" y="5050"/>
                </a:lnTo>
                <a:lnTo>
                  <a:pt x="11267" y="5121"/>
                </a:lnTo>
                <a:lnTo>
                  <a:pt x="11272" y="5288"/>
                </a:lnTo>
                <a:lnTo>
                  <a:pt x="11298" y="5326"/>
                </a:lnTo>
                <a:lnTo>
                  <a:pt x="11319" y="5275"/>
                </a:lnTo>
                <a:lnTo>
                  <a:pt x="11345" y="5288"/>
                </a:lnTo>
                <a:lnTo>
                  <a:pt x="11350" y="5111"/>
                </a:lnTo>
                <a:lnTo>
                  <a:pt x="11313" y="5009"/>
                </a:lnTo>
                <a:close/>
                <a:moveTo>
                  <a:pt x="11675" y="5419"/>
                </a:moveTo>
                <a:lnTo>
                  <a:pt x="11635" y="5429"/>
                </a:lnTo>
                <a:lnTo>
                  <a:pt x="11578" y="5442"/>
                </a:lnTo>
                <a:lnTo>
                  <a:pt x="11510" y="5429"/>
                </a:lnTo>
                <a:lnTo>
                  <a:pt x="11505" y="5503"/>
                </a:lnTo>
                <a:lnTo>
                  <a:pt x="11583" y="5564"/>
                </a:lnTo>
                <a:lnTo>
                  <a:pt x="11614" y="5583"/>
                </a:lnTo>
                <a:lnTo>
                  <a:pt x="11661" y="5634"/>
                </a:lnTo>
                <a:lnTo>
                  <a:pt x="11671" y="5564"/>
                </a:lnTo>
                <a:lnTo>
                  <a:pt x="11661" y="5522"/>
                </a:lnTo>
                <a:lnTo>
                  <a:pt x="11675" y="5419"/>
                </a:lnTo>
                <a:close/>
                <a:moveTo>
                  <a:pt x="12153" y="5759"/>
                </a:moveTo>
                <a:lnTo>
                  <a:pt x="12142" y="5820"/>
                </a:lnTo>
                <a:lnTo>
                  <a:pt x="12215" y="5840"/>
                </a:lnTo>
                <a:lnTo>
                  <a:pt x="12215" y="5862"/>
                </a:lnTo>
                <a:lnTo>
                  <a:pt x="12297" y="5852"/>
                </a:lnTo>
                <a:lnTo>
                  <a:pt x="12304" y="5811"/>
                </a:lnTo>
                <a:lnTo>
                  <a:pt x="12271" y="5830"/>
                </a:lnTo>
                <a:lnTo>
                  <a:pt x="12271" y="5811"/>
                </a:lnTo>
                <a:lnTo>
                  <a:pt x="12231" y="5801"/>
                </a:lnTo>
                <a:lnTo>
                  <a:pt x="12184" y="5801"/>
                </a:lnTo>
                <a:lnTo>
                  <a:pt x="12153" y="5759"/>
                </a:lnTo>
                <a:close/>
                <a:moveTo>
                  <a:pt x="12775" y="5759"/>
                </a:moveTo>
                <a:lnTo>
                  <a:pt x="12723" y="5801"/>
                </a:lnTo>
                <a:lnTo>
                  <a:pt x="12681" y="5801"/>
                </a:lnTo>
                <a:lnTo>
                  <a:pt x="12676" y="5830"/>
                </a:lnTo>
                <a:lnTo>
                  <a:pt x="12671" y="5830"/>
                </a:lnTo>
                <a:lnTo>
                  <a:pt x="12645" y="5840"/>
                </a:lnTo>
                <a:lnTo>
                  <a:pt x="12660" y="5891"/>
                </a:lnTo>
                <a:lnTo>
                  <a:pt x="12692" y="5913"/>
                </a:lnTo>
                <a:lnTo>
                  <a:pt x="12749" y="5862"/>
                </a:lnTo>
                <a:lnTo>
                  <a:pt x="12744" y="5852"/>
                </a:lnTo>
                <a:lnTo>
                  <a:pt x="12738" y="5820"/>
                </a:lnTo>
                <a:lnTo>
                  <a:pt x="12775" y="5759"/>
                </a:lnTo>
                <a:close/>
                <a:moveTo>
                  <a:pt x="18481" y="5942"/>
                </a:moveTo>
                <a:lnTo>
                  <a:pt x="18471" y="5994"/>
                </a:lnTo>
                <a:lnTo>
                  <a:pt x="18434" y="5984"/>
                </a:lnTo>
                <a:lnTo>
                  <a:pt x="18424" y="6067"/>
                </a:lnTo>
                <a:lnTo>
                  <a:pt x="18434" y="6128"/>
                </a:lnTo>
                <a:lnTo>
                  <a:pt x="18481" y="6170"/>
                </a:lnTo>
                <a:lnTo>
                  <a:pt x="18481" y="6087"/>
                </a:lnTo>
                <a:lnTo>
                  <a:pt x="18502" y="6058"/>
                </a:lnTo>
                <a:lnTo>
                  <a:pt x="18533" y="6096"/>
                </a:lnTo>
                <a:lnTo>
                  <a:pt x="18549" y="6016"/>
                </a:lnTo>
                <a:lnTo>
                  <a:pt x="18533" y="5974"/>
                </a:lnTo>
                <a:lnTo>
                  <a:pt x="18481" y="5942"/>
                </a:lnTo>
                <a:close/>
                <a:moveTo>
                  <a:pt x="6229" y="6940"/>
                </a:moveTo>
                <a:lnTo>
                  <a:pt x="6229" y="6950"/>
                </a:lnTo>
                <a:lnTo>
                  <a:pt x="6250" y="7011"/>
                </a:lnTo>
                <a:lnTo>
                  <a:pt x="6240" y="7084"/>
                </a:lnTo>
                <a:lnTo>
                  <a:pt x="6250" y="7094"/>
                </a:lnTo>
                <a:lnTo>
                  <a:pt x="6271" y="7001"/>
                </a:lnTo>
                <a:lnTo>
                  <a:pt x="6229" y="6940"/>
                </a:lnTo>
                <a:close/>
                <a:moveTo>
                  <a:pt x="6182" y="6959"/>
                </a:moveTo>
                <a:lnTo>
                  <a:pt x="6156" y="6969"/>
                </a:lnTo>
                <a:lnTo>
                  <a:pt x="6156" y="7020"/>
                </a:lnTo>
                <a:lnTo>
                  <a:pt x="6219" y="7001"/>
                </a:lnTo>
                <a:lnTo>
                  <a:pt x="6224" y="6959"/>
                </a:lnTo>
                <a:lnTo>
                  <a:pt x="6182" y="6959"/>
                </a:lnTo>
                <a:close/>
                <a:moveTo>
                  <a:pt x="17972" y="7174"/>
                </a:moveTo>
                <a:lnTo>
                  <a:pt x="17937" y="7277"/>
                </a:lnTo>
                <a:lnTo>
                  <a:pt x="17916" y="7412"/>
                </a:lnTo>
                <a:lnTo>
                  <a:pt x="17932" y="7514"/>
                </a:lnTo>
                <a:lnTo>
                  <a:pt x="17972" y="7627"/>
                </a:lnTo>
                <a:lnTo>
                  <a:pt x="17988" y="7514"/>
                </a:lnTo>
                <a:lnTo>
                  <a:pt x="18005" y="7299"/>
                </a:lnTo>
                <a:lnTo>
                  <a:pt x="18005" y="7216"/>
                </a:lnTo>
                <a:lnTo>
                  <a:pt x="17972" y="7174"/>
                </a:lnTo>
                <a:close/>
                <a:moveTo>
                  <a:pt x="6182" y="7187"/>
                </a:moveTo>
                <a:lnTo>
                  <a:pt x="6167" y="7277"/>
                </a:lnTo>
                <a:lnTo>
                  <a:pt x="6182" y="7309"/>
                </a:lnTo>
                <a:lnTo>
                  <a:pt x="6193" y="7393"/>
                </a:lnTo>
                <a:lnTo>
                  <a:pt x="6208" y="7380"/>
                </a:lnTo>
                <a:lnTo>
                  <a:pt x="6214" y="7309"/>
                </a:lnTo>
                <a:lnTo>
                  <a:pt x="6203" y="7197"/>
                </a:lnTo>
                <a:lnTo>
                  <a:pt x="6182" y="7187"/>
                </a:lnTo>
                <a:close/>
                <a:moveTo>
                  <a:pt x="5923" y="7463"/>
                </a:moveTo>
                <a:lnTo>
                  <a:pt x="5908" y="7473"/>
                </a:lnTo>
                <a:lnTo>
                  <a:pt x="5861" y="7495"/>
                </a:lnTo>
                <a:lnTo>
                  <a:pt x="5830" y="7514"/>
                </a:lnTo>
                <a:lnTo>
                  <a:pt x="5800" y="7547"/>
                </a:lnTo>
                <a:lnTo>
                  <a:pt x="5783" y="7598"/>
                </a:lnTo>
                <a:lnTo>
                  <a:pt x="5753" y="7636"/>
                </a:lnTo>
                <a:lnTo>
                  <a:pt x="5774" y="7649"/>
                </a:lnTo>
                <a:lnTo>
                  <a:pt x="5804" y="7636"/>
                </a:lnTo>
                <a:lnTo>
                  <a:pt x="5814" y="7607"/>
                </a:lnTo>
                <a:lnTo>
                  <a:pt x="5840" y="7598"/>
                </a:lnTo>
                <a:lnTo>
                  <a:pt x="5887" y="7534"/>
                </a:lnTo>
                <a:lnTo>
                  <a:pt x="5944" y="7534"/>
                </a:lnTo>
                <a:lnTo>
                  <a:pt x="5923" y="7575"/>
                </a:lnTo>
                <a:lnTo>
                  <a:pt x="5939" y="7598"/>
                </a:lnTo>
                <a:lnTo>
                  <a:pt x="6017" y="7617"/>
                </a:lnTo>
                <a:lnTo>
                  <a:pt x="6033" y="7649"/>
                </a:lnTo>
                <a:lnTo>
                  <a:pt x="6085" y="7688"/>
                </a:lnTo>
                <a:lnTo>
                  <a:pt x="6120" y="7678"/>
                </a:lnTo>
                <a:lnTo>
                  <a:pt x="6130" y="7761"/>
                </a:lnTo>
                <a:lnTo>
                  <a:pt x="6146" y="7790"/>
                </a:lnTo>
                <a:lnTo>
                  <a:pt x="6188" y="7803"/>
                </a:lnTo>
                <a:lnTo>
                  <a:pt x="6208" y="7842"/>
                </a:lnTo>
                <a:lnTo>
                  <a:pt x="6162" y="7916"/>
                </a:lnTo>
                <a:lnTo>
                  <a:pt x="6250" y="7906"/>
                </a:lnTo>
                <a:lnTo>
                  <a:pt x="6292" y="7916"/>
                </a:lnTo>
                <a:lnTo>
                  <a:pt x="6328" y="7906"/>
                </a:lnTo>
                <a:lnTo>
                  <a:pt x="6370" y="7893"/>
                </a:lnTo>
                <a:lnTo>
                  <a:pt x="6379" y="7855"/>
                </a:lnTo>
                <a:lnTo>
                  <a:pt x="6337" y="7803"/>
                </a:lnTo>
                <a:lnTo>
                  <a:pt x="6297" y="7790"/>
                </a:lnTo>
                <a:lnTo>
                  <a:pt x="6302" y="7761"/>
                </a:lnTo>
                <a:lnTo>
                  <a:pt x="6266" y="7729"/>
                </a:lnTo>
                <a:lnTo>
                  <a:pt x="6245" y="7729"/>
                </a:lnTo>
                <a:lnTo>
                  <a:pt x="6214" y="7668"/>
                </a:lnTo>
                <a:lnTo>
                  <a:pt x="6167" y="7585"/>
                </a:lnTo>
                <a:lnTo>
                  <a:pt x="6151" y="7556"/>
                </a:lnTo>
                <a:lnTo>
                  <a:pt x="6094" y="7566"/>
                </a:lnTo>
                <a:lnTo>
                  <a:pt x="6073" y="7524"/>
                </a:lnTo>
                <a:lnTo>
                  <a:pt x="6022" y="7473"/>
                </a:lnTo>
                <a:lnTo>
                  <a:pt x="5975" y="7473"/>
                </a:lnTo>
                <a:lnTo>
                  <a:pt x="5923" y="7463"/>
                </a:lnTo>
                <a:close/>
                <a:moveTo>
                  <a:pt x="1322" y="7598"/>
                </a:moveTo>
                <a:lnTo>
                  <a:pt x="1310" y="7607"/>
                </a:lnTo>
                <a:lnTo>
                  <a:pt x="1305" y="7617"/>
                </a:lnTo>
                <a:lnTo>
                  <a:pt x="1326" y="7636"/>
                </a:lnTo>
                <a:lnTo>
                  <a:pt x="1331" y="7627"/>
                </a:lnTo>
                <a:lnTo>
                  <a:pt x="1336" y="7598"/>
                </a:lnTo>
                <a:lnTo>
                  <a:pt x="1322" y="7598"/>
                </a:lnTo>
                <a:close/>
                <a:moveTo>
                  <a:pt x="1409" y="7659"/>
                </a:moveTo>
                <a:lnTo>
                  <a:pt x="1388" y="7678"/>
                </a:lnTo>
                <a:lnTo>
                  <a:pt x="1388" y="7688"/>
                </a:lnTo>
                <a:lnTo>
                  <a:pt x="1394" y="7720"/>
                </a:lnTo>
                <a:lnTo>
                  <a:pt x="1414" y="7720"/>
                </a:lnTo>
                <a:lnTo>
                  <a:pt x="1420" y="7720"/>
                </a:lnTo>
                <a:lnTo>
                  <a:pt x="1409" y="7668"/>
                </a:lnTo>
                <a:lnTo>
                  <a:pt x="1409" y="7659"/>
                </a:lnTo>
                <a:close/>
                <a:moveTo>
                  <a:pt x="1446" y="7729"/>
                </a:moveTo>
                <a:lnTo>
                  <a:pt x="1440" y="7752"/>
                </a:lnTo>
                <a:lnTo>
                  <a:pt x="1472" y="7752"/>
                </a:lnTo>
                <a:lnTo>
                  <a:pt x="1472" y="7739"/>
                </a:lnTo>
                <a:lnTo>
                  <a:pt x="1446" y="7729"/>
                </a:lnTo>
                <a:close/>
                <a:moveTo>
                  <a:pt x="1477" y="7761"/>
                </a:moveTo>
                <a:lnTo>
                  <a:pt x="1472" y="7771"/>
                </a:lnTo>
                <a:lnTo>
                  <a:pt x="1472" y="7781"/>
                </a:lnTo>
                <a:lnTo>
                  <a:pt x="1477" y="7790"/>
                </a:lnTo>
                <a:lnTo>
                  <a:pt x="1482" y="7822"/>
                </a:lnTo>
                <a:lnTo>
                  <a:pt x="1503" y="7813"/>
                </a:lnTo>
                <a:lnTo>
                  <a:pt x="1513" y="7790"/>
                </a:lnTo>
                <a:lnTo>
                  <a:pt x="1498" y="7771"/>
                </a:lnTo>
                <a:lnTo>
                  <a:pt x="1477" y="7761"/>
                </a:lnTo>
                <a:close/>
                <a:moveTo>
                  <a:pt x="1513" y="7864"/>
                </a:moveTo>
                <a:lnTo>
                  <a:pt x="1508" y="7874"/>
                </a:lnTo>
                <a:lnTo>
                  <a:pt x="1508" y="7893"/>
                </a:lnTo>
                <a:lnTo>
                  <a:pt x="1492" y="7925"/>
                </a:lnTo>
                <a:lnTo>
                  <a:pt x="1487" y="7935"/>
                </a:lnTo>
                <a:lnTo>
                  <a:pt x="1492" y="7986"/>
                </a:lnTo>
                <a:lnTo>
                  <a:pt x="1487" y="8028"/>
                </a:lnTo>
                <a:lnTo>
                  <a:pt x="1498" y="8047"/>
                </a:lnTo>
                <a:lnTo>
                  <a:pt x="1513" y="8018"/>
                </a:lnTo>
                <a:lnTo>
                  <a:pt x="1534" y="7996"/>
                </a:lnTo>
                <a:lnTo>
                  <a:pt x="1560" y="7967"/>
                </a:lnTo>
                <a:lnTo>
                  <a:pt x="1555" y="7916"/>
                </a:lnTo>
                <a:lnTo>
                  <a:pt x="1543" y="7893"/>
                </a:lnTo>
                <a:lnTo>
                  <a:pt x="1534" y="7883"/>
                </a:lnTo>
                <a:lnTo>
                  <a:pt x="1518" y="7864"/>
                </a:lnTo>
                <a:lnTo>
                  <a:pt x="1513" y="7864"/>
                </a:lnTo>
                <a:close/>
                <a:moveTo>
                  <a:pt x="17371" y="7883"/>
                </a:moveTo>
                <a:lnTo>
                  <a:pt x="17310" y="7925"/>
                </a:lnTo>
                <a:lnTo>
                  <a:pt x="17284" y="7986"/>
                </a:lnTo>
                <a:lnTo>
                  <a:pt x="17294" y="8098"/>
                </a:lnTo>
                <a:lnTo>
                  <a:pt x="17345" y="8140"/>
                </a:lnTo>
                <a:lnTo>
                  <a:pt x="17392" y="8079"/>
                </a:lnTo>
                <a:lnTo>
                  <a:pt x="17402" y="7996"/>
                </a:lnTo>
                <a:lnTo>
                  <a:pt x="17423" y="7935"/>
                </a:lnTo>
                <a:lnTo>
                  <a:pt x="17402" y="7883"/>
                </a:lnTo>
                <a:lnTo>
                  <a:pt x="17371" y="7883"/>
                </a:lnTo>
                <a:close/>
                <a:moveTo>
                  <a:pt x="6436" y="7906"/>
                </a:moveTo>
                <a:lnTo>
                  <a:pt x="6422" y="7944"/>
                </a:lnTo>
                <a:lnTo>
                  <a:pt x="6457" y="7967"/>
                </a:lnTo>
                <a:lnTo>
                  <a:pt x="6452" y="8018"/>
                </a:lnTo>
                <a:lnTo>
                  <a:pt x="6478" y="8079"/>
                </a:lnTo>
                <a:lnTo>
                  <a:pt x="6452" y="8111"/>
                </a:lnTo>
                <a:lnTo>
                  <a:pt x="6410" y="8098"/>
                </a:lnTo>
                <a:lnTo>
                  <a:pt x="6354" y="8079"/>
                </a:lnTo>
                <a:lnTo>
                  <a:pt x="6349" y="8121"/>
                </a:lnTo>
                <a:lnTo>
                  <a:pt x="6379" y="8163"/>
                </a:lnTo>
                <a:lnTo>
                  <a:pt x="6405" y="8140"/>
                </a:lnTo>
                <a:lnTo>
                  <a:pt x="6441" y="8150"/>
                </a:lnTo>
                <a:lnTo>
                  <a:pt x="6473" y="8140"/>
                </a:lnTo>
                <a:lnTo>
                  <a:pt x="6509" y="8163"/>
                </a:lnTo>
                <a:lnTo>
                  <a:pt x="6509" y="8201"/>
                </a:lnTo>
                <a:lnTo>
                  <a:pt x="6525" y="8224"/>
                </a:lnTo>
                <a:lnTo>
                  <a:pt x="6556" y="8130"/>
                </a:lnTo>
                <a:lnTo>
                  <a:pt x="6577" y="8111"/>
                </a:lnTo>
                <a:lnTo>
                  <a:pt x="6582" y="8140"/>
                </a:lnTo>
                <a:lnTo>
                  <a:pt x="6608" y="8130"/>
                </a:lnTo>
                <a:lnTo>
                  <a:pt x="6618" y="8111"/>
                </a:lnTo>
                <a:lnTo>
                  <a:pt x="6639" y="8121"/>
                </a:lnTo>
                <a:lnTo>
                  <a:pt x="6664" y="8111"/>
                </a:lnTo>
                <a:lnTo>
                  <a:pt x="6690" y="8140"/>
                </a:lnTo>
                <a:lnTo>
                  <a:pt x="6716" y="8089"/>
                </a:lnTo>
                <a:lnTo>
                  <a:pt x="6690" y="8037"/>
                </a:lnTo>
                <a:lnTo>
                  <a:pt x="6664" y="8028"/>
                </a:lnTo>
                <a:lnTo>
                  <a:pt x="6669" y="7986"/>
                </a:lnTo>
                <a:lnTo>
                  <a:pt x="6634" y="7996"/>
                </a:lnTo>
                <a:lnTo>
                  <a:pt x="6629" y="7944"/>
                </a:lnTo>
                <a:lnTo>
                  <a:pt x="6613" y="7944"/>
                </a:lnTo>
                <a:lnTo>
                  <a:pt x="6577" y="7916"/>
                </a:lnTo>
                <a:lnTo>
                  <a:pt x="6530" y="7916"/>
                </a:lnTo>
                <a:lnTo>
                  <a:pt x="6525" y="7935"/>
                </a:lnTo>
                <a:lnTo>
                  <a:pt x="6473" y="7916"/>
                </a:lnTo>
                <a:lnTo>
                  <a:pt x="6436" y="7906"/>
                </a:lnTo>
                <a:close/>
                <a:moveTo>
                  <a:pt x="6151" y="8098"/>
                </a:moveTo>
                <a:lnTo>
                  <a:pt x="6125" y="8111"/>
                </a:lnTo>
                <a:lnTo>
                  <a:pt x="6115" y="8140"/>
                </a:lnTo>
                <a:lnTo>
                  <a:pt x="6146" y="8191"/>
                </a:lnTo>
                <a:lnTo>
                  <a:pt x="6177" y="8214"/>
                </a:lnTo>
                <a:lnTo>
                  <a:pt x="6198" y="8182"/>
                </a:lnTo>
                <a:lnTo>
                  <a:pt x="6240" y="8182"/>
                </a:lnTo>
                <a:lnTo>
                  <a:pt x="6234" y="8150"/>
                </a:lnTo>
                <a:lnTo>
                  <a:pt x="6203" y="8111"/>
                </a:lnTo>
                <a:lnTo>
                  <a:pt x="6162" y="8098"/>
                </a:lnTo>
                <a:lnTo>
                  <a:pt x="6151" y="8098"/>
                </a:lnTo>
                <a:close/>
                <a:moveTo>
                  <a:pt x="6789" y="8098"/>
                </a:moveTo>
                <a:lnTo>
                  <a:pt x="6778" y="8121"/>
                </a:lnTo>
                <a:lnTo>
                  <a:pt x="6778" y="8172"/>
                </a:lnTo>
                <a:lnTo>
                  <a:pt x="6815" y="8172"/>
                </a:lnTo>
                <a:lnTo>
                  <a:pt x="6862" y="8172"/>
                </a:lnTo>
                <a:lnTo>
                  <a:pt x="6877" y="8140"/>
                </a:lnTo>
                <a:lnTo>
                  <a:pt x="6867" y="8111"/>
                </a:lnTo>
                <a:lnTo>
                  <a:pt x="6836" y="8098"/>
                </a:lnTo>
                <a:lnTo>
                  <a:pt x="6789" y="8098"/>
                </a:lnTo>
                <a:close/>
                <a:moveTo>
                  <a:pt x="18014" y="8098"/>
                </a:moveTo>
                <a:lnTo>
                  <a:pt x="18009" y="8224"/>
                </a:lnTo>
                <a:lnTo>
                  <a:pt x="18019" y="8439"/>
                </a:lnTo>
                <a:lnTo>
                  <a:pt x="17993" y="8387"/>
                </a:lnTo>
                <a:lnTo>
                  <a:pt x="18005" y="8522"/>
                </a:lnTo>
                <a:lnTo>
                  <a:pt x="18014" y="8583"/>
                </a:lnTo>
                <a:lnTo>
                  <a:pt x="18050" y="8653"/>
                </a:lnTo>
                <a:lnTo>
                  <a:pt x="18056" y="8612"/>
                </a:lnTo>
                <a:lnTo>
                  <a:pt x="18076" y="8644"/>
                </a:lnTo>
                <a:lnTo>
                  <a:pt x="18061" y="8676"/>
                </a:lnTo>
                <a:lnTo>
                  <a:pt x="18061" y="8737"/>
                </a:lnTo>
                <a:lnTo>
                  <a:pt x="18092" y="8766"/>
                </a:lnTo>
                <a:lnTo>
                  <a:pt x="18144" y="8747"/>
                </a:lnTo>
                <a:lnTo>
                  <a:pt x="18191" y="8830"/>
                </a:lnTo>
                <a:lnTo>
                  <a:pt x="18201" y="8779"/>
                </a:lnTo>
                <a:lnTo>
                  <a:pt x="18226" y="8849"/>
                </a:lnTo>
                <a:lnTo>
                  <a:pt x="18278" y="8910"/>
                </a:lnTo>
                <a:lnTo>
                  <a:pt x="18283" y="8849"/>
                </a:lnTo>
                <a:lnTo>
                  <a:pt x="18257" y="8817"/>
                </a:lnTo>
                <a:lnTo>
                  <a:pt x="18264" y="8747"/>
                </a:lnTo>
                <a:lnTo>
                  <a:pt x="18180" y="8663"/>
                </a:lnTo>
                <a:lnTo>
                  <a:pt x="18154" y="8686"/>
                </a:lnTo>
                <a:lnTo>
                  <a:pt x="18123" y="8663"/>
                </a:lnTo>
                <a:lnTo>
                  <a:pt x="18102" y="8560"/>
                </a:lnTo>
                <a:lnTo>
                  <a:pt x="18102" y="8448"/>
                </a:lnTo>
                <a:lnTo>
                  <a:pt x="18134" y="8406"/>
                </a:lnTo>
                <a:lnTo>
                  <a:pt x="18139" y="8294"/>
                </a:lnTo>
                <a:lnTo>
                  <a:pt x="18113" y="8191"/>
                </a:lnTo>
                <a:lnTo>
                  <a:pt x="18118" y="8140"/>
                </a:lnTo>
                <a:lnTo>
                  <a:pt x="18108" y="8098"/>
                </a:lnTo>
                <a:lnTo>
                  <a:pt x="18092" y="8140"/>
                </a:lnTo>
                <a:lnTo>
                  <a:pt x="18050" y="8098"/>
                </a:lnTo>
                <a:lnTo>
                  <a:pt x="18014" y="8098"/>
                </a:lnTo>
                <a:close/>
                <a:moveTo>
                  <a:pt x="18045" y="8788"/>
                </a:moveTo>
                <a:lnTo>
                  <a:pt x="18082" y="8891"/>
                </a:lnTo>
                <a:lnTo>
                  <a:pt x="18113" y="8961"/>
                </a:lnTo>
                <a:lnTo>
                  <a:pt x="18123" y="8840"/>
                </a:lnTo>
                <a:lnTo>
                  <a:pt x="18097" y="8788"/>
                </a:lnTo>
                <a:lnTo>
                  <a:pt x="18045" y="8788"/>
                </a:lnTo>
                <a:close/>
                <a:moveTo>
                  <a:pt x="18290" y="8910"/>
                </a:moveTo>
                <a:lnTo>
                  <a:pt x="18335" y="9013"/>
                </a:lnTo>
                <a:lnTo>
                  <a:pt x="18335" y="9064"/>
                </a:lnTo>
                <a:lnTo>
                  <a:pt x="18299" y="9055"/>
                </a:lnTo>
                <a:lnTo>
                  <a:pt x="18316" y="9138"/>
                </a:lnTo>
                <a:lnTo>
                  <a:pt x="18335" y="9148"/>
                </a:lnTo>
                <a:lnTo>
                  <a:pt x="18341" y="9241"/>
                </a:lnTo>
                <a:lnTo>
                  <a:pt x="18367" y="9209"/>
                </a:lnTo>
                <a:lnTo>
                  <a:pt x="18351" y="9125"/>
                </a:lnTo>
                <a:lnTo>
                  <a:pt x="18346" y="9074"/>
                </a:lnTo>
                <a:lnTo>
                  <a:pt x="18393" y="9116"/>
                </a:lnTo>
                <a:lnTo>
                  <a:pt x="18367" y="8961"/>
                </a:lnTo>
                <a:lnTo>
                  <a:pt x="18346" y="8910"/>
                </a:lnTo>
                <a:lnTo>
                  <a:pt x="18290" y="8910"/>
                </a:lnTo>
                <a:close/>
                <a:moveTo>
                  <a:pt x="18154" y="9003"/>
                </a:moveTo>
                <a:lnTo>
                  <a:pt x="18165" y="9064"/>
                </a:lnTo>
                <a:lnTo>
                  <a:pt x="18165" y="9138"/>
                </a:lnTo>
                <a:lnTo>
                  <a:pt x="18170" y="9199"/>
                </a:lnTo>
                <a:lnTo>
                  <a:pt x="18205" y="9157"/>
                </a:lnTo>
                <a:lnTo>
                  <a:pt x="18231" y="9096"/>
                </a:lnTo>
                <a:lnTo>
                  <a:pt x="18226" y="9045"/>
                </a:lnTo>
                <a:lnTo>
                  <a:pt x="18191" y="9045"/>
                </a:lnTo>
                <a:lnTo>
                  <a:pt x="18154" y="9003"/>
                </a:lnTo>
                <a:close/>
                <a:moveTo>
                  <a:pt x="18014" y="9074"/>
                </a:moveTo>
                <a:lnTo>
                  <a:pt x="17988" y="9209"/>
                </a:lnTo>
                <a:lnTo>
                  <a:pt x="17958" y="9302"/>
                </a:lnTo>
                <a:lnTo>
                  <a:pt x="17916" y="9382"/>
                </a:lnTo>
                <a:lnTo>
                  <a:pt x="17890" y="9475"/>
                </a:lnTo>
                <a:lnTo>
                  <a:pt x="17962" y="9353"/>
                </a:lnTo>
                <a:lnTo>
                  <a:pt x="17993" y="9260"/>
                </a:lnTo>
                <a:lnTo>
                  <a:pt x="18031" y="9176"/>
                </a:lnTo>
                <a:lnTo>
                  <a:pt x="18014" y="9074"/>
                </a:lnTo>
                <a:close/>
                <a:moveTo>
                  <a:pt x="18290" y="9087"/>
                </a:moveTo>
                <a:lnTo>
                  <a:pt x="18252" y="9218"/>
                </a:lnTo>
                <a:lnTo>
                  <a:pt x="18257" y="9125"/>
                </a:lnTo>
                <a:lnTo>
                  <a:pt x="18222" y="9138"/>
                </a:lnTo>
                <a:lnTo>
                  <a:pt x="18222" y="9218"/>
                </a:lnTo>
                <a:lnTo>
                  <a:pt x="18205" y="9260"/>
                </a:lnTo>
                <a:lnTo>
                  <a:pt x="18196" y="9302"/>
                </a:lnTo>
                <a:lnTo>
                  <a:pt x="18238" y="9395"/>
                </a:lnTo>
                <a:lnTo>
                  <a:pt x="18257" y="9353"/>
                </a:lnTo>
                <a:lnTo>
                  <a:pt x="18269" y="9260"/>
                </a:lnTo>
                <a:lnTo>
                  <a:pt x="18290" y="9218"/>
                </a:lnTo>
                <a:lnTo>
                  <a:pt x="18290" y="9087"/>
                </a:lnTo>
                <a:close/>
                <a:moveTo>
                  <a:pt x="7110" y="9138"/>
                </a:moveTo>
                <a:lnTo>
                  <a:pt x="7074" y="9157"/>
                </a:lnTo>
                <a:lnTo>
                  <a:pt x="7074" y="9209"/>
                </a:lnTo>
                <a:lnTo>
                  <a:pt x="7058" y="9250"/>
                </a:lnTo>
                <a:lnTo>
                  <a:pt x="7069" y="9260"/>
                </a:lnTo>
                <a:lnTo>
                  <a:pt x="7121" y="9241"/>
                </a:lnTo>
                <a:lnTo>
                  <a:pt x="7126" y="9138"/>
                </a:lnTo>
                <a:lnTo>
                  <a:pt x="7110" y="9138"/>
                </a:lnTo>
                <a:close/>
                <a:moveTo>
                  <a:pt x="15647" y="9279"/>
                </a:moveTo>
                <a:lnTo>
                  <a:pt x="15621" y="9507"/>
                </a:lnTo>
                <a:lnTo>
                  <a:pt x="15635" y="9703"/>
                </a:lnTo>
                <a:lnTo>
                  <a:pt x="15666" y="9805"/>
                </a:lnTo>
                <a:lnTo>
                  <a:pt x="15718" y="9773"/>
                </a:lnTo>
                <a:lnTo>
                  <a:pt x="15744" y="9732"/>
                </a:lnTo>
                <a:lnTo>
                  <a:pt x="15750" y="9600"/>
                </a:lnTo>
                <a:lnTo>
                  <a:pt x="15718" y="9456"/>
                </a:lnTo>
                <a:lnTo>
                  <a:pt x="15687" y="9353"/>
                </a:lnTo>
                <a:lnTo>
                  <a:pt x="15647" y="9279"/>
                </a:lnTo>
                <a:close/>
                <a:moveTo>
                  <a:pt x="18382" y="9292"/>
                </a:moveTo>
                <a:lnTo>
                  <a:pt x="18387" y="9395"/>
                </a:lnTo>
                <a:lnTo>
                  <a:pt x="18346" y="9404"/>
                </a:lnTo>
                <a:lnTo>
                  <a:pt x="18335" y="9456"/>
                </a:lnTo>
                <a:lnTo>
                  <a:pt x="18294" y="9497"/>
                </a:lnTo>
                <a:lnTo>
                  <a:pt x="18269" y="9433"/>
                </a:lnTo>
                <a:lnTo>
                  <a:pt x="18238" y="9484"/>
                </a:lnTo>
                <a:lnTo>
                  <a:pt x="18201" y="9526"/>
                </a:lnTo>
                <a:lnTo>
                  <a:pt x="18180" y="9639"/>
                </a:lnTo>
                <a:lnTo>
                  <a:pt x="18196" y="9680"/>
                </a:lnTo>
                <a:lnTo>
                  <a:pt x="18238" y="9600"/>
                </a:lnTo>
                <a:lnTo>
                  <a:pt x="18264" y="9610"/>
                </a:lnTo>
                <a:lnTo>
                  <a:pt x="18283" y="9558"/>
                </a:lnTo>
                <a:lnTo>
                  <a:pt x="18320" y="9619"/>
                </a:lnTo>
                <a:lnTo>
                  <a:pt x="18304" y="9680"/>
                </a:lnTo>
                <a:lnTo>
                  <a:pt x="18325" y="9783"/>
                </a:lnTo>
                <a:lnTo>
                  <a:pt x="18398" y="9857"/>
                </a:lnTo>
                <a:lnTo>
                  <a:pt x="18413" y="9793"/>
                </a:lnTo>
                <a:lnTo>
                  <a:pt x="18393" y="9690"/>
                </a:lnTo>
                <a:lnTo>
                  <a:pt x="18419" y="9629"/>
                </a:lnTo>
                <a:lnTo>
                  <a:pt x="18445" y="9764"/>
                </a:lnTo>
                <a:lnTo>
                  <a:pt x="18460" y="9639"/>
                </a:lnTo>
                <a:lnTo>
                  <a:pt x="18455" y="9568"/>
                </a:lnTo>
                <a:lnTo>
                  <a:pt x="18445" y="9475"/>
                </a:lnTo>
                <a:lnTo>
                  <a:pt x="18439" y="9424"/>
                </a:lnTo>
                <a:lnTo>
                  <a:pt x="18434" y="9353"/>
                </a:lnTo>
                <a:lnTo>
                  <a:pt x="18382" y="9292"/>
                </a:lnTo>
                <a:close/>
                <a:moveTo>
                  <a:pt x="17869" y="9680"/>
                </a:moveTo>
                <a:lnTo>
                  <a:pt x="17843" y="9783"/>
                </a:lnTo>
                <a:lnTo>
                  <a:pt x="17797" y="9876"/>
                </a:lnTo>
                <a:lnTo>
                  <a:pt x="17750" y="9947"/>
                </a:lnTo>
                <a:lnTo>
                  <a:pt x="17724" y="9998"/>
                </a:lnTo>
                <a:lnTo>
                  <a:pt x="17698" y="10091"/>
                </a:lnTo>
                <a:lnTo>
                  <a:pt x="17656" y="10194"/>
                </a:lnTo>
                <a:lnTo>
                  <a:pt x="17584" y="10226"/>
                </a:lnTo>
                <a:lnTo>
                  <a:pt x="17558" y="10255"/>
                </a:lnTo>
                <a:lnTo>
                  <a:pt x="17548" y="10370"/>
                </a:lnTo>
                <a:lnTo>
                  <a:pt x="17501" y="10389"/>
                </a:lnTo>
                <a:lnTo>
                  <a:pt x="17454" y="10348"/>
                </a:lnTo>
                <a:lnTo>
                  <a:pt x="17418" y="10441"/>
                </a:lnTo>
                <a:lnTo>
                  <a:pt x="17413" y="10563"/>
                </a:lnTo>
                <a:lnTo>
                  <a:pt x="17423" y="10678"/>
                </a:lnTo>
                <a:lnTo>
                  <a:pt x="17449" y="10800"/>
                </a:lnTo>
                <a:lnTo>
                  <a:pt x="17480" y="10842"/>
                </a:lnTo>
                <a:lnTo>
                  <a:pt x="17486" y="11015"/>
                </a:lnTo>
                <a:lnTo>
                  <a:pt x="17538" y="11037"/>
                </a:lnTo>
                <a:lnTo>
                  <a:pt x="17579" y="11025"/>
                </a:lnTo>
                <a:lnTo>
                  <a:pt x="17600" y="11098"/>
                </a:lnTo>
                <a:lnTo>
                  <a:pt x="17673" y="11047"/>
                </a:lnTo>
                <a:lnTo>
                  <a:pt x="17703" y="11089"/>
                </a:lnTo>
                <a:lnTo>
                  <a:pt x="17745" y="11098"/>
                </a:lnTo>
                <a:lnTo>
                  <a:pt x="17765" y="11179"/>
                </a:lnTo>
                <a:lnTo>
                  <a:pt x="17838" y="11118"/>
                </a:lnTo>
                <a:lnTo>
                  <a:pt x="17843" y="11169"/>
                </a:lnTo>
                <a:lnTo>
                  <a:pt x="17875" y="10954"/>
                </a:lnTo>
                <a:lnTo>
                  <a:pt x="17875" y="10819"/>
                </a:lnTo>
                <a:lnTo>
                  <a:pt x="17937" y="10729"/>
                </a:lnTo>
                <a:lnTo>
                  <a:pt x="17932" y="10604"/>
                </a:lnTo>
                <a:lnTo>
                  <a:pt x="17953" y="10511"/>
                </a:lnTo>
                <a:lnTo>
                  <a:pt x="18024" y="10492"/>
                </a:lnTo>
                <a:lnTo>
                  <a:pt x="17953" y="10370"/>
                </a:lnTo>
                <a:lnTo>
                  <a:pt x="17962" y="10306"/>
                </a:lnTo>
                <a:lnTo>
                  <a:pt x="17916" y="10174"/>
                </a:lnTo>
                <a:lnTo>
                  <a:pt x="17946" y="10062"/>
                </a:lnTo>
                <a:lnTo>
                  <a:pt x="17993" y="10011"/>
                </a:lnTo>
                <a:lnTo>
                  <a:pt x="17979" y="9947"/>
                </a:lnTo>
                <a:lnTo>
                  <a:pt x="18019" y="9937"/>
                </a:lnTo>
                <a:lnTo>
                  <a:pt x="18024" y="9886"/>
                </a:lnTo>
                <a:lnTo>
                  <a:pt x="17972" y="9844"/>
                </a:lnTo>
                <a:lnTo>
                  <a:pt x="17932" y="9805"/>
                </a:lnTo>
                <a:lnTo>
                  <a:pt x="17927" y="9741"/>
                </a:lnTo>
                <a:lnTo>
                  <a:pt x="17894" y="9680"/>
                </a:lnTo>
                <a:lnTo>
                  <a:pt x="17869" y="9680"/>
                </a:lnTo>
                <a:close/>
                <a:moveTo>
                  <a:pt x="16573" y="9876"/>
                </a:moveTo>
                <a:lnTo>
                  <a:pt x="16584" y="9937"/>
                </a:lnTo>
                <a:lnTo>
                  <a:pt x="16646" y="10091"/>
                </a:lnTo>
                <a:lnTo>
                  <a:pt x="16698" y="10174"/>
                </a:lnTo>
                <a:lnTo>
                  <a:pt x="16728" y="10287"/>
                </a:lnTo>
                <a:lnTo>
                  <a:pt x="16787" y="10370"/>
                </a:lnTo>
                <a:lnTo>
                  <a:pt x="16806" y="10482"/>
                </a:lnTo>
                <a:lnTo>
                  <a:pt x="16827" y="10595"/>
                </a:lnTo>
                <a:lnTo>
                  <a:pt x="16879" y="10707"/>
                </a:lnTo>
                <a:lnTo>
                  <a:pt x="16926" y="10903"/>
                </a:lnTo>
                <a:lnTo>
                  <a:pt x="16952" y="11005"/>
                </a:lnTo>
                <a:lnTo>
                  <a:pt x="16999" y="11108"/>
                </a:lnTo>
                <a:lnTo>
                  <a:pt x="17020" y="11191"/>
                </a:lnTo>
                <a:lnTo>
                  <a:pt x="17098" y="11304"/>
                </a:lnTo>
                <a:lnTo>
                  <a:pt x="17143" y="11416"/>
                </a:lnTo>
                <a:lnTo>
                  <a:pt x="17211" y="11416"/>
                </a:lnTo>
                <a:lnTo>
                  <a:pt x="17221" y="11201"/>
                </a:lnTo>
                <a:lnTo>
                  <a:pt x="17237" y="11037"/>
                </a:lnTo>
                <a:lnTo>
                  <a:pt x="17211" y="10954"/>
                </a:lnTo>
                <a:lnTo>
                  <a:pt x="17164" y="10935"/>
                </a:lnTo>
                <a:lnTo>
                  <a:pt x="17143" y="10861"/>
                </a:lnTo>
                <a:lnTo>
                  <a:pt x="17133" y="10768"/>
                </a:lnTo>
                <a:lnTo>
                  <a:pt x="17112" y="10758"/>
                </a:lnTo>
                <a:lnTo>
                  <a:pt x="17081" y="10717"/>
                </a:lnTo>
                <a:lnTo>
                  <a:pt x="17102" y="10604"/>
                </a:lnTo>
                <a:lnTo>
                  <a:pt x="17056" y="10543"/>
                </a:lnTo>
                <a:lnTo>
                  <a:pt x="17020" y="10431"/>
                </a:lnTo>
                <a:lnTo>
                  <a:pt x="16968" y="10338"/>
                </a:lnTo>
                <a:lnTo>
                  <a:pt x="16910" y="10338"/>
                </a:lnTo>
                <a:lnTo>
                  <a:pt x="16848" y="10184"/>
                </a:lnTo>
                <a:lnTo>
                  <a:pt x="16813" y="10133"/>
                </a:lnTo>
                <a:lnTo>
                  <a:pt x="16766" y="10040"/>
                </a:lnTo>
                <a:lnTo>
                  <a:pt x="16709" y="9908"/>
                </a:lnTo>
                <a:lnTo>
                  <a:pt x="16615" y="9876"/>
                </a:lnTo>
                <a:lnTo>
                  <a:pt x="16573" y="9876"/>
                </a:lnTo>
                <a:close/>
                <a:moveTo>
                  <a:pt x="18563" y="10328"/>
                </a:moveTo>
                <a:lnTo>
                  <a:pt x="18542" y="10370"/>
                </a:lnTo>
                <a:lnTo>
                  <a:pt x="18533" y="10482"/>
                </a:lnTo>
                <a:lnTo>
                  <a:pt x="18554" y="10656"/>
                </a:lnTo>
                <a:lnTo>
                  <a:pt x="18575" y="10739"/>
                </a:lnTo>
                <a:lnTo>
                  <a:pt x="18594" y="10729"/>
                </a:lnTo>
                <a:lnTo>
                  <a:pt x="18568" y="10656"/>
                </a:lnTo>
                <a:lnTo>
                  <a:pt x="18580" y="10575"/>
                </a:lnTo>
                <a:lnTo>
                  <a:pt x="18610" y="10585"/>
                </a:lnTo>
                <a:lnTo>
                  <a:pt x="18610" y="10460"/>
                </a:lnTo>
                <a:lnTo>
                  <a:pt x="18605" y="10409"/>
                </a:lnTo>
                <a:lnTo>
                  <a:pt x="18568" y="10399"/>
                </a:lnTo>
                <a:lnTo>
                  <a:pt x="18563" y="10328"/>
                </a:lnTo>
                <a:close/>
                <a:moveTo>
                  <a:pt x="18393" y="10399"/>
                </a:moveTo>
                <a:lnTo>
                  <a:pt x="18330" y="10492"/>
                </a:lnTo>
                <a:lnTo>
                  <a:pt x="18264" y="10502"/>
                </a:lnTo>
                <a:lnTo>
                  <a:pt x="18186" y="10482"/>
                </a:lnTo>
                <a:lnTo>
                  <a:pt x="18139" y="10441"/>
                </a:lnTo>
                <a:lnTo>
                  <a:pt x="18087" y="10543"/>
                </a:lnTo>
                <a:lnTo>
                  <a:pt x="18076" y="10595"/>
                </a:lnTo>
                <a:lnTo>
                  <a:pt x="18045" y="10800"/>
                </a:lnTo>
                <a:lnTo>
                  <a:pt x="18035" y="10912"/>
                </a:lnTo>
                <a:lnTo>
                  <a:pt x="18009" y="11005"/>
                </a:lnTo>
                <a:lnTo>
                  <a:pt x="18024" y="11098"/>
                </a:lnTo>
                <a:lnTo>
                  <a:pt x="18050" y="11098"/>
                </a:lnTo>
                <a:lnTo>
                  <a:pt x="18056" y="11230"/>
                </a:lnTo>
                <a:lnTo>
                  <a:pt x="18035" y="11355"/>
                </a:lnTo>
                <a:lnTo>
                  <a:pt x="18061" y="11397"/>
                </a:lnTo>
                <a:lnTo>
                  <a:pt x="18097" y="11374"/>
                </a:lnTo>
                <a:lnTo>
                  <a:pt x="18102" y="11179"/>
                </a:lnTo>
                <a:lnTo>
                  <a:pt x="18097" y="11015"/>
                </a:lnTo>
                <a:lnTo>
                  <a:pt x="18139" y="10973"/>
                </a:lnTo>
                <a:lnTo>
                  <a:pt x="18134" y="11108"/>
                </a:lnTo>
                <a:lnTo>
                  <a:pt x="18175" y="11191"/>
                </a:lnTo>
                <a:lnTo>
                  <a:pt x="18165" y="11243"/>
                </a:lnTo>
                <a:lnTo>
                  <a:pt x="18180" y="11281"/>
                </a:lnTo>
                <a:lnTo>
                  <a:pt x="18243" y="11230"/>
                </a:lnTo>
                <a:lnTo>
                  <a:pt x="18212" y="11333"/>
                </a:lnTo>
                <a:lnTo>
                  <a:pt x="18231" y="11384"/>
                </a:lnTo>
                <a:lnTo>
                  <a:pt x="18264" y="11345"/>
                </a:lnTo>
                <a:lnTo>
                  <a:pt x="18269" y="11252"/>
                </a:lnTo>
                <a:lnTo>
                  <a:pt x="18217" y="11098"/>
                </a:lnTo>
                <a:lnTo>
                  <a:pt x="18231" y="11057"/>
                </a:lnTo>
                <a:lnTo>
                  <a:pt x="18175" y="10883"/>
                </a:lnTo>
                <a:lnTo>
                  <a:pt x="18226" y="10819"/>
                </a:lnTo>
                <a:lnTo>
                  <a:pt x="18257" y="10749"/>
                </a:lnTo>
                <a:lnTo>
                  <a:pt x="18283" y="10768"/>
                </a:lnTo>
                <a:lnTo>
                  <a:pt x="18290" y="10707"/>
                </a:lnTo>
                <a:lnTo>
                  <a:pt x="18175" y="10749"/>
                </a:lnTo>
                <a:lnTo>
                  <a:pt x="18139" y="10810"/>
                </a:lnTo>
                <a:lnTo>
                  <a:pt x="18087" y="10688"/>
                </a:lnTo>
                <a:lnTo>
                  <a:pt x="18097" y="10585"/>
                </a:lnTo>
                <a:lnTo>
                  <a:pt x="18149" y="10563"/>
                </a:lnTo>
                <a:lnTo>
                  <a:pt x="18248" y="10563"/>
                </a:lnTo>
                <a:lnTo>
                  <a:pt x="18309" y="10585"/>
                </a:lnTo>
                <a:lnTo>
                  <a:pt x="18356" y="10563"/>
                </a:lnTo>
                <a:lnTo>
                  <a:pt x="18403" y="10431"/>
                </a:lnTo>
                <a:lnTo>
                  <a:pt x="18393" y="10399"/>
                </a:lnTo>
                <a:close/>
                <a:moveTo>
                  <a:pt x="18839" y="10665"/>
                </a:moveTo>
                <a:lnTo>
                  <a:pt x="18808" y="10717"/>
                </a:lnTo>
                <a:lnTo>
                  <a:pt x="18724" y="10749"/>
                </a:lnTo>
                <a:lnTo>
                  <a:pt x="18750" y="10810"/>
                </a:lnTo>
                <a:lnTo>
                  <a:pt x="18801" y="10842"/>
                </a:lnTo>
                <a:lnTo>
                  <a:pt x="18822" y="10922"/>
                </a:lnTo>
                <a:lnTo>
                  <a:pt x="18916" y="10922"/>
                </a:lnTo>
                <a:lnTo>
                  <a:pt x="18916" y="10954"/>
                </a:lnTo>
                <a:lnTo>
                  <a:pt x="18874" y="10954"/>
                </a:lnTo>
                <a:lnTo>
                  <a:pt x="18808" y="11005"/>
                </a:lnTo>
                <a:lnTo>
                  <a:pt x="18853" y="11066"/>
                </a:lnTo>
                <a:lnTo>
                  <a:pt x="18853" y="11127"/>
                </a:lnTo>
                <a:lnTo>
                  <a:pt x="18865" y="11179"/>
                </a:lnTo>
                <a:lnTo>
                  <a:pt x="18890" y="11169"/>
                </a:lnTo>
                <a:lnTo>
                  <a:pt x="18912" y="11098"/>
                </a:lnTo>
                <a:lnTo>
                  <a:pt x="18994" y="11230"/>
                </a:lnTo>
                <a:lnTo>
                  <a:pt x="19046" y="11243"/>
                </a:lnTo>
                <a:lnTo>
                  <a:pt x="19159" y="11355"/>
                </a:lnTo>
                <a:lnTo>
                  <a:pt x="19185" y="11467"/>
                </a:lnTo>
                <a:lnTo>
                  <a:pt x="19197" y="11612"/>
                </a:lnTo>
                <a:lnTo>
                  <a:pt x="19154" y="11653"/>
                </a:lnTo>
                <a:lnTo>
                  <a:pt x="19124" y="11766"/>
                </a:lnTo>
                <a:lnTo>
                  <a:pt x="19201" y="11766"/>
                </a:lnTo>
                <a:lnTo>
                  <a:pt x="19216" y="11724"/>
                </a:lnTo>
                <a:lnTo>
                  <a:pt x="19279" y="11743"/>
                </a:lnTo>
                <a:lnTo>
                  <a:pt x="19331" y="11859"/>
                </a:lnTo>
                <a:lnTo>
                  <a:pt x="19393" y="11868"/>
                </a:lnTo>
                <a:lnTo>
                  <a:pt x="19423" y="11888"/>
                </a:lnTo>
                <a:lnTo>
                  <a:pt x="19470" y="11846"/>
                </a:lnTo>
                <a:lnTo>
                  <a:pt x="19470" y="11743"/>
                </a:lnTo>
                <a:lnTo>
                  <a:pt x="19508" y="11692"/>
                </a:lnTo>
                <a:lnTo>
                  <a:pt x="19564" y="11663"/>
                </a:lnTo>
                <a:lnTo>
                  <a:pt x="19637" y="11714"/>
                </a:lnTo>
                <a:lnTo>
                  <a:pt x="19663" y="11836"/>
                </a:lnTo>
                <a:lnTo>
                  <a:pt x="19694" y="11910"/>
                </a:lnTo>
                <a:lnTo>
                  <a:pt x="19734" y="12000"/>
                </a:lnTo>
                <a:lnTo>
                  <a:pt x="19797" y="12022"/>
                </a:lnTo>
                <a:lnTo>
                  <a:pt x="19849" y="12032"/>
                </a:lnTo>
                <a:lnTo>
                  <a:pt x="19859" y="12074"/>
                </a:lnTo>
                <a:lnTo>
                  <a:pt x="19901" y="12064"/>
                </a:lnTo>
                <a:lnTo>
                  <a:pt x="19911" y="12022"/>
                </a:lnTo>
                <a:lnTo>
                  <a:pt x="19849" y="11961"/>
                </a:lnTo>
                <a:lnTo>
                  <a:pt x="19870" y="11939"/>
                </a:lnTo>
                <a:lnTo>
                  <a:pt x="19823" y="11920"/>
                </a:lnTo>
                <a:lnTo>
                  <a:pt x="19828" y="11859"/>
                </a:lnTo>
                <a:lnTo>
                  <a:pt x="19793" y="11859"/>
                </a:lnTo>
                <a:lnTo>
                  <a:pt x="19760" y="11714"/>
                </a:lnTo>
                <a:lnTo>
                  <a:pt x="19708" y="11621"/>
                </a:lnTo>
                <a:lnTo>
                  <a:pt x="19704" y="11538"/>
                </a:lnTo>
                <a:lnTo>
                  <a:pt x="19755" y="11519"/>
                </a:lnTo>
                <a:lnTo>
                  <a:pt x="19746" y="11448"/>
                </a:lnTo>
                <a:lnTo>
                  <a:pt x="19647" y="11365"/>
                </a:lnTo>
                <a:lnTo>
                  <a:pt x="19642" y="11281"/>
                </a:lnTo>
                <a:lnTo>
                  <a:pt x="19611" y="11211"/>
                </a:lnTo>
                <a:lnTo>
                  <a:pt x="19569" y="11150"/>
                </a:lnTo>
                <a:lnTo>
                  <a:pt x="19461" y="11066"/>
                </a:lnTo>
                <a:lnTo>
                  <a:pt x="19357" y="10973"/>
                </a:lnTo>
                <a:lnTo>
                  <a:pt x="19289" y="10944"/>
                </a:lnTo>
                <a:lnTo>
                  <a:pt x="19248" y="10903"/>
                </a:lnTo>
                <a:lnTo>
                  <a:pt x="19197" y="10851"/>
                </a:lnTo>
                <a:lnTo>
                  <a:pt x="19145" y="10851"/>
                </a:lnTo>
                <a:lnTo>
                  <a:pt x="19072" y="10935"/>
                </a:lnTo>
                <a:lnTo>
                  <a:pt x="19020" y="11076"/>
                </a:lnTo>
                <a:lnTo>
                  <a:pt x="18957" y="10996"/>
                </a:lnTo>
                <a:lnTo>
                  <a:pt x="18942" y="10781"/>
                </a:lnTo>
                <a:lnTo>
                  <a:pt x="18931" y="10729"/>
                </a:lnTo>
                <a:lnTo>
                  <a:pt x="18839" y="10665"/>
                </a:lnTo>
                <a:close/>
                <a:moveTo>
                  <a:pt x="19958" y="10964"/>
                </a:moveTo>
                <a:lnTo>
                  <a:pt x="19942" y="10996"/>
                </a:lnTo>
                <a:lnTo>
                  <a:pt x="19984" y="11037"/>
                </a:lnTo>
                <a:lnTo>
                  <a:pt x="20019" y="11089"/>
                </a:lnTo>
                <a:lnTo>
                  <a:pt x="20045" y="11140"/>
                </a:lnTo>
                <a:lnTo>
                  <a:pt x="20057" y="11191"/>
                </a:lnTo>
                <a:lnTo>
                  <a:pt x="20066" y="11272"/>
                </a:lnTo>
                <a:lnTo>
                  <a:pt x="20087" y="11230"/>
                </a:lnTo>
                <a:lnTo>
                  <a:pt x="20082" y="11159"/>
                </a:lnTo>
                <a:lnTo>
                  <a:pt x="20061" y="11118"/>
                </a:lnTo>
                <a:lnTo>
                  <a:pt x="20036" y="11057"/>
                </a:lnTo>
                <a:lnTo>
                  <a:pt x="20010" y="11025"/>
                </a:lnTo>
                <a:lnTo>
                  <a:pt x="19993" y="10996"/>
                </a:lnTo>
                <a:lnTo>
                  <a:pt x="19958" y="10964"/>
                </a:lnTo>
                <a:close/>
                <a:moveTo>
                  <a:pt x="18575" y="11005"/>
                </a:moveTo>
                <a:lnTo>
                  <a:pt x="18558" y="11076"/>
                </a:lnTo>
                <a:lnTo>
                  <a:pt x="18601" y="11089"/>
                </a:lnTo>
                <a:lnTo>
                  <a:pt x="18636" y="11076"/>
                </a:lnTo>
                <a:lnTo>
                  <a:pt x="18688" y="11089"/>
                </a:lnTo>
                <a:lnTo>
                  <a:pt x="18735" y="11150"/>
                </a:lnTo>
                <a:lnTo>
                  <a:pt x="18714" y="11037"/>
                </a:lnTo>
                <a:lnTo>
                  <a:pt x="18652" y="11005"/>
                </a:lnTo>
                <a:lnTo>
                  <a:pt x="18575" y="11005"/>
                </a:lnTo>
                <a:close/>
                <a:moveTo>
                  <a:pt x="18507" y="11047"/>
                </a:moveTo>
                <a:lnTo>
                  <a:pt x="18445" y="11057"/>
                </a:lnTo>
                <a:lnTo>
                  <a:pt x="18455" y="11108"/>
                </a:lnTo>
                <a:lnTo>
                  <a:pt x="18497" y="11140"/>
                </a:lnTo>
                <a:lnTo>
                  <a:pt x="18523" y="11089"/>
                </a:lnTo>
                <a:lnTo>
                  <a:pt x="18507" y="11047"/>
                </a:lnTo>
                <a:close/>
                <a:moveTo>
                  <a:pt x="20026" y="11179"/>
                </a:moveTo>
                <a:lnTo>
                  <a:pt x="19989" y="11191"/>
                </a:lnTo>
                <a:lnTo>
                  <a:pt x="19993" y="11262"/>
                </a:lnTo>
                <a:lnTo>
                  <a:pt x="19958" y="11313"/>
                </a:lnTo>
                <a:lnTo>
                  <a:pt x="19942" y="11365"/>
                </a:lnTo>
                <a:lnTo>
                  <a:pt x="19906" y="11374"/>
                </a:lnTo>
                <a:lnTo>
                  <a:pt x="19901" y="11304"/>
                </a:lnTo>
                <a:lnTo>
                  <a:pt x="19890" y="11304"/>
                </a:lnTo>
                <a:lnTo>
                  <a:pt x="19880" y="11365"/>
                </a:lnTo>
                <a:lnTo>
                  <a:pt x="19849" y="11374"/>
                </a:lnTo>
                <a:lnTo>
                  <a:pt x="19793" y="11355"/>
                </a:lnTo>
                <a:lnTo>
                  <a:pt x="19786" y="11406"/>
                </a:lnTo>
                <a:lnTo>
                  <a:pt x="19823" y="11435"/>
                </a:lnTo>
                <a:lnTo>
                  <a:pt x="19870" y="11477"/>
                </a:lnTo>
                <a:lnTo>
                  <a:pt x="19901" y="11477"/>
                </a:lnTo>
                <a:lnTo>
                  <a:pt x="19932" y="11448"/>
                </a:lnTo>
                <a:lnTo>
                  <a:pt x="19967" y="11416"/>
                </a:lnTo>
                <a:lnTo>
                  <a:pt x="19979" y="11374"/>
                </a:lnTo>
                <a:lnTo>
                  <a:pt x="20010" y="11365"/>
                </a:lnTo>
                <a:lnTo>
                  <a:pt x="20036" y="11281"/>
                </a:lnTo>
                <a:lnTo>
                  <a:pt x="20040" y="11211"/>
                </a:lnTo>
                <a:lnTo>
                  <a:pt x="20026" y="11179"/>
                </a:lnTo>
                <a:close/>
                <a:moveTo>
                  <a:pt x="20175" y="11304"/>
                </a:moveTo>
                <a:lnTo>
                  <a:pt x="20165" y="11323"/>
                </a:lnTo>
                <a:lnTo>
                  <a:pt x="20175" y="11426"/>
                </a:lnTo>
                <a:lnTo>
                  <a:pt x="20201" y="11509"/>
                </a:lnTo>
                <a:lnTo>
                  <a:pt x="20222" y="11560"/>
                </a:lnTo>
                <a:lnTo>
                  <a:pt x="20243" y="11551"/>
                </a:lnTo>
                <a:lnTo>
                  <a:pt x="20248" y="11509"/>
                </a:lnTo>
                <a:lnTo>
                  <a:pt x="20222" y="11467"/>
                </a:lnTo>
                <a:lnTo>
                  <a:pt x="20196" y="11374"/>
                </a:lnTo>
                <a:lnTo>
                  <a:pt x="20181" y="11345"/>
                </a:lnTo>
                <a:lnTo>
                  <a:pt x="20175" y="11304"/>
                </a:lnTo>
                <a:close/>
                <a:moveTo>
                  <a:pt x="18952" y="11365"/>
                </a:moveTo>
                <a:lnTo>
                  <a:pt x="18937" y="11406"/>
                </a:lnTo>
                <a:lnTo>
                  <a:pt x="18926" y="11458"/>
                </a:lnTo>
                <a:lnTo>
                  <a:pt x="18926" y="11560"/>
                </a:lnTo>
                <a:lnTo>
                  <a:pt x="18963" y="11467"/>
                </a:lnTo>
                <a:lnTo>
                  <a:pt x="18963" y="11397"/>
                </a:lnTo>
                <a:lnTo>
                  <a:pt x="18952" y="11365"/>
                </a:lnTo>
                <a:close/>
                <a:moveTo>
                  <a:pt x="17227" y="11426"/>
                </a:moveTo>
                <a:lnTo>
                  <a:pt x="17180" y="11551"/>
                </a:lnTo>
                <a:lnTo>
                  <a:pt x="17237" y="11560"/>
                </a:lnTo>
                <a:lnTo>
                  <a:pt x="17247" y="11621"/>
                </a:lnTo>
                <a:lnTo>
                  <a:pt x="17357" y="11673"/>
                </a:lnTo>
                <a:lnTo>
                  <a:pt x="17383" y="11663"/>
                </a:lnTo>
                <a:lnTo>
                  <a:pt x="17423" y="11673"/>
                </a:lnTo>
                <a:lnTo>
                  <a:pt x="17491" y="11724"/>
                </a:lnTo>
                <a:lnTo>
                  <a:pt x="17548" y="11743"/>
                </a:lnTo>
                <a:lnTo>
                  <a:pt x="17609" y="11756"/>
                </a:lnTo>
                <a:lnTo>
                  <a:pt x="17668" y="11756"/>
                </a:lnTo>
                <a:lnTo>
                  <a:pt x="17729" y="11807"/>
                </a:lnTo>
                <a:lnTo>
                  <a:pt x="17802" y="11756"/>
                </a:lnTo>
                <a:lnTo>
                  <a:pt x="17729" y="11682"/>
                </a:lnTo>
                <a:lnTo>
                  <a:pt x="17642" y="11653"/>
                </a:lnTo>
                <a:lnTo>
                  <a:pt x="17621" y="11560"/>
                </a:lnTo>
                <a:lnTo>
                  <a:pt x="17512" y="11499"/>
                </a:lnTo>
                <a:lnTo>
                  <a:pt x="17496" y="11560"/>
                </a:lnTo>
                <a:lnTo>
                  <a:pt x="17376" y="11538"/>
                </a:lnTo>
                <a:lnTo>
                  <a:pt x="17371" y="11499"/>
                </a:lnTo>
                <a:lnTo>
                  <a:pt x="17345" y="11487"/>
                </a:lnTo>
                <a:lnTo>
                  <a:pt x="17298" y="11426"/>
                </a:lnTo>
                <a:lnTo>
                  <a:pt x="17227" y="11426"/>
                </a:lnTo>
                <a:close/>
                <a:moveTo>
                  <a:pt x="20285" y="11519"/>
                </a:moveTo>
                <a:lnTo>
                  <a:pt x="20278" y="11538"/>
                </a:lnTo>
                <a:lnTo>
                  <a:pt x="20299" y="11602"/>
                </a:lnTo>
                <a:lnTo>
                  <a:pt x="20325" y="11631"/>
                </a:lnTo>
                <a:lnTo>
                  <a:pt x="20337" y="11621"/>
                </a:lnTo>
                <a:lnTo>
                  <a:pt x="20316" y="11570"/>
                </a:lnTo>
                <a:lnTo>
                  <a:pt x="20285" y="11519"/>
                </a:lnTo>
                <a:close/>
                <a:moveTo>
                  <a:pt x="20389" y="11612"/>
                </a:moveTo>
                <a:lnTo>
                  <a:pt x="20377" y="11631"/>
                </a:lnTo>
                <a:lnTo>
                  <a:pt x="20398" y="11673"/>
                </a:lnTo>
                <a:lnTo>
                  <a:pt x="20429" y="11724"/>
                </a:lnTo>
                <a:lnTo>
                  <a:pt x="20476" y="11785"/>
                </a:lnTo>
                <a:lnTo>
                  <a:pt x="20471" y="11756"/>
                </a:lnTo>
                <a:lnTo>
                  <a:pt x="20460" y="11714"/>
                </a:lnTo>
                <a:lnTo>
                  <a:pt x="20414" y="11653"/>
                </a:lnTo>
                <a:lnTo>
                  <a:pt x="20389" y="11612"/>
                </a:lnTo>
                <a:close/>
                <a:moveTo>
                  <a:pt x="17937" y="11724"/>
                </a:moveTo>
                <a:lnTo>
                  <a:pt x="17916" y="11766"/>
                </a:lnTo>
                <a:lnTo>
                  <a:pt x="17885" y="11775"/>
                </a:lnTo>
                <a:lnTo>
                  <a:pt x="17859" y="11846"/>
                </a:lnTo>
                <a:lnTo>
                  <a:pt x="17890" y="11846"/>
                </a:lnTo>
                <a:lnTo>
                  <a:pt x="17937" y="11827"/>
                </a:lnTo>
                <a:lnTo>
                  <a:pt x="18005" y="11807"/>
                </a:lnTo>
                <a:lnTo>
                  <a:pt x="17993" y="11743"/>
                </a:lnTo>
                <a:lnTo>
                  <a:pt x="17958" y="11756"/>
                </a:lnTo>
                <a:lnTo>
                  <a:pt x="17937" y="11724"/>
                </a:lnTo>
                <a:close/>
                <a:moveTo>
                  <a:pt x="18238" y="11724"/>
                </a:moveTo>
                <a:lnTo>
                  <a:pt x="18180" y="11775"/>
                </a:lnTo>
                <a:lnTo>
                  <a:pt x="18139" y="11785"/>
                </a:lnTo>
                <a:lnTo>
                  <a:pt x="18102" y="11743"/>
                </a:lnTo>
                <a:lnTo>
                  <a:pt x="18056" y="11766"/>
                </a:lnTo>
                <a:lnTo>
                  <a:pt x="18056" y="11817"/>
                </a:lnTo>
                <a:lnTo>
                  <a:pt x="18134" y="11836"/>
                </a:lnTo>
                <a:lnTo>
                  <a:pt x="18226" y="11795"/>
                </a:lnTo>
                <a:lnTo>
                  <a:pt x="18238" y="11724"/>
                </a:lnTo>
                <a:close/>
                <a:moveTo>
                  <a:pt x="18481" y="11743"/>
                </a:moveTo>
                <a:lnTo>
                  <a:pt x="18460" y="11766"/>
                </a:lnTo>
                <a:lnTo>
                  <a:pt x="18419" y="11766"/>
                </a:lnTo>
                <a:lnTo>
                  <a:pt x="18367" y="11795"/>
                </a:lnTo>
                <a:lnTo>
                  <a:pt x="18356" y="11827"/>
                </a:lnTo>
                <a:lnTo>
                  <a:pt x="18294" y="11888"/>
                </a:lnTo>
                <a:lnTo>
                  <a:pt x="18269" y="11971"/>
                </a:lnTo>
                <a:lnTo>
                  <a:pt x="18257" y="12013"/>
                </a:lnTo>
                <a:lnTo>
                  <a:pt x="18264" y="12032"/>
                </a:lnTo>
                <a:lnTo>
                  <a:pt x="18320" y="12000"/>
                </a:lnTo>
                <a:lnTo>
                  <a:pt x="18361" y="11897"/>
                </a:lnTo>
                <a:lnTo>
                  <a:pt x="18413" y="11859"/>
                </a:lnTo>
                <a:lnTo>
                  <a:pt x="18481" y="11795"/>
                </a:lnTo>
                <a:lnTo>
                  <a:pt x="18502" y="11766"/>
                </a:lnTo>
                <a:lnTo>
                  <a:pt x="18481" y="11743"/>
                </a:lnTo>
                <a:close/>
                <a:moveTo>
                  <a:pt x="20518" y="11756"/>
                </a:moveTo>
                <a:lnTo>
                  <a:pt x="20523" y="11836"/>
                </a:lnTo>
                <a:lnTo>
                  <a:pt x="20563" y="11949"/>
                </a:lnTo>
                <a:lnTo>
                  <a:pt x="20575" y="11929"/>
                </a:lnTo>
                <a:lnTo>
                  <a:pt x="20554" y="11859"/>
                </a:lnTo>
                <a:lnTo>
                  <a:pt x="20538" y="11756"/>
                </a:lnTo>
                <a:lnTo>
                  <a:pt x="20518" y="11756"/>
                </a:lnTo>
                <a:close/>
                <a:moveTo>
                  <a:pt x="20455" y="11878"/>
                </a:moveTo>
                <a:lnTo>
                  <a:pt x="20450" y="11929"/>
                </a:lnTo>
                <a:lnTo>
                  <a:pt x="20460" y="11949"/>
                </a:lnTo>
                <a:lnTo>
                  <a:pt x="20497" y="11971"/>
                </a:lnTo>
                <a:lnTo>
                  <a:pt x="20523" y="11961"/>
                </a:lnTo>
                <a:lnTo>
                  <a:pt x="20512" y="11929"/>
                </a:lnTo>
                <a:lnTo>
                  <a:pt x="20497" y="11897"/>
                </a:lnTo>
                <a:lnTo>
                  <a:pt x="20455" y="11878"/>
                </a:lnTo>
                <a:close/>
                <a:moveTo>
                  <a:pt x="18050" y="11897"/>
                </a:moveTo>
                <a:lnTo>
                  <a:pt x="17993" y="11920"/>
                </a:lnTo>
                <a:lnTo>
                  <a:pt x="18066" y="12013"/>
                </a:lnTo>
                <a:lnTo>
                  <a:pt x="18092" y="12013"/>
                </a:lnTo>
                <a:lnTo>
                  <a:pt x="18097" y="11981"/>
                </a:lnTo>
                <a:lnTo>
                  <a:pt x="18076" y="11939"/>
                </a:lnTo>
                <a:lnTo>
                  <a:pt x="18050" y="11897"/>
                </a:lnTo>
                <a:close/>
                <a:moveTo>
                  <a:pt x="20549" y="12013"/>
                </a:moveTo>
                <a:lnTo>
                  <a:pt x="20563" y="12093"/>
                </a:lnTo>
                <a:lnTo>
                  <a:pt x="20606" y="12093"/>
                </a:lnTo>
                <a:lnTo>
                  <a:pt x="20589" y="12042"/>
                </a:lnTo>
                <a:lnTo>
                  <a:pt x="20580" y="12042"/>
                </a:lnTo>
                <a:lnTo>
                  <a:pt x="20549" y="12013"/>
                </a:lnTo>
                <a:close/>
                <a:moveTo>
                  <a:pt x="19409" y="12074"/>
                </a:moveTo>
                <a:lnTo>
                  <a:pt x="19383" y="12125"/>
                </a:lnTo>
                <a:lnTo>
                  <a:pt x="19378" y="12167"/>
                </a:lnTo>
                <a:lnTo>
                  <a:pt x="19362" y="12237"/>
                </a:lnTo>
                <a:lnTo>
                  <a:pt x="19341" y="12308"/>
                </a:lnTo>
                <a:lnTo>
                  <a:pt x="19346" y="12350"/>
                </a:lnTo>
                <a:lnTo>
                  <a:pt x="19336" y="12382"/>
                </a:lnTo>
                <a:lnTo>
                  <a:pt x="19320" y="12484"/>
                </a:lnTo>
                <a:lnTo>
                  <a:pt x="19320" y="12565"/>
                </a:lnTo>
                <a:lnTo>
                  <a:pt x="19315" y="12597"/>
                </a:lnTo>
                <a:lnTo>
                  <a:pt x="19315" y="12667"/>
                </a:lnTo>
                <a:lnTo>
                  <a:pt x="19289" y="12770"/>
                </a:lnTo>
                <a:lnTo>
                  <a:pt x="19274" y="12853"/>
                </a:lnTo>
                <a:lnTo>
                  <a:pt x="19258" y="12914"/>
                </a:lnTo>
                <a:lnTo>
                  <a:pt x="19237" y="12988"/>
                </a:lnTo>
                <a:lnTo>
                  <a:pt x="19190" y="13027"/>
                </a:lnTo>
                <a:lnTo>
                  <a:pt x="19138" y="12988"/>
                </a:lnTo>
                <a:lnTo>
                  <a:pt x="19133" y="12947"/>
                </a:lnTo>
                <a:lnTo>
                  <a:pt x="19108" y="12905"/>
                </a:lnTo>
                <a:lnTo>
                  <a:pt x="19093" y="12905"/>
                </a:lnTo>
                <a:lnTo>
                  <a:pt x="19056" y="12821"/>
                </a:lnTo>
                <a:lnTo>
                  <a:pt x="19030" y="12783"/>
                </a:lnTo>
                <a:lnTo>
                  <a:pt x="18983" y="12741"/>
                </a:lnTo>
                <a:lnTo>
                  <a:pt x="18942" y="12658"/>
                </a:lnTo>
                <a:lnTo>
                  <a:pt x="18942" y="12629"/>
                </a:lnTo>
                <a:lnTo>
                  <a:pt x="18968" y="12555"/>
                </a:lnTo>
                <a:lnTo>
                  <a:pt x="18994" y="12484"/>
                </a:lnTo>
                <a:lnTo>
                  <a:pt x="18989" y="12433"/>
                </a:lnTo>
                <a:lnTo>
                  <a:pt x="19009" y="12433"/>
                </a:lnTo>
                <a:lnTo>
                  <a:pt x="19035" y="12372"/>
                </a:lnTo>
                <a:lnTo>
                  <a:pt x="19056" y="12298"/>
                </a:lnTo>
                <a:lnTo>
                  <a:pt x="19035" y="12237"/>
                </a:lnTo>
                <a:lnTo>
                  <a:pt x="19020" y="12257"/>
                </a:lnTo>
                <a:lnTo>
                  <a:pt x="18994" y="12247"/>
                </a:lnTo>
                <a:lnTo>
                  <a:pt x="18957" y="12289"/>
                </a:lnTo>
                <a:lnTo>
                  <a:pt x="18921" y="12247"/>
                </a:lnTo>
                <a:lnTo>
                  <a:pt x="18905" y="12257"/>
                </a:lnTo>
                <a:lnTo>
                  <a:pt x="18853" y="12228"/>
                </a:lnTo>
                <a:lnTo>
                  <a:pt x="18827" y="12167"/>
                </a:lnTo>
                <a:lnTo>
                  <a:pt x="18792" y="12135"/>
                </a:lnTo>
                <a:lnTo>
                  <a:pt x="18756" y="12154"/>
                </a:lnTo>
                <a:lnTo>
                  <a:pt x="18797" y="12196"/>
                </a:lnTo>
                <a:lnTo>
                  <a:pt x="18797" y="12270"/>
                </a:lnTo>
                <a:lnTo>
                  <a:pt x="18745" y="12298"/>
                </a:lnTo>
                <a:lnTo>
                  <a:pt x="18714" y="12279"/>
                </a:lnTo>
                <a:lnTo>
                  <a:pt x="18672" y="12330"/>
                </a:lnTo>
                <a:lnTo>
                  <a:pt x="18641" y="12401"/>
                </a:lnTo>
                <a:lnTo>
                  <a:pt x="18652" y="12443"/>
                </a:lnTo>
                <a:lnTo>
                  <a:pt x="18620" y="12475"/>
                </a:lnTo>
                <a:lnTo>
                  <a:pt x="18584" y="12587"/>
                </a:lnTo>
                <a:lnTo>
                  <a:pt x="18589" y="12658"/>
                </a:lnTo>
                <a:lnTo>
                  <a:pt x="18554" y="12648"/>
                </a:lnTo>
                <a:lnTo>
                  <a:pt x="18516" y="12648"/>
                </a:lnTo>
                <a:lnTo>
                  <a:pt x="18486" y="12565"/>
                </a:lnTo>
                <a:lnTo>
                  <a:pt x="18450" y="12504"/>
                </a:lnTo>
                <a:lnTo>
                  <a:pt x="18419" y="12513"/>
                </a:lnTo>
                <a:lnTo>
                  <a:pt x="18387" y="12536"/>
                </a:lnTo>
                <a:lnTo>
                  <a:pt x="18387" y="12578"/>
                </a:lnTo>
                <a:lnTo>
                  <a:pt x="18361" y="12555"/>
                </a:lnTo>
                <a:lnTo>
                  <a:pt x="18356" y="12597"/>
                </a:lnTo>
                <a:lnTo>
                  <a:pt x="18325" y="12616"/>
                </a:lnTo>
                <a:lnTo>
                  <a:pt x="18309" y="12667"/>
                </a:lnTo>
                <a:lnTo>
                  <a:pt x="18269" y="12741"/>
                </a:lnTo>
                <a:lnTo>
                  <a:pt x="18252" y="12844"/>
                </a:lnTo>
                <a:lnTo>
                  <a:pt x="18231" y="12812"/>
                </a:lnTo>
                <a:lnTo>
                  <a:pt x="18205" y="12873"/>
                </a:lnTo>
                <a:lnTo>
                  <a:pt x="18222" y="12947"/>
                </a:lnTo>
                <a:lnTo>
                  <a:pt x="18196" y="12966"/>
                </a:lnTo>
                <a:lnTo>
                  <a:pt x="18180" y="12853"/>
                </a:lnTo>
                <a:lnTo>
                  <a:pt x="18128" y="12966"/>
                </a:lnTo>
                <a:lnTo>
                  <a:pt x="18118" y="13040"/>
                </a:lnTo>
                <a:lnTo>
                  <a:pt x="18113" y="13101"/>
                </a:lnTo>
                <a:lnTo>
                  <a:pt x="18071" y="13161"/>
                </a:lnTo>
                <a:lnTo>
                  <a:pt x="18050" y="13245"/>
                </a:lnTo>
                <a:lnTo>
                  <a:pt x="18009" y="13296"/>
                </a:lnTo>
                <a:lnTo>
                  <a:pt x="17941" y="13335"/>
                </a:lnTo>
                <a:lnTo>
                  <a:pt x="17911" y="13335"/>
                </a:lnTo>
                <a:lnTo>
                  <a:pt x="17894" y="13348"/>
                </a:lnTo>
                <a:lnTo>
                  <a:pt x="17885" y="13376"/>
                </a:lnTo>
                <a:lnTo>
                  <a:pt x="17843" y="13399"/>
                </a:lnTo>
                <a:lnTo>
                  <a:pt x="17791" y="13437"/>
                </a:lnTo>
                <a:lnTo>
                  <a:pt x="17781" y="13428"/>
                </a:lnTo>
                <a:lnTo>
                  <a:pt x="17750" y="13437"/>
                </a:lnTo>
                <a:lnTo>
                  <a:pt x="17698" y="13489"/>
                </a:lnTo>
                <a:lnTo>
                  <a:pt x="17668" y="13540"/>
                </a:lnTo>
                <a:lnTo>
                  <a:pt x="17616" y="13591"/>
                </a:lnTo>
                <a:lnTo>
                  <a:pt x="17579" y="13684"/>
                </a:lnTo>
                <a:lnTo>
                  <a:pt x="17584" y="13582"/>
                </a:lnTo>
                <a:lnTo>
                  <a:pt x="17553" y="13675"/>
                </a:lnTo>
                <a:lnTo>
                  <a:pt x="17548" y="13758"/>
                </a:lnTo>
                <a:lnTo>
                  <a:pt x="17538" y="13829"/>
                </a:lnTo>
                <a:lnTo>
                  <a:pt x="17522" y="13861"/>
                </a:lnTo>
                <a:lnTo>
                  <a:pt x="17506" y="13941"/>
                </a:lnTo>
                <a:lnTo>
                  <a:pt x="17517" y="13983"/>
                </a:lnTo>
                <a:lnTo>
                  <a:pt x="17517" y="14025"/>
                </a:lnTo>
                <a:lnTo>
                  <a:pt x="17532" y="14127"/>
                </a:lnTo>
                <a:lnTo>
                  <a:pt x="17527" y="14198"/>
                </a:lnTo>
                <a:lnTo>
                  <a:pt x="17517" y="14147"/>
                </a:lnTo>
                <a:lnTo>
                  <a:pt x="17491" y="14105"/>
                </a:lnTo>
                <a:lnTo>
                  <a:pt x="17496" y="14230"/>
                </a:lnTo>
                <a:lnTo>
                  <a:pt x="17475" y="14179"/>
                </a:lnTo>
                <a:lnTo>
                  <a:pt x="17480" y="14230"/>
                </a:lnTo>
                <a:lnTo>
                  <a:pt x="17496" y="14342"/>
                </a:lnTo>
                <a:lnTo>
                  <a:pt x="17491" y="14445"/>
                </a:lnTo>
                <a:lnTo>
                  <a:pt x="17512" y="14506"/>
                </a:lnTo>
                <a:lnTo>
                  <a:pt x="17506" y="14538"/>
                </a:lnTo>
                <a:lnTo>
                  <a:pt x="17517" y="14631"/>
                </a:lnTo>
                <a:lnTo>
                  <a:pt x="17501" y="14711"/>
                </a:lnTo>
                <a:lnTo>
                  <a:pt x="17496" y="14785"/>
                </a:lnTo>
                <a:lnTo>
                  <a:pt x="17506" y="14926"/>
                </a:lnTo>
                <a:lnTo>
                  <a:pt x="17501" y="15000"/>
                </a:lnTo>
                <a:lnTo>
                  <a:pt x="17475" y="15103"/>
                </a:lnTo>
                <a:lnTo>
                  <a:pt x="17470" y="15144"/>
                </a:lnTo>
                <a:lnTo>
                  <a:pt x="17454" y="15173"/>
                </a:lnTo>
                <a:lnTo>
                  <a:pt x="17418" y="15196"/>
                </a:lnTo>
                <a:lnTo>
                  <a:pt x="17402" y="15276"/>
                </a:lnTo>
                <a:lnTo>
                  <a:pt x="17428" y="15298"/>
                </a:lnTo>
                <a:lnTo>
                  <a:pt x="17475" y="15388"/>
                </a:lnTo>
                <a:lnTo>
                  <a:pt x="17512" y="15388"/>
                </a:lnTo>
                <a:lnTo>
                  <a:pt x="17553" y="15388"/>
                </a:lnTo>
                <a:lnTo>
                  <a:pt x="17590" y="15350"/>
                </a:lnTo>
                <a:lnTo>
                  <a:pt x="17626" y="15308"/>
                </a:lnTo>
                <a:lnTo>
                  <a:pt x="17642" y="15318"/>
                </a:lnTo>
                <a:lnTo>
                  <a:pt x="17687" y="15247"/>
                </a:lnTo>
                <a:lnTo>
                  <a:pt x="17729" y="15234"/>
                </a:lnTo>
                <a:lnTo>
                  <a:pt x="17776" y="15225"/>
                </a:lnTo>
                <a:lnTo>
                  <a:pt x="17823" y="15247"/>
                </a:lnTo>
                <a:lnTo>
                  <a:pt x="17859" y="15234"/>
                </a:lnTo>
                <a:lnTo>
                  <a:pt x="17911" y="15234"/>
                </a:lnTo>
                <a:lnTo>
                  <a:pt x="17941" y="15173"/>
                </a:lnTo>
                <a:lnTo>
                  <a:pt x="17967" y="15103"/>
                </a:lnTo>
                <a:lnTo>
                  <a:pt x="18024" y="15071"/>
                </a:lnTo>
                <a:lnTo>
                  <a:pt x="18097" y="15010"/>
                </a:lnTo>
                <a:lnTo>
                  <a:pt x="18149" y="15010"/>
                </a:lnTo>
                <a:lnTo>
                  <a:pt x="18226" y="14968"/>
                </a:lnTo>
                <a:lnTo>
                  <a:pt x="18309" y="14917"/>
                </a:lnTo>
                <a:lnTo>
                  <a:pt x="18413" y="14907"/>
                </a:lnTo>
                <a:lnTo>
                  <a:pt x="18460" y="14968"/>
                </a:lnTo>
                <a:lnTo>
                  <a:pt x="18497" y="14978"/>
                </a:lnTo>
                <a:lnTo>
                  <a:pt x="18554" y="15061"/>
                </a:lnTo>
                <a:lnTo>
                  <a:pt x="18537" y="15093"/>
                </a:lnTo>
                <a:lnTo>
                  <a:pt x="18558" y="15144"/>
                </a:lnTo>
                <a:lnTo>
                  <a:pt x="18575" y="15247"/>
                </a:lnTo>
                <a:lnTo>
                  <a:pt x="18554" y="15318"/>
                </a:lnTo>
                <a:lnTo>
                  <a:pt x="18584" y="15369"/>
                </a:lnTo>
                <a:lnTo>
                  <a:pt x="18631" y="15257"/>
                </a:lnTo>
                <a:lnTo>
                  <a:pt x="18678" y="15215"/>
                </a:lnTo>
                <a:lnTo>
                  <a:pt x="18750" y="15103"/>
                </a:lnTo>
                <a:lnTo>
                  <a:pt x="18735" y="15196"/>
                </a:lnTo>
                <a:lnTo>
                  <a:pt x="18698" y="15266"/>
                </a:lnTo>
                <a:lnTo>
                  <a:pt x="18667" y="15350"/>
                </a:lnTo>
                <a:lnTo>
                  <a:pt x="18620" y="15420"/>
                </a:lnTo>
                <a:lnTo>
                  <a:pt x="18678" y="15401"/>
                </a:lnTo>
                <a:lnTo>
                  <a:pt x="18730" y="15298"/>
                </a:lnTo>
                <a:lnTo>
                  <a:pt x="18719" y="15401"/>
                </a:lnTo>
                <a:lnTo>
                  <a:pt x="18683" y="15472"/>
                </a:lnTo>
                <a:lnTo>
                  <a:pt x="18735" y="15481"/>
                </a:lnTo>
                <a:lnTo>
                  <a:pt x="18750" y="15542"/>
                </a:lnTo>
                <a:lnTo>
                  <a:pt x="18745" y="15606"/>
                </a:lnTo>
                <a:lnTo>
                  <a:pt x="18730" y="15709"/>
                </a:lnTo>
                <a:lnTo>
                  <a:pt x="18745" y="15789"/>
                </a:lnTo>
                <a:lnTo>
                  <a:pt x="18787" y="15831"/>
                </a:lnTo>
                <a:lnTo>
                  <a:pt x="18818" y="15841"/>
                </a:lnTo>
                <a:lnTo>
                  <a:pt x="18844" y="15863"/>
                </a:lnTo>
                <a:lnTo>
                  <a:pt x="18879" y="15902"/>
                </a:lnTo>
                <a:lnTo>
                  <a:pt x="18957" y="15799"/>
                </a:lnTo>
                <a:lnTo>
                  <a:pt x="18994" y="15780"/>
                </a:lnTo>
                <a:lnTo>
                  <a:pt x="18968" y="15850"/>
                </a:lnTo>
                <a:lnTo>
                  <a:pt x="18994" y="15873"/>
                </a:lnTo>
                <a:lnTo>
                  <a:pt x="19025" y="15934"/>
                </a:lnTo>
                <a:lnTo>
                  <a:pt x="19077" y="15873"/>
                </a:lnTo>
                <a:lnTo>
                  <a:pt x="19119" y="15821"/>
                </a:lnTo>
                <a:lnTo>
                  <a:pt x="19185" y="15770"/>
                </a:lnTo>
                <a:lnTo>
                  <a:pt x="19248" y="15760"/>
                </a:lnTo>
                <a:lnTo>
                  <a:pt x="19294" y="15719"/>
                </a:lnTo>
                <a:lnTo>
                  <a:pt x="19305" y="15667"/>
                </a:lnTo>
                <a:lnTo>
                  <a:pt x="19336" y="15574"/>
                </a:lnTo>
                <a:lnTo>
                  <a:pt x="19378" y="15472"/>
                </a:lnTo>
                <a:lnTo>
                  <a:pt x="19418" y="15411"/>
                </a:lnTo>
                <a:lnTo>
                  <a:pt x="19465" y="15286"/>
                </a:lnTo>
                <a:lnTo>
                  <a:pt x="19501" y="15225"/>
                </a:lnTo>
                <a:lnTo>
                  <a:pt x="19548" y="15122"/>
                </a:lnTo>
                <a:lnTo>
                  <a:pt x="19605" y="15051"/>
                </a:lnTo>
                <a:lnTo>
                  <a:pt x="19663" y="14926"/>
                </a:lnTo>
                <a:lnTo>
                  <a:pt x="19694" y="14824"/>
                </a:lnTo>
                <a:lnTo>
                  <a:pt x="19708" y="14753"/>
                </a:lnTo>
                <a:lnTo>
                  <a:pt x="19750" y="14631"/>
                </a:lnTo>
                <a:lnTo>
                  <a:pt x="19772" y="14567"/>
                </a:lnTo>
                <a:lnTo>
                  <a:pt x="19797" y="14445"/>
                </a:lnTo>
                <a:lnTo>
                  <a:pt x="19793" y="14333"/>
                </a:lnTo>
                <a:lnTo>
                  <a:pt x="19812" y="14249"/>
                </a:lnTo>
                <a:lnTo>
                  <a:pt x="19823" y="14169"/>
                </a:lnTo>
                <a:lnTo>
                  <a:pt x="19823" y="14053"/>
                </a:lnTo>
                <a:lnTo>
                  <a:pt x="19793" y="13951"/>
                </a:lnTo>
                <a:lnTo>
                  <a:pt x="19772" y="13899"/>
                </a:lnTo>
                <a:lnTo>
                  <a:pt x="19741" y="13810"/>
                </a:lnTo>
                <a:lnTo>
                  <a:pt x="19750" y="13665"/>
                </a:lnTo>
                <a:lnTo>
                  <a:pt x="19729" y="13684"/>
                </a:lnTo>
                <a:lnTo>
                  <a:pt x="19715" y="13633"/>
                </a:lnTo>
                <a:lnTo>
                  <a:pt x="19689" y="13665"/>
                </a:lnTo>
                <a:lnTo>
                  <a:pt x="19682" y="13511"/>
                </a:lnTo>
                <a:lnTo>
                  <a:pt x="19657" y="13428"/>
                </a:lnTo>
                <a:lnTo>
                  <a:pt x="19668" y="13399"/>
                </a:lnTo>
                <a:lnTo>
                  <a:pt x="19637" y="13335"/>
                </a:lnTo>
                <a:lnTo>
                  <a:pt x="19600" y="13274"/>
                </a:lnTo>
                <a:lnTo>
                  <a:pt x="19543" y="13203"/>
                </a:lnTo>
                <a:lnTo>
                  <a:pt x="19533" y="13110"/>
                </a:lnTo>
                <a:lnTo>
                  <a:pt x="19548" y="13040"/>
                </a:lnTo>
                <a:lnTo>
                  <a:pt x="19543" y="12924"/>
                </a:lnTo>
                <a:lnTo>
                  <a:pt x="19533" y="12905"/>
                </a:lnTo>
                <a:lnTo>
                  <a:pt x="19527" y="12834"/>
                </a:lnTo>
                <a:lnTo>
                  <a:pt x="19527" y="12719"/>
                </a:lnTo>
                <a:lnTo>
                  <a:pt x="19538" y="12658"/>
                </a:lnTo>
                <a:lnTo>
                  <a:pt x="19512" y="12606"/>
                </a:lnTo>
                <a:lnTo>
                  <a:pt x="19496" y="12545"/>
                </a:lnTo>
                <a:lnTo>
                  <a:pt x="19456" y="12597"/>
                </a:lnTo>
                <a:lnTo>
                  <a:pt x="19440" y="12494"/>
                </a:lnTo>
                <a:lnTo>
                  <a:pt x="19444" y="12443"/>
                </a:lnTo>
                <a:lnTo>
                  <a:pt x="19449" y="12372"/>
                </a:lnTo>
                <a:lnTo>
                  <a:pt x="19430" y="12298"/>
                </a:lnTo>
                <a:lnTo>
                  <a:pt x="19435" y="12237"/>
                </a:lnTo>
                <a:lnTo>
                  <a:pt x="19418" y="12228"/>
                </a:lnTo>
                <a:lnTo>
                  <a:pt x="19418" y="12135"/>
                </a:lnTo>
                <a:lnTo>
                  <a:pt x="19409" y="12074"/>
                </a:lnTo>
                <a:close/>
                <a:moveTo>
                  <a:pt x="13765" y="12257"/>
                </a:moveTo>
                <a:lnTo>
                  <a:pt x="13744" y="12321"/>
                </a:lnTo>
                <a:lnTo>
                  <a:pt x="13744" y="12401"/>
                </a:lnTo>
                <a:lnTo>
                  <a:pt x="13708" y="12494"/>
                </a:lnTo>
                <a:lnTo>
                  <a:pt x="13682" y="12484"/>
                </a:lnTo>
                <a:lnTo>
                  <a:pt x="13687" y="12536"/>
                </a:lnTo>
                <a:lnTo>
                  <a:pt x="13666" y="12606"/>
                </a:lnTo>
                <a:lnTo>
                  <a:pt x="13619" y="12690"/>
                </a:lnTo>
                <a:lnTo>
                  <a:pt x="13578" y="12770"/>
                </a:lnTo>
                <a:lnTo>
                  <a:pt x="13552" y="12770"/>
                </a:lnTo>
                <a:lnTo>
                  <a:pt x="13531" y="12793"/>
                </a:lnTo>
                <a:lnTo>
                  <a:pt x="13496" y="12821"/>
                </a:lnTo>
                <a:lnTo>
                  <a:pt x="13470" y="12821"/>
                </a:lnTo>
                <a:lnTo>
                  <a:pt x="13458" y="12914"/>
                </a:lnTo>
                <a:lnTo>
                  <a:pt x="13433" y="12988"/>
                </a:lnTo>
                <a:lnTo>
                  <a:pt x="13433" y="13110"/>
                </a:lnTo>
                <a:lnTo>
                  <a:pt x="13444" y="13203"/>
                </a:lnTo>
                <a:lnTo>
                  <a:pt x="13454" y="13264"/>
                </a:lnTo>
                <a:lnTo>
                  <a:pt x="13444" y="13357"/>
                </a:lnTo>
                <a:lnTo>
                  <a:pt x="13412" y="13460"/>
                </a:lnTo>
                <a:lnTo>
                  <a:pt x="13412" y="13502"/>
                </a:lnTo>
                <a:lnTo>
                  <a:pt x="13386" y="13521"/>
                </a:lnTo>
                <a:lnTo>
                  <a:pt x="13371" y="13624"/>
                </a:lnTo>
                <a:lnTo>
                  <a:pt x="13371" y="13717"/>
                </a:lnTo>
                <a:lnTo>
                  <a:pt x="13386" y="13829"/>
                </a:lnTo>
                <a:lnTo>
                  <a:pt x="13386" y="13951"/>
                </a:lnTo>
                <a:lnTo>
                  <a:pt x="13402" y="14025"/>
                </a:lnTo>
                <a:lnTo>
                  <a:pt x="13449" y="14066"/>
                </a:lnTo>
                <a:lnTo>
                  <a:pt x="13480" y="14105"/>
                </a:lnTo>
                <a:lnTo>
                  <a:pt x="13531" y="14044"/>
                </a:lnTo>
                <a:lnTo>
                  <a:pt x="13583" y="14015"/>
                </a:lnTo>
                <a:lnTo>
                  <a:pt x="13614" y="13861"/>
                </a:lnTo>
                <a:lnTo>
                  <a:pt x="13645" y="13665"/>
                </a:lnTo>
                <a:lnTo>
                  <a:pt x="13692" y="13409"/>
                </a:lnTo>
                <a:lnTo>
                  <a:pt x="13729" y="13222"/>
                </a:lnTo>
                <a:lnTo>
                  <a:pt x="13760" y="13059"/>
                </a:lnTo>
                <a:lnTo>
                  <a:pt x="13765" y="12947"/>
                </a:lnTo>
                <a:lnTo>
                  <a:pt x="13786" y="12914"/>
                </a:lnTo>
                <a:lnTo>
                  <a:pt x="13791" y="12863"/>
                </a:lnTo>
                <a:lnTo>
                  <a:pt x="13781" y="12760"/>
                </a:lnTo>
                <a:lnTo>
                  <a:pt x="13795" y="12719"/>
                </a:lnTo>
                <a:lnTo>
                  <a:pt x="13812" y="12802"/>
                </a:lnTo>
                <a:lnTo>
                  <a:pt x="13826" y="12760"/>
                </a:lnTo>
                <a:lnTo>
                  <a:pt x="13833" y="12690"/>
                </a:lnTo>
                <a:lnTo>
                  <a:pt x="13821" y="12629"/>
                </a:lnTo>
                <a:lnTo>
                  <a:pt x="13816" y="12462"/>
                </a:lnTo>
                <a:lnTo>
                  <a:pt x="13800" y="12372"/>
                </a:lnTo>
                <a:lnTo>
                  <a:pt x="13786" y="12321"/>
                </a:lnTo>
                <a:lnTo>
                  <a:pt x="13765" y="12257"/>
                </a:lnTo>
                <a:close/>
                <a:moveTo>
                  <a:pt x="20818" y="12606"/>
                </a:moveTo>
                <a:lnTo>
                  <a:pt x="20808" y="12709"/>
                </a:lnTo>
                <a:lnTo>
                  <a:pt x="20813" y="12751"/>
                </a:lnTo>
                <a:lnTo>
                  <a:pt x="20829" y="12741"/>
                </a:lnTo>
                <a:lnTo>
                  <a:pt x="20844" y="12760"/>
                </a:lnTo>
                <a:lnTo>
                  <a:pt x="20844" y="12648"/>
                </a:lnTo>
                <a:lnTo>
                  <a:pt x="20818" y="12606"/>
                </a:lnTo>
                <a:close/>
                <a:moveTo>
                  <a:pt x="20839" y="12783"/>
                </a:moveTo>
                <a:lnTo>
                  <a:pt x="20834" y="12821"/>
                </a:lnTo>
                <a:lnTo>
                  <a:pt x="20844" y="12873"/>
                </a:lnTo>
                <a:lnTo>
                  <a:pt x="20865" y="12863"/>
                </a:lnTo>
                <a:lnTo>
                  <a:pt x="20839" y="12783"/>
                </a:lnTo>
                <a:close/>
                <a:moveTo>
                  <a:pt x="0" y="12802"/>
                </a:moveTo>
                <a:lnTo>
                  <a:pt x="5" y="12873"/>
                </a:lnTo>
                <a:lnTo>
                  <a:pt x="10" y="12863"/>
                </a:lnTo>
                <a:lnTo>
                  <a:pt x="10" y="12802"/>
                </a:lnTo>
                <a:lnTo>
                  <a:pt x="0" y="12802"/>
                </a:lnTo>
                <a:close/>
                <a:moveTo>
                  <a:pt x="21600" y="12802"/>
                </a:moveTo>
                <a:lnTo>
                  <a:pt x="21560" y="12853"/>
                </a:lnTo>
                <a:lnTo>
                  <a:pt x="21543" y="12853"/>
                </a:lnTo>
                <a:lnTo>
                  <a:pt x="21508" y="12886"/>
                </a:lnTo>
                <a:lnTo>
                  <a:pt x="21513" y="12937"/>
                </a:lnTo>
                <a:lnTo>
                  <a:pt x="21555" y="12905"/>
                </a:lnTo>
                <a:lnTo>
                  <a:pt x="21595" y="12873"/>
                </a:lnTo>
                <a:lnTo>
                  <a:pt x="21600" y="12802"/>
                </a:lnTo>
                <a:close/>
                <a:moveTo>
                  <a:pt x="21482" y="12975"/>
                </a:moveTo>
                <a:lnTo>
                  <a:pt x="21466" y="13007"/>
                </a:lnTo>
                <a:lnTo>
                  <a:pt x="21440" y="12988"/>
                </a:lnTo>
                <a:lnTo>
                  <a:pt x="21414" y="13027"/>
                </a:lnTo>
                <a:lnTo>
                  <a:pt x="21409" y="13091"/>
                </a:lnTo>
                <a:lnTo>
                  <a:pt x="21440" y="13110"/>
                </a:lnTo>
                <a:lnTo>
                  <a:pt x="21482" y="13091"/>
                </a:lnTo>
                <a:lnTo>
                  <a:pt x="21496" y="13017"/>
                </a:lnTo>
                <a:lnTo>
                  <a:pt x="21482" y="12975"/>
                </a:lnTo>
                <a:close/>
                <a:moveTo>
                  <a:pt x="20580" y="13357"/>
                </a:moveTo>
                <a:lnTo>
                  <a:pt x="20580" y="13399"/>
                </a:lnTo>
                <a:lnTo>
                  <a:pt x="20606" y="13502"/>
                </a:lnTo>
                <a:lnTo>
                  <a:pt x="20636" y="13572"/>
                </a:lnTo>
                <a:lnTo>
                  <a:pt x="20674" y="13633"/>
                </a:lnTo>
                <a:lnTo>
                  <a:pt x="20700" y="13665"/>
                </a:lnTo>
                <a:lnTo>
                  <a:pt x="20725" y="13633"/>
                </a:lnTo>
                <a:lnTo>
                  <a:pt x="20704" y="13572"/>
                </a:lnTo>
                <a:lnTo>
                  <a:pt x="20667" y="13489"/>
                </a:lnTo>
                <a:lnTo>
                  <a:pt x="20653" y="13450"/>
                </a:lnTo>
                <a:lnTo>
                  <a:pt x="20632" y="13409"/>
                </a:lnTo>
                <a:lnTo>
                  <a:pt x="20606" y="13357"/>
                </a:lnTo>
                <a:lnTo>
                  <a:pt x="20580" y="13357"/>
                </a:lnTo>
                <a:close/>
                <a:moveTo>
                  <a:pt x="20725" y="15308"/>
                </a:moveTo>
                <a:lnTo>
                  <a:pt x="20700" y="15318"/>
                </a:lnTo>
                <a:lnTo>
                  <a:pt x="20693" y="15420"/>
                </a:lnTo>
                <a:lnTo>
                  <a:pt x="20704" y="15533"/>
                </a:lnTo>
                <a:lnTo>
                  <a:pt x="20709" y="15594"/>
                </a:lnTo>
                <a:lnTo>
                  <a:pt x="20704" y="15616"/>
                </a:lnTo>
                <a:lnTo>
                  <a:pt x="20693" y="15709"/>
                </a:lnTo>
                <a:lnTo>
                  <a:pt x="20667" y="15799"/>
                </a:lnTo>
                <a:lnTo>
                  <a:pt x="20627" y="15902"/>
                </a:lnTo>
                <a:lnTo>
                  <a:pt x="20570" y="15943"/>
                </a:lnTo>
                <a:lnTo>
                  <a:pt x="20549" y="15995"/>
                </a:lnTo>
                <a:lnTo>
                  <a:pt x="20589" y="16046"/>
                </a:lnTo>
                <a:lnTo>
                  <a:pt x="20580" y="16129"/>
                </a:lnTo>
                <a:lnTo>
                  <a:pt x="20507" y="16232"/>
                </a:lnTo>
                <a:lnTo>
                  <a:pt x="20523" y="16251"/>
                </a:lnTo>
                <a:lnTo>
                  <a:pt x="20518" y="16293"/>
                </a:lnTo>
                <a:lnTo>
                  <a:pt x="20580" y="16242"/>
                </a:lnTo>
                <a:lnTo>
                  <a:pt x="20648" y="16149"/>
                </a:lnTo>
                <a:lnTo>
                  <a:pt x="20693" y="16068"/>
                </a:lnTo>
                <a:lnTo>
                  <a:pt x="20709" y="16046"/>
                </a:lnTo>
                <a:lnTo>
                  <a:pt x="20725" y="15985"/>
                </a:lnTo>
                <a:lnTo>
                  <a:pt x="20756" y="15943"/>
                </a:lnTo>
                <a:lnTo>
                  <a:pt x="20797" y="15953"/>
                </a:lnTo>
                <a:lnTo>
                  <a:pt x="20844" y="15873"/>
                </a:lnTo>
                <a:lnTo>
                  <a:pt x="20895" y="15748"/>
                </a:lnTo>
                <a:lnTo>
                  <a:pt x="20874" y="15738"/>
                </a:lnTo>
                <a:lnTo>
                  <a:pt x="20823" y="15789"/>
                </a:lnTo>
                <a:lnTo>
                  <a:pt x="20792" y="15780"/>
                </a:lnTo>
                <a:lnTo>
                  <a:pt x="20761" y="15728"/>
                </a:lnTo>
                <a:lnTo>
                  <a:pt x="20787" y="15626"/>
                </a:lnTo>
                <a:lnTo>
                  <a:pt x="20771" y="15594"/>
                </a:lnTo>
                <a:lnTo>
                  <a:pt x="20740" y="15687"/>
                </a:lnTo>
                <a:lnTo>
                  <a:pt x="20745" y="15542"/>
                </a:lnTo>
                <a:lnTo>
                  <a:pt x="20766" y="15420"/>
                </a:lnTo>
                <a:lnTo>
                  <a:pt x="20730" y="15388"/>
                </a:lnTo>
                <a:lnTo>
                  <a:pt x="20725" y="15308"/>
                </a:lnTo>
                <a:close/>
                <a:moveTo>
                  <a:pt x="20445" y="16129"/>
                </a:moveTo>
                <a:lnTo>
                  <a:pt x="20382" y="16190"/>
                </a:lnTo>
                <a:lnTo>
                  <a:pt x="20346" y="16261"/>
                </a:lnTo>
                <a:lnTo>
                  <a:pt x="20311" y="16303"/>
                </a:lnTo>
                <a:lnTo>
                  <a:pt x="20248" y="16405"/>
                </a:lnTo>
                <a:lnTo>
                  <a:pt x="20186" y="16466"/>
                </a:lnTo>
                <a:lnTo>
                  <a:pt x="20113" y="16540"/>
                </a:lnTo>
                <a:lnTo>
                  <a:pt x="20052" y="16591"/>
                </a:lnTo>
                <a:lnTo>
                  <a:pt x="20005" y="16620"/>
                </a:lnTo>
                <a:lnTo>
                  <a:pt x="19880" y="16755"/>
                </a:lnTo>
                <a:lnTo>
                  <a:pt x="19812" y="16848"/>
                </a:lnTo>
                <a:lnTo>
                  <a:pt x="19802" y="16899"/>
                </a:lnTo>
                <a:lnTo>
                  <a:pt x="19854" y="16909"/>
                </a:lnTo>
                <a:lnTo>
                  <a:pt x="19870" y="16951"/>
                </a:lnTo>
                <a:lnTo>
                  <a:pt x="19922" y="16951"/>
                </a:lnTo>
                <a:lnTo>
                  <a:pt x="19963" y="16919"/>
                </a:lnTo>
                <a:lnTo>
                  <a:pt x="20031" y="16858"/>
                </a:lnTo>
                <a:lnTo>
                  <a:pt x="20118" y="16723"/>
                </a:lnTo>
                <a:lnTo>
                  <a:pt x="20170" y="16633"/>
                </a:lnTo>
                <a:lnTo>
                  <a:pt x="20238" y="16582"/>
                </a:lnTo>
                <a:lnTo>
                  <a:pt x="20278" y="16582"/>
                </a:lnTo>
                <a:lnTo>
                  <a:pt x="20290" y="16518"/>
                </a:lnTo>
                <a:lnTo>
                  <a:pt x="20337" y="16466"/>
                </a:lnTo>
                <a:lnTo>
                  <a:pt x="20414" y="16364"/>
                </a:lnTo>
                <a:lnTo>
                  <a:pt x="20460" y="16303"/>
                </a:lnTo>
                <a:lnTo>
                  <a:pt x="20481" y="16242"/>
                </a:lnTo>
                <a:lnTo>
                  <a:pt x="20486" y="16190"/>
                </a:lnTo>
                <a:lnTo>
                  <a:pt x="20424" y="16242"/>
                </a:lnTo>
                <a:lnTo>
                  <a:pt x="20434" y="16190"/>
                </a:lnTo>
                <a:lnTo>
                  <a:pt x="20445" y="16129"/>
                </a:lnTo>
                <a:close/>
                <a:moveTo>
                  <a:pt x="18869" y="16158"/>
                </a:moveTo>
                <a:lnTo>
                  <a:pt x="18848" y="16222"/>
                </a:lnTo>
                <a:lnTo>
                  <a:pt x="18844" y="16335"/>
                </a:lnTo>
                <a:lnTo>
                  <a:pt x="18822" y="16428"/>
                </a:lnTo>
                <a:lnTo>
                  <a:pt x="18813" y="16540"/>
                </a:lnTo>
                <a:lnTo>
                  <a:pt x="18848" y="16550"/>
                </a:lnTo>
                <a:lnTo>
                  <a:pt x="18853" y="16550"/>
                </a:lnTo>
                <a:lnTo>
                  <a:pt x="18926" y="16457"/>
                </a:lnTo>
                <a:lnTo>
                  <a:pt x="18931" y="16498"/>
                </a:lnTo>
                <a:lnTo>
                  <a:pt x="18978" y="16386"/>
                </a:lnTo>
                <a:lnTo>
                  <a:pt x="19009" y="16344"/>
                </a:lnTo>
                <a:lnTo>
                  <a:pt x="19061" y="16181"/>
                </a:lnTo>
                <a:lnTo>
                  <a:pt x="19030" y="16171"/>
                </a:lnTo>
                <a:lnTo>
                  <a:pt x="18978" y="16200"/>
                </a:lnTo>
                <a:lnTo>
                  <a:pt x="18942" y="16222"/>
                </a:lnTo>
                <a:lnTo>
                  <a:pt x="18900" y="16171"/>
                </a:lnTo>
                <a:lnTo>
                  <a:pt x="18869" y="16158"/>
                </a:lnTo>
                <a:close/>
                <a:moveTo>
                  <a:pt x="14464" y="17217"/>
                </a:moveTo>
                <a:lnTo>
                  <a:pt x="14459" y="17249"/>
                </a:lnTo>
                <a:lnTo>
                  <a:pt x="14438" y="17301"/>
                </a:lnTo>
                <a:lnTo>
                  <a:pt x="14429" y="17371"/>
                </a:lnTo>
                <a:lnTo>
                  <a:pt x="14511" y="17361"/>
                </a:lnTo>
                <a:lnTo>
                  <a:pt x="14537" y="17301"/>
                </a:lnTo>
                <a:lnTo>
                  <a:pt x="14542" y="17278"/>
                </a:lnTo>
                <a:lnTo>
                  <a:pt x="14490" y="17259"/>
                </a:lnTo>
                <a:lnTo>
                  <a:pt x="14464" y="17217"/>
                </a:lnTo>
                <a:close/>
                <a:moveTo>
                  <a:pt x="7737" y="17544"/>
                </a:moveTo>
                <a:lnTo>
                  <a:pt x="7717" y="17596"/>
                </a:lnTo>
                <a:lnTo>
                  <a:pt x="7670" y="17567"/>
                </a:lnTo>
                <a:lnTo>
                  <a:pt x="7618" y="17637"/>
                </a:lnTo>
                <a:lnTo>
                  <a:pt x="7654" y="17698"/>
                </a:lnTo>
                <a:lnTo>
                  <a:pt x="7691" y="17637"/>
                </a:lnTo>
                <a:lnTo>
                  <a:pt x="7722" y="17689"/>
                </a:lnTo>
                <a:lnTo>
                  <a:pt x="7784" y="17647"/>
                </a:lnTo>
                <a:lnTo>
                  <a:pt x="7788" y="17609"/>
                </a:lnTo>
                <a:lnTo>
                  <a:pt x="7737" y="17544"/>
                </a:lnTo>
                <a:close/>
                <a:moveTo>
                  <a:pt x="7213" y="17730"/>
                </a:moveTo>
                <a:lnTo>
                  <a:pt x="7178" y="17782"/>
                </a:lnTo>
                <a:lnTo>
                  <a:pt x="7183" y="17875"/>
                </a:lnTo>
                <a:lnTo>
                  <a:pt x="7167" y="17936"/>
                </a:lnTo>
                <a:lnTo>
                  <a:pt x="7089" y="17884"/>
                </a:lnTo>
                <a:lnTo>
                  <a:pt x="6996" y="17801"/>
                </a:lnTo>
                <a:lnTo>
                  <a:pt x="6950" y="17772"/>
                </a:lnTo>
                <a:lnTo>
                  <a:pt x="7053" y="17917"/>
                </a:lnTo>
                <a:lnTo>
                  <a:pt x="7121" y="17987"/>
                </a:lnTo>
                <a:lnTo>
                  <a:pt x="7204" y="18058"/>
                </a:lnTo>
                <a:lnTo>
                  <a:pt x="7260" y="18080"/>
                </a:lnTo>
                <a:lnTo>
                  <a:pt x="7307" y="18109"/>
                </a:lnTo>
                <a:lnTo>
                  <a:pt x="7364" y="18132"/>
                </a:lnTo>
                <a:lnTo>
                  <a:pt x="7400" y="18090"/>
                </a:lnTo>
                <a:lnTo>
                  <a:pt x="7406" y="18039"/>
                </a:lnTo>
                <a:lnTo>
                  <a:pt x="7437" y="18080"/>
                </a:lnTo>
                <a:lnTo>
                  <a:pt x="7484" y="18080"/>
                </a:lnTo>
                <a:lnTo>
                  <a:pt x="7494" y="18006"/>
                </a:lnTo>
                <a:lnTo>
                  <a:pt x="7416" y="17978"/>
                </a:lnTo>
                <a:lnTo>
                  <a:pt x="7333" y="17904"/>
                </a:lnTo>
                <a:lnTo>
                  <a:pt x="7286" y="17801"/>
                </a:lnTo>
                <a:lnTo>
                  <a:pt x="7256" y="17740"/>
                </a:lnTo>
                <a:lnTo>
                  <a:pt x="7213" y="17730"/>
                </a:lnTo>
                <a:close/>
                <a:moveTo>
                  <a:pt x="8085" y="19084"/>
                </a:moveTo>
                <a:lnTo>
                  <a:pt x="8054" y="19107"/>
                </a:lnTo>
                <a:lnTo>
                  <a:pt x="8033" y="19136"/>
                </a:lnTo>
                <a:lnTo>
                  <a:pt x="8007" y="19168"/>
                </a:lnTo>
                <a:lnTo>
                  <a:pt x="7976" y="19187"/>
                </a:lnTo>
                <a:lnTo>
                  <a:pt x="7944" y="19210"/>
                </a:lnTo>
                <a:lnTo>
                  <a:pt x="7929" y="19251"/>
                </a:lnTo>
                <a:lnTo>
                  <a:pt x="7882" y="19251"/>
                </a:lnTo>
                <a:lnTo>
                  <a:pt x="7861" y="19280"/>
                </a:lnTo>
                <a:lnTo>
                  <a:pt x="7847" y="19322"/>
                </a:lnTo>
                <a:lnTo>
                  <a:pt x="7840" y="19373"/>
                </a:lnTo>
                <a:lnTo>
                  <a:pt x="7814" y="19405"/>
                </a:lnTo>
                <a:lnTo>
                  <a:pt x="7795" y="19444"/>
                </a:lnTo>
                <a:lnTo>
                  <a:pt x="7774" y="19486"/>
                </a:lnTo>
                <a:lnTo>
                  <a:pt x="7763" y="19518"/>
                </a:lnTo>
                <a:lnTo>
                  <a:pt x="7753" y="19569"/>
                </a:lnTo>
                <a:lnTo>
                  <a:pt x="7774" y="19620"/>
                </a:lnTo>
                <a:lnTo>
                  <a:pt x="7795" y="19672"/>
                </a:lnTo>
                <a:lnTo>
                  <a:pt x="7800" y="19713"/>
                </a:lnTo>
                <a:lnTo>
                  <a:pt x="7800" y="19765"/>
                </a:lnTo>
                <a:lnTo>
                  <a:pt x="7788" y="19803"/>
                </a:lnTo>
                <a:lnTo>
                  <a:pt x="7800" y="19845"/>
                </a:lnTo>
                <a:lnTo>
                  <a:pt x="7814" y="19896"/>
                </a:lnTo>
                <a:lnTo>
                  <a:pt x="7840" y="19928"/>
                </a:lnTo>
                <a:lnTo>
                  <a:pt x="7866" y="19980"/>
                </a:lnTo>
                <a:lnTo>
                  <a:pt x="7899" y="20021"/>
                </a:lnTo>
                <a:lnTo>
                  <a:pt x="7924" y="20060"/>
                </a:lnTo>
                <a:lnTo>
                  <a:pt x="7944" y="20111"/>
                </a:lnTo>
                <a:lnTo>
                  <a:pt x="7950" y="20153"/>
                </a:lnTo>
                <a:lnTo>
                  <a:pt x="7939" y="20195"/>
                </a:lnTo>
                <a:lnTo>
                  <a:pt x="7903" y="20214"/>
                </a:lnTo>
                <a:lnTo>
                  <a:pt x="7856" y="20236"/>
                </a:lnTo>
                <a:lnTo>
                  <a:pt x="7805" y="20246"/>
                </a:lnTo>
                <a:lnTo>
                  <a:pt x="7758" y="20256"/>
                </a:lnTo>
                <a:lnTo>
                  <a:pt x="7727" y="20288"/>
                </a:lnTo>
                <a:lnTo>
                  <a:pt x="7691" y="20307"/>
                </a:lnTo>
                <a:lnTo>
                  <a:pt x="7639" y="20317"/>
                </a:lnTo>
                <a:lnTo>
                  <a:pt x="7597" y="20288"/>
                </a:lnTo>
                <a:lnTo>
                  <a:pt x="7546" y="20256"/>
                </a:lnTo>
                <a:lnTo>
                  <a:pt x="7494" y="20265"/>
                </a:lnTo>
                <a:lnTo>
                  <a:pt x="7432" y="20227"/>
                </a:lnTo>
                <a:lnTo>
                  <a:pt x="7432" y="20265"/>
                </a:lnTo>
                <a:lnTo>
                  <a:pt x="7416" y="20307"/>
                </a:lnTo>
                <a:lnTo>
                  <a:pt x="7359" y="20288"/>
                </a:lnTo>
                <a:lnTo>
                  <a:pt x="7303" y="20265"/>
                </a:lnTo>
                <a:lnTo>
                  <a:pt x="7244" y="20265"/>
                </a:lnTo>
                <a:lnTo>
                  <a:pt x="7192" y="20227"/>
                </a:lnTo>
                <a:lnTo>
                  <a:pt x="7147" y="20236"/>
                </a:lnTo>
                <a:lnTo>
                  <a:pt x="7084" y="20214"/>
                </a:lnTo>
                <a:lnTo>
                  <a:pt x="7032" y="20163"/>
                </a:lnTo>
                <a:lnTo>
                  <a:pt x="7032" y="20246"/>
                </a:lnTo>
                <a:lnTo>
                  <a:pt x="6980" y="20256"/>
                </a:lnTo>
                <a:lnTo>
                  <a:pt x="6928" y="20236"/>
                </a:lnTo>
                <a:lnTo>
                  <a:pt x="6881" y="20246"/>
                </a:lnTo>
                <a:lnTo>
                  <a:pt x="6836" y="20265"/>
                </a:lnTo>
                <a:lnTo>
                  <a:pt x="6789" y="20278"/>
                </a:lnTo>
                <a:lnTo>
                  <a:pt x="6726" y="20278"/>
                </a:lnTo>
                <a:lnTo>
                  <a:pt x="6690" y="20236"/>
                </a:lnTo>
                <a:lnTo>
                  <a:pt x="6634" y="20204"/>
                </a:lnTo>
                <a:lnTo>
                  <a:pt x="6571" y="20185"/>
                </a:lnTo>
                <a:lnTo>
                  <a:pt x="6525" y="20195"/>
                </a:lnTo>
                <a:lnTo>
                  <a:pt x="6462" y="20185"/>
                </a:lnTo>
                <a:lnTo>
                  <a:pt x="6426" y="20175"/>
                </a:lnTo>
                <a:lnTo>
                  <a:pt x="6483" y="20256"/>
                </a:lnTo>
                <a:lnTo>
                  <a:pt x="6514" y="20297"/>
                </a:lnTo>
                <a:lnTo>
                  <a:pt x="6556" y="20339"/>
                </a:lnTo>
                <a:lnTo>
                  <a:pt x="6613" y="20339"/>
                </a:lnTo>
                <a:lnTo>
                  <a:pt x="6655" y="20381"/>
                </a:lnTo>
                <a:lnTo>
                  <a:pt x="6700" y="20419"/>
                </a:lnTo>
                <a:lnTo>
                  <a:pt x="6707" y="20461"/>
                </a:lnTo>
                <a:lnTo>
                  <a:pt x="6639" y="20442"/>
                </a:lnTo>
                <a:lnTo>
                  <a:pt x="6577" y="20432"/>
                </a:lnTo>
                <a:lnTo>
                  <a:pt x="6509" y="20419"/>
                </a:lnTo>
                <a:lnTo>
                  <a:pt x="6473" y="20442"/>
                </a:lnTo>
                <a:lnTo>
                  <a:pt x="6415" y="20451"/>
                </a:lnTo>
                <a:lnTo>
                  <a:pt x="6354" y="20419"/>
                </a:lnTo>
                <a:lnTo>
                  <a:pt x="6292" y="20410"/>
                </a:lnTo>
                <a:lnTo>
                  <a:pt x="6219" y="20368"/>
                </a:lnTo>
                <a:lnTo>
                  <a:pt x="6193" y="20400"/>
                </a:lnTo>
                <a:lnTo>
                  <a:pt x="6146" y="20368"/>
                </a:lnTo>
                <a:lnTo>
                  <a:pt x="6104" y="20329"/>
                </a:lnTo>
                <a:lnTo>
                  <a:pt x="6059" y="20297"/>
                </a:lnTo>
                <a:lnTo>
                  <a:pt x="6038" y="20329"/>
                </a:lnTo>
                <a:lnTo>
                  <a:pt x="6000" y="20349"/>
                </a:lnTo>
                <a:lnTo>
                  <a:pt x="5934" y="20329"/>
                </a:lnTo>
                <a:lnTo>
                  <a:pt x="5892" y="20339"/>
                </a:lnTo>
                <a:lnTo>
                  <a:pt x="5871" y="20381"/>
                </a:lnTo>
                <a:lnTo>
                  <a:pt x="5819" y="20381"/>
                </a:lnTo>
                <a:lnTo>
                  <a:pt x="5758" y="20381"/>
                </a:lnTo>
                <a:lnTo>
                  <a:pt x="5696" y="20381"/>
                </a:lnTo>
                <a:lnTo>
                  <a:pt x="5638" y="20381"/>
                </a:lnTo>
                <a:lnTo>
                  <a:pt x="5571" y="20368"/>
                </a:lnTo>
                <a:lnTo>
                  <a:pt x="5508" y="20358"/>
                </a:lnTo>
                <a:lnTo>
                  <a:pt x="5468" y="20368"/>
                </a:lnTo>
                <a:lnTo>
                  <a:pt x="5411" y="20381"/>
                </a:lnTo>
                <a:lnTo>
                  <a:pt x="5343" y="20358"/>
                </a:lnTo>
                <a:lnTo>
                  <a:pt x="5291" y="20368"/>
                </a:lnTo>
                <a:lnTo>
                  <a:pt x="5255" y="20358"/>
                </a:lnTo>
                <a:lnTo>
                  <a:pt x="5218" y="20358"/>
                </a:lnTo>
                <a:lnTo>
                  <a:pt x="5187" y="20381"/>
                </a:lnTo>
                <a:lnTo>
                  <a:pt x="5162" y="20400"/>
                </a:lnTo>
                <a:lnTo>
                  <a:pt x="5126" y="20432"/>
                </a:lnTo>
                <a:lnTo>
                  <a:pt x="5074" y="20442"/>
                </a:lnTo>
                <a:lnTo>
                  <a:pt x="5022" y="20442"/>
                </a:lnTo>
                <a:lnTo>
                  <a:pt x="4996" y="20461"/>
                </a:lnTo>
                <a:lnTo>
                  <a:pt x="4949" y="20483"/>
                </a:lnTo>
                <a:lnTo>
                  <a:pt x="4898" y="20451"/>
                </a:lnTo>
                <a:lnTo>
                  <a:pt x="4860" y="20471"/>
                </a:lnTo>
                <a:lnTo>
                  <a:pt x="4876" y="20503"/>
                </a:lnTo>
                <a:lnTo>
                  <a:pt x="4923" y="20544"/>
                </a:lnTo>
                <a:lnTo>
                  <a:pt x="4959" y="20586"/>
                </a:lnTo>
                <a:lnTo>
                  <a:pt x="4907" y="20596"/>
                </a:lnTo>
                <a:lnTo>
                  <a:pt x="4893" y="20625"/>
                </a:lnTo>
                <a:lnTo>
                  <a:pt x="4872" y="20657"/>
                </a:lnTo>
                <a:lnTo>
                  <a:pt x="4834" y="20676"/>
                </a:lnTo>
                <a:lnTo>
                  <a:pt x="4783" y="20689"/>
                </a:lnTo>
                <a:lnTo>
                  <a:pt x="4711" y="20647"/>
                </a:lnTo>
                <a:lnTo>
                  <a:pt x="4659" y="20657"/>
                </a:lnTo>
                <a:lnTo>
                  <a:pt x="4608" y="20666"/>
                </a:lnTo>
                <a:lnTo>
                  <a:pt x="4540" y="20637"/>
                </a:lnTo>
                <a:lnTo>
                  <a:pt x="4509" y="20625"/>
                </a:lnTo>
                <a:lnTo>
                  <a:pt x="4634" y="20740"/>
                </a:lnTo>
                <a:lnTo>
                  <a:pt x="4700" y="20779"/>
                </a:lnTo>
                <a:lnTo>
                  <a:pt x="4783" y="20811"/>
                </a:lnTo>
                <a:lnTo>
                  <a:pt x="4846" y="20843"/>
                </a:lnTo>
                <a:lnTo>
                  <a:pt x="4928" y="20852"/>
                </a:lnTo>
                <a:lnTo>
                  <a:pt x="5011" y="20862"/>
                </a:lnTo>
                <a:lnTo>
                  <a:pt x="5093" y="20872"/>
                </a:lnTo>
                <a:lnTo>
                  <a:pt x="5183" y="20904"/>
                </a:lnTo>
                <a:lnTo>
                  <a:pt x="5260" y="20923"/>
                </a:lnTo>
                <a:lnTo>
                  <a:pt x="5307" y="20965"/>
                </a:lnTo>
                <a:lnTo>
                  <a:pt x="5307" y="20997"/>
                </a:lnTo>
                <a:lnTo>
                  <a:pt x="5281" y="21026"/>
                </a:lnTo>
                <a:lnTo>
                  <a:pt x="5239" y="21048"/>
                </a:lnTo>
                <a:lnTo>
                  <a:pt x="5157" y="21026"/>
                </a:lnTo>
                <a:lnTo>
                  <a:pt x="5084" y="21035"/>
                </a:lnTo>
                <a:lnTo>
                  <a:pt x="4990" y="21026"/>
                </a:lnTo>
                <a:lnTo>
                  <a:pt x="5079" y="21058"/>
                </a:lnTo>
                <a:lnTo>
                  <a:pt x="5136" y="21087"/>
                </a:lnTo>
                <a:lnTo>
                  <a:pt x="5223" y="21109"/>
                </a:lnTo>
                <a:lnTo>
                  <a:pt x="5270" y="21138"/>
                </a:lnTo>
                <a:lnTo>
                  <a:pt x="5291" y="21170"/>
                </a:lnTo>
                <a:lnTo>
                  <a:pt x="5312" y="21202"/>
                </a:lnTo>
                <a:lnTo>
                  <a:pt x="5348" y="21241"/>
                </a:lnTo>
                <a:lnTo>
                  <a:pt x="5463" y="21253"/>
                </a:lnTo>
                <a:lnTo>
                  <a:pt x="5524" y="21282"/>
                </a:lnTo>
                <a:lnTo>
                  <a:pt x="5659" y="21305"/>
                </a:lnTo>
                <a:lnTo>
                  <a:pt x="5800" y="21305"/>
                </a:lnTo>
                <a:lnTo>
                  <a:pt x="5830" y="21334"/>
                </a:lnTo>
                <a:lnTo>
                  <a:pt x="5758" y="21356"/>
                </a:lnTo>
                <a:lnTo>
                  <a:pt x="5689" y="21375"/>
                </a:lnTo>
                <a:lnTo>
                  <a:pt x="5581" y="21356"/>
                </a:lnTo>
                <a:lnTo>
                  <a:pt x="5416" y="21343"/>
                </a:lnTo>
                <a:lnTo>
                  <a:pt x="5343" y="21366"/>
                </a:lnTo>
                <a:lnTo>
                  <a:pt x="5187" y="21343"/>
                </a:lnTo>
                <a:lnTo>
                  <a:pt x="5079" y="21324"/>
                </a:lnTo>
                <a:lnTo>
                  <a:pt x="4959" y="21305"/>
                </a:lnTo>
                <a:lnTo>
                  <a:pt x="4872" y="21282"/>
                </a:lnTo>
                <a:lnTo>
                  <a:pt x="4846" y="21273"/>
                </a:lnTo>
                <a:lnTo>
                  <a:pt x="4789" y="21253"/>
                </a:lnTo>
                <a:lnTo>
                  <a:pt x="4700" y="21273"/>
                </a:lnTo>
                <a:lnTo>
                  <a:pt x="4695" y="21305"/>
                </a:lnTo>
                <a:lnTo>
                  <a:pt x="4601" y="21273"/>
                </a:lnTo>
                <a:lnTo>
                  <a:pt x="4596" y="21273"/>
                </a:lnTo>
                <a:lnTo>
                  <a:pt x="4591" y="21273"/>
                </a:lnTo>
                <a:lnTo>
                  <a:pt x="4591" y="21282"/>
                </a:lnTo>
                <a:lnTo>
                  <a:pt x="4587" y="21292"/>
                </a:lnTo>
                <a:lnTo>
                  <a:pt x="4493" y="21273"/>
                </a:lnTo>
                <a:lnTo>
                  <a:pt x="4519" y="21314"/>
                </a:lnTo>
                <a:lnTo>
                  <a:pt x="4985" y="21600"/>
                </a:lnTo>
                <a:lnTo>
                  <a:pt x="16615" y="21600"/>
                </a:lnTo>
                <a:lnTo>
                  <a:pt x="17081" y="21314"/>
                </a:lnTo>
                <a:lnTo>
                  <a:pt x="17046" y="21305"/>
                </a:lnTo>
                <a:lnTo>
                  <a:pt x="16999" y="21273"/>
                </a:lnTo>
                <a:lnTo>
                  <a:pt x="16874" y="21292"/>
                </a:lnTo>
                <a:lnTo>
                  <a:pt x="16879" y="21273"/>
                </a:lnTo>
                <a:lnTo>
                  <a:pt x="16879" y="21263"/>
                </a:lnTo>
                <a:lnTo>
                  <a:pt x="16801" y="21253"/>
                </a:lnTo>
                <a:lnTo>
                  <a:pt x="16832" y="21212"/>
                </a:lnTo>
                <a:lnTo>
                  <a:pt x="16780" y="21189"/>
                </a:lnTo>
                <a:lnTo>
                  <a:pt x="16754" y="21160"/>
                </a:lnTo>
                <a:lnTo>
                  <a:pt x="16740" y="21138"/>
                </a:lnTo>
                <a:lnTo>
                  <a:pt x="16724" y="21109"/>
                </a:lnTo>
                <a:lnTo>
                  <a:pt x="16728" y="21077"/>
                </a:lnTo>
                <a:lnTo>
                  <a:pt x="16749" y="21048"/>
                </a:lnTo>
                <a:lnTo>
                  <a:pt x="16735" y="21016"/>
                </a:lnTo>
                <a:lnTo>
                  <a:pt x="16792" y="20984"/>
                </a:lnTo>
                <a:lnTo>
                  <a:pt x="16843" y="20955"/>
                </a:lnTo>
                <a:lnTo>
                  <a:pt x="16900" y="20904"/>
                </a:lnTo>
                <a:lnTo>
                  <a:pt x="16994" y="20852"/>
                </a:lnTo>
                <a:lnTo>
                  <a:pt x="17065" y="20852"/>
                </a:lnTo>
                <a:lnTo>
                  <a:pt x="17149" y="20830"/>
                </a:lnTo>
                <a:lnTo>
                  <a:pt x="17237" y="20811"/>
                </a:lnTo>
                <a:lnTo>
                  <a:pt x="17268" y="20769"/>
                </a:lnTo>
                <a:lnTo>
                  <a:pt x="17211" y="20759"/>
                </a:lnTo>
                <a:lnTo>
                  <a:pt x="17227" y="20718"/>
                </a:lnTo>
                <a:lnTo>
                  <a:pt x="17258" y="20689"/>
                </a:lnTo>
                <a:lnTo>
                  <a:pt x="17279" y="20647"/>
                </a:lnTo>
                <a:lnTo>
                  <a:pt x="17315" y="20605"/>
                </a:lnTo>
                <a:lnTo>
                  <a:pt x="17362" y="20564"/>
                </a:lnTo>
                <a:lnTo>
                  <a:pt x="17409" y="20522"/>
                </a:lnTo>
                <a:lnTo>
                  <a:pt x="17465" y="20483"/>
                </a:lnTo>
                <a:lnTo>
                  <a:pt x="17527" y="20442"/>
                </a:lnTo>
                <a:lnTo>
                  <a:pt x="17590" y="20410"/>
                </a:lnTo>
                <a:lnTo>
                  <a:pt x="17647" y="20368"/>
                </a:lnTo>
                <a:lnTo>
                  <a:pt x="17720" y="20339"/>
                </a:lnTo>
                <a:lnTo>
                  <a:pt x="17781" y="20307"/>
                </a:lnTo>
                <a:lnTo>
                  <a:pt x="17849" y="20288"/>
                </a:lnTo>
                <a:lnTo>
                  <a:pt x="17906" y="20246"/>
                </a:lnTo>
                <a:lnTo>
                  <a:pt x="17958" y="20204"/>
                </a:lnTo>
                <a:lnTo>
                  <a:pt x="18014" y="20153"/>
                </a:lnTo>
                <a:lnTo>
                  <a:pt x="18071" y="20111"/>
                </a:lnTo>
                <a:lnTo>
                  <a:pt x="18113" y="20073"/>
                </a:lnTo>
                <a:lnTo>
                  <a:pt x="18113" y="20041"/>
                </a:lnTo>
                <a:lnTo>
                  <a:pt x="18082" y="20021"/>
                </a:lnTo>
                <a:lnTo>
                  <a:pt x="18061" y="19989"/>
                </a:lnTo>
                <a:lnTo>
                  <a:pt x="18024" y="19980"/>
                </a:lnTo>
                <a:lnTo>
                  <a:pt x="17979" y="19970"/>
                </a:lnTo>
                <a:lnTo>
                  <a:pt x="17927" y="19970"/>
                </a:lnTo>
                <a:lnTo>
                  <a:pt x="17885" y="19957"/>
                </a:lnTo>
                <a:lnTo>
                  <a:pt x="17833" y="19957"/>
                </a:lnTo>
                <a:lnTo>
                  <a:pt x="17797" y="19948"/>
                </a:lnTo>
                <a:lnTo>
                  <a:pt x="17797" y="19906"/>
                </a:lnTo>
                <a:lnTo>
                  <a:pt x="17765" y="19877"/>
                </a:lnTo>
                <a:lnTo>
                  <a:pt x="17776" y="19835"/>
                </a:lnTo>
                <a:lnTo>
                  <a:pt x="17734" y="19826"/>
                </a:lnTo>
                <a:lnTo>
                  <a:pt x="17687" y="19816"/>
                </a:lnTo>
                <a:lnTo>
                  <a:pt x="17673" y="19784"/>
                </a:lnTo>
                <a:lnTo>
                  <a:pt x="17661" y="19742"/>
                </a:lnTo>
                <a:lnTo>
                  <a:pt x="17642" y="19713"/>
                </a:lnTo>
                <a:lnTo>
                  <a:pt x="17590" y="19752"/>
                </a:lnTo>
                <a:lnTo>
                  <a:pt x="17538" y="19752"/>
                </a:lnTo>
                <a:lnTo>
                  <a:pt x="17506" y="19733"/>
                </a:lnTo>
                <a:lnTo>
                  <a:pt x="17460" y="19713"/>
                </a:lnTo>
                <a:lnTo>
                  <a:pt x="17413" y="19691"/>
                </a:lnTo>
                <a:lnTo>
                  <a:pt x="17383" y="19662"/>
                </a:lnTo>
                <a:lnTo>
                  <a:pt x="17357" y="19640"/>
                </a:lnTo>
                <a:lnTo>
                  <a:pt x="17345" y="19598"/>
                </a:lnTo>
                <a:lnTo>
                  <a:pt x="17383" y="19559"/>
                </a:lnTo>
                <a:lnTo>
                  <a:pt x="17371" y="19527"/>
                </a:lnTo>
                <a:lnTo>
                  <a:pt x="17331" y="19518"/>
                </a:lnTo>
                <a:lnTo>
                  <a:pt x="17273" y="19508"/>
                </a:lnTo>
                <a:lnTo>
                  <a:pt x="17227" y="19508"/>
                </a:lnTo>
                <a:lnTo>
                  <a:pt x="17169" y="19508"/>
                </a:lnTo>
                <a:lnTo>
                  <a:pt x="17124" y="19518"/>
                </a:lnTo>
                <a:lnTo>
                  <a:pt x="17060" y="19518"/>
                </a:lnTo>
                <a:lnTo>
                  <a:pt x="17009" y="19527"/>
                </a:lnTo>
                <a:lnTo>
                  <a:pt x="16983" y="19508"/>
                </a:lnTo>
                <a:lnTo>
                  <a:pt x="16983" y="19466"/>
                </a:lnTo>
                <a:lnTo>
                  <a:pt x="16999" y="19415"/>
                </a:lnTo>
                <a:lnTo>
                  <a:pt x="17020" y="19364"/>
                </a:lnTo>
                <a:lnTo>
                  <a:pt x="17009" y="19332"/>
                </a:lnTo>
                <a:lnTo>
                  <a:pt x="16978" y="19383"/>
                </a:lnTo>
                <a:lnTo>
                  <a:pt x="16936" y="19444"/>
                </a:lnTo>
                <a:lnTo>
                  <a:pt x="16890" y="19444"/>
                </a:lnTo>
                <a:lnTo>
                  <a:pt x="16843" y="19466"/>
                </a:lnTo>
                <a:lnTo>
                  <a:pt x="16792" y="19466"/>
                </a:lnTo>
                <a:lnTo>
                  <a:pt x="16740" y="19466"/>
                </a:lnTo>
                <a:lnTo>
                  <a:pt x="16683" y="19486"/>
                </a:lnTo>
                <a:lnTo>
                  <a:pt x="16631" y="19508"/>
                </a:lnTo>
                <a:lnTo>
                  <a:pt x="16594" y="19495"/>
                </a:lnTo>
                <a:lnTo>
                  <a:pt x="16558" y="19486"/>
                </a:lnTo>
                <a:lnTo>
                  <a:pt x="16516" y="19486"/>
                </a:lnTo>
                <a:lnTo>
                  <a:pt x="16464" y="19495"/>
                </a:lnTo>
                <a:lnTo>
                  <a:pt x="16424" y="19486"/>
                </a:lnTo>
                <a:lnTo>
                  <a:pt x="16392" y="19476"/>
                </a:lnTo>
                <a:lnTo>
                  <a:pt x="16346" y="19486"/>
                </a:lnTo>
                <a:lnTo>
                  <a:pt x="16299" y="19518"/>
                </a:lnTo>
                <a:lnTo>
                  <a:pt x="16243" y="19559"/>
                </a:lnTo>
                <a:lnTo>
                  <a:pt x="16196" y="19569"/>
                </a:lnTo>
                <a:lnTo>
                  <a:pt x="16144" y="19559"/>
                </a:lnTo>
                <a:lnTo>
                  <a:pt x="16102" y="19527"/>
                </a:lnTo>
                <a:lnTo>
                  <a:pt x="16087" y="19495"/>
                </a:lnTo>
                <a:lnTo>
                  <a:pt x="16035" y="19495"/>
                </a:lnTo>
                <a:lnTo>
                  <a:pt x="16019" y="19466"/>
                </a:lnTo>
                <a:lnTo>
                  <a:pt x="16014" y="19425"/>
                </a:lnTo>
                <a:lnTo>
                  <a:pt x="15993" y="19405"/>
                </a:lnTo>
                <a:lnTo>
                  <a:pt x="15946" y="19425"/>
                </a:lnTo>
                <a:lnTo>
                  <a:pt x="15889" y="19434"/>
                </a:lnTo>
                <a:lnTo>
                  <a:pt x="15842" y="19466"/>
                </a:lnTo>
                <a:lnTo>
                  <a:pt x="15791" y="19495"/>
                </a:lnTo>
                <a:lnTo>
                  <a:pt x="15734" y="19518"/>
                </a:lnTo>
                <a:lnTo>
                  <a:pt x="15682" y="19527"/>
                </a:lnTo>
                <a:lnTo>
                  <a:pt x="15640" y="19527"/>
                </a:lnTo>
                <a:lnTo>
                  <a:pt x="15595" y="19527"/>
                </a:lnTo>
                <a:lnTo>
                  <a:pt x="15569" y="19457"/>
                </a:lnTo>
                <a:lnTo>
                  <a:pt x="15557" y="19415"/>
                </a:lnTo>
                <a:lnTo>
                  <a:pt x="15536" y="19383"/>
                </a:lnTo>
                <a:lnTo>
                  <a:pt x="15517" y="19364"/>
                </a:lnTo>
                <a:lnTo>
                  <a:pt x="15418" y="19457"/>
                </a:lnTo>
                <a:lnTo>
                  <a:pt x="15376" y="19486"/>
                </a:lnTo>
                <a:lnTo>
                  <a:pt x="15336" y="19527"/>
                </a:lnTo>
                <a:lnTo>
                  <a:pt x="15289" y="19559"/>
                </a:lnTo>
                <a:lnTo>
                  <a:pt x="15246" y="19547"/>
                </a:lnTo>
                <a:lnTo>
                  <a:pt x="15200" y="19559"/>
                </a:lnTo>
                <a:lnTo>
                  <a:pt x="15154" y="19559"/>
                </a:lnTo>
                <a:lnTo>
                  <a:pt x="15107" y="19579"/>
                </a:lnTo>
                <a:lnTo>
                  <a:pt x="15081" y="19559"/>
                </a:lnTo>
                <a:lnTo>
                  <a:pt x="15044" y="19547"/>
                </a:lnTo>
                <a:lnTo>
                  <a:pt x="15013" y="19559"/>
                </a:lnTo>
                <a:lnTo>
                  <a:pt x="14973" y="19559"/>
                </a:lnTo>
                <a:lnTo>
                  <a:pt x="14931" y="19547"/>
                </a:lnTo>
                <a:lnTo>
                  <a:pt x="14879" y="19559"/>
                </a:lnTo>
                <a:lnTo>
                  <a:pt x="14843" y="19547"/>
                </a:lnTo>
                <a:lnTo>
                  <a:pt x="14811" y="19527"/>
                </a:lnTo>
                <a:lnTo>
                  <a:pt x="14811" y="19476"/>
                </a:lnTo>
                <a:lnTo>
                  <a:pt x="14806" y="19444"/>
                </a:lnTo>
                <a:lnTo>
                  <a:pt x="14754" y="19518"/>
                </a:lnTo>
                <a:lnTo>
                  <a:pt x="14707" y="19547"/>
                </a:lnTo>
                <a:lnTo>
                  <a:pt x="14662" y="19547"/>
                </a:lnTo>
                <a:lnTo>
                  <a:pt x="14615" y="19559"/>
                </a:lnTo>
                <a:lnTo>
                  <a:pt x="14568" y="19569"/>
                </a:lnTo>
                <a:lnTo>
                  <a:pt x="14526" y="19559"/>
                </a:lnTo>
                <a:lnTo>
                  <a:pt x="14490" y="19579"/>
                </a:lnTo>
                <a:lnTo>
                  <a:pt x="14455" y="19598"/>
                </a:lnTo>
                <a:lnTo>
                  <a:pt x="14417" y="19640"/>
                </a:lnTo>
                <a:lnTo>
                  <a:pt x="14370" y="19662"/>
                </a:lnTo>
                <a:lnTo>
                  <a:pt x="14318" y="19691"/>
                </a:lnTo>
                <a:lnTo>
                  <a:pt x="14273" y="19733"/>
                </a:lnTo>
                <a:lnTo>
                  <a:pt x="14247" y="19774"/>
                </a:lnTo>
                <a:lnTo>
                  <a:pt x="14210" y="19816"/>
                </a:lnTo>
                <a:lnTo>
                  <a:pt x="14158" y="19835"/>
                </a:lnTo>
                <a:lnTo>
                  <a:pt x="14111" y="19845"/>
                </a:lnTo>
                <a:lnTo>
                  <a:pt x="14059" y="19855"/>
                </a:lnTo>
                <a:lnTo>
                  <a:pt x="14029" y="19867"/>
                </a:lnTo>
                <a:lnTo>
                  <a:pt x="13988" y="19919"/>
                </a:lnTo>
                <a:lnTo>
                  <a:pt x="13962" y="19957"/>
                </a:lnTo>
                <a:lnTo>
                  <a:pt x="13920" y="19989"/>
                </a:lnTo>
                <a:lnTo>
                  <a:pt x="13884" y="20031"/>
                </a:lnTo>
                <a:lnTo>
                  <a:pt x="13859" y="20073"/>
                </a:lnTo>
                <a:lnTo>
                  <a:pt x="13816" y="20111"/>
                </a:lnTo>
                <a:lnTo>
                  <a:pt x="13765" y="20134"/>
                </a:lnTo>
                <a:lnTo>
                  <a:pt x="13718" y="20124"/>
                </a:lnTo>
                <a:lnTo>
                  <a:pt x="13697" y="20092"/>
                </a:lnTo>
                <a:lnTo>
                  <a:pt x="13734" y="20041"/>
                </a:lnTo>
                <a:lnTo>
                  <a:pt x="13769" y="19999"/>
                </a:lnTo>
                <a:lnTo>
                  <a:pt x="13791" y="19957"/>
                </a:lnTo>
                <a:lnTo>
                  <a:pt x="13739" y="19957"/>
                </a:lnTo>
                <a:lnTo>
                  <a:pt x="13748" y="19919"/>
                </a:lnTo>
                <a:lnTo>
                  <a:pt x="13795" y="19877"/>
                </a:lnTo>
                <a:lnTo>
                  <a:pt x="13847" y="19845"/>
                </a:lnTo>
                <a:lnTo>
                  <a:pt x="13868" y="19794"/>
                </a:lnTo>
                <a:lnTo>
                  <a:pt x="13878" y="19765"/>
                </a:lnTo>
                <a:lnTo>
                  <a:pt x="13878" y="19640"/>
                </a:lnTo>
                <a:lnTo>
                  <a:pt x="13833" y="19640"/>
                </a:lnTo>
                <a:lnTo>
                  <a:pt x="13791" y="19630"/>
                </a:lnTo>
                <a:lnTo>
                  <a:pt x="13755" y="19620"/>
                </a:lnTo>
                <a:lnTo>
                  <a:pt x="13713" y="19611"/>
                </a:lnTo>
                <a:lnTo>
                  <a:pt x="13677" y="19579"/>
                </a:lnTo>
                <a:lnTo>
                  <a:pt x="13625" y="19630"/>
                </a:lnTo>
                <a:lnTo>
                  <a:pt x="13583" y="19649"/>
                </a:lnTo>
                <a:lnTo>
                  <a:pt x="13541" y="19640"/>
                </a:lnTo>
                <a:lnTo>
                  <a:pt x="13515" y="19611"/>
                </a:lnTo>
                <a:lnTo>
                  <a:pt x="13496" y="19579"/>
                </a:lnTo>
                <a:lnTo>
                  <a:pt x="13444" y="19569"/>
                </a:lnTo>
                <a:lnTo>
                  <a:pt x="13423" y="19537"/>
                </a:lnTo>
                <a:lnTo>
                  <a:pt x="13392" y="19495"/>
                </a:lnTo>
                <a:lnTo>
                  <a:pt x="13402" y="19444"/>
                </a:lnTo>
                <a:lnTo>
                  <a:pt x="13371" y="19415"/>
                </a:lnTo>
                <a:lnTo>
                  <a:pt x="13334" y="19405"/>
                </a:lnTo>
                <a:lnTo>
                  <a:pt x="13293" y="19393"/>
                </a:lnTo>
                <a:lnTo>
                  <a:pt x="13251" y="19405"/>
                </a:lnTo>
                <a:lnTo>
                  <a:pt x="13199" y="19425"/>
                </a:lnTo>
                <a:lnTo>
                  <a:pt x="13159" y="19444"/>
                </a:lnTo>
                <a:lnTo>
                  <a:pt x="13112" y="19476"/>
                </a:lnTo>
                <a:lnTo>
                  <a:pt x="13096" y="19518"/>
                </a:lnTo>
                <a:lnTo>
                  <a:pt x="13049" y="19547"/>
                </a:lnTo>
                <a:lnTo>
                  <a:pt x="13008" y="19547"/>
                </a:lnTo>
                <a:lnTo>
                  <a:pt x="12971" y="19579"/>
                </a:lnTo>
                <a:lnTo>
                  <a:pt x="12926" y="19620"/>
                </a:lnTo>
                <a:lnTo>
                  <a:pt x="12884" y="19598"/>
                </a:lnTo>
                <a:lnTo>
                  <a:pt x="12848" y="19630"/>
                </a:lnTo>
                <a:lnTo>
                  <a:pt x="12801" y="19662"/>
                </a:lnTo>
                <a:lnTo>
                  <a:pt x="12764" y="19681"/>
                </a:lnTo>
                <a:lnTo>
                  <a:pt x="12707" y="19701"/>
                </a:lnTo>
                <a:lnTo>
                  <a:pt x="12660" y="19723"/>
                </a:lnTo>
                <a:lnTo>
                  <a:pt x="12608" y="19752"/>
                </a:lnTo>
                <a:lnTo>
                  <a:pt x="12563" y="19774"/>
                </a:lnTo>
                <a:lnTo>
                  <a:pt x="12542" y="19826"/>
                </a:lnTo>
                <a:lnTo>
                  <a:pt x="12490" y="19855"/>
                </a:lnTo>
                <a:lnTo>
                  <a:pt x="12464" y="19826"/>
                </a:lnTo>
                <a:lnTo>
                  <a:pt x="12438" y="19784"/>
                </a:lnTo>
                <a:lnTo>
                  <a:pt x="12391" y="19794"/>
                </a:lnTo>
                <a:lnTo>
                  <a:pt x="12360" y="19765"/>
                </a:lnTo>
                <a:lnTo>
                  <a:pt x="12344" y="19723"/>
                </a:lnTo>
                <a:lnTo>
                  <a:pt x="12304" y="19713"/>
                </a:lnTo>
                <a:lnTo>
                  <a:pt x="12271" y="19742"/>
                </a:lnTo>
                <a:lnTo>
                  <a:pt x="12241" y="19816"/>
                </a:lnTo>
                <a:lnTo>
                  <a:pt x="12200" y="19845"/>
                </a:lnTo>
                <a:lnTo>
                  <a:pt x="12153" y="19855"/>
                </a:lnTo>
                <a:lnTo>
                  <a:pt x="12111" y="19877"/>
                </a:lnTo>
                <a:lnTo>
                  <a:pt x="12071" y="19906"/>
                </a:lnTo>
                <a:lnTo>
                  <a:pt x="12024" y="19919"/>
                </a:lnTo>
                <a:lnTo>
                  <a:pt x="11977" y="19928"/>
                </a:lnTo>
                <a:lnTo>
                  <a:pt x="11925" y="19938"/>
                </a:lnTo>
                <a:lnTo>
                  <a:pt x="11878" y="19938"/>
                </a:lnTo>
                <a:lnTo>
                  <a:pt x="11826" y="19938"/>
                </a:lnTo>
                <a:lnTo>
                  <a:pt x="11774" y="19957"/>
                </a:lnTo>
                <a:lnTo>
                  <a:pt x="11753" y="19928"/>
                </a:lnTo>
                <a:lnTo>
                  <a:pt x="11734" y="19887"/>
                </a:lnTo>
                <a:lnTo>
                  <a:pt x="11687" y="19887"/>
                </a:lnTo>
                <a:lnTo>
                  <a:pt x="11640" y="19867"/>
                </a:lnTo>
                <a:lnTo>
                  <a:pt x="11593" y="19867"/>
                </a:lnTo>
                <a:lnTo>
                  <a:pt x="11541" y="19867"/>
                </a:lnTo>
                <a:lnTo>
                  <a:pt x="11494" y="19887"/>
                </a:lnTo>
                <a:lnTo>
                  <a:pt x="11458" y="19928"/>
                </a:lnTo>
                <a:lnTo>
                  <a:pt x="11442" y="19887"/>
                </a:lnTo>
                <a:lnTo>
                  <a:pt x="11385" y="19877"/>
                </a:lnTo>
                <a:lnTo>
                  <a:pt x="11339" y="19906"/>
                </a:lnTo>
                <a:lnTo>
                  <a:pt x="11319" y="19948"/>
                </a:lnTo>
                <a:lnTo>
                  <a:pt x="11267" y="19980"/>
                </a:lnTo>
                <a:lnTo>
                  <a:pt x="11246" y="19938"/>
                </a:lnTo>
                <a:lnTo>
                  <a:pt x="11215" y="19887"/>
                </a:lnTo>
                <a:lnTo>
                  <a:pt x="11168" y="19896"/>
                </a:lnTo>
                <a:lnTo>
                  <a:pt x="11138" y="19867"/>
                </a:lnTo>
                <a:lnTo>
                  <a:pt x="11112" y="19906"/>
                </a:lnTo>
                <a:lnTo>
                  <a:pt x="11075" y="19928"/>
                </a:lnTo>
                <a:lnTo>
                  <a:pt x="11023" y="19948"/>
                </a:lnTo>
                <a:lnTo>
                  <a:pt x="10976" y="19980"/>
                </a:lnTo>
                <a:lnTo>
                  <a:pt x="10930" y="19989"/>
                </a:lnTo>
                <a:lnTo>
                  <a:pt x="10883" y="20009"/>
                </a:lnTo>
                <a:lnTo>
                  <a:pt x="10836" y="20031"/>
                </a:lnTo>
                <a:lnTo>
                  <a:pt x="10789" y="20060"/>
                </a:lnTo>
                <a:lnTo>
                  <a:pt x="10775" y="20021"/>
                </a:lnTo>
                <a:lnTo>
                  <a:pt x="10723" y="20009"/>
                </a:lnTo>
                <a:lnTo>
                  <a:pt x="10671" y="20021"/>
                </a:lnTo>
                <a:lnTo>
                  <a:pt x="10613" y="20041"/>
                </a:lnTo>
                <a:lnTo>
                  <a:pt x="10561" y="20041"/>
                </a:lnTo>
                <a:lnTo>
                  <a:pt x="10551" y="19999"/>
                </a:lnTo>
                <a:lnTo>
                  <a:pt x="10504" y="19989"/>
                </a:lnTo>
                <a:lnTo>
                  <a:pt x="10483" y="20031"/>
                </a:lnTo>
                <a:lnTo>
                  <a:pt x="10483" y="20073"/>
                </a:lnTo>
                <a:lnTo>
                  <a:pt x="10432" y="20073"/>
                </a:lnTo>
                <a:lnTo>
                  <a:pt x="10412" y="20031"/>
                </a:lnTo>
                <a:lnTo>
                  <a:pt x="10360" y="20021"/>
                </a:lnTo>
                <a:lnTo>
                  <a:pt x="10328" y="20050"/>
                </a:lnTo>
                <a:lnTo>
                  <a:pt x="10313" y="20102"/>
                </a:lnTo>
                <a:lnTo>
                  <a:pt x="10283" y="20153"/>
                </a:lnTo>
                <a:lnTo>
                  <a:pt x="10240" y="20185"/>
                </a:lnTo>
                <a:lnTo>
                  <a:pt x="10193" y="20204"/>
                </a:lnTo>
                <a:lnTo>
                  <a:pt x="10153" y="20236"/>
                </a:lnTo>
                <a:lnTo>
                  <a:pt x="10127" y="20265"/>
                </a:lnTo>
                <a:lnTo>
                  <a:pt x="10116" y="20307"/>
                </a:lnTo>
                <a:lnTo>
                  <a:pt x="10163" y="20339"/>
                </a:lnTo>
                <a:lnTo>
                  <a:pt x="10153" y="20381"/>
                </a:lnTo>
                <a:lnTo>
                  <a:pt x="10116" y="20410"/>
                </a:lnTo>
                <a:lnTo>
                  <a:pt x="10085" y="20442"/>
                </a:lnTo>
                <a:lnTo>
                  <a:pt x="10033" y="20471"/>
                </a:lnTo>
                <a:lnTo>
                  <a:pt x="9991" y="20503"/>
                </a:lnTo>
                <a:lnTo>
                  <a:pt x="9946" y="20522"/>
                </a:lnTo>
                <a:lnTo>
                  <a:pt x="9899" y="20544"/>
                </a:lnTo>
                <a:lnTo>
                  <a:pt x="9842" y="20564"/>
                </a:lnTo>
                <a:lnTo>
                  <a:pt x="9779" y="20564"/>
                </a:lnTo>
                <a:lnTo>
                  <a:pt x="9753" y="20573"/>
                </a:lnTo>
                <a:lnTo>
                  <a:pt x="9701" y="20586"/>
                </a:lnTo>
                <a:lnTo>
                  <a:pt x="9649" y="20605"/>
                </a:lnTo>
                <a:lnTo>
                  <a:pt x="9619" y="20647"/>
                </a:lnTo>
                <a:lnTo>
                  <a:pt x="9576" y="20676"/>
                </a:lnTo>
                <a:lnTo>
                  <a:pt x="9536" y="20708"/>
                </a:lnTo>
                <a:lnTo>
                  <a:pt x="9473" y="20727"/>
                </a:lnTo>
                <a:lnTo>
                  <a:pt x="9427" y="20750"/>
                </a:lnTo>
                <a:lnTo>
                  <a:pt x="9411" y="20769"/>
                </a:lnTo>
                <a:lnTo>
                  <a:pt x="9421" y="20843"/>
                </a:lnTo>
                <a:lnTo>
                  <a:pt x="9442" y="20881"/>
                </a:lnTo>
                <a:lnTo>
                  <a:pt x="9520" y="20881"/>
                </a:lnTo>
                <a:lnTo>
                  <a:pt x="9593" y="20862"/>
                </a:lnTo>
                <a:lnTo>
                  <a:pt x="9666" y="20862"/>
                </a:lnTo>
                <a:lnTo>
                  <a:pt x="9675" y="20904"/>
                </a:lnTo>
                <a:lnTo>
                  <a:pt x="9696" y="20933"/>
                </a:lnTo>
                <a:lnTo>
                  <a:pt x="9727" y="20965"/>
                </a:lnTo>
                <a:lnTo>
                  <a:pt x="9675" y="20984"/>
                </a:lnTo>
                <a:lnTo>
                  <a:pt x="9597" y="21006"/>
                </a:lnTo>
                <a:lnTo>
                  <a:pt x="9520" y="21016"/>
                </a:lnTo>
                <a:lnTo>
                  <a:pt x="9458" y="21035"/>
                </a:lnTo>
                <a:lnTo>
                  <a:pt x="9390" y="21048"/>
                </a:lnTo>
                <a:lnTo>
                  <a:pt x="9298" y="21058"/>
                </a:lnTo>
                <a:lnTo>
                  <a:pt x="9251" y="21077"/>
                </a:lnTo>
                <a:lnTo>
                  <a:pt x="9240" y="21109"/>
                </a:lnTo>
                <a:lnTo>
                  <a:pt x="9157" y="21099"/>
                </a:lnTo>
                <a:lnTo>
                  <a:pt x="9065" y="21077"/>
                </a:lnTo>
                <a:lnTo>
                  <a:pt x="8976" y="21087"/>
                </a:lnTo>
                <a:lnTo>
                  <a:pt x="8919" y="21109"/>
                </a:lnTo>
                <a:lnTo>
                  <a:pt x="8851" y="21128"/>
                </a:lnTo>
                <a:lnTo>
                  <a:pt x="8799" y="21151"/>
                </a:lnTo>
                <a:lnTo>
                  <a:pt x="8747" y="21180"/>
                </a:lnTo>
                <a:lnTo>
                  <a:pt x="8716" y="21202"/>
                </a:lnTo>
                <a:lnTo>
                  <a:pt x="8686" y="21170"/>
                </a:lnTo>
                <a:lnTo>
                  <a:pt x="8634" y="21138"/>
                </a:lnTo>
                <a:lnTo>
                  <a:pt x="8556" y="21109"/>
                </a:lnTo>
                <a:lnTo>
                  <a:pt x="8483" y="21087"/>
                </a:lnTo>
                <a:lnTo>
                  <a:pt x="8380" y="21067"/>
                </a:lnTo>
                <a:lnTo>
                  <a:pt x="8281" y="21048"/>
                </a:lnTo>
                <a:lnTo>
                  <a:pt x="8203" y="21026"/>
                </a:lnTo>
                <a:lnTo>
                  <a:pt x="8137" y="20997"/>
                </a:lnTo>
                <a:lnTo>
                  <a:pt x="8059" y="20974"/>
                </a:lnTo>
                <a:lnTo>
                  <a:pt x="7970" y="20955"/>
                </a:lnTo>
                <a:lnTo>
                  <a:pt x="7903" y="20923"/>
                </a:lnTo>
                <a:lnTo>
                  <a:pt x="7878" y="20881"/>
                </a:lnTo>
                <a:lnTo>
                  <a:pt x="7814" y="20852"/>
                </a:lnTo>
                <a:lnTo>
                  <a:pt x="7795" y="20820"/>
                </a:lnTo>
                <a:lnTo>
                  <a:pt x="7779" y="20779"/>
                </a:lnTo>
                <a:lnTo>
                  <a:pt x="7821" y="20750"/>
                </a:lnTo>
                <a:lnTo>
                  <a:pt x="7892" y="20759"/>
                </a:lnTo>
                <a:lnTo>
                  <a:pt x="7924" y="20727"/>
                </a:lnTo>
                <a:lnTo>
                  <a:pt x="7882" y="20698"/>
                </a:lnTo>
                <a:lnTo>
                  <a:pt x="7826" y="20666"/>
                </a:lnTo>
                <a:lnTo>
                  <a:pt x="7753" y="20647"/>
                </a:lnTo>
                <a:lnTo>
                  <a:pt x="7722" y="20605"/>
                </a:lnTo>
                <a:lnTo>
                  <a:pt x="7788" y="20605"/>
                </a:lnTo>
                <a:lnTo>
                  <a:pt x="7852" y="20596"/>
                </a:lnTo>
                <a:lnTo>
                  <a:pt x="7924" y="20605"/>
                </a:lnTo>
                <a:lnTo>
                  <a:pt x="7986" y="20596"/>
                </a:lnTo>
                <a:lnTo>
                  <a:pt x="8002" y="20554"/>
                </a:lnTo>
                <a:lnTo>
                  <a:pt x="8043" y="20535"/>
                </a:lnTo>
                <a:lnTo>
                  <a:pt x="8085" y="20512"/>
                </a:lnTo>
                <a:lnTo>
                  <a:pt x="8132" y="20493"/>
                </a:lnTo>
                <a:lnTo>
                  <a:pt x="8177" y="20461"/>
                </a:lnTo>
                <a:lnTo>
                  <a:pt x="8193" y="20419"/>
                </a:lnTo>
                <a:lnTo>
                  <a:pt x="8198" y="20390"/>
                </a:lnTo>
                <a:lnTo>
                  <a:pt x="8250" y="20368"/>
                </a:lnTo>
                <a:lnTo>
                  <a:pt x="8261" y="20339"/>
                </a:lnTo>
                <a:lnTo>
                  <a:pt x="8271" y="20288"/>
                </a:lnTo>
                <a:lnTo>
                  <a:pt x="8255" y="20236"/>
                </a:lnTo>
                <a:lnTo>
                  <a:pt x="8229" y="20195"/>
                </a:lnTo>
                <a:lnTo>
                  <a:pt x="8214" y="20143"/>
                </a:lnTo>
                <a:lnTo>
                  <a:pt x="8188" y="20102"/>
                </a:lnTo>
                <a:lnTo>
                  <a:pt x="8151" y="19999"/>
                </a:lnTo>
                <a:lnTo>
                  <a:pt x="8125" y="19957"/>
                </a:lnTo>
                <a:lnTo>
                  <a:pt x="8095" y="19928"/>
                </a:lnTo>
                <a:lnTo>
                  <a:pt x="8069" y="19877"/>
                </a:lnTo>
                <a:lnTo>
                  <a:pt x="8048" y="19835"/>
                </a:lnTo>
                <a:lnTo>
                  <a:pt x="8017" y="19794"/>
                </a:lnTo>
                <a:lnTo>
                  <a:pt x="7976" y="19752"/>
                </a:lnTo>
                <a:lnTo>
                  <a:pt x="7929" y="19733"/>
                </a:lnTo>
                <a:lnTo>
                  <a:pt x="7899" y="19691"/>
                </a:lnTo>
                <a:lnTo>
                  <a:pt x="7866" y="19640"/>
                </a:lnTo>
                <a:lnTo>
                  <a:pt x="7861" y="19598"/>
                </a:lnTo>
                <a:lnTo>
                  <a:pt x="7878" y="19547"/>
                </a:lnTo>
                <a:lnTo>
                  <a:pt x="7892" y="19518"/>
                </a:lnTo>
                <a:lnTo>
                  <a:pt x="7908" y="19476"/>
                </a:lnTo>
                <a:lnTo>
                  <a:pt x="7950" y="19466"/>
                </a:lnTo>
                <a:lnTo>
                  <a:pt x="7970" y="19434"/>
                </a:lnTo>
                <a:lnTo>
                  <a:pt x="7939" y="19393"/>
                </a:lnTo>
                <a:lnTo>
                  <a:pt x="7924" y="19354"/>
                </a:lnTo>
                <a:lnTo>
                  <a:pt x="7918" y="19312"/>
                </a:lnTo>
                <a:lnTo>
                  <a:pt x="7934" y="19271"/>
                </a:lnTo>
                <a:lnTo>
                  <a:pt x="7960" y="19239"/>
                </a:lnTo>
                <a:lnTo>
                  <a:pt x="7986" y="19210"/>
                </a:lnTo>
                <a:lnTo>
                  <a:pt x="8022" y="19200"/>
                </a:lnTo>
                <a:lnTo>
                  <a:pt x="8059" y="19219"/>
                </a:lnTo>
                <a:lnTo>
                  <a:pt x="8073" y="19200"/>
                </a:lnTo>
                <a:lnTo>
                  <a:pt x="8111" y="19158"/>
                </a:lnTo>
                <a:lnTo>
                  <a:pt x="8120" y="19117"/>
                </a:lnTo>
                <a:lnTo>
                  <a:pt x="8085" y="19084"/>
                </a:lnTo>
                <a:close/>
                <a:moveTo>
                  <a:pt x="7696" y="19752"/>
                </a:moveTo>
                <a:lnTo>
                  <a:pt x="7659" y="19774"/>
                </a:lnTo>
                <a:lnTo>
                  <a:pt x="7654" y="19826"/>
                </a:lnTo>
                <a:lnTo>
                  <a:pt x="7685" y="19919"/>
                </a:lnTo>
                <a:lnTo>
                  <a:pt x="7696" y="19957"/>
                </a:lnTo>
                <a:lnTo>
                  <a:pt x="7701" y="20009"/>
                </a:lnTo>
                <a:lnTo>
                  <a:pt x="7649" y="20009"/>
                </a:lnTo>
                <a:lnTo>
                  <a:pt x="7623" y="20021"/>
                </a:lnTo>
                <a:lnTo>
                  <a:pt x="7592" y="20073"/>
                </a:lnTo>
                <a:lnTo>
                  <a:pt x="7614" y="20111"/>
                </a:lnTo>
                <a:lnTo>
                  <a:pt x="7659" y="20143"/>
                </a:lnTo>
                <a:lnTo>
                  <a:pt x="7701" y="20134"/>
                </a:lnTo>
                <a:lnTo>
                  <a:pt x="7743" y="20111"/>
                </a:lnTo>
                <a:lnTo>
                  <a:pt x="7737" y="20153"/>
                </a:lnTo>
                <a:lnTo>
                  <a:pt x="7795" y="20163"/>
                </a:lnTo>
                <a:lnTo>
                  <a:pt x="7835" y="20143"/>
                </a:lnTo>
                <a:lnTo>
                  <a:pt x="7878" y="20124"/>
                </a:lnTo>
                <a:lnTo>
                  <a:pt x="7878" y="20082"/>
                </a:lnTo>
                <a:lnTo>
                  <a:pt x="7873" y="20041"/>
                </a:lnTo>
                <a:lnTo>
                  <a:pt x="7852" y="19989"/>
                </a:lnTo>
                <a:lnTo>
                  <a:pt x="7821" y="19938"/>
                </a:lnTo>
                <a:lnTo>
                  <a:pt x="7788" y="19887"/>
                </a:lnTo>
                <a:lnTo>
                  <a:pt x="7758" y="19835"/>
                </a:lnTo>
                <a:lnTo>
                  <a:pt x="7732" y="19794"/>
                </a:lnTo>
                <a:lnTo>
                  <a:pt x="7696" y="19752"/>
                </a:lnTo>
                <a:close/>
                <a:moveTo>
                  <a:pt x="6457" y="20073"/>
                </a:moveTo>
                <a:lnTo>
                  <a:pt x="6441" y="20092"/>
                </a:lnTo>
                <a:lnTo>
                  <a:pt x="6483" y="20143"/>
                </a:lnTo>
                <a:lnTo>
                  <a:pt x="6540" y="20163"/>
                </a:lnTo>
                <a:lnTo>
                  <a:pt x="6592" y="20153"/>
                </a:lnTo>
                <a:lnTo>
                  <a:pt x="6648" y="20153"/>
                </a:lnTo>
                <a:lnTo>
                  <a:pt x="6695" y="20153"/>
                </a:lnTo>
                <a:lnTo>
                  <a:pt x="6732" y="20163"/>
                </a:lnTo>
                <a:lnTo>
                  <a:pt x="6681" y="20102"/>
                </a:lnTo>
                <a:lnTo>
                  <a:pt x="6639" y="20111"/>
                </a:lnTo>
                <a:lnTo>
                  <a:pt x="6587" y="20102"/>
                </a:lnTo>
                <a:lnTo>
                  <a:pt x="6519" y="20092"/>
                </a:lnTo>
                <a:lnTo>
                  <a:pt x="6457" y="20073"/>
                </a:lnTo>
                <a:close/>
                <a:moveTo>
                  <a:pt x="5503" y="20246"/>
                </a:moveTo>
                <a:lnTo>
                  <a:pt x="5489" y="20265"/>
                </a:lnTo>
                <a:lnTo>
                  <a:pt x="5566" y="20297"/>
                </a:lnTo>
                <a:lnTo>
                  <a:pt x="5623" y="20307"/>
                </a:lnTo>
                <a:lnTo>
                  <a:pt x="5654" y="20307"/>
                </a:lnTo>
                <a:lnTo>
                  <a:pt x="5560" y="20265"/>
                </a:lnTo>
                <a:lnTo>
                  <a:pt x="5503" y="20246"/>
                </a:lnTo>
                <a:close/>
                <a:moveTo>
                  <a:pt x="5680" y="20246"/>
                </a:moveTo>
                <a:lnTo>
                  <a:pt x="5696" y="20288"/>
                </a:lnTo>
                <a:lnTo>
                  <a:pt x="5762" y="20329"/>
                </a:lnTo>
                <a:lnTo>
                  <a:pt x="5826" y="20329"/>
                </a:lnTo>
                <a:lnTo>
                  <a:pt x="5845" y="20307"/>
                </a:lnTo>
                <a:lnTo>
                  <a:pt x="5845" y="20265"/>
                </a:lnTo>
                <a:lnTo>
                  <a:pt x="5809" y="20288"/>
                </a:lnTo>
                <a:lnTo>
                  <a:pt x="5741" y="20265"/>
                </a:lnTo>
                <a:lnTo>
                  <a:pt x="5680" y="20246"/>
                </a:lnTo>
                <a:close/>
                <a:moveTo>
                  <a:pt x="8976" y="20718"/>
                </a:moveTo>
                <a:lnTo>
                  <a:pt x="8924" y="20740"/>
                </a:lnTo>
                <a:lnTo>
                  <a:pt x="8903" y="20740"/>
                </a:lnTo>
                <a:lnTo>
                  <a:pt x="8893" y="20779"/>
                </a:lnTo>
                <a:lnTo>
                  <a:pt x="8877" y="20820"/>
                </a:lnTo>
                <a:lnTo>
                  <a:pt x="8872" y="20852"/>
                </a:lnTo>
                <a:lnTo>
                  <a:pt x="8862" y="20894"/>
                </a:lnTo>
                <a:lnTo>
                  <a:pt x="8841" y="20923"/>
                </a:lnTo>
                <a:lnTo>
                  <a:pt x="8773" y="20955"/>
                </a:lnTo>
                <a:lnTo>
                  <a:pt x="8780" y="20984"/>
                </a:lnTo>
                <a:lnTo>
                  <a:pt x="8836" y="21016"/>
                </a:lnTo>
                <a:lnTo>
                  <a:pt x="8929" y="21026"/>
                </a:lnTo>
                <a:lnTo>
                  <a:pt x="9001" y="21006"/>
                </a:lnTo>
                <a:lnTo>
                  <a:pt x="9065" y="20984"/>
                </a:lnTo>
                <a:lnTo>
                  <a:pt x="9116" y="20965"/>
                </a:lnTo>
                <a:lnTo>
                  <a:pt x="9168" y="20933"/>
                </a:lnTo>
                <a:lnTo>
                  <a:pt x="9152" y="20881"/>
                </a:lnTo>
                <a:lnTo>
                  <a:pt x="9131" y="20843"/>
                </a:lnTo>
                <a:lnTo>
                  <a:pt x="9100" y="20791"/>
                </a:lnTo>
                <a:lnTo>
                  <a:pt x="9039" y="20740"/>
                </a:lnTo>
                <a:lnTo>
                  <a:pt x="8976" y="20718"/>
                </a:lnTo>
                <a:close/>
                <a:moveTo>
                  <a:pt x="4457" y="20759"/>
                </a:moveTo>
                <a:lnTo>
                  <a:pt x="4472" y="20801"/>
                </a:lnTo>
                <a:lnTo>
                  <a:pt x="4530" y="20820"/>
                </a:lnTo>
                <a:lnTo>
                  <a:pt x="4535" y="20830"/>
                </a:lnTo>
                <a:lnTo>
                  <a:pt x="4596" y="20862"/>
                </a:lnTo>
                <a:lnTo>
                  <a:pt x="4685" y="20904"/>
                </a:lnTo>
                <a:lnTo>
                  <a:pt x="4742" y="20881"/>
                </a:lnTo>
                <a:lnTo>
                  <a:pt x="4685" y="20843"/>
                </a:lnTo>
                <a:lnTo>
                  <a:pt x="4617" y="20811"/>
                </a:lnTo>
                <a:lnTo>
                  <a:pt x="4544" y="20779"/>
                </a:lnTo>
                <a:lnTo>
                  <a:pt x="4457" y="20759"/>
                </a:lnTo>
                <a:close/>
                <a:moveTo>
                  <a:pt x="8499" y="20894"/>
                </a:moveTo>
                <a:lnTo>
                  <a:pt x="8495" y="20933"/>
                </a:lnTo>
                <a:lnTo>
                  <a:pt x="8483" y="20965"/>
                </a:lnTo>
                <a:lnTo>
                  <a:pt x="8396" y="20965"/>
                </a:lnTo>
                <a:lnTo>
                  <a:pt x="8313" y="20955"/>
                </a:lnTo>
                <a:lnTo>
                  <a:pt x="8344" y="20984"/>
                </a:lnTo>
                <a:lnTo>
                  <a:pt x="8405" y="21016"/>
                </a:lnTo>
                <a:lnTo>
                  <a:pt x="8483" y="21006"/>
                </a:lnTo>
                <a:lnTo>
                  <a:pt x="8566" y="21026"/>
                </a:lnTo>
                <a:lnTo>
                  <a:pt x="8561" y="20984"/>
                </a:lnTo>
                <a:lnTo>
                  <a:pt x="8556" y="20933"/>
                </a:lnTo>
                <a:lnTo>
                  <a:pt x="8499" y="20894"/>
                </a:lnTo>
                <a:close/>
              </a:path>
            </a:pathLst>
          </a:custGeom>
          <a:solidFill>
            <a:schemeClr val="accent5">
              <a:lumMod val="75000"/>
              <a:alpha val="31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rtl="1"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مطار"/>
          <p:cNvSpPr/>
          <p:nvPr/>
        </p:nvSpPr>
        <p:spPr>
          <a:xfrm rot="18900000">
            <a:off x="9640023" y="3859919"/>
            <a:ext cx="897429" cy="9381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0160" y="0"/>
                  <a:pt x="9641" y="496"/>
                  <a:pt x="9641" y="1109"/>
                </a:cubicBezTo>
                <a:lnTo>
                  <a:pt x="9641" y="7950"/>
                </a:lnTo>
                <a:lnTo>
                  <a:pt x="9500" y="7950"/>
                </a:lnTo>
                <a:lnTo>
                  <a:pt x="0" y="13589"/>
                </a:lnTo>
                <a:lnTo>
                  <a:pt x="0" y="15962"/>
                </a:lnTo>
                <a:lnTo>
                  <a:pt x="9505" y="13058"/>
                </a:lnTo>
                <a:lnTo>
                  <a:pt x="9539" y="18193"/>
                </a:lnTo>
                <a:lnTo>
                  <a:pt x="7450" y="19708"/>
                </a:lnTo>
                <a:lnTo>
                  <a:pt x="7450" y="21600"/>
                </a:lnTo>
                <a:lnTo>
                  <a:pt x="10800" y="20603"/>
                </a:lnTo>
                <a:lnTo>
                  <a:pt x="14150" y="21600"/>
                </a:lnTo>
                <a:lnTo>
                  <a:pt x="14150" y="19708"/>
                </a:lnTo>
                <a:lnTo>
                  <a:pt x="12061" y="18193"/>
                </a:lnTo>
                <a:lnTo>
                  <a:pt x="12095" y="13058"/>
                </a:lnTo>
                <a:lnTo>
                  <a:pt x="21600" y="15962"/>
                </a:lnTo>
                <a:lnTo>
                  <a:pt x="21600" y="13589"/>
                </a:lnTo>
                <a:lnTo>
                  <a:pt x="12102" y="7950"/>
                </a:lnTo>
                <a:lnTo>
                  <a:pt x="11959" y="7950"/>
                </a:lnTo>
                <a:lnTo>
                  <a:pt x="11959" y="1109"/>
                </a:lnTo>
                <a:cubicBezTo>
                  <a:pt x="11959" y="496"/>
                  <a:pt x="11440" y="0"/>
                  <a:pt x="10800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rtl="1"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دبوس موقع"/>
          <p:cNvSpPr/>
          <p:nvPr/>
        </p:nvSpPr>
        <p:spPr>
          <a:xfrm>
            <a:off x="7598526" y="1832669"/>
            <a:ext cx="189143" cy="304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8" y="0"/>
                  <a:pt x="0" y="2997"/>
                  <a:pt x="0" y="6701"/>
                </a:cubicBezTo>
                <a:cubicBezTo>
                  <a:pt x="0" y="12819"/>
                  <a:pt x="10800" y="21600"/>
                  <a:pt x="10800" y="21600"/>
                </a:cubicBezTo>
                <a:cubicBezTo>
                  <a:pt x="10800" y="21600"/>
                  <a:pt x="21600" y="12814"/>
                  <a:pt x="21600" y="6701"/>
                </a:cubicBezTo>
                <a:cubicBezTo>
                  <a:pt x="21600" y="2997"/>
                  <a:pt x="16762" y="0"/>
                  <a:pt x="10800" y="0"/>
                </a:cubicBezTo>
                <a:close/>
                <a:moveTo>
                  <a:pt x="10800" y="2683"/>
                </a:moveTo>
                <a:cubicBezTo>
                  <a:pt x="14368" y="2683"/>
                  <a:pt x="17267" y="4482"/>
                  <a:pt x="17267" y="6696"/>
                </a:cubicBezTo>
                <a:cubicBezTo>
                  <a:pt x="17267" y="8910"/>
                  <a:pt x="14368" y="10709"/>
                  <a:pt x="10800" y="10709"/>
                </a:cubicBezTo>
                <a:cubicBezTo>
                  <a:pt x="7232" y="10709"/>
                  <a:pt x="4335" y="8910"/>
                  <a:pt x="4335" y="6696"/>
                </a:cubicBezTo>
                <a:cubicBezTo>
                  <a:pt x="4335" y="4482"/>
                  <a:pt x="7232" y="2683"/>
                  <a:pt x="10800" y="2683"/>
                </a:cubicBezTo>
                <a:close/>
                <a:moveTo>
                  <a:pt x="10800" y="4769"/>
                </a:moveTo>
                <a:cubicBezTo>
                  <a:pt x="9085" y="4769"/>
                  <a:pt x="7686" y="5632"/>
                  <a:pt x="7686" y="6701"/>
                </a:cubicBezTo>
                <a:cubicBezTo>
                  <a:pt x="7686" y="7770"/>
                  <a:pt x="9077" y="8635"/>
                  <a:pt x="10800" y="8635"/>
                </a:cubicBezTo>
                <a:cubicBezTo>
                  <a:pt x="12523" y="8635"/>
                  <a:pt x="13917" y="7770"/>
                  <a:pt x="13917" y="6701"/>
                </a:cubicBezTo>
                <a:cubicBezTo>
                  <a:pt x="13917" y="5632"/>
                  <a:pt x="12515" y="4769"/>
                  <a:pt x="10800" y="4769"/>
                </a:cubicBezTo>
                <a:close/>
              </a:path>
            </a:pathLst>
          </a:cu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rtl="1" hangingPunct="0"/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المحطة الخامسة"/>
          <p:cNvSpPr txBox="1"/>
          <p:nvPr/>
        </p:nvSpPr>
        <p:spPr>
          <a:xfrm>
            <a:off x="7510380" y="361220"/>
            <a:ext cx="1996698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90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hangingPunct="0">
              <a:defRPr/>
            </a:pPr>
            <a:r>
              <a:rPr sz="3600" kern="0" dirty="0" err="1">
                <a:solidFill>
                  <a:srgbClr val="000000"/>
                </a:solidFill>
                <a:latin typeface="Abdo Free" panose="02000000000000000000" pitchFamily="2" charset="-78"/>
                <a:cs typeface="Abdo Free" panose="02000000000000000000" pitchFamily="2" charset="-78"/>
              </a:rPr>
              <a:t>المحطة</a:t>
            </a:r>
            <a:r>
              <a:rPr sz="3600" kern="0" dirty="0">
                <a:solidFill>
                  <a:srgbClr val="000000"/>
                </a:solidFill>
                <a:latin typeface="Abdo Free" panose="02000000000000000000" pitchFamily="2" charset="-78"/>
                <a:cs typeface="Abdo Free" panose="02000000000000000000" pitchFamily="2" charset="-78"/>
              </a:rPr>
              <a:t> </a:t>
            </a:r>
            <a:r>
              <a:rPr sz="3600" kern="0" dirty="0" err="1">
                <a:solidFill>
                  <a:srgbClr val="000000"/>
                </a:solidFill>
                <a:latin typeface="Abdo Free" panose="02000000000000000000" pitchFamily="2" charset="-78"/>
                <a:cs typeface="Abdo Free" panose="02000000000000000000" pitchFamily="2" charset="-78"/>
              </a:rPr>
              <a:t>الخامسة</a:t>
            </a:r>
            <a:endParaRPr sz="3600" kern="0" dirty="0">
              <a:solidFill>
                <a:srgbClr val="000000"/>
              </a:solidFill>
              <a:latin typeface="Abdo Free" panose="02000000000000000000" pitchFamily="2" charset="-78"/>
              <a:cs typeface="Abdo Free" panose="020000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01 -0.09445 C 0.00638 -0.13009 -0.00612 -0.16574 -0.02252 -0.19838 C -0.03893 -0.23125 -0.05924 -0.26111 -0.08229 -0.28542 C -0.10533 -0.30949 -0.13138 -0.32824 -0.15221 -0.33542 C -0.17317 -0.34283 -0.18906 -0.33889 -0.20507 -0.33496 " pathEditMode="relative" rAng="0" ptsTypes="AAAAA">
                                      <p:cBhvr>
                                        <p:cTn id="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11" y="-1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شكل حر 15"/>
          <p:cNvSpPr/>
          <p:nvPr/>
        </p:nvSpPr>
        <p:spPr>
          <a:xfrm>
            <a:off x="7761025" y="198944"/>
            <a:ext cx="2579428" cy="2319586"/>
          </a:xfrm>
          <a:custGeom>
            <a:avLst/>
            <a:gdLst>
              <a:gd name="connsiteX0" fmla="*/ 1289714 w 2579428"/>
              <a:gd name="connsiteY0" fmla="*/ 0 h 2319586"/>
              <a:gd name="connsiteX1" fmla="*/ 2579428 w 2579428"/>
              <a:gd name="connsiteY1" fmla="*/ 1159793 h 2319586"/>
              <a:gd name="connsiteX2" fmla="*/ 1289714 w 2579428"/>
              <a:gd name="connsiteY2" fmla="*/ 2319586 h 2319586"/>
              <a:gd name="connsiteX3" fmla="*/ 0 w 2579428"/>
              <a:gd name="connsiteY3" fmla="*/ 1159793 h 2319586"/>
              <a:gd name="connsiteX4" fmla="*/ 1289714 w 2579428"/>
              <a:gd name="connsiteY4" fmla="*/ 0 h 231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9428" h="2319586">
                <a:moveTo>
                  <a:pt x="1289714" y="0"/>
                </a:moveTo>
                <a:cubicBezTo>
                  <a:pt x="2002003" y="0"/>
                  <a:pt x="2579428" y="519257"/>
                  <a:pt x="2579428" y="1159793"/>
                </a:cubicBezTo>
                <a:cubicBezTo>
                  <a:pt x="2579428" y="1800329"/>
                  <a:pt x="2002003" y="2319586"/>
                  <a:pt x="1289714" y="2319586"/>
                </a:cubicBezTo>
                <a:cubicBezTo>
                  <a:pt x="577425" y="2319586"/>
                  <a:pt x="0" y="1800329"/>
                  <a:pt x="0" y="1159793"/>
                </a:cubicBezTo>
                <a:cubicBezTo>
                  <a:pt x="0" y="519257"/>
                  <a:pt x="577425" y="0"/>
                  <a:pt x="1289714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574B3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noAutofit/>
          </a:bodyPr>
          <a:lstStyle/>
          <a:p>
            <a:pPr rtl="1" hangingPunct="0"/>
            <a:endParaRPr lang="ar-KW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السؤال الاول"/>
          <p:cNvSpPr txBox="1"/>
          <p:nvPr/>
        </p:nvSpPr>
        <p:spPr>
          <a:xfrm>
            <a:off x="7851912" y="712048"/>
            <a:ext cx="2385391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8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hangingPunct="0">
              <a:defRPr/>
            </a:pPr>
            <a:r>
              <a:rPr lang="ar-KW" sz="4000" kern="0" dirty="0">
                <a:solidFill>
                  <a:srgbClr val="000000"/>
                </a:solidFill>
                <a:latin typeface="Abdo Free" panose="02000000000000000000" pitchFamily="2" charset="-78"/>
                <a:cs typeface="Abdo Free" panose="02000000000000000000" pitchFamily="2" charset="-78"/>
              </a:rPr>
              <a:t>المحطة الخامسة </a:t>
            </a:r>
            <a:r>
              <a:rPr sz="4000" kern="0" dirty="0">
                <a:solidFill>
                  <a:srgbClr val="000000"/>
                </a:solidFill>
                <a:latin typeface="Abdo Free" panose="02000000000000000000" pitchFamily="2" charset="-78"/>
                <a:cs typeface="Abdo Free" panose="02000000000000000000" pitchFamily="2" charset="-78"/>
              </a:rPr>
              <a:t> </a:t>
            </a: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501441" y="1459372"/>
            <a:ext cx="1098596" cy="10985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641C11-0659-441C-4DF8-49B5E47A0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187" y="2008670"/>
            <a:ext cx="3993226" cy="369449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53B08A-7CA6-8018-D97D-2D75346F77E2}"/>
              </a:ext>
            </a:extLst>
          </p:cNvPr>
          <p:cNvSpPr txBox="1"/>
          <p:nvPr/>
        </p:nvSpPr>
        <p:spPr>
          <a:xfrm>
            <a:off x="5302519" y="3186799"/>
            <a:ext cx="1603516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KW" sz="4000" b="1" i="0" u="none" strike="noStrike" cap="none" spc="60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Sakkal Majalla" panose="02000000000000000000" pitchFamily="2" charset="-78"/>
                <a:cs typeface="Sakkal Majalla" panose="02000000000000000000" pitchFamily="2" charset="-78"/>
                <a:sym typeface="Calibri"/>
              </a:rPr>
              <a:t>13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39DD36-3554-9685-C282-59B07718CA4C}"/>
              </a:ext>
            </a:extLst>
          </p:cNvPr>
          <p:cNvSpPr txBox="1"/>
          <p:nvPr/>
        </p:nvSpPr>
        <p:spPr>
          <a:xfrm>
            <a:off x="5634491" y="3576515"/>
            <a:ext cx="1033670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KW" sz="4000" b="1" spc="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Calibri"/>
              </a:rPr>
              <a:t>42</a:t>
            </a:r>
            <a:endParaRPr kumimoji="0" lang="ar-KW" sz="4000" b="1" i="0" u="none" strike="noStrike" cap="none" spc="60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Sakkal Majalla" panose="02000000000000000000" pitchFamily="2" charset="-78"/>
              <a:cs typeface="Sakkal Majalla" panose="02000000000000000000" pitchFamily="2" charset="-78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12D96F-943C-D19A-3D9A-A90763F85DF4}"/>
              </a:ext>
            </a:extLst>
          </p:cNvPr>
          <p:cNvSpPr txBox="1"/>
          <p:nvPr/>
        </p:nvSpPr>
        <p:spPr>
          <a:xfrm>
            <a:off x="6350772" y="3544379"/>
            <a:ext cx="52014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KW" sz="4800" b="1" i="0" u="none" strike="noStrike" cap="none" spc="60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Sakkal Majalla" panose="02000000000000000000" pitchFamily="2" charset="-78"/>
                <a:cs typeface="Sakkal Majalla" panose="02000000000000000000" pitchFamily="2" charset="-78"/>
                <a:sym typeface="Calibri"/>
              </a:rPr>
              <a:t>×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79BDB0-97FF-6815-6A22-787FC40CDD34}"/>
              </a:ext>
            </a:extLst>
          </p:cNvPr>
          <p:cNvSpPr txBox="1"/>
          <p:nvPr/>
        </p:nvSpPr>
        <p:spPr>
          <a:xfrm>
            <a:off x="5401408" y="4074271"/>
            <a:ext cx="1423880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KW" sz="4000" b="1" spc="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Calibri"/>
              </a:rPr>
              <a:t>26</a:t>
            </a:r>
            <a:endParaRPr kumimoji="0" lang="ar-KW" sz="4000" b="1" i="0" u="none" strike="noStrike" cap="none" spc="60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Sakkal Majalla" panose="02000000000000000000" pitchFamily="2" charset="-78"/>
              <a:cs typeface="Sakkal Majalla" panose="02000000000000000000" pitchFamily="2" charset="-78"/>
              <a:sym typeface="Calibri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4C01E47-444B-2082-8D43-A8A058B55E3E}"/>
              </a:ext>
            </a:extLst>
          </p:cNvPr>
          <p:cNvCxnSpPr/>
          <p:nvPr/>
        </p:nvCxnSpPr>
        <p:spPr>
          <a:xfrm>
            <a:off x="5337313" y="4120602"/>
            <a:ext cx="1530626" cy="0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D62080E-E838-DA3B-755D-E7CF383D65DC}"/>
              </a:ext>
            </a:extLst>
          </p:cNvPr>
          <p:cNvSpPr txBox="1"/>
          <p:nvPr/>
        </p:nvSpPr>
        <p:spPr>
          <a:xfrm>
            <a:off x="3412436" y="3027888"/>
            <a:ext cx="1461051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KW" sz="3600" b="1" spc="3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Calibri"/>
              </a:rPr>
              <a:t>0,546</a:t>
            </a:r>
            <a:endParaRPr kumimoji="0" lang="ar-KW" sz="3600" b="1" i="0" u="none" strike="noStrike" cap="none" spc="30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Sakkal Majalla" panose="02000000000000000000" pitchFamily="2" charset="-78"/>
              <a:cs typeface="Sakkal Majalla" panose="02000000000000000000" pitchFamily="2" charset="-78"/>
              <a:sym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D8D712-A0D4-BAA0-48A4-EAD55C340D32}"/>
              </a:ext>
            </a:extLst>
          </p:cNvPr>
          <p:cNvSpPr txBox="1"/>
          <p:nvPr/>
        </p:nvSpPr>
        <p:spPr>
          <a:xfrm>
            <a:off x="5337313" y="4470487"/>
            <a:ext cx="1282566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KW" sz="4000" b="1" spc="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Calibri"/>
              </a:rPr>
              <a:t>52</a:t>
            </a:r>
            <a:r>
              <a:rPr lang="ar-KW" sz="4000" b="1" spc="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Calibri"/>
              </a:rPr>
              <a:t>0</a:t>
            </a:r>
            <a:endParaRPr kumimoji="0" lang="ar-KW" sz="4000" b="1" i="0" u="none" strike="noStrike" cap="none" spc="60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Sakkal Majalla" panose="02000000000000000000" pitchFamily="2" charset="-78"/>
              <a:cs typeface="Sakkal Majalla" panose="02000000000000000000" pitchFamily="2" charset="-78"/>
              <a:sym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16CBBE-23B1-7D2F-7EC8-A2B3A0A2098A}"/>
              </a:ext>
            </a:extLst>
          </p:cNvPr>
          <p:cNvSpPr txBox="1"/>
          <p:nvPr/>
        </p:nvSpPr>
        <p:spPr>
          <a:xfrm>
            <a:off x="6490250" y="4446082"/>
            <a:ext cx="52014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KW" sz="4800" b="1" i="0" u="none" strike="noStrike" cap="none" spc="60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Sakkal Majalla" panose="02000000000000000000" pitchFamily="2" charset="-78"/>
                <a:cs typeface="Sakkal Majalla" panose="02000000000000000000" pitchFamily="2" charset="-78"/>
                <a:sym typeface="Calibri"/>
              </a:rPr>
              <a:t>+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3860A6-8FB3-0EAC-8016-658015F52D77}"/>
              </a:ext>
            </a:extLst>
          </p:cNvPr>
          <p:cNvSpPr txBox="1"/>
          <p:nvPr/>
        </p:nvSpPr>
        <p:spPr>
          <a:xfrm>
            <a:off x="5206867" y="5045468"/>
            <a:ext cx="1344679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1" anchor="ctr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KW" sz="4000" b="1" spc="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Calibri"/>
              </a:rPr>
              <a:t>546</a:t>
            </a:r>
            <a:endParaRPr kumimoji="0" lang="ar-KW" sz="4000" b="1" i="0" u="none" strike="noStrike" cap="none" spc="60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Sakkal Majalla" panose="02000000000000000000" pitchFamily="2" charset="-78"/>
              <a:cs typeface="Sakkal Majalla" panose="02000000000000000000" pitchFamily="2" charset="-78"/>
              <a:sym typeface="Calibri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D3EF58A-9081-8CF4-62F8-39A0CB974234}"/>
              </a:ext>
            </a:extLst>
          </p:cNvPr>
          <p:cNvCxnSpPr/>
          <p:nvPr/>
        </p:nvCxnSpPr>
        <p:spPr>
          <a:xfrm>
            <a:off x="5219698" y="5114617"/>
            <a:ext cx="1530626" cy="0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C7F6E1F-22E5-C266-D7B2-1FD75DA6571C}"/>
              </a:ext>
            </a:extLst>
          </p:cNvPr>
          <p:cNvGrpSpPr/>
          <p:nvPr/>
        </p:nvGrpSpPr>
        <p:grpSpPr>
          <a:xfrm>
            <a:off x="5552660" y="2864766"/>
            <a:ext cx="549966" cy="471924"/>
            <a:chOff x="4945544" y="2777524"/>
            <a:chExt cx="549966" cy="69319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E04E53A-43C5-EE1B-E6FC-ABE686C63E7C}"/>
                </a:ext>
              </a:extLst>
            </p:cNvPr>
            <p:cNvSpPr/>
            <p:nvPr/>
          </p:nvSpPr>
          <p:spPr>
            <a:xfrm>
              <a:off x="5035825" y="2799879"/>
              <a:ext cx="369405" cy="649185"/>
            </a:xfrm>
            <a:prstGeom prst="ellipse">
              <a:avLst/>
            </a:prstGeom>
            <a:solidFill>
              <a:srgbClr val="FFFFFF"/>
            </a:solidFill>
            <a:ln w="28575" cap="flat">
              <a:solidFill>
                <a:srgbClr val="FF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ar-KW" sz="2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CB7B4BB-94D6-4F41-3DA3-DF935FC649F9}"/>
                </a:ext>
              </a:extLst>
            </p:cNvPr>
            <p:cNvSpPr txBox="1"/>
            <p:nvPr/>
          </p:nvSpPr>
          <p:spPr>
            <a:xfrm>
              <a:off x="4945544" y="2777524"/>
              <a:ext cx="549966" cy="6931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1" anchor="ctr">
              <a:spAutoFit/>
            </a:bodyPr>
            <a:lstStyle/>
            <a:p>
              <a:pPr marL="0" marR="0" indent="0" algn="ctr" defTabSz="914400" rtl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ar-KW" sz="24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46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933141-BFE2-4657-A84F-248D0021263D}"/>
              </a:ext>
            </a:extLst>
          </p:cNvPr>
          <p:cNvSpPr txBox="1"/>
          <p:nvPr/>
        </p:nvSpPr>
        <p:spPr>
          <a:xfrm>
            <a:off x="3631474" y="391885"/>
            <a:ext cx="6714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لعبة اشحن هاتفك</a:t>
            </a:r>
          </a:p>
        </p:txBody>
      </p:sp>
      <p:pic>
        <p:nvPicPr>
          <p:cNvPr id="1026" name="Picture 2" descr="Next Forward Right Button Arrow Go First Button Last Icon Stop Play / Button  / 72px / Icon Gallery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2C6ED68-E84E-40FF-A7DC-402F7A2B9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994" y="4020068"/>
            <a:ext cx="2229394" cy="222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ttery Sticker GIF | Gfycat">
            <a:extLst>
              <a:ext uri="{FF2B5EF4-FFF2-40B4-BE49-F238E27FC236}">
                <a16:creationId xmlns:a16="http://schemas.microsoft.com/office/drawing/2014/main" id="{C4964BDE-284D-47C7-9B8A-B022A80994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497" y="200025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49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2433"/>
    </mc:Choice>
    <mc:Fallback xmlns="">
      <p:transition spd="slow" advTm="1492433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0CDF0-F55D-C685-0B65-E6B666515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ar-KW" sz="5400" dirty="0"/>
              <a:t>التقييم المختصر</a:t>
            </a:r>
          </a:p>
        </p:txBody>
      </p:sp>
      <p:pic>
        <p:nvPicPr>
          <p:cNvPr id="4" name="Picture 3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18D1FC58-9F0D-4419-607D-ED6817E21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25" y="3220378"/>
            <a:ext cx="11844550" cy="1590161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0D2AD8-746D-C897-C637-CBC2F4615AEE}"/>
              </a:ext>
            </a:extLst>
          </p:cNvPr>
          <p:cNvSpPr txBox="1"/>
          <p:nvPr/>
        </p:nvSpPr>
        <p:spPr>
          <a:xfrm>
            <a:off x="7282070" y="2290827"/>
            <a:ext cx="3697356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1" anchor="ctr" anchorCtr="1">
            <a:spAutoFit/>
          </a:bodyPr>
          <a:lstStyle/>
          <a:p>
            <a:pPr algn="r" rtl="1"/>
            <a:r>
              <a:rPr lang="ar-KW" sz="3600" b="1" dirty="0">
                <a:solidFill>
                  <a:schemeClr val="accent1">
                    <a:lumMod val="50000"/>
                  </a:schemeClr>
                </a:solidFill>
              </a:rPr>
              <a:t>اختاري الإجابة الصحيحة: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1201460-EA8C-66E0-B0BB-DA9CDF6B8359}"/>
              </a:ext>
            </a:extLst>
          </p:cNvPr>
          <p:cNvSpPr/>
          <p:nvPr/>
        </p:nvSpPr>
        <p:spPr>
          <a:xfrm>
            <a:off x="5300869" y="4015458"/>
            <a:ext cx="490330" cy="49033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KW" dirty="0"/>
          </a:p>
        </p:txBody>
      </p:sp>
    </p:spTree>
    <p:extLst>
      <p:ext uri="{BB962C8B-B14F-4D97-AF65-F5344CB8AC3E}">
        <p14:creationId xmlns:p14="http://schemas.microsoft.com/office/powerpoint/2010/main" val="298290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6801E-0696-4047-35D0-5EF2851AD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2566954"/>
            <a:ext cx="6907696" cy="1724092"/>
          </a:xfrm>
        </p:spPr>
        <p:txBody>
          <a:bodyPr anchor="ctr"/>
          <a:lstStyle/>
          <a:p>
            <a:r>
              <a:rPr lang="ar-KW" dirty="0"/>
              <a:t>ماذا تعلمنا اليوم ؟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8C96E99-4BC2-64A5-EB99-FAE6C6A76A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98104" y="1216988"/>
            <a:ext cx="3217574" cy="388244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923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03B0F2-5E04-48E7-8A79-1D1434EE9126}"/>
              </a:ext>
            </a:extLst>
          </p:cNvPr>
          <p:cNvSpPr/>
          <p:nvPr/>
        </p:nvSpPr>
        <p:spPr>
          <a:xfrm>
            <a:off x="6086591" y="257703"/>
            <a:ext cx="4994276" cy="4024011"/>
          </a:xfrm>
          <a:prstGeom prst="rect">
            <a:avLst/>
          </a:prstGeom>
          <a:solidFill>
            <a:srgbClr val="00B0F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الهاتف">
            <a:extLst>
              <a:ext uri="{FF2B5EF4-FFF2-40B4-BE49-F238E27FC236}">
                <a16:creationId xmlns:a16="http://schemas.microsoft.com/office/drawing/2014/main" id="{6D984B85-585B-46D7-8734-53439C38DD2F}"/>
              </a:ext>
            </a:extLst>
          </p:cNvPr>
          <p:cNvGrpSpPr/>
          <p:nvPr/>
        </p:nvGrpSpPr>
        <p:grpSpPr>
          <a:xfrm>
            <a:off x="380469" y="862353"/>
            <a:ext cx="2600688" cy="5307936"/>
            <a:chOff x="2888479" y="721088"/>
            <a:chExt cx="2600688" cy="53079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2694C81-1CB6-42B3-BE9F-D7B73689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565079" cy="530793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46F0F6-1C73-472A-B50B-E48771ED3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600688" cy="5201376"/>
            </a:xfrm>
            <a:prstGeom prst="rect">
              <a:avLst/>
            </a:prstGeom>
          </p:spPr>
        </p:pic>
      </p:grpSp>
      <p:sp>
        <p:nvSpPr>
          <p:cNvPr id="2" name="بطارية">
            <a:extLst>
              <a:ext uri="{FF2B5EF4-FFF2-40B4-BE49-F238E27FC236}">
                <a16:creationId xmlns:a16="http://schemas.microsoft.com/office/drawing/2014/main" id="{8366FCAE-1449-41F0-9B77-3F9C61140F4D}"/>
              </a:ext>
            </a:extLst>
          </p:cNvPr>
          <p:cNvSpPr/>
          <p:nvPr/>
        </p:nvSpPr>
        <p:spPr>
          <a:xfrm>
            <a:off x="781595" y="1953623"/>
            <a:ext cx="1763486" cy="325830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1FAB4E-178E-4B2F-B699-F2FF86497BE7}"/>
              </a:ext>
            </a:extLst>
          </p:cNvPr>
          <p:cNvSpPr/>
          <p:nvPr/>
        </p:nvSpPr>
        <p:spPr>
          <a:xfrm>
            <a:off x="1402780" y="1663412"/>
            <a:ext cx="485503" cy="29021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اخضر 1">
            <a:extLst>
              <a:ext uri="{FF2B5EF4-FFF2-40B4-BE49-F238E27FC236}">
                <a16:creationId xmlns:a16="http://schemas.microsoft.com/office/drawing/2014/main" id="{BBCFD5AC-4FFF-4D79-B027-C25799D8BA32}"/>
              </a:ext>
            </a:extLst>
          </p:cNvPr>
          <p:cNvSpPr/>
          <p:nvPr/>
        </p:nvSpPr>
        <p:spPr>
          <a:xfrm>
            <a:off x="883895" y="459560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السؤال">
            <a:extLst>
              <a:ext uri="{FF2B5EF4-FFF2-40B4-BE49-F238E27FC236}">
                <a16:creationId xmlns:a16="http://schemas.microsoft.com/office/drawing/2014/main" id="{109EF1FC-DC19-434D-B37D-5434E11BD20C}"/>
              </a:ext>
            </a:extLst>
          </p:cNvPr>
          <p:cNvSpPr/>
          <p:nvPr/>
        </p:nvSpPr>
        <p:spPr>
          <a:xfrm>
            <a:off x="6309086" y="543039"/>
            <a:ext cx="4572001" cy="6386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5 × 6 =</a:t>
            </a:r>
            <a:endParaRPr kumimoji="0" lang="ar-A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ubai Medium" panose="020B0603030403030204" pitchFamily="34" charset="-78"/>
              <a:ea typeface="+mn-ea"/>
              <a:cs typeface="Dubai Medium" panose="020B0603030403030204" pitchFamily="34" charset="-78"/>
            </a:endParaRPr>
          </a:p>
        </p:txBody>
      </p:sp>
      <p:sp>
        <p:nvSpPr>
          <p:cNvPr id="21" name="خطأ 1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30DAD499-3963-4875-AA74-2181428793D4}"/>
              </a:ext>
            </a:extLst>
          </p:cNvPr>
          <p:cNvSpPr/>
          <p:nvPr/>
        </p:nvSpPr>
        <p:spPr>
          <a:xfrm>
            <a:off x="6582543" y="1628578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11</a:t>
            </a:r>
            <a:endParaRPr kumimoji="0" lang="ar-A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ubai Medium" panose="020B0603030403030204" pitchFamily="34" charset="-78"/>
              <a:ea typeface="+mn-ea"/>
              <a:cs typeface="Dubai Medium" panose="020B0603030403030204" pitchFamily="34" charset="-78"/>
            </a:endParaRPr>
          </a:p>
        </p:txBody>
      </p:sp>
      <p:sp>
        <p:nvSpPr>
          <p:cNvPr id="22" name="صحيح">
            <a:extLst>
              <a:ext uri="{FF2B5EF4-FFF2-40B4-BE49-F238E27FC236}">
                <a16:creationId xmlns:a16="http://schemas.microsoft.com/office/drawing/2014/main" id="{02793746-535C-4692-8400-81D8D345E46D}"/>
              </a:ext>
            </a:extLst>
          </p:cNvPr>
          <p:cNvSpPr/>
          <p:nvPr/>
        </p:nvSpPr>
        <p:spPr>
          <a:xfrm>
            <a:off x="6582543" y="2454676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30</a:t>
            </a:r>
            <a:endParaRPr kumimoji="0" lang="ar-A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ubai Medium" panose="020B0603030403030204" pitchFamily="34" charset="-78"/>
              <a:ea typeface="+mn-ea"/>
              <a:cs typeface="Dubai Medium" panose="020B0603030403030204" pitchFamily="34" charset="-78"/>
            </a:endParaRPr>
          </a:p>
        </p:txBody>
      </p:sp>
      <p:sp>
        <p:nvSpPr>
          <p:cNvPr id="24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582543" y="3257731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65</a:t>
            </a:r>
            <a:endParaRPr kumimoji="0" lang="ar-A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ubai Medium" panose="020B0603030403030204" pitchFamily="34" charset="-78"/>
              <a:ea typeface="+mn-ea"/>
              <a:cs typeface="Dubai Medium" panose="020B0603030403030204" pitchFamily="34" charset="-78"/>
            </a:endParaRPr>
          </a:p>
        </p:txBody>
      </p:sp>
      <p:sp>
        <p:nvSpPr>
          <p:cNvPr id="3" name="Arrow: Pentagon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BDF59D-443A-4881-860F-B2CC1B83C3C1}"/>
              </a:ext>
            </a:extLst>
          </p:cNvPr>
          <p:cNvSpPr/>
          <p:nvPr/>
        </p:nvSpPr>
        <p:spPr>
          <a:xfrm>
            <a:off x="9124358" y="5957738"/>
            <a:ext cx="1652500" cy="714446"/>
          </a:xfrm>
          <a:prstGeom prst="homePlate">
            <a:avLst/>
          </a:prstGeom>
          <a:solidFill>
            <a:srgbClr val="D08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271158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 Answer - SOUND EFFECT - Quiz Correct Answer SOUNDS Richtig Korrekt Right Correct SFX (1)_Tri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03B0F2-5E04-48E7-8A79-1D1434EE9126}"/>
              </a:ext>
            </a:extLst>
          </p:cNvPr>
          <p:cNvSpPr/>
          <p:nvPr/>
        </p:nvSpPr>
        <p:spPr>
          <a:xfrm>
            <a:off x="6086591" y="257703"/>
            <a:ext cx="4994276" cy="4024011"/>
          </a:xfrm>
          <a:prstGeom prst="rect">
            <a:avLst/>
          </a:prstGeom>
          <a:solidFill>
            <a:srgbClr val="00B0F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الهاتف">
            <a:extLst>
              <a:ext uri="{FF2B5EF4-FFF2-40B4-BE49-F238E27FC236}">
                <a16:creationId xmlns:a16="http://schemas.microsoft.com/office/drawing/2014/main" id="{6D984B85-585B-46D7-8734-53439C38DD2F}"/>
              </a:ext>
            </a:extLst>
          </p:cNvPr>
          <p:cNvGrpSpPr/>
          <p:nvPr/>
        </p:nvGrpSpPr>
        <p:grpSpPr>
          <a:xfrm>
            <a:off x="380469" y="862353"/>
            <a:ext cx="2600688" cy="5307936"/>
            <a:chOff x="2888479" y="721088"/>
            <a:chExt cx="2600688" cy="53079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2694C81-1CB6-42B3-BE9F-D7B73689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565079" cy="530793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46F0F6-1C73-472A-B50B-E48771ED3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600688" cy="5201376"/>
            </a:xfrm>
            <a:prstGeom prst="rect">
              <a:avLst/>
            </a:prstGeom>
          </p:spPr>
        </p:pic>
      </p:grpSp>
      <p:sp>
        <p:nvSpPr>
          <p:cNvPr id="2" name="بطارية">
            <a:extLst>
              <a:ext uri="{FF2B5EF4-FFF2-40B4-BE49-F238E27FC236}">
                <a16:creationId xmlns:a16="http://schemas.microsoft.com/office/drawing/2014/main" id="{8366FCAE-1449-41F0-9B77-3F9C61140F4D}"/>
              </a:ext>
            </a:extLst>
          </p:cNvPr>
          <p:cNvSpPr/>
          <p:nvPr/>
        </p:nvSpPr>
        <p:spPr>
          <a:xfrm>
            <a:off x="781595" y="1953623"/>
            <a:ext cx="1763486" cy="325830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1FAB4E-178E-4B2F-B699-F2FF86497BE7}"/>
              </a:ext>
            </a:extLst>
          </p:cNvPr>
          <p:cNvSpPr/>
          <p:nvPr/>
        </p:nvSpPr>
        <p:spPr>
          <a:xfrm>
            <a:off x="1402780" y="1663412"/>
            <a:ext cx="485503" cy="29021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اخضر 1">
            <a:extLst>
              <a:ext uri="{FF2B5EF4-FFF2-40B4-BE49-F238E27FC236}">
                <a16:creationId xmlns:a16="http://schemas.microsoft.com/office/drawing/2014/main" id="{BBCFD5AC-4FFF-4D79-B027-C25799D8BA32}"/>
              </a:ext>
            </a:extLst>
          </p:cNvPr>
          <p:cNvSpPr/>
          <p:nvPr/>
        </p:nvSpPr>
        <p:spPr>
          <a:xfrm>
            <a:off x="883895" y="459560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اخضر 2">
            <a:extLst>
              <a:ext uri="{FF2B5EF4-FFF2-40B4-BE49-F238E27FC236}">
                <a16:creationId xmlns:a16="http://schemas.microsoft.com/office/drawing/2014/main" id="{89E9722F-AF9A-41EE-B19D-30AFCFA98225}"/>
              </a:ext>
            </a:extLst>
          </p:cNvPr>
          <p:cNvSpPr/>
          <p:nvPr/>
        </p:nvSpPr>
        <p:spPr>
          <a:xfrm>
            <a:off x="888638" y="410158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السؤال">
            <a:extLst>
              <a:ext uri="{FF2B5EF4-FFF2-40B4-BE49-F238E27FC236}">
                <a16:creationId xmlns:a16="http://schemas.microsoft.com/office/drawing/2014/main" id="{109EF1FC-DC19-434D-B37D-5434E11BD20C}"/>
              </a:ext>
            </a:extLst>
          </p:cNvPr>
          <p:cNvSpPr/>
          <p:nvPr/>
        </p:nvSpPr>
        <p:spPr>
          <a:xfrm>
            <a:off x="6309086" y="543039"/>
            <a:ext cx="4572001" cy="6386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3 × 7 =</a:t>
            </a:r>
            <a:endParaRPr kumimoji="0" lang="ar-A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ubai Medium" panose="020B0603030403030204" pitchFamily="34" charset="-78"/>
              <a:ea typeface="+mn-ea"/>
              <a:cs typeface="Dubai Medium" panose="020B0603030403030204" pitchFamily="34" charset="-78"/>
            </a:endParaRPr>
          </a:p>
        </p:txBody>
      </p:sp>
      <p:sp>
        <p:nvSpPr>
          <p:cNvPr id="21" name="صحيح">
            <a:extLst>
              <a:ext uri="{FF2B5EF4-FFF2-40B4-BE49-F238E27FC236}">
                <a16:creationId xmlns:a16="http://schemas.microsoft.com/office/drawing/2014/main" id="{30DAD499-3963-4875-AA74-2181428793D4}"/>
              </a:ext>
            </a:extLst>
          </p:cNvPr>
          <p:cNvSpPr/>
          <p:nvPr/>
        </p:nvSpPr>
        <p:spPr>
          <a:xfrm>
            <a:off x="6582543" y="1628578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21</a:t>
            </a:r>
            <a:endParaRPr kumimoji="0" lang="ar-A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ubai Medium" panose="020B0603030403030204" pitchFamily="34" charset="-78"/>
              <a:ea typeface="+mn-ea"/>
              <a:cs typeface="Dubai Medium" panose="020B0603030403030204" pitchFamily="34" charset="-78"/>
            </a:endParaRPr>
          </a:p>
        </p:txBody>
      </p:sp>
      <p:sp>
        <p:nvSpPr>
          <p:cNvPr id="22" name="خطأ 1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02793746-535C-4692-8400-81D8D345E46D}"/>
              </a:ext>
            </a:extLst>
          </p:cNvPr>
          <p:cNvSpPr/>
          <p:nvPr/>
        </p:nvSpPr>
        <p:spPr>
          <a:xfrm>
            <a:off x="6582543" y="2454676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10</a:t>
            </a:r>
            <a:endParaRPr kumimoji="0" lang="ar-A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ubai Medium" panose="020B0603030403030204" pitchFamily="34" charset="-78"/>
              <a:ea typeface="+mn-ea"/>
              <a:cs typeface="Dubai Medium" panose="020B0603030403030204" pitchFamily="34" charset="-78"/>
            </a:endParaRPr>
          </a:p>
        </p:txBody>
      </p:sp>
      <p:sp>
        <p:nvSpPr>
          <p:cNvPr id="24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582543" y="3257731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73</a:t>
            </a:r>
            <a:endParaRPr kumimoji="0" lang="ar-A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ubai Medium" panose="020B0603030403030204" pitchFamily="34" charset="-78"/>
              <a:ea typeface="+mn-ea"/>
              <a:cs typeface="Dubai Medium" panose="020B0603030403030204" pitchFamily="34" charset="-78"/>
            </a:endParaRPr>
          </a:p>
        </p:txBody>
      </p:sp>
      <p:sp>
        <p:nvSpPr>
          <p:cNvPr id="16" name="Arrow: Pentagon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76B914E-F7F7-4948-928A-DEC3902E2C80}"/>
              </a:ext>
            </a:extLst>
          </p:cNvPr>
          <p:cNvSpPr/>
          <p:nvPr/>
        </p:nvSpPr>
        <p:spPr>
          <a:xfrm>
            <a:off x="9124358" y="5957738"/>
            <a:ext cx="1652500" cy="714446"/>
          </a:xfrm>
          <a:prstGeom prst="homePlate">
            <a:avLst/>
          </a:prstGeom>
          <a:solidFill>
            <a:srgbClr val="D08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76122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 Answer - SOUND EFFECT - Quiz Correct Answer SOUNDS Richtig Korrekt Right Correct SFX (1)_Tri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03B0F2-5E04-48E7-8A79-1D1434EE9126}"/>
              </a:ext>
            </a:extLst>
          </p:cNvPr>
          <p:cNvSpPr/>
          <p:nvPr/>
        </p:nvSpPr>
        <p:spPr>
          <a:xfrm>
            <a:off x="6086591" y="257703"/>
            <a:ext cx="4994276" cy="4024011"/>
          </a:xfrm>
          <a:prstGeom prst="rect">
            <a:avLst/>
          </a:prstGeom>
          <a:solidFill>
            <a:srgbClr val="00B0F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الهاتف">
            <a:extLst>
              <a:ext uri="{FF2B5EF4-FFF2-40B4-BE49-F238E27FC236}">
                <a16:creationId xmlns:a16="http://schemas.microsoft.com/office/drawing/2014/main" id="{6D984B85-585B-46D7-8734-53439C38DD2F}"/>
              </a:ext>
            </a:extLst>
          </p:cNvPr>
          <p:cNvGrpSpPr/>
          <p:nvPr/>
        </p:nvGrpSpPr>
        <p:grpSpPr>
          <a:xfrm>
            <a:off x="380469" y="862353"/>
            <a:ext cx="2600688" cy="5307936"/>
            <a:chOff x="2888479" y="721088"/>
            <a:chExt cx="2600688" cy="53079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2694C81-1CB6-42B3-BE9F-D7B73689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565079" cy="530793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46F0F6-1C73-472A-B50B-E48771ED3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600688" cy="5201376"/>
            </a:xfrm>
            <a:prstGeom prst="rect">
              <a:avLst/>
            </a:prstGeom>
          </p:spPr>
        </p:pic>
      </p:grpSp>
      <p:sp>
        <p:nvSpPr>
          <p:cNvPr id="2" name="بطارية">
            <a:extLst>
              <a:ext uri="{FF2B5EF4-FFF2-40B4-BE49-F238E27FC236}">
                <a16:creationId xmlns:a16="http://schemas.microsoft.com/office/drawing/2014/main" id="{8366FCAE-1449-41F0-9B77-3F9C61140F4D}"/>
              </a:ext>
            </a:extLst>
          </p:cNvPr>
          <p:cNvSpPr/>
          <p:nvPr/>
        </p:nvSpPr>
        <p:spPr>
          <a:xfrm>
            <a:off x="781595" y="1953623"/>
            <a:ext cx="1763486" cy="325830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1FAB4E-178E-4B2F-B699-F2FF86497BE7}"/>
              </a:ext>
            </a:extLst>
          </p:cNvPr>
          <p:cNvSpPr/>
          <p:nvPr/>
        </p:nvSpPr>
        <p:spPr>
          <a:xfrm>
            <a:off x="1402780" y="1663412"/>
            <a:ext cx="485503" cy="29021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اخضر 1">
            <a:extLst>
              <a:ext uri="{FF2B5EF4-FFF2-40B4-BE49-F238E27FC236}">
                <a16:creationId xmlns:a16="http://schemas.microsoft.com/office/drawing/2014/main" id="{BBCFD5AC-4FFF-4D79-B027-C25799D8BA32}"/>
              </a:ext>
            </a:extLst>
          </p:cNvPr>
          <p:cNvSpPr/>
          <p:nvPr/>
        </p:nvSpPr>
        <p:spPr>
          <a:xfrm>
            <a:off x="883895" y="459560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اخضر 2">
            <a:extLst>
              <a:ext uri="{FF2B5EF4-FFF2-40B4-BE49-F238E27FC236}">
                <a16:creationId xmlns:a16="http://schemas.microsoft.com/office/drawing/2014/main" id="{89E9722F-AF9A-41EE-B19D-30AFCFA98225}"/>
              </a:ext>
            </a:extLst>
          </p:cNvPr>
          <p:cNvSpPr/>
          <p:nvPr/>
        </p:nvSpPr>
        <p:spPr>
          <a:xfrm>
            <a:off x="888638" y="410158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اخضر 3">
            <a:extLst>
              <a:ext uri="{FF2B5EF4-FFF2-40B4-BE49-F238E27FC236}">
                <a16:creationId xmlns:a16="http://schemas.microsoft.com/office/drawing/2014/main" id="{2601BA91-4F38-4CDF-B4DC-D49B58A228BC}"/>
              </a:ext>
            </a:extLst>
          </p:cNvPr>
          <p:cNvSpPr/>
          <p:nvPr/>
        </p:nvSpPr>
        <p:spPr>
          <a:xfrm>
            <a:off x="888638" y="3593779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السؤال">
            <a:extLst>
              <a:ext uri="{FF2B5EF4-FFF2-40B4-BE49-F238E27FC236}">
                <a16:creationId xmlns:a16="http://schemas.microsoft.com/office/drawing/2014/main" id="{109EF1FC-DC19-434D-B37D-5434E11BD20C}"/>
              </a:ext>
            </a:extLst>
          </p:cNvPr>
          <p:cNvSpPr/>
          <p:nvPr/>
        </p:nvSpPr>
        <p:spPr>
          <a:xfrm>
            <a:off x="6309086" y="543039"/>
            <a:ext cx="4572001" cy="6386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4 × 4 =</a:t>
            </a:r>
            <a:endParaRPr kumimoji="0" lang="ar-A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ubai Medium" panose="020B0603030403030204" pitchFamily="34" charset="-78"/>
              <a:ea typeface="+mn-ea"/>
              <a:cs typeface="Dubai Medium" panose="020B0603030403030204" pitchFamily="34" charset="-78"/>
            </a:endParaRPr>
          </a:p>
        </p:txBody>
      </p:sp>
      <p:sp>
        <p:nvSpPr>
          <p:cNvPr id="21" name="خطأ 1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30DAD499-3963-4875-AA74-2181428793D4}"/>
              </a:ext>
            </a:extLst>
          </p:cNvPr>
          <p:cNvSpPr/>
          <p:nvPr/>
        </p:nvSpPr>
        <p:spPr>
          <a:xfrm>
            <a:off x="6582543" y="1628578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8</a:t>
            </a:r>
            <a:endParaRPr kumimoji="0" lang="ar-A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ubai Medium" panose="020B0603030403030204" pitchFamily="34" charset="-78"/>
              <a:ea typeface="+mn-ea"/>
              <a:cs typeface="Dubai Medium" panose="020B0603030403030204" pitchFamily="34" charset="-78"/>
            </a:endParaRPr>
          </a:p>
        </p:txBody>
      </p:sp>
      <p:sp>
        <p:nvSpPr>
          <p:cNvPr id="22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02793746-535C-4692-8400-81D8D345E46D}"/>
              </a:ext>
            </a:extLst>
          </p:cNvPr>
          <p:cNvSpPr/>
          <p:nvPr/>
        </p:nvSpPr>
        <p:spPr>
          <a:xfrm>
            <a:off x="6582543" y="2454676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44</a:t>
            </a:r>
            <a:endParaRPr kumimoji="0" lang="ar-A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ubai Medium" panose="020B0603030403030204" pitchFamily="34" charset="-78"/>
              <a:ea typeface="+mn-ea"/>
              <a:cs typeface="Dubai Medium" panose="020B0603030403030204" pitchFamily="34" charset="-78"/>
            </a:endParaRPr>
          </a:p>
        </p:txBody>
      </p:sp>
      <p:sp>
        <p:nvSpPr>
          <p:cNvPr id="24" name="صحيح"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582543" y="3257731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16</a:t>
            </a:r>
            <a:endParaRPr kumimoji="0" lang="ar-A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ubai Medium" panose="020B0603030403030204" pitchFamily="34" charset="-78"/>
              <a:ea typeface="+mn-ea"/>
              <a:cs typeface="Dubai Medium" panose="020B0603030403030204" pitchFamily="34" charset="-78"/>
            </a:endParaRPr>
          </a:p>
        </p:txBody>
      </p:sp>
      <p:sp>
        <p:nvSpPr>
          <p:cNvPr id="17" name="Arrow: Pentagon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74525C1-54AE-4529-BC60-5338BF4553E0}"/>
              </a:ext>
            </a:extLst>
          </p:cNvPr>
          <p:cNvSpPr/>
          <p:nvPr/>
        </p:nvSpPr>
        <p:spPr>
          <a:xfrm>
            <a:off x="9124358" y="5957738"/>
            <a:ext cx="1652500" cy="714446"/>
          </a:xfrm>
          <a:prstGeom prst="homePlate">
            <a:avLst/>
          </a:prstGeom>
          <a:solidFill>
            <a:srgbClr val="D08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208590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 Answer - SOUND EFFECT - Quiz Correct Answer SOUNDS Richtig Korrekt Right Correct SFX (1)_Tri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03B0F2-5E04-48E7-8A79-1D1434EE9126}"/>
              </a:ext>
            </a:extLst>
          </p:cNvPr>
          <p:cNvSpPr/>
          <p:nvPr/>
        </p:nvSpPr>
        <p:spPr>
          <a:xfrm>
            <a:off x="6086591" y="257703"/>
            <a:ext cx="4994276" cy="4024011"/>
          </a:xfrm>
          <a:prstGeom prst="rect">
            <a:avLst/>
          </a:prstGeom>
          <a:solidFill>
            <a:srgbClr val="00B0F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الهاتف">
            <a:extLst>
              <a:ext uri="{FF2B5EF4-FFF2-40B4-BE49-F238E27FC236}">
                <a16:creationId xmlns:a16="http://schemas.microsoft.com/office/drawing/2014/main" id="{6D984B85-585B-46D7-8734-53439C38DD2F}"/>
              </a:ext>
            </a:extLst>
          </p:cNvPr>
          <p:cNvGrpSpPr/>
          <p:nvPr/>
        </p:nvGrpSpPr>
        <p:grpSpPr>
          <a:xfrm>
            <a:off x="380469" y="862353"/>
            <a:ext cx="2600688" cy="5307936"/>
            <a:chOff x="2888479" y="721088"/>
            <a:chExt cx="2600688" cy="53079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2694C81-1CB6-42B3-BE9F-D7B73689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565079" cy="530793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46F0F6-1C73-472A-B50B-E48771ED3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600688" cy="5201376"/>
            </a:xfrm>
            <a:prstGeom prst="rect">
              <a:avLst/>
            </a:prstGeom>
          </p:spPr>
        </p:pic>
      </p:grpSp>
      <p:sp>
        <p:nvSpPr>
          <p:cNvPr id="2" name="بطارية">
            <a:extLst>
              <a:ext uri="{FF2B5EF4-FFF2-40B4-BE49-F238E27FC236}">
                <a16:creationId xmlns:a16="http://schemas.microsoft.com/office/drawing/2014/main" id="{8366FCAE-1449-41F0-9B77-3F9C61140F4D}"/>
              </a:ext>
            </a:extLst>
          </p:cNvPr>
          <p:cNvSpPr/>
          <p:nvPr/>
        </p:nvSpPr>
        <p:spPr>
          <a:xfrm>
            <a:off x="781595" y="1953623"/>
            <a:ext cx="1763486" cy="325830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1FAB4E-178E-4B2F-B699-F2FF86497BE7}"/>
              </a:ext>
            </a:extLst>
          </p:cNvPr>
          <p:cNvSpPr/>
          <p:nvPr/>
        </p:nvSpPr>
        <p:spPr>
          <a:xfrm>
            <a:off x="1402780" y="1663412"/>
            <a:ext cx="485503" cy="29021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اخضر 1">
            <a:extLst>
              <a:ext uri="{FF2B5EF4-FFF2-40B4-BE49-F238E27FC236}">
                <a16:creationId xmlns:a16="http://schemas.microsoft.com/office/drawing/2014/main" id="{BBCFD5AC-4FFF-4D79-B027-C25799D8BA32}"/>
              </a:ext>
            </a:extLst>
          </p:cNvPr>
          <p:cNvSpPr/>
          <p:nvPr/>
        </p:nvSpPr>
        <p:spPr>
          <a:xfrm>
            <a:off x="883895" y="459560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اخضر 2">
            <a:extLst>
              <a:ext uri="{FF2B5EF4-FFF2-40B4-BE49-F238E27FC236}">
                <a16:creationId xmlns:a16="http://schemas.microsoft.com/office/drawing/2014/main" id="{89E9722F-AF9A-41EE-B19D-30AFCFA98225}"/>
              </a:ext>
            </a:extLst>
          </p:cNvPr>
          <p:cNvSpPr/>
          <p:nvPr/>
        </p:nvSpPr>
        <p:spPr>
          <a:xfrm>
            <a:off x="888638" y="410158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اخضر 3">
            <a:extLst>
              <a:ext uri="{FF2B5EF4-FFF2-40B4-BE49-F238E27FC236}">
                <a16:creationId xmlns:a16="http://schemas.microsoft.com/office/drawing/2014/main" id="{2601BA91-4F38-4CDF-B4DC-D49B58A228BC}"/>
              </a:ext>
            </a:extLst>
          </p:cNvPr>
          <p:cNvSpPr/>
          <p:nvPr/>
        </p:nvSpPr>
        <p:spPr>
          <a:xfrm>
            <a:off x="888638" y="3593779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اخضر 4">
            <a:extLst>
              <a:ext uri="{FF2B5EF4-FFF2-40B4-BE49-F238E27FC236}">
                <a16:creationId xmlns:a16="http://schemas.microsoft.com/office/drawing/2014/main" id="{86DDC500-8C66-4846-99C8-9A308BB2D698}"/>
              </a:ext>
            </a:extLst>
          </p:cNvPr>
          <p:cNvSpPr/>
          <p:nvPr/>
        </p:nvSpPr>
        <p:spPr>
          <a:xfrm>
            <a:off x="888638" y="3099035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السؤال">
            <a:extLst>
              <a:ext uri="{FF2B5EF4-FFF2-40B4-BE49-F238E27FC236}">
                <a16:creationId xmlns:a16="http://schemas.microsoft.com/office/drawing/2014/main" id="{109EF1FC-DC19-434D-B37D-5434E11BD20C}"/>
              </a:ext>
            </a:extLst>
          </p:cNvPr>
          <p:cNvSpPr/>
          <p:nvPr/>
        </p:nvSpPr>
        <p:spPr>
          <a:xfrm>
            <a:off x="6309086" y="543039"/>
            <a:ext cx="4572001" cy="6386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2 × 8 =</a:t>
            </a:r>
            <a:endParaRPr kumimoji="0" lang="ar-A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ubai Medium" panose="020B0603030403030204" pitchFamily="34" charset="-78"/>
              <a:ea typeface="+mn-ea"/>
              <a:cs typeface="Dubai Medium" panose="020B0603030403030204" pitchFamily="34" charset="-78"/>
            </a:endParaRPr>
          </a:p>
        </p:txBody>
      </p:sp>
      <p:sp>
        <p:nvSpPr>
          <p:cNvPr id="21" name="صحيح">
            <a:extLst>
              <a:ext uri="{FF2B5EF4-FFF2-40B4-BE49-F238E27FC236}">
                <a16:creationId xmlns:a16="http://schemas.microsoft.com/office/drawing/2014/main" id="{30DAD499-3963-4875-AA74-2181428793D4}"/>
              </a:ext>
            </a:extLst>
          </p:cNvPr>
          <p:cNvSpPr/>
          <p:nvPr/>
        </p:nvSpPr>
        <p:spPr>
          <a:xfrm>
            <a:off x="6582543" y="1628578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16</a:t>
            </a:r>
            <a:endParaRPr kumimoji="0" lang="ar-A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ubai Medium" panose="020B0603030403030204" pitchFamily="34" charset="-78"/>
              <a:ea typeface="+mn-ea"/>
              <a:cs typeface="Dubai Medium" panose="020B0603030403030204" pitchFamily="34" charset="-78"/>
            </a:endParaRPr>
          </a:p>
        </p:txBody>
      </p:sp>
      <p:sp>
        <p:nvSpPr>
          <p:cNvPr id="22" name="خطأ 1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02793746-535C-4692-8400-81D8D345E46D}"/>
              </a:ext>
            </a:extLst>
          </p:cNvPr>
          <p:cNvSpPr/>
          <p:nvPr/>
        </p:nvSpPr>
        <p:spPr>
          <a:xfrm>
            <a:off x="6582543" y="2454676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10</a:t>
            </a:r>
            <a:endParaRPr kumimoji="0" lang="ar-A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ubai Medium" panose="020B0603030403030204" pitchFamily="34" charset="-78"/>
              <a:ea typeface="+mn-ea"/>
              <a:cs typeface="Dubai Medium" panose="020B0603030403030204" pitchFamily="34" charset="-78"/>
            </a:endParaRPr>
          </a:p>
        </p:txBody>
      </p:sp>
      <p:sp>
        <p:nvSpPr>
          <p:cNvPr id="24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582543" y="3258329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82</a:t>
            </a:r>
            <a:endParaRPr kumimoji="0" lang="ar-A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ubai Medium" panose="020B0603030403030204" pitchFamily="34" charset="-78"/>
              <a:ea typeface="+mn-ea"/>
              <a:cs typeface="Dubai Medium" panose="020B0603030403030204" pitchFamily="34" charset="-78"/>
            </a:endParaRPr>
          </a:p>
        </p:txBody>
      </p:sp>
      <p:sp>
        <p:nvSpPr>
          <p:cNvPr id="18" name="Arrow: Pentagon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F2C2A28-C4AE-4E8B-B71A-6092DF3C19C4}"/>
              </a:ext>
            </a:extLst>
          </p:cNvPr>
          <p:cNvSpPr/>
          <p:nvPr/>
        </p:nvSpPr>
        <p:spPr>
          <a:xfrm>
            <a:off x="9124358" y="5957738"/>
            <a:ext cx="1652500" cy="714446"/>
          </a:xfrm>
          <a:prstGeom prst="homePlate">
            <a:avLst/>
          </a:prstGeom>
          <a:solidFill>
            <a:srgbClr val="D08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189911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 Answer - SOUND EFFECT - Quiz Correct Answer SOUNDS Richtig Korrekt Right Correct SFX (1)_Tri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03B0F2-5E04-48E7-8A79-1D1434EE9126}"/>
              </a:ext>
            </a:extLst>
          </p:cNvPr>
          <p:cNvSpPr/>
          <p:nvPr/>
        </p:nvSpPr>
        <p:spPr>
          <a:xfrm>
            <a:off x="6086591" y="257703"/>
            <a:ext cx="4994276" cy="4024011"/>
          </a:xfrm>
          <a:prstGeom prst="rect">
            <a:avLst/>
          </a:prstGeom>
          <a:solidFill>
            <a:srgbClr val="00B0F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الهاتف">
            <a:extLst>
              <a:ext uri="{FF2B5EF4-FFF2-40B4-BE49-F238E27FC236}">
                <a16:creationId xmlns:a16="http://schemas.microsoft.com/office/drawing/2014/main" id="{6D984B85-585B-46D7-8734-53439C38DD2F}"/>
              </a:ext>
            </a:extLst>
          </p:cNvPr>
          <p:cNvGrpSpPr/>
          <p:nvPr/>
        </p:nvGrpSpPr>
        <p:grpSpPr>
          <a:xfrm>
            <a:off x="380469" y="862353"/>
            <a:ext cx="2600688" cy="5307936"/>
            <a:chOff x="2888479" y="721088"/>
            <a:chExt cx="2600688" cy="53079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2694C81-1CB6-42B3-BE9F-D7B73689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565079" cy="530793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46F0F6-1C73-472A-B50B-E48771ED3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600688" cy="5201376"/>
            </a:xfrm>
            <a:prstGeom prst="rect">
              <a:avLst/>
            </a:prstGeom>
          </p:spPr>
        </p:pic>
      </p:grpSp>
      <p:sp>
        <p:nvSpPr>
          <p:cNvPr id="2" name="بطارية">
            <a:extLst>
              <a:ext uri="{FF2B5EF4-FFF2-40B4-BE49-F238E27FC236}">
                <a16:creationId xmlns:a16="http://schemas.microsoft.com/office/drawing/2014/main" id="{8366FCAE-1449-41F0-9B77-3F9C61140F4D}"/>
              </a:ext>
            </a:extLst>
          </p:cNvPr>
          <p:cNvSpPr/>
          <p:nvPr/>
        </p:nvSpPr>
        <p:spPr>
          <a:xfrm>
            <a:off x="781595" y="1953623"/>
            <a:ext cx="1763486" cy="325830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1FAB4E-178E-4B2F-B699-F2FF86497BE7}"/>
              </a:ext>
            </a:extLst>
          </p:cNvPr>
          <p:cNvSpPr/>
          <p:nvPr/>
        </p:nvSpPr>
        <p:spPr>
          <a:xfrm>
            <a:off x="1402780" y="1663412"/>
            <a:ext cx="485503" cy="29021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اخضر 1">
            <a:extLst>
              <a:ext uri="{FF2B5EF4-FFF2-40B4-BE49-F238E27FC236}">
                <a16:creationId xmlns:a16="http://schemas.microsoft.com/office/drawing/2014/main" id="{BBCFD5AC-4FFF-4D79-B027-C25799D8BA32}"/>
              </a:ext>
            </a:extLst>
          </p:cNvPr>
          <p:cNvSpPr/>
          <p:nvPr/>
        </p:nvSpPr>
        <p:spPr>
          <a:xfrm>
            <a:off x="883895" y="459560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اخضر 2">
            <a:extLst>
              <a:ext uri="{FF2B5EF4-FFF2-40B4-BE49-F238E27FC236}">
                <a16:creationId xmlns:a16="http://schemas.microsoft.com/office/drawing/2014/main" id="{89E9722F-AF9A-41EE-B19D-30AFCFA98225}"/>
              </a:ext>
            </a:extLst>
          </p:cNvPr>
          <p:cNvSpPr/>
          <p:nvPr/>
        </p:nvSpPr>
        <p:spPr>
          <a:xfrm>
            <a:off x="888638" y="410158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اخضر 3">
            <a:extLst>
              <a:ext uri="{FF2B5EF4-FFF2-40B4-BE49-F238E27FC236}">
                <a16:creationId xmlns:a16="http://schemas.microsoft.com/office/drawing/2014/main" id="{2601BA91-4F38-4CDF-B4DC-D49B58A228BC}"/>
              </a:ext>
            </a:extLst>
          </p:cNvPr>
          <p:cNvSpPr/>
          <p:nvPr/>
        </p:nvSpPr>
        <p:spPr>
          <a:xfrm>
            <a:off x="888638" y="3593779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اخضر 4">
            <a:extLst>
              <a:ext uri="{FF2B5EF4-FFF2-40B4-BE49-F238E27FC236}">
                <a16:creationId xmlns:a16="http://schemas.microsoft.com/office/drawing/2014/main" id="{86DDC500-8C66-4846-99C8-9A308BB2D698}"/>
              </a:ext>
            </a:extLst>
          </p:cNvPr>
          <p:cNvSpPr/>
          <p:nvPr/>
        </p:nvSpPr>
        <p:spPr>
          <a:xfrm>
            <a:off x="888638" y="3099035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اخضر 5">
            <a:extLst>
              <a:ext uri="{FF2B5EF4-FFF2-40B4-BE49-F238E27FC236}">
                <a16:creationId xmlns:a16="http://schemas.microsoft.com/office/drawing/2014/main" id="{506D1AC1-EFB0-4760-A144-B73502E680F9}"/>
              </a:ext>
            </a:extLst>
          </p:cNvPr>
          <p:cNvSpPr/>
          <p:nvPr/>
        </p:nvSpPr>
        <p:spPr>
          <a:xfrm>
            <a:off x="883895" y="2609069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السؤال">
            <a:extLst>
              <a:ext uri="{FF2B5EF4-FFF2-40B4-BE49-F238E27FC236}">
                <a16:creationId xmlns:a16="http://schemas.microsoft.com/office/drawing/2014/main" id="{109EF1FC-DC19-434D-B37D-5434E11BD20C}"/>
              </a:ext>
            </a:extLst>
          </p:cNvPr>
          <p:cNvSpPr/>
          <p:nvPr/>
        </p:nvSpPr>
        <p:spPr>
          <a:xfrm>
            <a:off x="6309086" y="543039"/>
            <a:ext cx="4572001" cy="6386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7 × 1 =</a:t>
            </a:r>
            <a:endParaRPr kumimoji="0" lang="ar-A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ubai Medium" panose="020B0603030403030204" pitchFamily="34" charset="-78"/>
              <a:ea typeface="+mn-ea"/>
              <a:cs typeface="Dubai Medium" panose="020B0603030403030204" pitchFamily="34" charset="-78"/>
            </a:endParaRPr>
          </a:p>
        </p:txBody>
      </p:sp>
      <p:sp>
        <p:nvSpPr>
          <p:cNvPr id="21" name="خطأ 1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30DAD499-3963-4875-AA74-2181428793D4}"/>
              </a:ext>
            </a:extLst>
          </p:cNvPr>
          <p:cNvSpPr/>
          <p:nvPr/>
        </p:nvSpPr>
        <p:spPr>
          <a:xfrm>
            <a:off x="6582543" y="1628578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8</a:t>
            </a:r>
            <a:endParaRPr kumimoji="0" lang="ar-A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ubai Medium" panose="020B0603030403030204" pitchFamily="34" charset="-78"/>
              <a:ea typeface="+mn-ea"/>
              <a:cs typeface="Dubai Medium" panose="020B0603030403030204" pitchFamily="34" charset="-78"/>
            </a:endParaRPr>
          </a:p>
        </p:txBody>
      </p:sp>
      <p:sp>
        <p:nvSpPr>
          <p:cNvPr id="22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02793746-535C-4692-8400-81D8D345E46D}"/>
              </a:ext>
            </a:extLst>
          </p:cNvPr>
          <p:cNvSpPr/>
          <p:nvPr/>
        </p:nvSpPr>
        <p:spPr>
          <a:xfrm>
            <a:off x="6582543" y="2454676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17</a:t>
            </a:r>
            <a:endParaRPr kumimoji="0" lang="ar-A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ubai Medium" panose="020B0603030403030204" pitchFamily="34" charset="-78"/>
              <a:ea typeface="+mn-ea"/>
              <a:cs typeface="Dubai Medium" panose="020B0603030403030204" pitchFamily="34" charset="-78"/>
            </a:endParaRPr>
          </a:p>
        </p:txBody>
      </p:sp>
      <p:sp>
        <p:nvSpPr>
          <p:cNvPr id="24" name="صحيح"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582543" y="3258329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7</a:t>
            </a:r>
            <a:endParaRPr kumimoji="0" lang="ar-A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ubai Medium" panose="020B0603030403030204" pitchFamily="34" charset="-78"/>
              <a:ea typeface="+mn-ea"/>
              <a:cs typeface="Dubai Medium" panose="020B0603030403030204" pitchFamily="34" charset="-78"/>
            </a:endParaRPr>
          </a:p>
        </p:txBody>
      </p:sp>
      <p:sp>
        <p:nvSpPr>
          <p:cNvPr id="19" name="Arrow: Pentagon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7E6D6BD-D124-4C84-965E-F4A5641BF75F}"/>
              </a:ext>
            </a:extLst>
          </p:cNvPr>
          <p:cNvSpPr/>
          <p:nvPr/>
        </p:nvSpPr>
        <p:spPr>
          <a:xfrm>
            <a:off x="9124358" y="5957738"/>
            <a:ext cx="1652500" cy="714446"/>
          </a:xfrm>
          <a:prstGeom prst="homePlate">
            <a:avLst/>
          </a:prstGeom>
          <a:solidFill>
            <a:srgbClr val="D08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1340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 Answer - SOUND EFFECT - Quiz Correct Answer SOUNDS Richtig Korrekt Right Correct SFX (1)_Tri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903B0F2-5E04-48E7-8A79-1D1434EE9126}"/>
              </a:ext>
            </a:extLst>
          </p:cNvPr>
          <p:cNvSpPr/>
          <p:nvPr/>
        </p:nvSpPr>
        <p:spPr>
          <a:xfrm>
            <a:off x="6086591" y="257703"/>
            <a:ext cx="4994276" cy="4024011"/>
          </a:xfrm>
          <a:prstGeom prst="rect">
            <a:avLst/>
          </a:prstGeom>
          <a:solidFill>
            <a:srgbClr val="00B0F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الهاتف">
            <a:extLst>
              <a:ext uri="{FF2B5EF4-FFF2-40B4-BE49-F238E27FC236}">
                <a16:creationId xmlns:a16="http://schemas.microsoft.com/office/drawing/2014/main" id="{6D984B85-585B-46D7-8734-53439C38DD2F}"/>
              </a:ext>
            </a:extLst>
          </p:cNvPr>
          <p:cNvGrpSpPr/>
          <p:nvPr/>
        </p:nvGrpSpPr>
        <p:grpSpPr>
          <a:xfrm>
            <a:off x="380469" y="862353"/>
            <a:ext cx="2600688" cy="5307936"/>
            <a:chOff x="2888479" y="721088"/>
            <a:chExt cx="2600688" cy="53079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2694C81-1CB6-42B3-BE9F-D7B73689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565079" cy="530793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46F0F6-1C73-472A-B50B-E48771ED3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479" y="721088"/>
              <a:ext cx="2600688" cy="5201376"/>
            </a:xfrm>
            <a:prstGeom prst="rect">
              <a:avLst/>
            </a:prstGeom>
          </p:spPr>
        </p:pic>
      </p:grpSp>
      <p:sp>
        <p:nvSpPr>
          <p:cNvPr id="2" name="بطارية">
            <a:extLst>
              <a:ext uri="{FF2B5EF4-FFF2-40B4-BE49-F238E27FC236}">
                <a16:creationId xmlns:a16="http://schemas.microsoft.com/office/drawing/2014/main" id="{8366FCAE-1449-41F0-9B77-3F9C61140F4D}"/>
              </a:ext>
            </a:extLst>
          </p:cNvPr>
          <p:cNvSpPr/>
          <p:nvPr/>
        </p:nvSpPr>
        <p:spPr>
          <a:xfrm>
            <a:off x="781595" y="1953623"/>
            <a:ext cx="1763486" cy="325830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21FAB4E-178E-4B2F-B699-F2FF86497BE7}"/>
              </a:ext>
            </a:extLst>
          </p:cNvPr>
          <p:cNvSpPr/>
          <p:nvPr/>
        </p:nvSpPr>
        <p:spPr>
          <a:xfrm>
            <a:off x="1402780" y="1663412"/>
            <a:ext cx="485503" cy="29021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اخضر 1">
            <a:extLst>
              <a:ext uri="{FF2B5EF4-FFF2-40B4-BE49-F238E27FC236}">
                <a16:creationId xmlns:a16="http://schemas.microsoft.com/office/drawing/2014/main" id="{BBCFD5AC-4FFF-4D79-B027-C25799D8BA32}"/>
              </a:ext>
            </a:extLst>
          </p:cNvPr>
          <p:cNvSpPr/>
          <p:nvPr/>
        </p:nvSpPr>
        <p:spPr>
          <a:xfrm>
            <a:off x="883895" y="459560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اخضر 2">
            <a:extLst>
              <a:ext uri="{FF2B5EF4-FFF2-40B4-BE49-F238E27FC236}">
                <a16:creationId xmlns:a16="http://schemas.microsoft.com/office/drawing/2014/main" id="{89E9722F-AF9A-41EE-B19D-30AFCFA98225}"/>
              </a:ext>
            </a:extLst>
          </p:cNvPr>
          <p:cNvSpPr/>
          <p:nvPr/>
        </p:nvSpPr>
        <p:spPr>
          <a:xfrm>
            <a:off x="888638" y="4101586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اخضر 3">
            <a:extLst>
              <a:ext uri="{FF2B5EF4-FFF2-40B4-BE49-F238E27FC236}">
                <a16:creationId xmlns:a16="http://schemas.microsoft.com/office/drawing/2014/main" id="{2601BA91-4F38-4CDF-B4DC-D49B58A228BC}"/>
              </a:ext>
            </a:extLst>
          </p:cNvPr>
          <p:cNvSpPr/>
          <p:nvPr/>
        </p:nvSpPr>
        <p:spPr>
          <a:xfrm>
            <a:off x="888638" y="3593779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اخضر 4">
            <a:extLst>
              <a:ext uri="{FF2B5EF4-FFF2-40B4-BE49-F238E27FC236}">
                <a16:creationId xmlns:a16="http://schemas.microsoft.com/office/drawing/2014/main" id="{86DDC500-8C66-4846-99C8-9A308BB2D698}"/>
              </a:ext>
            </a:extLst>
          </p:cNvPr>
          <p:cNvSpPr/>
          <p:nvPr/>
        </p:nvSpPr>
        <p:spPr>
          <a:xfrm>
            <a:off x="888638" y="3099035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اخضر 5">
            <a:extLst>
              <a:ext uri="{FF2B5EF4-FFF2-40B4-BE49-F238E27FC236}">
                <a16:creationId xmlns:a16="http://schemas.microsoft.com/office/drawing/2014/main" id="{506D1AC1-EFB0-4760-A144-B73502E680F9}"/>
              </a:ext>
            </a:extLst>
          </p:cNvPr>
          <p:cNvSpPr/>
          <p:nvPr/>
        </p:nvSpPr>
        <p:spPr>
          <a:xfrm>
            <a:off x="883895" y="2609069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اخضر 6">
            <a:extLst>
              <a:ext uri="{FF2B5EF4-FFF2-40B4-BE49-F238E27FC236}">
                <a16:creationId xmlns:a16="http://schemas.microsoft.com/office/drawing/2014/main" id="{C3944472-94A0-4EC0-9455-02F40795357E}"/>
              </a:ext>
            </a:extLst>
          </p:cNvPr>
          <p:cNvSpPr/>
          <p:nvPr/>
        </p:nvSpPr>
        <p:spPr>
          <a:xfrm>
            <a:off x="870832" y="2113567"/>
            <a:ext cx="1578428" cy="457200"/>
          </a:xfrm>
          <a:prstGeom prst="round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السؤال">
            <a:extLst>
              <a:ext uri="{FF2B5EF4-FFF2-40B4-BE49-F238E27FC236}">
                <a16:creationId xmlns:a16="http://schemas.microsoft.com/office/drawing/2014/main" id="{109EF1FC-DC19-434D-B37D-5434E11BD20C}"/>
              </a:ext>
            </a:extLst>
          </p:cNvPr>
          <p:cNvSpPr/>
          <p:nvPr/>
        </p:nvSpPr>
        <p:spPr>
          <a:xfrm>
            <a:off x="6309086" y="543039"/>
            <a:ext cx="4572001" cy="6386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4 × 3 =</a:t>
            </a:r>
            <a:endParaRPr kumimoji="0" lang="ar-A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ubai Medium" panose="020B0603030403030204" pitchFamily="34" charset="-78"/>
              <a:ea typeface="+mn-ea"/>
              <a:cs typeface="Dubai Medium" panose="020B0603030403030204" pitchFamily="34" charset="-78"/>
            </a:endParaRPr>
          </a:p>
        </p:txBody>
      </p:sp>
      <p:sp>
        <p:nvSpPr>
          <p:cNvPr id="21" name="خطأ 1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30DAD499-3963-4875-AA74-2181428793D4}"/>
              </a:ext>
            </a:extLst>
          </p:cNvPr>
          <p:cNvSpPr/>
          <p:nvPr/>
        </p:nvSpPr>
        <p:spPr>
          <a:xfrm>
            <a:off x="6582543" y="1628578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7</a:t>
            </a:r>
            <a:endParaRPr kumimoji="0" lang="ar-A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ubai Medium" panose="020B0603030403030204" pitchFamily="34" charset="-78"/>
              <a:ea typeface="+mn-ea"/>
              <a:cs typeface="Dubai Medium" panose="020B0603030403030204" pitchFamily="34" charset="-78"/>
            </a:endParaRPr>
          </a:p>
        </p:txBody>
      </p:sp>
      <p:sp>
        <p:nvSpPr>
          <p:cNvPr id="22" name="صحيح">
            <a:extLst>
              <a:ext uri="{FF2B5EF4-FFF2-40B4-BE49-F238E27FC236}">
                <a16:creationId xmlns:a16="http://schemas.microsoft.com/office/drawing/2014/main" id="{02793746-535C-4692-8400-81D8D345E46D}"/>
              </a:ext>
            </a:extLst>
          </p:cNvPr>
          <p:cNvSpPr/>
          <p:nvPr/>
        </p:nvSpPr>
        <p:spPr>
          <a:xfrm>
            <a:off x="6582543" y="2454676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12</a:t>
            </a:r>
            <a:endParaRPr kumimoji="0" lang="ar-A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ubai Medium" panose="020B0603030403030204" pitchFamily="34" charset="-78"/>
              <a:ea typeface="+mn-ea"/>
              <a:cs typeface="Dubai Medium" panose="020B0603030403030204" pitchFamily="34" charset="-78"/>
            </a:endParaRPr>
          </a:p>
        </p:txBody>
      </p:sp>
      <p:sp>
        <p:nvSpPr>
          <p:cNvPr id="24" name="خطأ 2">
            <a:hlinkClick r:id="" action="ppaction://noaction">
              <a:snd r:embed="rId5" name="Fail sound effect (No copyright) - Download link in description (Royalty free).wav"/>
            </a:hlinkClick>
            <a:extLst>
              <a:ext uri="{FF2B5EF4-FFF2-40B4-BE49-F238E27FC236}">
                <a16:creationId xmlns:a16="http://schemas.microsoft.com/office/drawing/2014/main" id="{BB29A3EC-705E-4234-B4C0-0FF15A0992B5}"/>
              </a:ext>
            </a:extLst>
          </p:cNvPr>
          <p:cNvSpPr/>
          <p:nvPr/>
        </p:nvSpPr>
        <p:spPr>
          <a:xfrm>
            <a:off x="6582543" y="3258329"/>
            <a:ext cx="4025085" cy="515983"/>
          </a:xfrm>
          <a:prstGeom prst="rect">
            <a:avLst/>
          </a:prstGeom>
          <a:solidFill>
            <a:srgbClr val="FF66C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34</a:t>
            </a:r>
            <a:endParaRPr kumimoji="0" lang="ar-A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ubai Medium" panose="020B0603030403030204" pitchFamily="34" charset="-78"/>
              <a:ea typeface="+mn-ea"/>
              <a:cs typeface="Dubai Medium" panose="020B0603030403030204" pitchFamily="34" charset="-78"/>
            </a:endParaRPr>
          </a:p>
        </p:txBody>
      </p:sp>
      <p:sp>
        <p:nvSpPr>
          <p:cNvPr id="20" name="Arrow: Pentagon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307D605-EF30-4DCC-83A5-3C6896301BD0}"/>
              </a:ext>
            </a:extLst>
          </p:cNvPr>
          <p:cNvSpPr/>
          <p:nvPr/>
        </p:nvSpPr>
        <p:spPr>
          <a:xfrm>
            <a:off x="9124358" y="5957738"/>
            <a:ext cx="1652500" cy="714446"/>
          </a:xfrm>
          <a:prstGeom prst="homePlate">
            <a:avLst/>
          </a:prstGeom>
          <a:solidFill>
            <a:srgbClr val="D08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ubai Medium" panose="020B0603030403030204" pitchFamily="34" charset="-78"/>
                <a:ea typeface="+mn-ea"/>
                <a:cs typeface="Dubai Medium" panose="020B0603030403030204" pitchFamily="34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157650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ght Answer - SOUND EFFECT - Quiz Correct Answer SOUNDS Richtig Korrekt Right Correct SFX (1)_Tri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Bubbles design templat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alpha val="80000"/>
              </a:schemeClr>
            </a:gs>
            <a:gs pos="0">
              <a:schemeClr val="phClr">
                <a:lumMod val="40000"/>
                <a:lumOff val="60000"/>
                <a:alpha val="8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lumMod val="20000"/>
                <a:lumOff val="80000"/>
                <a:alpha val="59000"/>
              </a:schemeClr>
            </a:gs>
            <a:gs pos="40000">
              <a:schemeClr val="phClr">
                <a:lumMod val="20000"/>
                <a:lumOff val="80000"/>
                <a:alpha val="66000"/>
              </a:schemeClr>
            </a:gs>
            <a:gs pos="100000">
              <a:schemeClr val="phClr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bbles design slides.potx" id="{791C1007-8C16-4095-A382-97B1C9AA36B9}" vid="{20473F13-1D64-4A4A-9CE1-7C3468AE82BE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74B35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74B35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Bubbles design slides</Template>
  <TotalTime>551</TotalTime>
  <Words>190</Words>
  <Application>Microsoft Office PowerPoint</Application>
  <PresentationFormat>شاشة عريضة</PresentationFormat>
  <Paragraphs>103</Paragraphs>
  <Slides>31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4</vt:i4>
      </vt:variant>
      <vt:variant>
        <vt:lpstr>عناوين الشرائح</vt:lpstr>
      </vt:variant>
      <vt:variant>
        <vt:i4>31</vt:i4>
      </vt:variant>
    </vt:vector>
  </HeadingPairs>
  <TitlesOfParts>
    <vt:vector size="46" baseType="lpstr">
      <vt:lpstr>Meiryo</vt:lpstr>
      <vt:lpstr>Abdo Free</vt:lpstr>
      <vt:lpstr>Arial</vt:lpstr>
      <vt:lpstr>Calibri</vt:lpstr>
      <vt:lpstr>Calibri Light</vt:lpstr>
      <vt:lpstr>Century Gothic</vt:lpstr>
      <vt:lpstr>Courier New</vt:lpstr>
      <vt:lpstr>Dubai Medium</vt:lpstr>
      <vt:lpstr>Gill Sans MT</vt:lpstr>
      <vt:lpstr>HSIshraq-Light</vt:lpstr>
      <vt:lpstr>Sakkal Majalla</vt:lpstr>
      <vt:lpstr>Bubbles design template</vt:lpstr>
      <vt:lpstr>Office テーマ</vt:lpstr>
      <vt:lpstr>White</vt:lpstr>
      <vt:lpstr>Office Theme</vt:lpstr>
      <vt:lpstr>(2-1): ضرب عدد كلي أو عدد عشر ي في عدد عشري  إعداد المعلمة: أ. نوره راشد</vt:lpstr>
      <vt:lpstr>التمهيد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الدرس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فاصل تعليمي</vt:lpstr>
      <vt:lpstr>عرض تقديمي في PowerPoint</vt:lpstr>
      <vt:lpstr>عرض تقديمي في PowerPoint</vt:lpstr>
      <vt:lpstr>مسار الطائرة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التقييم المختصر</vt:lpstr>
      <vt:lpstr>ماذا تعلمنا اليوم 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(2-1): ضرب عدد كلي أو عدد عشري في عدد عشري</dc:title>
  <dc:creator>nrmsa 97</dc:creator>
  <cp:lastModifiedBy>Lenovo</cp:lastModifiedBy>
  <cp:revision>20</cp:revision>
  <cp:lastPrinted>2022-10-17T04:20:08Z</cp:lastPrinted>
  <dcterms:created xsi:type="dcterms:W3CDTF">2022-10-16T15:05:29Z</dcterms:created>
  <dcterms:modified xsi:type="dcterms:W3CDTF">2023-05-30T17:31:42Z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74069200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