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2" r:id="rId5"/>
    <p:sldMasterId id="2147483694" r:id="rId6"/>
    <p:sldMasterId id="2147483714" r:id="rId7"/>
    <p:sldMasterId id="2147483662" r:id="rId8"/>
    <p:sldMasterId id="2147483737" r:id="rId9"/>
  </p:sldMasterIdLst>
  <p:notesMasterIdLst>
    <p:notesMasterId r:id="rId36"/>
  </p:notesMasterIdLst>
  <p:handoutMasterIdLst>
    <p:handoutMasterId r:id="rId37"/>
  </p:handoutMasterIdLst>
  <p:sldIdLst>
    <p:sldId id="1331" r:id="rId10"/>
    <p:sldId id="1319" r:id="rId11"/>
    <p:sldId id="1330" r:id="rId12"/>
    <p:sldId id="260" r:id="rId13"/>
    <p:sldId id="259" r:id="rId14"/>
    <p:sldId id="1329" r:id="rId15"/>
    <p:sldId id="257" r:id="rId16"/>
    <p:sldId id="1320" r:id="rId17"/>
    <p:sldId id="1217" r:id="rId18"/>
    <p:sldId id="283" r:id="rId19"/>
    <p:sldId id="1257" r:id="rId20"/>
    <p:sldId id="1323" r:id="rId21"/>
    <p:sldId id="1324" r:id="rId22"/>
    <p:sldId id="1325" r:id="rId23"/>
    <p:sldId id="1326" r:id="rId24"/>
    <p:sldId id="1255" r:id="rId25"/>
    <p:sldId id="1332" r:id="rId26"/>
    <p:sldId id="1321" r:id="rId27"/>
    <p:sldId id="256" r:id="rId28"/>
    <p:sldId id="266" r:id="rId29"/>
    <p:sldId id="264" r:id="rId30"/>
    <p:sldId id="262" r:id="rId31"/>
    <p:sldId id="269" r:id="rId32"/>
    <p:sldId id="270" r:id="rId33"/>
    <p:sldId id="1328" r:id="rId34"/>
    <p:sldId id="1327" r:id="rId35"/>
  </p:sldIdLst>
  <p:sldSz cx="12192000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DC7C"/>
    <a:srgbClr val="344E6D"/>
    <a:srgbClr val="FD4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879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99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357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5B0E32-B5E8-ABB8-8111-85B8EC8C30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BEA51B-84EE-4022-ED15-8909CC5A91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D2A91314-61E5-4127-8B6D-13C983E58D8B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72E51-A58D-6BAE-BC6A-6A72A8B119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4C89E0-2DC1-17B3-023A-4CF4DC2738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FD699229-3980-4402-938E-FE0E090C2D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788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71B814B8-89E7-7342-9335-248FD4EADF1C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4FE33DE1-6F2E-B445-8653-2E5FC0D998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26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33CE4-ACDD-467C-881F-09619BE5EC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955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9f3c9a974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9f3c9a9745_0_63:notes"/>
          <p:cNvSpPr txBox="1">
            <a:spLocks noGrp="1"/>
          </p:cNvSpPr>
          <p:nvPr>
            <p:ph type="body" idx="1"/>
          </p:nvPr>
        </p:nvSpPr>
        <p:spPr>
          <a:xfrm>
            <a:off x="688817" y="4760397"/>
            <a:ext cx="5510530" cy="4509850"/>
          </a:xfrm>
          <a:prstGeom prst="rect">
            <a:avLst/>
          </a:prstGeom>
        </p:spPr>
        <p:txBody>
          <a:bodyPr spcFirstLastPara="1" wrap="square" lIns="96609" tIns="96609" rIns="96609" bIns="96609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xl_extra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xl_extra_10:notes"/>
          <p:cNvSpPr txBox="1">
            <a:spLocks noGrp="1"/>
          </p:cNvSpPr>
          <p:nvPr>
            <p:ph type="body" idx="1"/>
          </p:nvPr>
        </p:nvSpPr>
        <p:spPr>
          <a:xfrm>
            <a:off x="688817" y="4760397"/>
            <a:ext cx="5510530" cy="4509850"/>
          </a:xfrm>
          <a:prstGeom prst="rect">
            <a:avLst/>
          </a:prstGeom>
        </p:spPr>
        <p:txBody>
          <a:bodyPr spcFirstLastPara="1" wrap="square" lIns="96609" tIns="96609" rIns="96609" bIns="96609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098C23CB-4BF7-816E-A510-D87719695ABA}"/>
              </a:ext>
            </a:extLst>
          </p:cNvPr>
          <p:cNvSpPr/>
          <p:nvPr userDrawn="1"/>
        </p:nvSpPr>
        <p:spPr>
          <a:xfrm rot="10800000">
            <a:off x="1476050" y="1379096"/>
            <a:ext cx="9239900" cy="5478904"/>
          </a:xfrm>
          <a:custGeom>
            <a:avLst/>
            <a:gdLst>
              <a:gd name="connsiteX0" fmla="*/ 5632 w 9239900"/>
              <a:gd name="connsiteY0" fmla="*/ 0 h 4886591"/>
              <a:gd name="connsiteX1" fmla="*/ 9234268 w 9239900"/>
              <a:gd name="connsiteY1" fmla="*/ 0 h 4886591"/>
              <a:gd name="connsiteX2" fmla="*/ 9239900 w 9239900"/>
              <a:gd name="connsiteY2" fmla="*/ 224751 h 4886591"/>
              <a:gd name="connsiteX3" fmla="*/ 4619950 w 9239900"/>
              <a:gd name="connsiteY3" fmla="*/ 4886591 h 4886591"/>
              <a:gd name="connsiteX4" fmla="*/ 0 w 9239900"/>
              <a:gd name="connsiteY4" fmla="*/ 224751 h 488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9900" h="4886591">
                <a:moveTo>
                  <a:pt x="5632" y="0"/>
                </a:moveTo>
                <a:lnTo>
                  <a:pt x="9234268" y="0"/>
                </a:lnTo>
                <a:lnTo>
                  <a:pt x="9239900" y="224751"/>
                </a:lnTo>
                <a:cubicBezTo>
                  <a:pt x="9239900" y="2799414"/>
                  <a:pt x="7171478" y="4886591"/>
                  <a:pt x="4619950" y="4886591"/>
                </a:cubicBezTo>
                <a:cubicBezTo>
                  <a:pt x="2068422" y="4886591"/>
                  <a:pt x="0" y="2799414"/>
                  <a:pt x="0" y="224751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01AFF5E-2AE2-F6EE-AA93-402BFD084F3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76700" y="1"/>
            <a:ext cx="9239250" cy="5478904"/>
          </a:xfrm>
          <a:custGeom>
            <a:avLst/>
            <a:gdLst>
              <a:gd name="connsiteX0" fmla="*/ 5307 w 9239250"/>
              <a:gd name="connsiteY0" fmla="*/ 0 h 4886324"/>
              <a:gd name="connsiteX1" fmla="*/ 9233943 w 9239250"/>
              <a:gd name="connsiteY1" fmla="*/ 0 h 4886324"/>
              <a:gd name="connsiteX2" fmla="*/ 9239250 w 9239250"/>
              <a:gd name="connsiteY2" fmla="*/ 211784 h 4886324"/>
              <a:gd name="connsiteX3" fmla="*/ 9239250 w 9239250"/>
              <a:gd name="connsiteY3" fmla="*/ 231244 h 4886324"/>
              <a:gd name="connsiteX4" fmla="*/ 9215723 w 9239250"/>
              <a:gd name="connsiteY4" fmla="*/ 701397 h 4886324"/>
              <a:gd name="connsiteX5" fmla="*/ 4857367 w 9239250"/>
              <a:gd name="connsiteY5" fmla="*/ 4880525 h 4886324"/>
              <a:gd name="connsiteX6" fmla="*/ 4630090 w 9239250"/>
              <a:gd name="connsiteY6" fmla="*/ 4886324 h 4886324"/>
              <a:gd name="connsiteX7" fmla="*/ 4609160 w 9239250"/>
              <a:gd name="connsiteY7" fmla="*/ 4886324 h 4886324"/>
              <a:gd name="connsiteX8" fmla="*/ 4381883 w 9239250"/>
              <a:gd name="connsiteY8" fmla="*/ 4880525 h 4886324"/>
              <a:gd name="connsiteX9" fmla="*/ 23528 w 9239250"/>
              <a:gd name="connsiteY9" fmla="*/ 701397 h 4886324"/>
              <a:gd name="connsiteX10" fmla="*/ 0 w 9239250"/>
              <a:gd name="connsiteY10" fmla="*/ 231247 h 4886324"/>
              <a:gd name="connsiteX11" fmla="*/ 0 w 9239250"/>
              <a:gd name="connsiteY11" fmla="*/ 211779 h 488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39250" h="4886324">
                <a:moveTo>
                  <a:pt x="5307" y="0"/>
                </a:moveTo>
                <a:lnTo>
                  <a:pt x="9233943" y="0"/>
                </a:lnTo>
                <a:lnTo>
                  <a:pt x="9239250" y="211784"/>
                </a:lnTo>
                <a:lnTo>
                  <a:pt x="9239250" y="231244"/>
                </a:lnTo>
                <a:lnTo>
                  <a:pt x="9215723" y="701397"/>
                </a:lnTo>
                <a:cubicBezTo>
                  <a:pt x="8987021" y="2973800"/>
                  <a:pt x="7140923" y="4763722"/>
                  <a:pt x="4857367" y="4880525"/>
                </a:cubicBezTo>
                <a:lnTo>
                  <a:pt x="4630090" y="4886324"/>
                </a:lnTo>
                <a:lnTo>
                  <a:pt x="4609160" y="4886324"/>
                </a:lnTo>
                <a:lnTo>
                  <a:pt x="4381883" y="4880525"/>
                </a:lnTo>
                <a:cubicBezTo>
                  <a:pt x="2098327" y="4763722"/>
                  <a:pt x="252229" y="2973800"/>
                  <a:pt x="23528" y="701397"/>
                </a:cubicBezTo>
                <a:lnTo>
                  <a:pt x="0" y="231247"/>
                </a:lnTo>
                <a:lnTo>
                  <a:pt x="0" y="21177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69199-FFB3-A890-D12F-AEEC5AB54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664" y="4498848"/>
            <a:ext cx="8421624" cy="2093976"/>
          </a:xfrm>
        </p:spPr>
        <p:txBody>
          <a:bodyPr>
            <a:noAutofit/>
          </a:bodyPr>
          <a:lstStyle>
            <a:lvl1pPr algn="ctr">
              <a:defRPr sz="7200" b="1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47E49B-6CDA-9B76-1FAC-07D71D057F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6200000">
            <a:off x="-1545336" y="2660904"/>
            <a:ext cx="4645152" cy="15361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cap="all" spc="30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BC1BC2F-2A80-32D5-E778-25FCC3D3B5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6200000" flipH="1" flipV="1">
            <a:off x="9101328" y="2660904"/>
            <a:ext cx="4645152" cy="15361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cap="all" spc="30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434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1A56009-3BE5-7F08-725F-41975A2103F1}"/>
              </a:ext>
            </a:extLst>
          </p:cNvPr>
          <p:cNvSpPr/>
          <p:nvPr userDrawn="1"/>
        </p:nvSpPr>
        <p:spPr>
          <a:xfrm rot="5400000">
            <a:off x="3352798" y="-2666995"/>
            <a:ext cx="5486397" cy="12191997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">
            <a:extLst>
              <a:ext uri="{FF2B5EF4-FFF2-40B4-BE49-F238E27FC236}">
                <a16:creationId xmlns:a16="http://schemas.microsoft.com/office/drawing/2014/main" id="{CA87F4D9-254F-4233-2472-F92D93799EAD}"/>
              </a:ext>
            </a:extLst>
          </p:cNvPr>
          <p:cNvSpPr/>
          <p:nvPr userDrawn="1"/>
        </p:nvSpPr>
        <p:spPr>
          <a:xfrm rot="16200000">
            <a:off x="-1979943" y="2261202"/>
            <a:ext cx="6288750" cy="2328873"/>
          </a:xfrm>
          <a:custGeom>
            <a:avLst/>
            <a:gdLst>
              <a:gd name="connsiteX0" fmla="*/ 0 w 6288750"/>
              <a:gd name="connsiteY0" fmla="*/ 0 h 2328873"/>
              <a:gd name="connsiteX1" fmla="*/ 6288750 w 6288750"/>
              <a:gd name="connsiteY1" fmla="*/ 0 h 2328873"/>
              <a:gd name="connsiteX2" fmla="*/ 6162469 w 6288750"/>
              <a:gd name="connsiteY2" fmla="*/ 296585 h 2328873"/>
              <a:gd name="connsiteX3" fmla="*/ 3144375 w 6288750"/>
              <a:gd name="connsiteY3" fmla="*/ 2328873 h 2328873"/>
              <a:gd name="connsiteX4" fmla="*/ 126282 w 6288750"/>
              <a:gd name="connsiteY4" fmla="*/ 296585 h 232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8750" h="2328873">
                <a:moveTo>
                  <a:pt x="0" y="0"/>
                </a:moveTo>
                <a:lnTo>
                  <a:pt x="6288750" y="0"/>
                </a:lnTo>
                <a:lnTo>
                  <a:pt x="6162469" y="296585"/>
                </a:lnTo>
                <a:cubicBezTo>
                  <a:pt x="5581235" y="1507107"/>
                  <a:pt x="4447628" y="2328873"/>
                  <a:pt x="3144375" y="2328873"/>
                </a:cubicBezTo>
                <a:cubicBezTo>
                  <a:pt x="1841122" y="2328873"/>
                  <a:pt x="707515" y="1507107"/>
                  <a:pt x="126282" y="296585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E18FF0-077E-6668-7400-46DBF42B8660}"/>
              </a:ext>
            </a:extLst>
          </p:cNvPr>
          <p:cNvSpPr/>
          <p:nvPr userDrawn="1"/>
        </p:nvSpPr>
        <p:spPr>
          <a:xfrm rot="5400000">
            <a:off x="2705099" y="-2705097"/>
            <a:ext cx="685801" cy="609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7A6E5D-CFB0-24C1-2294-0E2E9CFC9263}"/>
              </a:ext>
            </a:extLst>
          </p:cNvPr>
          <p:cNvSpPr/>
          <p:nvPr userDrawn="1"/>
        </p:nvSpPr>
        <p:spPr>
          <a:xfrm rot="5400000">
            <a:off x="8801096" y="3467101"/>
            <a:ext cx="685801" cy="609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B57A7C-B7A1-E1DD-485D-9DC22F942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2450592"/>
            <a:ext cx="4965192" cy="1965960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sz="72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A963E94-81AE-19CC-DF83-6111A2B4F3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00" y="2587752"/>
            <a:ext cx="4636008" cy="169164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2400" spc="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14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5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08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1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19A70-BFDE-4B9A-92E5-A273A17E2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719443-3C1B-405A-BCE0-8A7A2199E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EBCD8-C669-46A4-817E-741DECE21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FC7E-8F8F-4477-BF34-97E4793F240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FAFD5-700B-484E-A325-21767E2FC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EC7BD-AC95-4AE5-8429-D4B5BF238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198C-6F0D-49B6-8FD9-AC9FB447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30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A266F-91BA-48DE-933D-145BE479F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0A3EC-0224-4AC5-AB86-66EA862F7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8CD1B-6E97-441C-B07B-2111DEBD9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FC7E-8F8F-4477-BF34-97E4793F240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835FE-3BB0-46F1-AE33-331E33D6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E56A0-F947-4D36-AEB4-E89846772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198C-6F0D-49B6-8FD9-AC9FB447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36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E9066-4C03-4DFC-A199-0DF8DCEB4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5D80F-B926-42C1-A719-846EDA874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3CA2F-33A7-4157-BFD2-73375FEE8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FC7E-8F8F-4477-BF34-97E4793F240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E575-486B-4EF3-AE2F-8A8119B27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FDA43-86FA-48C8-80F8-734FC7408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198C-6F0D-49B6-8FD9-AC9FB447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99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D07AE-3135-434F-A33B-968AD0A84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C3342-C85C-4102-B8A2-7048470D2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C3A6DD-2A4D-4C45-B28C-47BB85140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B539B-E0E5-4536-B91D-A56728801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FC7E-8F8F-4477-BF34-97E4793F240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B7F5-A632-4ACF-9B6E-EEBFD79C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0D135-D494-455B-8699-352B328F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198C-6F0D-49B6-8FD9-AC9FB447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7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C6687-6217-49D2-9007-AA694F3CA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BA9FC-17F5-4419-80AA-A55F503FC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8D9A8-3741-44A7-A462-AAC79FCAA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5D2847-BDD0-40EF-BBFC-F6123447FA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D256B2-7027-4288-9154-F7FC353B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045656-1464-426D-8ADE-81DACC3D8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FC7E-8F8F-4477-BF34-97E4793F240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B791BF-B4D2-4C65-B390-7D4D1DF93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FC16B2-CAD1-48B6-8B71-65C013AD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198C-6F0D-49B6-8FD9-AC9FB447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98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044E-D7C3-4A2D-A8F7-6DDF24191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F946BF-E742-478B-A65D-985D2C799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FC7E-8F8F-4477-BF34-97E4793F240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D3F565-404B-4F74-B295-98E5906AC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FBD12-FBD8-4D1C-838B-322C8E765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198C-6F0D-49B6-8FD9-AC9FB447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20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E89D61-DB67-1495-CBF7-35A7248D7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" y="868680"/>
            <a:ext cx="5266944" cy="1618488"/>
          </a:xfrm>
        </p:spPr>
        <p:txBody>
          <a:bodyPr>
            <a:noAutofit/>
          </a:bodyPr>
          <a:lstStyle>
            <a:lvl1pPr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0F2D0A-BAAF-2549-FFA2-FEB8BAE1FB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2456" y="2980944"/>
            <a:ext cx="3383280" cy="275234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8CD9A70-8549-CC59-2676-F55CA05BD8B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82717" y="0"/>
            <a:ext cx="5475288" cy="6858000"/>
          </a:xfrm>
          <a:custGeom>
            <a:avLst/>
            <a:gdLst>
              <a:gd name="connsiteX0" fmla="*/ 1725546 w 5475288"/>
              <a:gd name="connsiteY0" fmla="*/ 0 h 6858000"/>
              <a:gd name="connsiteX1" fmla="*/ 5475288 w 5475288"/>
              <a:gd name="connsiteY1" fmla="*/ 0 h 6858000"/>
              <a:gd name="connsiteX2" fmla="*/ 5475288 w 5475288"/>
              <a:gd name="connsiteY2" fmla="*/ 6858000 h 6858000"/>
              <a:gd name="connsiteX3" fmla="*/ 1725545 w 5475288"/>
              <a:gd name="connsiteY3" fmla="*/ 6858000 h 6858000"/>
              <a:gd name="connsiteX4" fmla="*/ 1441507 w 5475288"/>
              <a:gd name="connsiteY4" fmla="*/ 6616491 h 6858000"/>
              <a:gd name="connsiteX5" fmla="*/ 4994 w 5475288"/>
              <a:gd name="connsiteY5" fmla="*/ 3666742 h 6858000"/>
              <a:gd name="connsiteX6" fmla="*/ 0 w 5475288"/>
              <a:gd name="connsiteY6" fmla="*/ 3492199 h 6858000"/>
              <a:gd name="connsiteX7" fmla="*/ 0 w 5475288"/>
              <a:gd name="connsiteY7" fmla="*/ 3365801 h 6858000"/>
              <a:gd name="connsiteX8" fmla="*/ 4994 w 5475288"/>
              <a:gd name="connsiteY8" fmla="*/ 3191258 h 6858000"/>
              <a:gd name="connsiteX9" fmla="*/ 1441507 w 5475288"/>
              <a:gd name="connsiteY9" fmla="*/ 24151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75288" h="6858000">
                <a:moveTo>
                  <a:pt x="1725546" y="0"/>
                </a:moveTo>
                <a:lnTo>
                  <a:pt x="5475288" y="0"/>
                </a:lnTo>
                <a:lnTo>
                  <a:pt x="5475288" y="6858000"/>
                </a:lnTo>
                <a:lnTo>
                  <a:pt x="1725545" y="6858000"/>
                </a:lnTo>
                <a:lnTo>
                  <a:pt x="1441507" y="6616491"/>
                </a:lnTo>
                <a:cubicBezTo>
                  <a:pt x="604936" y="5840934"/>
                  <a:pt x="70475" y="4808520"/>
                  <a:pt x="4994" y="3666742"/>
                </a:cubicBezTo>
                <a:lnTo>
                  <a:pt x="0" y="3492199"/>
                </a:lnTo>
                <a:lnTo>
                  <a:pt x="0" y="3365801"/>
                </a:lnTo>
                <a:lnTo>
                  <a:pt x="4994" y="3191258"/>
                </a:lnTo>
                <a:cubicBezTo>
                  <a:pt x="70475" y="2049480"/>
                  <a:pt x="604936" y="1017067"/>
                  <a:pt x="1441507" y="24151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617BB1C-6202-0017-D4A1-6CF13039D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63126" y="281264"/>
            <a:ext cx="2328872" cy="6288750"/>
          </a:xfrm>
          <a:custGeom>
            <a:avLst/>
            <a:gdLst>
              <a:gd name="connsiteX0" fmla="*/ 2328872 w 2328872"/>
              <a:gd name="connsiteY0" fmla="*/ 0 h 6288750"/>
              <a:gd name="connsiteX1" fmla="*/ 2328872 w 2328872"/>
              <a:gd name="connsiteY1" fmla="*/ 6288750 h 6288750"/>
              <a:gd name="connsiteX2" fmla="*/ 2032288 w 2328872"/>
              <a:gd name="connsiteY2" fmla="*/ 6162469 h 6288750"/>
              <a:gd name="connsiteX3" fmla="*/ 0 w 2328872"/>
              <a:gd name="connsiteY3" fmla="*/ 3144375 h 6288750"/>
              <a:gd name="connsiteX4" fmla="*/ 2032288 w 2328872"/>
              <a:gd name="connsiteY4" fmla="*/ 126282 h 628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8872" h="6288750">
                <a:moveTo>
                  <a:pt x="2328872" y="0"/>
                </a:moveTo>
                <a:lnTo>
                  <a:pt x="2328872" y="6288750"/>
                </a:lnTo>
                <a:lnTo>
                  <a:pt x="2032288" y="6162469"/>
                </a:lnTo>
                <a:cubicBezTo>
                  <a:pt x="821766" y="5581235"/>
                  <a:pt x="0" y="4447628"/>
                  <a:pt x="0" y="3144375"/>
                </a:cubicBezTo>
                <a:cubicBezTo>
                  <a:pt x="0" y="1841122"/>
                  <a:pt x="821766" y="707515"/>
                  <a:pt x="2032288" y="126282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8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895E44-8BB4-22DB-782B-DEDBE96CC5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7DA117-367E-3E27-5E36-1D9C826A6B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074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10A155-1D71-48EB-8B35-86AE14232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FC7E-8F8F-4477-BF34-97E4793F240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2DD131-2830-4889-8F51-F9E306E18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AA1D9-A7C0-403F-9CD9-C0FC496E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198C-6F0D-49B6-8FD9-AC9FB447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20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CBBB7-58B8-452B-A20E-3447626B7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10F1C-E9EB-45C5-93C4-239EF9613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F2935-F815-4CE4-9432-C2A1750E1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FFE44-7116-484F-89B5-E3420689E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FC7E-8F8F-4477-BF34-97E4793F240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1BD45-C155-4E50-9B4F-2DBE65F3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AB5D2-0617-4D79-BE34-D30608E8D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198C-6F0D-49B6-8FD9-AC9FB447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14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9A131-7269-45D3-AB4F-E7F8D45F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582360-9C09-450C-BBA9-574BAD58CA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52EEA3-9D65-43F4-A1D2-5A76BBDA0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DFAD6-41EE-497E-8A2A-43F5FE9E7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FC7E-8F8F-4477-BF34-97E4793F240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E6AA19-4AA6-4321-B776-39F811660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DC04F5-D17B-4FDC-88DD-99B905DBD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198C-6F0D-49B6-8FD9-AC9FB447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195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2AC64-3D9E-4D6E-9B18-3E5198FA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BF00D2-ED19-41F3-A54D-5912DC7AE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0BD84-0C1D-4D29-9918-13B1ED740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FC7E-8F8F-4477-BF34-97E4793F240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8F617-A384-41CD-AE94-FF716F36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79DB4-381B-4839-A0B8-D465DDEC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198C-6F0D-49B6-8FD9-AC9FB447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37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72415E-F5F4-48E6-83E5-BDBAB09A91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E12DCB-294F-4517-B114-ABAB1F3D8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90699-6726-475C-B01B-678F150BE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FC7E-8F8F-4477-BF34-97E4793F240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38A7C-45FB-4ADA-9A75-60ACF7FC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9A1D5-81D3-4716-8A8A-1E5C81D8E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198C-6F0D-49B6-8FD9-AC9FB447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41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327200" y="3484183"/>
            <a:ext cx="5537600" cy="1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08000" y="5442331"/>
            <a:ext cx="6776000" cy="4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4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8892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0" y="-18833"/>
            <a:ext cx="12201600" cy="116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3"/>
          <p:cNvSpPr/>
          <p:nvPr/>
        </p:nvSpPr>
        <p:spPr>
          <a:xfrm>
            <a:off x="-4800" y="5690000"/>
            <a:ext cx="12201600" cy="116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5302700" y="2123668"/>
            <a:ext cx="5938400" cy="11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5194919" y="3886787"/>
            <a:ext cx="51360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8169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Work Sans"/>
              <a:buChar char="●"/>
              <a:defRPr sz="1467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●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●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100"/>
              <a:buFont typeface="Muli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18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0" y="233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50800" y="719333"/>
            <a:ext cx="10290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2"/>
          </p:nvPr>
        </p:nvSpPr>
        <p:spPr>
          <a:xfrm>
            <a:off x="1143000" y="4092033"/>
            <a:ext cx="38100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1143000" y="4652627"/>
            <a:ext cx="3810000" cy="1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867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 idx="3"/>
          </p:nvPr>
        </p:nvSpPr>
        <p:spPr>
          <a:xfrm>
            <a:off x="7239000" y="4092033"/>
            <a:ext cx="38100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239000" y="4652627"/>
            <a:ext cx="3810000" cy="1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867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4034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1364000" y="2825400"/>
            <a:ext cx="46048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ubTitle" idx="1"/>
          </p:nvPr>
        </p:nvSpPr>
        <p:spPr>
          <a:xfrm>
            <a:off x="1364000" y="4918600"/>
            <a:ext cx="4604800" cy="7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7187933" y="965600"/>
            <a:ext cx="37892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●"/>
              <a:defRPr sz="1867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●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●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5238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57A7C-B7A1-E1DD-485D-9DC22F942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" y="868680"/>
            <a:ext cx="5266944" cy="1618488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4B529F-5769-6BEF-E691-6521F4ACDB73}"/>
              </a:ext>
            </a:extLst>
          </p:cNvPr>
          <p:cNvSpPr/>
          <p:nvPr userDrawn="1"/>
        </p:nvSpPr>
        <p:spPr>
          <a:xfrm>
            <a:off x="10658006" y="0"/>
            <a:ext cx="1533994" cy="623696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A7DC2D-7268-8F58-E0C2-6F42E98A52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2456" y="2969369"/>
            <a:ext cx="2377440" cy="3657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5746E5E-B809-F2FB-1D5F-3DEEAAE3AC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2455" y="3588730"/>
            <a:ext cx="2377440" cy="21405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FC4C214-B21B-2FE4-2CFB-E32D144AAC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560" y="2969369"/>
            <a:ext cx="2377440" cy="3657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BCB0423-26CC-1866-36D6-417CE8478E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560" y="3588730"/>
            <a:ext cx="2377440" cy="21405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91F37E2-352A-E656-2B44-10A08B8066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89520" y="2969369"/>
            <a:ext cx="2377440" cy="3657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A963E94-81AE-19CC-DF83-6111A2B4F3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89520" y="3588730"/>
            <a:ext cx="2377440" cy="21405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172931EA-341C-999B-DB4A-D602BB175D6B}"/>
              </a:ext>
            </a:extLst>
          </p:cNvPr>
          <p:cNvSpPr/>
          <p:nvPr userDrawn="1"/>
        </p:nvSpPr>
        <p:spPr>
          <a:xfrm rot="10800000" flipV="1">
            <a:off x="5903249" y="0"/>
            <a:ext cx="6288750" cy="2328873"/>
          </a:xfrm>
          <a:custGeom>
            <a:avLst/>
            <a:gdLst>
              <a:gd name="connsiteX0" fmla="*/ 0 w 6288750"/>
              <a:gd name="connsiteY0" fmla="*/ 0 h 2328873"/>
              <a:gd name="connsiteX1" fmla="*/ 6288750 w 6288750"/>
              <a:gd name="connsiteY1" fmla="*/ 0 h 2328873"/>
              <a:gd name="connsiteX2" fmla="*/ 6162469 w 6288750"/>
              <a:gd name="connsiteY2" fmla="*/ 296585 h 2328873"/>
              <a:gd name="connsiteX3" fmla="*/ 3144375 w 6288750"/>
              <a:gd name="connsiteY3" fmla="*/ 2328873 h 2328873"/>
              <a:gd name="connsiteX4" fmla="*/ 126282 w 6288750"/>
              <a:gd name="connsiteY4" fmla="*/ 296585 h 232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8750" h="2328873">
                <a:moveTo>
                  <a:pt x="0" y="0"/>
                </a:moveTo>
                <a:lnTo>
                  <a:pt x="6288750" y="0"/>
                </a:lnTo>
                <a:lnTo>
                  <a:pt x="6162469" y="296585"/>
                </a:lnTo>
                <a:cubicBezTo>
                  <a:pt x="5581235" y="1507107"/>
                  <a:pt x="4447628" y="2328873"/>
                  <a:pt x="3144375" y="2328873"/>
                </a:cubicBezTo>
                <a:cubicBezTo>
                  <a:pt x="1841122" y="2328873"/>
                  <a:pt x="707515" y="1507107"/>
                  <a:pt x="126282" y="296585"/>
                </a:cubicBez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7790D-787D-B16D-4F53-AF0F195555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61C4E-0427-2EE8-F054-700072354C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136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251400" y="2365400"/>
            <a:ext cx="4562000" cy="21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2597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noFill/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/>
          <p:nvPr/>
        </p:nvSpPr>
        <p:spPr>
          <a:xfrm>
            <a:off x="5933500" y="0"/>
            <a:ext cx="62584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9"/>
          <p:cNvSpPr/>
          <p:nvPr/>
        </p:nvSpPr>
        <p:spPr>
          <a:xfrm>
            <a:off x="0" y="0"/>
            <a:ext cx="594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1710081" y="1655133"/>
            <a:ext cx="3441200" cy="1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963985" y="4407551"/>
            <a:ext cx="4195200" cy="10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643233" y="3817000"/>
            <a:ext cx="1861600" cy="16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12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86301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 rot="5400000" flipH="1">
            <a:off x="3455600" y="-3508600"/>
            <a:ext cx="5344800" cy="1236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" name="Google Shape;44;p11"/>
          <p:cNvGrpSpPr/>
          <p:nvPr/>
        </p:nvGrpSpPr>
        <p:grpSpPr>
          <a:xfrm>
            <a:off x="427523" y="4464048"/>
            <a:ext cx="2421884" cy="2007587"/>
            <a:chOff x="490500" y="-14605"/>
            <a:chExt cx="1852348" cy="1535479"/>
          </a:xfrm>
        </p:grpSpPr>
        <p:grpSp>
          <p:nvGrpSpPr>
            <p:cNvPr id="45" name="Google Shape;45;p11"/>
            <p:cNvGrpSpPr/>
            <p:nvPr/>
          </p:nvGrpSpPr>
          <p:grpSpPr>
            <a:xfrm>
              <a:off x="1628543" y="595886"/>
              <a:ext cx="714305" cy="924987"/>
              <a:chOff x="1628568" y="345774"/>
              <a:chExt cx="714305" cy="924987"/>
            </a:xfrm>
          </p:grpSpPr>
          <p:sp>
            <p:nvSpPr>
              <p:cNvPr id="46" name="Google Shape;46;p11"/>
              <p:cNvSpPr/>
              <p:nvPr/>
            </p:nvSpPr>
            <p:spPr>
              <a:xfrm>
                <a:off x="1628568" y="345774"/>
                <a:ext cx="714305" cy="924987"/>
              </a:xfrm>
              <a:custGeom>
                <a:avLst/>
                <a:gdLst/>
                <a:ahLst/>
                <a:cxnLst/>
                <a:rect l="l" t="t" r="r" b="b"/>
                <a:pathLst>
                  <a:path w="22282" h="28854" extrusionOk="0">
                    <a:moveTo>
                      <a:pt x="9290" y="0"/>
                    </a:moveTo>
                    <a:cubicBezTo>
                      <a:pt x="6798" y="0"/>
                      <a:pt x="4415" y="1153"/>
                      <a:pt x="2402" y="2768"/>
                    </a:cubicBezTo>
                    <a:cubicBezTo>
                      <a:pt x="1235" y="3702"/>
                      <a:pt x="1" y="5270"/>
                      <a:pt x="401" y="6871"/>
                    </a:cubicBezTo>
                    <a:cubicBezTo>
                      <a:pt x="819" y="8153"/>
                      <a:pt x="1997" y="8963"/>
                      <a:pt x="3259" y="8963"/>
                    </a:cubicBezTo>
                    <a:cubicBezTo>
                      <a:pt x="3605" y="8963"/>
                      <a:pt x="3958" y="8902"/>
                      <a:pt x="4304" y="8772"/>
                    </a:cubicBezTo>
                    <a:cubicBezTo>
                      <a:pt x="4725" y="8576"/>
                      <a:pt x="5123" y="8308"/>
                      <a:pt x="5536" y="8308"/>
                    </a:cubicBezTo>
                    <a:cubicBezTo>
                      <a:pt x="5614" y="8308"/>
                      <a:pt x="5692" y="8318"/>
                      <a:pt x="5771" y="8339"/>
                    </a:cubicBezTo>
                    <a:cubicBezTo>
                      <a:pt x="6705" y="8639"/>
                      <a:pt x="6338" y="10073"/>
                      <a:pt x="5671" y="10741"/>
                    </a:cubicBezTo>
                    <a:cubicBezTo>
                      <a:pt x="4971" y="11408"/>
                      <a:pt x="4037" y="12208"/>
                      <a:pt x="4370" y="13142"/>
                    </a:cubicBezTo>
                    <a:cubicBezTo>
                      <a:pt x="4804" y="14343"/>
                      <a:pt x="6639" y="13809"/>
                      <a:pt x="7906" y="14176"/>
                    </a:cubicBezTo>
                    <a:cubicBezTo>
                      <a:pt x="9574" y="14710"/>
                      <a:pt x="9874" y="17012"/>
                      <a:pt x="9140" y="18546"/>
                    </a:cubicBezTo>
                    <a:cubicBezTo>
                      <a:pt x="8407" y="20114"/>
                      <a:pt x="6905" y="21148"/>
                      <a:pt x="5771" y="22482"/>
                    </a:cubicBezTo>
                    <a:cubicBezTo>
                      <a:pt x="4637" y="23783"/>
                      <a:pt x="3837" y="25685"/>
                      <a:pt x="4704" y="27186"/>
                    </a:cubicBezTo>
                    <a:cubicBezTo>
                      <a:pt x="5371" y="28386"/>
                      <a:pt x="6872" y="28853"/>
                      <a:pt x="8240" y="28853"/>
                    </a:cubicBezTo>
                    <a:cubicBezTo>
                      <a:pt x="10241" y="28853"/>
                      <a:pt x="12143" y="28020"/>
                      <a:pt x="13877" y="27119"/>
                    </a:cubicBezTo>
                    <a:cubicBezTo>
                      <a:pt x="16212" y="25885"/>
                      <a:pt x="18547" y="24317"/>
                      <a:pt x="19748" y="21982"/>
                    </a:cubicBezTo>
                    <a:cubicBezTo>
                      <a:pt x="22281" y="16948"/>
                      <a:pt x="18616" y="11037"/>
                      <a:pt x="13042" y="11037"/>
                    </a:cubicBezTo>
                    <a:cubicBezTo>
                      <a:pt x="12965" y="11037"/>
                      <a:pt x="12887" y="11038"/>
                      <a:pt x="12810" y="11041"/>
                    </a:cubicBezTo>
                    <a:cubicBezTo>
                      <a:pt x="14044" y="9473"/>
                      <a:pt x="14844" y="7638"/>
                      <a:pt x="15111" y="5670"/>
                    </a:cubicBezTo>
                    <a:cubicBezTo>
                      <a:pt x="15278" y="4569"/>
                      <a:pt x="15211" y="3369"/>
                      <a:pt x="14644" y="2401"/>
                    </a:cubicBezTo>
                    <a:cubicBezTo>
                      <a:pt x="14077" y="1434"/>
                      <a:pt x="12976" y="800"/>
                      <a:pt x="11876" y="433"/>
                    </a:cubicBezTo>
                    <a:cubicBezTo>
                      <a:pt x="11008" y="135"/>
                      <a:pt x="10143" y="0"/>
                      <a:pt x="92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11"/>
              <p:cNvSpPr/>
              <p:nvPr/>
            </p:nvSpPr>
            <p:spPr>
              <a:xfrm>
                <a:off x="1656361" y="497401"/>
                <a:ext cx="436335" cy="773355"/>
              </a:xfrm>
              <a:custGeom>
                <a:avLst/>
                <a:gdLst/>
                <a:ahLst/>
                <a:cxnLst/>
                <a:rect l="l" t="t" r="r" b="b"/>
                <a:pathLst>
                  <a:path w="13611" h="24124" extrusionOk="0">
                    <a:moveTo>
                      <a:pt x="6672" y="0"/>
                    </a:moveTo>
                    <a:cubicBezTo>
                      <a:pt x="5579" y="0"/>
                      <a:pt x="4497" y="659"/>
                      <a:pt x="3570" y="1340"/>
                    </a:cubicBezTo>
                    <a:cubicBezTo>
                      <a:pt x="2469" y="2141"/>
                      <a:pt x="1335" y="3042"/>
                      <a:pt x="1" y="3075"/>
                    </a:cubicBezTo>
                    <a:cubicBezTo>
                      <a:pt x="577" y="3820"/>
                      <a:pt x="1465" y="4236"/>
                      <a:pt x="2378" y="4236"/>
                    </a:cubicBezTo>
                    <a:cubicBezTo>
                      <a:pt x="2733" y="4236"/>
                      <a:pt x="3091" y="4173"/>
                      <a:pt x="3437" y="4042"/>
                    </a:cubicBezTo>
                    <a:cubicBezTo>
                      <a:pt x="3858" y="3846"/>
                      <a:pt x="4256" y="3578"/>
                      <a:pt x="4669" y="3578"/>
                    </a:cubicBezTo>
                    <a:cubicBezTo>
                      <a:pt x="4747" y="3578"/>
                      <a:pt x="4825" y="3588"/>
                      <a:pt x="4904" y="3609"/>
                    </a:cubicBezTo>
                    <a:cubicBezTo>
                      <a:pt x="5838" y="3909"/>
                      <a:pt x="5471" y="5343"/>
                      <a:pt x="4804" y="6011"/>
                    </a:cubicBezTo>
                    <a:cubicBezTo>
                      <a:pt x="4104" y="6678"/>
                      <a:pt x="3170" y="7478"/>
                      <a:pt x="3503" y="8412"/>
                    </a:cubicBezTo>
                    <a:cubicBezTo>
                      <a:pt x="3937" y="9613"/>
                      <a:pt x="5772" y="9079"/>
                      <a:pt x="7039" y="9446"/>
                    </a:cubicBezTo>
                    <a:cubicBezTo>
                      <a:pt x="8707" y="9980"/>
                      <a:pt x="9007" y="12282"/>
                      <a:pt x="8273" y="13816"/>
                    </a:cubicBezTo>
                    <a:cubicBezTo>
                      <a:pt x="7540" y="15384"/>
                      <a:pt x="6038" y="16418"/>
                      <a:pt x="4904" y="17752"/>
                    </a:cubicBezTo>
                    <a:cubicBezTo>
                      <a:pt x="3770" y="19053"/>
                      <a:pt x="2970" y="20955"/>
                      <a:pt x="3837" y="22456"/>
                    </a:cubicBezTo>
                    <a:cubicBezTo>
                      <a:pt x="4504" y="23656"/>
                      <a:pt x="6005" y="24123"/>
                      <a:pt x="7373" y="24123"/>
                    </a:cubicBezTo>
                    <a:cubicBezTo>
                      <a:pt x="9041" y="24057"/>
                      <a:pt x="10675" y="23590"/>
                      <a:pt x="12109" y="22823"/>
                    </a:cubicBezTo>
                    <a:cubicBezTo>
                      <a:pt x="10241" y="21989"/>
                      <a:pt x="8807" y="19987"/>
                      <a:pt x="9408" y="18052"/>
                    </a:cubicBezTo>
                    <a:cubicBezTo>
                      <a:pt x="9774" y="16985"/>
                      <a:pt x="10675" y="16184"/>
                      <a:pt x="11309" y="15217"/>
                    </a:cubicBezTo>
                    <a:cubicBezTo>
                      <a:pt x="13611" y="11481"/>
                      <a:pt x="11009" y="6644"/>
                      <a:pt x="6639" y="6544"/>
                    </a:cubicBezTo>
                    <a:cubicBezTo>
                      <a:pt x="7840" y="4609"/>
                      <a:pt x="8107" y="2241"/>
                      <a:pt x="7406" y="106"/>
                    </a:cubicBezTo>
                    <a:cubicBezTo>
                      <a:pt x="7162" y="33"/>
                      <a:pt x="6917" y="0"/>
                      <a:pt x="6672" y="0"/>
                    </a:cubicBezTo>
                    <a:close/>
                  </a:path>
                </a:pathLst>
              </a:custGeom>
              <a:solidFill>
                <a:srgbClr val="216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" name="Google Shape;48;p11"/>
            <p:cNvGrpSpPr/>
            <p:nvPr/>
          </p:nvGrpSpPr>
          <p:grpSpPr>
            <a:xfrm>
              <a:off x="490500" y="626588"/>
              <a:ext cx="473008" cy="863565"/>
              <a:chOff x="490500" y="626588"/>
              <a:chExt cx="473008" cy="863565"/>
            </a:xfrm>
          </p:grpSpPr>
          <p:sp>
            <p:nvSpPr>
              <p:cNvPr id="49" name="Google Shape;49;p11"/>
              <p:cNvSpPr/>
              <p:nvPr/>
            </p:nvSpPr>
            <p:spPr>
              <a:xfrm>
                <a:off x="490500" y="626588"/>
                <a:ext cx="473008" cy="863565"/>
              </a:xfrm>
              <a:custGeom>
                <a:avLst/>
                <a:gdLst/>
                <a:ahLst/>
                <a:cxnLst/>
                <a:rect l="l" t="t" r="r" b="b"/>
                <a:pathLst>
                  <a:path w="14755" h="26938" extrusionOk="0">
                    <a:moveTo>
                      <a:pt x="7698" y="0"/>
                    </a:moveTo>
                    <a:cubicBezTo>
                      <a:pt x="6453" y="0"/>
                      <a:pt x="4821" y="520"/>
                      <a:pt x="3413" y="1280"/>
                    </a:cubicBezTo>
                    <a:cubicBezTo>
                      <a:pt x="1412" y="2381"/>
                      <a:pt x="544" y="6017"/>
                      <a:pt x="177" y="8852"/>
                    </a:cubicBezTo>
                    <a:cubicBezTo>
                      <a:pt x="1" y="10351"/>
                      <a:pt x="1197" y="11591"/>
                      <a:pt x="2625" y="11591"/>
                    </a:cubicBezTo>
                    <a:cubicBezTo>
                      <a:pt x="2817" y="11591"/>
                      <a:pt x="3014" y="11568"/>
                      <a:pt x="3213" y="11521"/>
                    </a:cubicBezTo>
                    <a:cubicBezTo>
                      <a:pt x="3546" y="11421"/>
                      <a:pt x="3913" y="11387"/>
                      <a:pt x="4280" y="11387"/>
                    </a:cubicBezTo>
                    <a:cubicBezTo>
                      <a:pt x="5148" y="11587"/>
                      <a:pt x="6882" y="26932"/>
                      <a:pt x="8817" y="26932"/>
                    </a:cubicBezTo>
                    <a:cubicBezTo>
                      <a:pt x="9189" y="26932"/>
                      <a:pt x="9599" y="26938"/>
                      <a:pt x="10023" y="26938"/>
                    </a:cubicBezTo>
                    <a:cubicBezTo>
                      <a:pt x="11802" y="26938"/>
                      <a:pt x="13817" y="26829"/>
                      <a:pt x="14221" y="25697"/>
                    </a:cubicBezTo>
                    <a:cubicBezTo>
                      <a:pt x="14754" y="24296"/>
                      <a:pt x="10218" y="1280"/>
                      <a:pt x="9184" y="413"/>
                    </a:cubicBezTo>
                    <a:cubicBezTo>
                      <a:pt x="8831" y="126"/>
                      <a:pt x="8312" y="0"/>
                      <a:pt x="76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11"/>
              <p:cNvSpPr/>
              <p:nvPr/>
            </p:nvSpPr>
            <p:spPr>
              <a:xfrm>
                <a:off x="490628" y="669736"/>
                <a:ext cx="432231" cy="819390"/>
              </a:xfrm>
              <a:custGeom>
                <a:avLst/>
                <a:gdLst/>
                <a:ahLst/>
                <a:cxnLst/>
                <a:rect l="l" t="t" r="r" b="b"/>
                <a:pathLst>
                  <a:path w="13483" h="25560" extrusionOk="0">
                    <a:moveTo>
                      <a:pt x="3276" y="1"/>
                    </a:moveTo>
                    <a:cubicBezTo>
                      <a:pt x="1374" y="1202"/>
                      <a:pt x="540" y="4704"/>
                      <a:pt x="207" y="7506"/>
                    </a:cubicBezTo>
                    <a:cubicBezTo>
                      <a:pt x="1" y="9005"/>
                      <a:pt x="1193" y="10245"/>
                      <a:pt x="2621" y="10245"/>
                    </a:cubicBezTo>
                    <a:cubicBezTo>
                      <a:pt x="2813" y="10245"/>
                      <a:pt x="3010" y="10222"/>
                      <a:pt x="3209" y="10175"/>
                    </a:cubicBezTo>
                    <a:cubicBezTo>
                      <a:pt x="3489" y="10073"/>
                      <a:pt x="3769" y="10029"/>
                      <a:pt x="4035" y="10029"/>
                    </a:cubicBezTo>
                    <a:cubicBezTo>
                      <a:pt x="4117" y="10029"/>
                      <a:pt x="4197" y="10033"/>
                      <a:pt x="4276" y="10041"/>
                    </a:cubicBezTo>
                    <a:cubicBezTo>
                      <a:pt x="5177" y="10208"/>
                      <a:pt x="6911" y="25552"/>
                      <a:pt x="8813" y="25552"/>
                    </a:cubicBezTo>
                    <a:cubicBezTo>
                      <a:pt x="9196" y="25552"/>
                      <a:pt x="9619" y="25559"/>
                      <a:pt x="10057" y="25559"/>
                    </a:cubicBezTo>
                    <a:cubicBezTo>
                      <a:pt x="11296" y="25559"/>
                      <a:pt x="12645" y="25504"/>
                      <a:pt x="13483" y="25085"/>
                    </a:cubicBezTo>
                    <a:cubicBezTo>
                      <a:pt x="11615" y="23417"/>
                      <a:pt x="10180" y="21283"/>
                      <a:pt x="9347" y="18948"/>
                    </a:cubicBezTo>
                    <a:cubicBezTo>
                      <a:pt x="8246" y="15779"/>
                      <a:pt x="8179" y="12376"/>
                      <a:pt x="7445" y="9141"/>
                    </a:cubicBezTo>
                    <a:cubicBezTo>
                      <a:pt x="7378" y="8674"/>
                      <a:pt x="7178" y="8240"/>
                      <a:pt x="6878" y="7873"/>
                    </a:cubicBezTo>
                    <a:cubicBezTo>
                      <a:pt x="6531" y="7556"/>
                      <a:pt x="6094" y="7492"/>
                      <a:pt x="5628" y="7492"/>
                    </a:cubicBezTo>
                    <a:cubicBezTo>
                      <a:pt x="5311" y="7492"/>
                      <a:pt x="4981" y="7521"/>
                      <a:pt x="4655" y="7521"/>
                    </a:cubicBezTo>
                    <a:cubicBezTo>
                      <a:pt x="4400" y="7521"/>
                      <a:pt x="4149" y="7503"/>
                      <a:pt x="3909" y="7439"/>
                    </a:cubicBezTo>
                    <a:cubicBezTo>
                      <a:pt x="2408" y="7072"/>
                      <a:pt x="1941" y="5104"/>
                      <a:pt x="2275" y="3603"/>
                    </a:cubicBezTo>
                    <a:cubicBezTo>
                      <a:pt x="2508" y="2369"/>
                      <a:pt x="3109" y="1235"/>
                      <a:pt x="32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" name="Google Shape;51;p11"/>
            <p:cNvGrpSpPr/>
            <p:nvPr/>
          </p:nvGrpSpPr>
          <p:grpSpPr>
            <a:xfrm>
              <a:off x="858805" y="-14605"/>
              <a:ext cx="901251" cy="1108210"/>
              <a:chOff x="858805" y="394895"/>
              <a:chExt cx="901251" cy="1108210"/>
            </a:xfrm>
          </p:grpSpPr>
          <p:sp>
            <p:nvSpPr>
              <p:cNvPr id="52" name="Google Shape;52;p11"/>
              <p:cNvSpPr/>
              <p:nvPr/>
            </p:nvSpPr>
            <p:spPr>
              <a:xfrm rot="825854">
                <a:off x="964533" y="462999"/>
                <a:ext cx="689794" cy="972002"/>
              </a:xfrm>
              <a:custGeom>
                <a:avLst/>
                <a:gdLst/>
                <a:ahLst/>
                <a:cxnLst/>
                <a:rect l="l" t="t" r="r" b="b"/>
                <a:pathLst>
                  <a:path w="21517" h="30320" extrusionOk="0">
                    <a:moveTo>
                      <a:pt x="10238" y="1"/>
                    </a:moveTo>
                    <a:cubicBezTo>
                      <a:pt x="9389" y="1"/>
                      <a:pt x="8456" y="141"/>
                      <a:pt x="7439" y="445"/>
                    </a:cubicBezTo>
                    <a:cubicBezTo>
                      <a:pt x="4471" y="1313"/>
                      <a:pt x="768" y="3014"/>
                      <a:pt x="134" y="6450"/>
                    </a:cubicBezTo>
                    <a:cubicBezTo>
                      <a:pt x="1" y="7217"/>
                      <a:pt x="101" y="7984"/>
                      <a:pt x="368" y="8718"/>
                    </a:cubicBezTo>
                    <a:cubicBezTo>
                      <a:pt x="776" y="9769"/>
                      <a:pt x="1568" y="10641"/>
                      <a:pt x="2677" y="10641"/>
                    </a:cubicBezTo>
                    <a:cubicBezTo>
                      <a:pt x="2835" y="10641"/>
                      <a:pt x="2999" y="10623"/>
                      <a:pt x="3170" y="10586"/>
                    </a:cubicBezTo>
                    <a:cubicBezTo>
                      <a:pt x="4904" y="10186"/>
                      <a:pt x="5371" y="8084"/>
                      <a:pt x="6806" y="7250"/>
                    </a:cubicBezTo>
                    <a:cubicBezTo>
                      <a:pt x="7175" y="7050"/>
                      <a:pt x="7609" y="6935"/>
                      <a:pt x="8031" y="6935"/>
                    </a:cubicBezTo>
                    <a:cubicBezTo>
                      <a:pt x="8523" y="6935"/>
                      <a:pt x="9000" y="7091"/>
                      <a:pt x="9341" y="7450"/>
                    </a:cubicBezTo>
                    <a:cubicBezTo>
                      <a:pt x="11809" y="10119"/>
                      <a:pt x="7072" y="16424"/>
                      <a:pt x="6105" y="18925"/>
                    </a:cubicBezTo>
                    <a:cubicBezTo>
                      <a:pt x="5204" y="21227"/>
                      <a:pt x="2970" y="26130"/>
                      <a:pt x="5471" y="28199"/>
                    </a:cubicBezTo>
                    <a:cubicBezTo>
                      <a:pt x="7179" y="29632"/>
                      <a:pt x="9674" y="30320"/>
                      <a:pt x="12086" y="30320"/>
                    </a:cubicBezTo>
                    <a:cubicBezTo>
                      <a:pt x="13491" y="30320"/>
                      <a:pt x="14867" y="30087"/>
                      <a:pt x="16046" y="29633"/>
                    </a:cubicBezTo>
                    <a:cubicBezTo>
                      <a:pt x="18981" y="28465"/>
                      <a:pt x="21516" y="23595"/>
                      <a:pt x="18581" y="21060"/>
                    </a:cubicBezTo>
                    <a:cubicBezTo>
                      <a:pt x="18296" y="20811"/>
                      <a:pt x="17809" y="20722"/>
                      <a:pt x="17214" y="20722"/>
                    </a:cubicBezTo>
                    <a:cubicBezTo>
                      <a:pt x="15679" y="20722"/>
                      <a:pt x="13433" y="21319"/>
                      <a:pt x="12132" y="21319"/>
                    </a:cubicBezTo>
                    <a:cubicBezTo>
                      <a:pt x="11572" y="21319"/>
                      <a:pt x="11188" y="21209"/>
                      <a:pt x="11109" y="20893"/>
                    </a:cubicBezTo>
                    <a:cubicBezTo>
                      <a:pt x="10775" y="19559"/>
                      <a:pt x="14111" y="18392"/>
                      <a:pt x="16079" y="11920"/>
                    </a:cubicBezTo>
                    <a:cubicBezTo>
                      <a:pt x="17820" y="6263"/>
                      <a:pt x="15902" y="1"/>
                      <a:pt x="102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11"/>
              <p:cNvSpPr/>
              <p:nvPr/>
            </p:nvSpPr>
            <p:spPr>
              <a:xfrm rot="825854">
                <a:off x="957146" y="622507"/>
                <a:ext cx="624556" cy="804274"/>
              </a:xfrm>
              <a:custGeom>
                <a:avLst/>
                <a:gdLst/>
                <a:ahLst/>
                <a:cxnLst/>
                <a:rect l="l" t="t" r="r" b="b"/>
                <a:pathLst>
                  <a:path w="19482" h="25088" extrusionOk="0">
                    <a:moveTo>
                      <a:pt x="6945" y="1"/>
                    </a:moveTo>
                    <a:cubicBezTo>
                      <a:pt x="6191" y="1"/>
                      <a:pt x="5443" y="164"/>
                      <a:pt x="4771" y="511"/>
                    </a:cubicBezTo>
                    <a:cubicBezTo>
                      <a:pt x="3803" y="1011"/>
                      <a:pt x="3036" y="1845"/>
                      <a:pt x="2169" y="2512"/>
                    </a:cubicBezTo>
                    <a:cubicBezTo>
                      <a:pt x="1535" y="3013"/>
                      <a:pt x="768" y="3313"/>
                      <a:pt x="1" y="3446"/>
                    </a:cubicBezTo>
                    <a:lnTo>
                      <a:pt x="1" y="3513"/>
                    </a:lnTo>
                    <a:cubicBezTo>
                      <a:pt x="375" y="4551"/>
                      <a:pt x="1149" y="5414"/>
                      <a:pt x="2256" y="5414"/>
                    </a:cubicBezTo>
                    <a:cubicBezTo>
                      <a:pt x="2430" y="5414"/>
                      <a:pt x="2612" y="5393"/>
                      <a:pt x="2803" y="5348"/>
                    </a:cubicBezTo>
                    <a:cubicBezTo>
                      <a:pt x="4504" y="4947"/>
                      <a:pt x="4971" y="2846"/>
                      <a:pt x="6405" y="2012"/>
                    </a:cubicBezTo>
                    <a:cubicBezTo>
                      <a:pt x="6775" y="1812"/>
                      <a:pt x="7209" y="1697"/>
                      <a:pt x="7631" y="1697"/>
                    </a:cubicBezTo>
                    <a:cubicBezTo>
                      <a:pt x="8123" y="1697"/>
                      <a:pt x="8599" y="1853"/>
                      <a:pt x="8940" y="2212"/>
                    </a:cubicBezTo>
                    <a:cubicBezTo>
                      <a:pt x="11409" y="4881"/>
                      <a:pt x="6705" y="11185"/>
                      <a:pt x="5705" y="13687"/>
                    </a:cubicBezTo>
                    <a:cubicBezTo>
                      <a:pt x="4804" y="15989"/>
                      <a:pt x="2569" y="20892"/>
                      <a:pt x="5071" y="22960"/>
                    </a:cubicBezTo>
                    <a:cubicBezTo>
                      <a:pt x="6789" y="24381"/>
                      <a:pt x="9303" y="25088"/>
                      <a:pt x="11729" y="25088"/>
                    </a:cubicBezTo>
                    <a:cubicBezTo>
                      <a:pt x="13119" y="25088"/>
                      <a:pt x="14479" y="24856"/>
                      <a:pt x="15645" y="24395"/>
                    </a:cubicBezTo>
                    <a:cubicBezTo>
                      <a:pt x="17613" y="23627"/>
                      <a:pt x="19348" y="21226"/>
                      <a:pt x="19481" y="18957"/>
                    </a:cubicBezTo>
                    <a:lnTo>
                      <a:pt x="19481" y="18957"/>
                    </a:lnTo>
                    <a:cubicBezTo>
                      <a:pt x="16546" y="19591"/>
                      <a:pt x="13544" y="19958"/>
                      <a:pt x="10575" y="20025"/>
                    </a:cubicBezTo>
                    <a:cubicBezTo>
                      <a:pt x="9474" y="20025"/>
                      <a:pt x="8207" y="19891"/>
                      <a:pt x="7673" y="18957"/>
                    </a:cubicBezTo>
                    <a:cubicBezTo>
                      <a:pt x="7439" y="18457"/>
                      <a:pt x="7339" y="17923"/>
                      <a:pt x="7473" y="17390"/>
                    </a:cubicBezTo>
                    <a:cubicBezTo>
                      <a:pt x="7906" y="13887"/>
                      <a:pt x="11242" y="11452"/>
                      <a:pt x="12276" y="8083"/>
                    </a:cubicBezTo>
                    <a:cubicBezTo>
                      <a:pt x="12977" y="5881"/>
                      <a:pt x="12510" y="3480"/>
                      <a:pt x="10975" y="1745"/>
                    </a:cubicBezTo>
                    <a:cubicBezTo>
                      <a:pt x="9956" y="637"/>
                      <a:pt x="8437" y="1"/>
                      <a:pt x="69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1823333" y="1187131"/>
            <a:ext cx="8550000" cy="2302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subTitle" idx="1"/>
          </p:nvPr>
        </p:nvSpPr>
        <p:spPr>
          <a:xfrm>
            <a:off x="3123805" y="3920441"/>
            <a:ext cx="59488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grpSp>
        <p:nvGrpSpPr>
          <p:cNvPr id="56" name="Google Shape;56;p11"/>
          <p:cNvGrpSpPr/>
          <p:nvPr/>
        </p:nvGrpSpPr>
        <p:grpSpPr>
          <a:xfrm>
            <a:off x="9308667" y="4305223"/>
            <a:ext cx="1932533" cy="2561933"/>
            <a:chOff x="7223825" y="3222050"/>
            <a:chExt cx="1449400" cy="1921450"/>
          </a:xfrm>
        </p:grpSpPr>
        <p:sp>
          <p:nvSpPr>
            <p:cNvPr id="57" name="Google Shape;57;p11"/>
            <p:cNvSpPr/>
            <p:nvPr/>
          </p:nvSpPr>
          <p:spPr>
            <a:xfrm>
              <a:off x="7223825" y="3467950"/>
              <a:ext cx="262725" cy="618100"/>
            </a:xfrm>
            <a:custGeom>
              <a:avLst/>
              <a:gdLst/>
              <a:ahLst/>
              <a:cxnLst/>
              <a:rect l="l" t="t" r="r" b="b"/>
              <a:pathLst>
                <a:path w="10509" h="24724" extrusionOk="0">
                  <a:moveTo>
                    <a:pt x="3798" y="1"/>
                  </a:moveTo>
                  <a:cubicBezTo>
                    <a:pt x="3300" y="1"/>
                    <a:pt x="3237" y="2474"/>
                    <a:pt x="3237" y="2474"/>
                  </a:cubicBezTo>
                  <a:cubicBezTo>
                    <a:pt x="3237" y="2474"/>
                    <a:pt x="2684" y="204"/>
                    <a:pt x="2148" y="204"/>
                  </a:cubicBezTo>
                  <a:cubicBezTo>
                    <a:pt x="2111" y="204"/>
                    <a:pt x="2073" y="215"/>
                    <a:pt x="2036" y="239"/>
                  </a:cubicBezTo>
                  <a:cubicBezTo>
                    <a:pt x="1435" y="573"/>
                    <a:pt x="2169" y="2875"/>
                    <a:pt x="2169" y="2875"/>
                  </a:cubicBezTo>
                  <a:cubicBezTo>
                    <a:pt x="2169" y="2875"/>
                    <a:pt x="1389" y="1540"/>
                    <a:pt x="856" y="1540"/>
                  </a:cubicBezTo>
                  <a:cubicBezTo>
                    <a:pt x="775" y="1540"/>
                    <a:pt x="700" y="1570"/>
                    <a:pt x="635" y="1640"/>
                  </a:cubicBezTo>
                  <a:cubicBezTo>
                    <a:pt x="1" y="2307"/>
                    <a:pt x="2036" y="4442"/>
                    <a:pt x="2036" y="4442"/>
                  </a:cubicBezTo>
                  <a:cubicBezTo>
                    <a:pt x="2036" y="4442"/>
                    <a:pt x="4404" y="17618"/>
                    <a:pt x="8540" y="24724"/>
                  </a:cubicBezTo>
                  <a:lnTo>
                    <a:pt x="10508" y="23222"/>
                  </a:lnTo>
                  <a:cubicBezTo>
                    <a:pt x="10508" y="23222"/>
                    <a:pt x="6973" y="15750"/>
                    <a:pt x="5005" y="4075"/>
                  </a:cubicBezTo>
                  <a:cubicBezTo>
                    <a:pt x="5005" y="4075"/>
                    <a:pt x="6372" y="2641"/>
                    <a:pt x="5838" y="2207"/>
                  </a:cubicBezTo>
                  <a:cubicBezTo>
                    <a:pt x="5764" y="2149"/>
                    <a:pt x="5679" y="2124"/>
                    <a:pt x="5587" y="2124"/>
                  </a:cubicBezTo>
                  <a:cubicBezTo>
                    <a:pt x="5107" y="2124"/>
                    <a:pt x="4471" y="2808"/>
                    <a:pt x="4471" y="2808"/>
                  </a:cubicBezTo>
                  <a:cubicBezTo>
                    <a:pt x="4471" y="2808"/>
                    <a:pt x="4371" y="139"/>
                    <a:pt x="3837" y="6"/>
                  </a:cubicBezTo>
                  <a:cubicBezTo>
                    <a:pt x="3824" y="2"/>
                    <a:pt x="3811" y="1"/>
                    <a:pt x="3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11"/>
            <p:cNvSpPr/>
            <p:nvPr/>
          </p:nvSpPr>
          <p:spPr>
            <a:xfrm>
              <a:off x="7288875" y="4796525"/>
              <a:ext cx="503725" cy="346975"/>
            </a:xfrm>
            <a:custGeom>
              <a:avLst/>
              <a:gdLst/>
              <a:ahLst/>
              <a:cxnLst/>
              <a:rect l="l" t="t" r="r" b="b"/>
              <a:pathLst>
                <a:path w="20149" h="13879" extrusionOk="0">
                  <a:moveTo>
                    <a:pt x="18347" y="1"/>
                  </a:moveTo>
                  <a:cubicBezTo>
                    <a:pt x="10975" y="3036"/>
                    <a:pt x="3737" y="10141"/>
                    <a:pt x="3737" y="10141"/>
                  </a:cubicBezTo>
                  <a:cubicBezTo>
                    <a:pt x="3737" y="10141"/>
                    <a:pt x="1985" y="8219"/>
                    <a:pt x="1058" y="8219"/>
                  </a:cubicBezTo>
                  <a:cubicBezTo>
                    <a:pt x="900" y="8219"/>
                    <a:pt x="765" y="8275"/>
                    <a:pt x="668" y="8407"/>
                  </a:cubicBezTo>
                  <a:cubicBezTo>
                    <a:pt x="1" y="9341"/>
                    <a:pt x="2669" y="13844"/>
                    <a:pt x="3737" y="13877"/>
                  </a:cubicBezTo>
                  <a:cubicBezTo>
                    <a:pt x="3746" y="13878"/>
                    <a:pt x="3756" y="13878"/>
                    <a:pt x="3765" y="13878"/>
                  </a:cubicBezTo>
                  <a:cubicBezTo>
                    <a:pt x="5417" y="13878"/>
                    <a:pt x="9403" y="8140"/>
                    <a:pt x="20149" y="2303"/>
                  </a:cubicBezTo>
                  <a:lnTo>
                    <a:pt x="183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11"/>
            <p:cNvSpPr/>
            <p:nvPr/>
          </p:nvSpPr>
          <p:spPr>
            <a:xfrm>
              <a:off x="7802575" y="3222050"/>
              <a:ext cx="210175" cy="149900"/>
            </a:xfrm>
            <a:custGeom>
              <a:avLst/>
              <a:gdLst/>
              <a:ahLst/>
              <a:cxnLst/>
              <a:rect l="l" t="t" r="r" b="b"/>
              <a:pathLst>
                <a:path w="8407" h="5996" extrusionOk="0">
                  <a:moveTo>
                    <a:pt x="4984" y="1"/>
                  </a:moveTo>
                  <a:cubicBezTo>
                    <a:pt x="4969" y="1"/>
                    <a:pt x="4953" y="1"/>
                    <a:pt x="4938" y="1"/>
                  </a:cubicBezTo>
                  <a:cubicBezTo>
                    <a:pt x="3136" y="68"/>
                    <a:pt x="3403" y="3304"/>
                    <a:pt x="3403" y="3304"/>
                  </a:cubicBezTo>
                  <a:cubicBezTo>
                    <a:pt x="3403" y="3304"/>
                    <a:pt x="2273" y="806"/>
                    <a:pt x="1342" y="806"/>
                  </a:cubicBezTo>
                  <a:cubicBezTo>
                    <a:pt x="1224" y="806"/>
                    <a:pt x="1110" y="846"/>
                    <a:pt x="1002" y="935"/>
                  </a:cubicBezTo>
                  <a:cubicBezTo>
                    <a:pt x="1" y="1769"/>
                    <a:pt x="2302" y="4671"/>
                    <a:pt x="2302" y="4671"/>
                  </a:cubicBezTo>
                  <a:cubicBezTo>
                    <a:pt x="2302" y="4671"/>
                    <a:pt x="2847" y="5995"/>
                    <a:pt x="4296" y="5995"/>
                  </a:cubicBezTo>
                  <a:cubicBezTo>
                    <a:pt x="4812" y="5995"/>
                    <a:pt x="5443" y="5828"/>
                    <a:pt x="6205" y="5372"/>
                  </a:cubicBezTo>
                  <a:cubicBezTo>
                    <a:pt x="6205" y="5372"/>
                    <a:pt x="8407" y="3637"/>
                    <a:pt x="7473" y="2770"/>
                  </a:cubicBezTo>
                  <a:cubicBezTo>
                    <a:pt x="7305" y="2620"/>
                    <a:pt x="7117" y="2559"/>
                    <a:pt x="6923" y="2559"/>
                  </a:cubicBezTo>
                  <a:cubicBezTo>
                    <a:pt x="6037" y="2559"/>
                    <a:pt x="5004" y="3838"/>
                    <a:pt x="5004" y="3838"/>
                  </a:cubicBezTo>
                  <a:cubicBezTo>
                    <a:pt x="5004" y="3838"/>
                    <a:pt x="6743" y="1"/>
                    <a:pt x="49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11"/>
            <p:cNvSpPr/>
            <p:nvPr/>
          </p:nvSpPr>
          <p:spPr>
            <a:xfrm>
              <a:off x="7411475" y="4355375"/>
              <a:ext cx="974050" cy="297700"/>
            </a:xfrm>
            <a:custGeom>
              <a:avLst/>
              <a:gdLst/>
              <a:ahLst/>
              <a:cxnLst/>
              <a:rect l="l" t="t" r="r" b="b"/>
              <a:pathLst>
                <a:path w="38962" h="11908" extrusionOk="0">
                  <a:moveTo>
                    <a:pt x="36226" y="1"/>
                  </a:moveTo>
                  <a:cubicBezTo>
                    <a:pt x="35447" y="585"/>
                    <a:pt x="30470" y="3979"/>
                    <a:pt x="19360" y="3979"/>
                  </a:cubicBezTo>
                  <a:cubicBezTo>
                    <a:pt x="19049" y="3979"/>
                    <a:pt x="18734" y="3976"/>
                    <a:pt x="18413" y="3970"/>
                  </a:cubicBezTo>
                  <a:cubicBezTo>
                    <a:pt x="5504" y="3770"/>
                    <a:pt x="234" y="735"/>
                    <a:pt x="234" y="735"/>
                  </a:cubicBezTo>
                  <a:lnTo>
                    <a:pt x="0" y="735"/>
                  </a:lnTo>
                  <a:cubicBezTo>
                    <a:pt x="67" y="3470"/>
                    <a:pt x="401" y="6172"/>
                    <a:pt x="934" y="8874"/>
                  </a:cubicBezTo>
                  <a:lnTo>
                    <a:pt x="1034" y="8841"/>
                  </a:lnTo>
                  <a:cubicBezTo>
                    <a:pt x="6384" y="10879"/>
                    <a:pt x="12070" y="11908"/>
                    <a:pt x="17787" y="11908"/>
                  </a:cubicBezTo>
                  <a:cubicBezTo>
                    <a:pt x="18807" y="11908"/>
                    <a:pt x="19828" y="11875"/>
                    <a:pt x="20849" y="11809"/>
                  </a:cubicBezTo>
                  <a:cubicBezTo>
                    <a:pt x="27253" y="11309"/>
                    <a:pt x="33458" y="9374"/>
                    <a:pt x="38962" y="6105"/>
                  </a:cubicBezTo>
                  <a:cubicBezTo>
                    <a:pt x="38261" y="3937"/>
                    <a:pt x="37227" y="2036"/>
                    <a:pt x="36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11"/>
            <p:cNvSpPr/>
            <p:nvPr/>
          </p:nvSpPr>
          <p:spPr>
            <a:xfrm>
              <a:off x="7415650" y="4040150"/>
              <a:ext cx="838125" cy="224875"/>
            </a:xfrm>
            <a:custGeom>
              <a:avLst/>
              <a:gdLst/>
              <a:ahLst/>
              <a:cxnLst/>
              <a:rect l="l" t="t" r="r" b="b"/>
              <a:pathLst>
                <a:path w="33525" h="8995" extrusionOk="0">
                  <a:moveTo>
                    <a:pt x="601" y="1"/>
                  </a:moveTo>
                  <a:cubicBezTo>
                    <a:pt x="334" y="1869"/>
                    <a:pt x="134" y="3704"/>
                    <a:pt x="0" y="5538"/>
                  </a:cubicBezTo>
                  <a:lnTo>
                    <a:pt x="67" y="5538"/>
                  </a:lnTo>
                  <a:cubicBezTo>
                    <a:pt x="3103" y="7087"/>
                    <a:pt x="10246" y="8995"/>
                    <a:pt x="18319" y="8995"/>
                  </a:cubicBezTo>
                  <a:cubicBezTo>
                    <a:pt x="23282" y="8995"/>
                    <a:pt x="28596" y="8274"/>
                    <a:pt x="33524" y="6305"/>
                  </a:cubicBezTo>
                  <a:cubicBezTo>
                    <a:pt x="33090" y="4838"/>
                    <a:pt x="32790" y="3370"/>
                    <a:pt x="32623" y="1869"/>
                  </a:cubicBezTo>
                  <a:lnTo>
                    <a:pt x="32523" y="1869"/>
                  </a:lnTo>
                  <a:cubicBezTo>
                    <a:pt x="28334" y="2950"/>
                    <a:pt x="24188" y="3352"/>
                    <a:pt x="20339" y="3352"/>
                  </a:cubicBezTo>
                  <a:cubicBezTo>
                    <a:pt x="9936" y="3352"/>
                    <a:pt x="1696" y="415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11"/>
            <p:cNvSpPr/>
            <p:nvPr/>
          </p:nvSpPr>
          <p:spPr>
            <a:xfrm>
              <a:off x="7434825" y="4507150"/>
              <a:ext cx="1001975" cy="493525"/>
            </a:xfrm>
            <a:custGeom>
              <a:avLst/>
              <a:gdLst/>
              <a:ahLst/>
              <a:cxnLst/>
              <a:rect l="l" t="t" r="r" b="b"/>
              <a:pathLst>
                <a:path w="40079" h="19741" extrusionOk="0">
                  <a:moveTo>
                    <a:pt x="38061" y="1"/>
                  </a:moveTo>
                  <a:cubicBezTo>
                    <a:pt x="32524" y="3270"/>
                    <a:pt x="26319" y="5238"/>
                    <a:pt x="19915" y="5705"/>
                  </a:cubicBezTo>
                  <a:cubicBezTo>
                    <a:pt x="18841" y="5779"/>
                    <a:pt x="17767" y="5817"/>
                    <a:pt x="16694" y="5817"/>
                  </a:cubicBezTo>
                  <a:cubicBezTo>
                    <a:pt x="11039" y="5817"/>
                    <a:pt x="5428" y="4783"/>
                    <a:pt x="100" y="2736"/>
                  </a:cubicBezTo>
                  <a:lnTo>
                    <a:pt x="0" y="2770"/>
                  </a:lnTo>
                  <a:cubicBezTo>
                    <a:pt x="2002" y="12176"/>
                    <a:pt x="7205" y="18981"/>
                    <a:pt x="17513" y="19648"/>
                  </a:cubicBezTo>
                  <a:cubicBezTo>
                    <a:pt x="18506" y="19711"/>
                    <a:pt x="19457" y="19741"/>
                    <a:pt x="20366" y="19741"/>
                  </a:cubicBezTo>
                  <a:cubicBezTo>
                    <a:pt x="37957" y="19741"/>
                    <a:pt x="40079" y="8482"/>
                    <a:pt x="38461" y="1535"/>
                  </a:cubicBezTo>
                  <a:cubicBezTo>
                    <a:pt x="38328" y="1002"/>
                    <a:pt x="38194" y="501"/>
                    <a:pt x="38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11"/>
            <p:cNvSpPr/>
            <p:nvPr/>
          </p:nvSpPr>
          <p:spPr>
            <a:xfrm>
              <a:off x="7409800" y="4178600"/>
              <a:ext cx="907350" cy="275350"/>
            </a:xfrm>
            <a:custGeom>
              <a:avLst/>
              <a:gdLst/>
              <a:ahLst/>
              <a:cxnLst/>
              <a:rect l="l" t="t" r="r" b="b"/>
              <a:pathLst>
                <a:path w="36294" h="11014" extrusionOk="0">
                  <a:moveTo>
                    <a:pt x="234" y="0"/>
                  </a:moveTo>
                  <a:cubicBezTo>
                    <a:pt x="34" y="2569"/>
                    <a:pt x="1" y="5171"/>
                    <a:pt x="67" y="7772"/>
                  </a:cubicBezTo>
                  <a:lnTo>
                    <a:pt x="301" y="7772"/>
                  </a:lnTo>
                  <a:cubicBezTo>
                    <a:pt x="301" y="7772"/>
                    <a:pt x="5538" y="10775"/>
                    <a:pt x="18480" y="11008"/>
                  </a:cubicBezTo>
                  <a:cubicBezTo>
                    <a:pt x="18751" y="11012"/>
                    <a:pt x="19019" y="11014"/>
                    <a:pt x="19282" y="11014"/>
                  </a:cubicBezTo>
                  <a:cubicBezTo>
                    <a:pt x="30493" y="11014"/>
                    <a:pt x="35478" y="7624"/>
                    <a:pt x="36293" y="7005"/>
                  </a:cubicBezTo>
                  <a:cubicBezTo>
                    <a:pt x="35226" y="5004"/>
                    <a:pt x="34392" y="2936"/>
                    <a:pt x="33758" y="767"/>
                  </a:cubicBezTo>
                  <a:cubicBezTo>
                    <a:pt x="28845" y="2730"/>
                    <a:pt x="23547" y="3448"/>
                    <a:pt x="18596" y="3448"/>
                  </a:cubicBezTo>
                  <a:cubicBezTo>
                    <a:pt x="10506" y="3448"/>
                    <a:pt x="3343" y="1532"/>
                    <a:pt x="3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11"/>
            <p:cNvSpPr/>
            <p:nvPr/>
          </p:nvSpPr>
          <p:spPr>
            <a:xfrm>
              <a:off x="7430650" y="3342425"/>
              <a:ext cx="813950" cy="781550"/>
            </a:xfrm>
            <a:custGeom>
              <a:avLst/>
              <a:gdLst/>
              <a:ahLst/>
              <a:cxnLst/>
              <a:rect l="l" t="t" r="r" b="b"/>
              <a:pathLst>
                <a:path w="32558" h="31262" extrusionOk="0">
                  <a:moveTo>
                    <a:pt x="17397" y="0"/>
                  </a:moveTo>
                  <a:cubicBezTo>
                    <a:pt x="12120" y="0"/>
                    <a:pt x="5118" y="3005"/>
                    <a:pt x="1735" y="18170"/>
                  </a:cubicBezTo>
                  <a:cubicBezTo>
                    <a:pt x="1035" y="21372"/>
                    <a:pt x="401" y="24641"/>
                    <a:pt x="1" y="27910"/>
                  </a:cubicBezTo>
                  <a:cubicBezTo>
                    <a:pt x="1096" y="28324"/>
                    <a:pt x="9336" y="31261"/>
                    <a:pt x="19739" y="31261"/>
                  </a:cubicBezTo>
                  <a:cubicBezTo>
                    <a:pt x="23588" y="31261"/>
                    <a:pt x="27734" y="30859"/>
                    <a:pt x="31923" y="29778"/>
                  </a:cubicBezTo>
                  <a:lnTo>
                    <a:pt x="32023" y="29778"/>
                  </a:lnTo>
                  <a:cubicBezTo>
                    <a:pt x="31823" y="27710"/>
                    <a:pt x="31757" y="25608"/>
                    <a:pt x="31890" y="23540"/>
                  </a:cubicBezTo>
                  <a:cubicBezTo>
                    <a:pt x="32557" y="9997"/>
                    <a:pt x="31623" y="3759"/>
                    <a:pt x="22984" y="991"/>
                  </a:cubicBezTo>
                  <a:cubicBezTo>
                    <a:pt x="21794" y="608"/>
                    <a:pt x="19770" y="0"/>
                    <a:pt x="17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7631625" y="3821675"/>
              <a:ext cx="77575" cy="63350"/>
            </a:xfrm>
            <a:custGeom>
              <a:avLst/>
              <a:gdLst/>
              <a:ahLst/>
              <a:cxnLst/>
              <a:rect l="l" t="t" r="r" b="b"/>
              <a:pathLst>
                <a:path w="3103" h="2534" extrusionOk="0">
                  <a:moveTo>
                    <a:pt x="1101" y="0"/>
                  </a:moveTo>
                  <a:cubicBezTo>
                    <a:pt x="401" y="34"/>
                    <a:pt x="34" y="2135"/>
                    <a:pt x="34" y="2135"/>
                  </a:cubicBezTo>
                  <a:lnTo>
                    <a:pt x="1" y="2235"/>
                  </a:lnTo>
                  <a:cubicBezTo>
                    <a:pt x="584" y="2430"/>
                    <a:pt x="1189" y="2533"/>
                    <a:pt x="1798" y="2533"/>
                  </a:cubicBezTo>
                  <a:cubicBezTo>
                    <a:pt x="2234" y="2533"/>
                    <a:pt x="2671" y="2480"/>
                    <a:pt x="3103" y="2369"/>
                  </a:cubicBezTo>
                  <a:cubicBezTo>
                    <a:pt x="3036" y="2235"/>
                    <a:pt x="1769" y="0"/>
                    <a:pt x="1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1"/>
            <p:cNvSpPr/>
            <p:nvPr/>
          </p:nvSpPr>
          <p:spPr>
            <a:xfrm>
              <a:off x="7565750" y="3677500"/>
              <a:ext cx="528725" cy="236850"/>
            </a:xfrm>
            <a:custGeom>
              <a:avLst/>
              <a:gdLst/>
              <a:ahLst/>
              <a:cxnLst/>
              <a:rect l="l" t="t" r="r" b="b"/>
              <a:pathLst>
                <a:path w="21149" h="9474" extrusionOk="0">
                  <a:moveTo>
                    <a:pt x="8609" y="0"/>
                  </a:moveTo>
                  <a:cubicBezTo>
                    <a:pt x="8266" y="0"/>
                    <a:pt x="7895" y="8"/>
                    <a:pt x="7506" y="30"/>
                  </a:cubicBezTo>
                  <a:lnTo>
                    <a:pt x="7506" y="130"/>
                  </a:lnTo>
                  <a:cubicBezTo>
                    <a:pt x="7506" y="130"/>
                    <a:pt x="7005" y="3065"/>
                    <a:pt x="6272" y="3132"/>
                  </a:cubicBezTo>
                  <a:cubicBezTo>
                    <a:pt x="6262" y="3133"/>
                    <a:pt x="6252" y="3133"/>
                    <a:pt x="6242" y="3133"/>
                  </a:cubicBezTo>
                  <a:cubicBezTo>
                    <a:pt x="5483" y="3133"/>
                    <a:pt x="4670" y="630"/>
                    <a:pt x="4670" y="630"/>
                  </a:cubicBezTo>
                  <a:lnTo>
                    <a:pt x="4670" y="564"/>
                  </a:lnTo>
                  <a:cubicBezTo>
                    <a:pt x="3136" y="1097"/>
                    <a:pt x="1902" y="2198"/>
                    <a:pt x="1201" y="3632"/>
                  </a:cubicBezTo>
                  <a:cubicBezTo>
                    <a:pt x="0" y="6101"/>
                    <a:pt x="1101" y="7469"/>
                    <a:pt x="2636" y="8002"/>
                  </a:cubicBezTo>
                  <a:lnTo>
                    <a:pt x="2669" y="7902"/>
                  </a:lnTo>
                  <a:cubicBezTo>
                    <a:pt x="2669" y="7902"/>
                    <a:pt x="3069" y="5801"/>
                    <a:pt x="3736" y="5767"/>
                  </a:cubicBezTo>
                  <a:cubicBezTo>
                    <a:pt x="4404" y="5767"/>
                    <a:pt x="5671" y="8002"/>
                    <a:pt x="5738" y="8136"/>
                  </a:cubicBezTo>
                  <a:lnTo>
                    <a:pt x="5905" y="8069"/>
                  </a:lnTo>
                  <a:cubicBezTo>
                    <a:pt x="6937" y="7731"/>
                    <a:pt x="8011" y="7562"/>
                    <a:pt x="9086" y="7562"/>
                  </a:cubicBezTo>
                  <a:cubicBezTo>
                    <a:pt x="9922" y="7562"/>
                    <a:pt x="10758" y="7664"/>
                    <a:pt x="11575" y="7869"/>
                  </a:cubicBezTo>
                  <a:lnTo>
                    <a:pt x="11575" y="7802"/>
                  </a:lnTo>
                  <a:cubicBezTo>
                    <a:pt x="11575" y="7802"/>
                    <a:pt x="12816" y="6267"/>
                    <a:pt x="13456" y="6267"/>
                  </a:cubicBezTo>
                  <a:cubicBezTo>
                    <a:pt x="13463" y="6267"/>
                    <a:pt x="13470" y="6267"/>
                    <a:pt x="13477" y="6268"/>
                  </a:cubicBezTo>
                  <a:cubicBezTo>
                    <a:pt x="14110" y="6334"/>
                    <a:pt x="14878" y="8669"/>
                    <a:pt x="14978" y="9003"/>
                  </a:cubicBezTo>
                  <a:cubicBezTo>
                    <a:pt x="15717" y="9267"/>
                    <a:pt x="16462" y="9474"/>
                    <a:pt x="17173" y="9474"/>
                  </a:cubicBezTo>
                  <a:cubicBezTo>
                    <a:pt x="18257" y="9474"/>
                    <a:pt x="19262" y="8993"/>
                    <a:pt x="20048" y="7502"/>
                  </a:cubicBezTo>
                  <a:cubicBezTo>
                    <a:pt x="21149" y="5434"/>
                    <a:pt x="20348" y="2999"/>
                    <a:pt x="17413" y="1498"/>
                  </a:cubicBezTo>
                  <a:lnTo>
                    <a:pt x="17346" y="1631"/>
                  </a:lnTo>
                  <a:cubicBezTo>
                    <a:pt x="17346" y="1631"/>
                    <a:pt x="15596" y="3985"/>
                    <a:pt x="14908" y="3985"/>
                  </a:cubicBezTo>
                  <a:cubicBezTo>
                    <a:pt x="14873" y="3985"/>
                    <a:pt x="14840" y="3979"/>
                    <a:pt x="14811" y="3966"/>
                  </a:cubicBezTo>
                  <a:cubicBezTo>
                    <a:pt x="14177" y="3699"/>
                    <a:pt x="14344" y="597"/>
                    <a:pt x="14344" y="597"/>
                  </a:cubicBezTo>
                  <a:lnTo>
                    <a:pt x="14377" y="463"/>
                  </a:lnTo>
                  <a:cubicBezTo>
                    <a:pt x="13043" y="163"/>
                    <a:pt x="11675" y="30"/>
                    <a:pt x="10274" y="30"/>
                  </a:cubicBezTo>
                  <a:cubicBezTo>
                    <a:pt x="9874" y="30"/>
                    <a:pt x="9296" y="0"/>
                    <a:pt x="8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11"/>
            <p:cNvSpPr/>
            <p:nvPr/>
          </p:nvSpPr>
          <p:spPr>
            <a:xfrm>
              <a:off x="7855950" y="3834950"/>
              <a:ext cx="84250" cy="67625"/>
            </a:xfrm>
            <a:custGeom>
              <a:avLst/>
              <a:gdLst/>
              <a:ahLst/>
              <a:cxnLst/>
              <a:rect l="l" t="t" r="r" b="b"/>
              <a:pathLst>
                <a:path w="3370" h="2705" extrusionOk="0">
                  <a:moveTo>
                    <a:pt x="1826" y="1"/>
                  </a:moveTo>
                  <a:cubicBezTo>
                    <a:pt x="1152" y="1"/>
                    <a:pt x="1" y="1504"/>
                    <a:pt x="1" y="1504"/>
                  </a:cubicBezTo>
                  <a:lnTo>
                    <a:pt x="1" y="1571"/>
                  </a:lnTo>
                  <a:cubicBezTo>
                    <a:pt x="501" y="1671"/>
                    <a:pt x="1035" y="1838"/>
                    <a:pt x="1568" y="2038"/>
                  </a:cubicBezTo>
                  <a:cubicBezTo>
                    <a:pt x="2136" y="2238"/>
                    <a:pt x="2769" y="2505"/>
                    <a:pt x="3370" y="2705"/>
                  </a:cubicBezTo>
                  <a:cubicBezTo>
                    <a:pt x="3270" y="2371"/>
                    <a:pt x="2502" y="36"/>
                    <a:pt x="1869" y="3"/>
                  </a:cubicBezTo>
                  <a:cubicBezTo>
                    <a:pt x="1855" y="2"/>
                    <a:pt x="1841" y="1"/>
                    <a:pt x="18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11"/>
            <p:cNvSpPr/>
            <p:nvPr/>
          </p:nvSpPr>
          <p:spPr>
            <a:xfrm>
              <a:off x="7921000" y="3689075"/>
              <a:ext cx="80925" cy="88075"/>
            </a:xfrm>
            <a:custGeom>
              <a:avLst/>
              <a:gdLst/>
              <a:ahLst/>
              <a:cxnLst/>
              <a:rect l="l" t="t" r="r" b="b"/>
              <a:pathLst>
                <a:path w="3237" h="3523" extrusionOk="0">
                  <a:moveTo>
                    <a:pt x="201" y="0"/>
                  </a:moveTo>
                  <a:lnTo>
                    <a:pt x="167" y="134"/>
                  </a:lnTo>
                  <a:cubicBezTo>
                    <a:pt x="167" y="134"/>
                    <a:pt x="1" y="3236"/>
                    <a:pt x="601" y="3503"/>
                  </a:cubicBezTo>
                  <a:cubicBezTo>
                    <a:pt x="630" y="3516"/>
                    <a:pt x="663" y="3522"/>
                    <a:pt x="698" y="3522"/>
                  </a:cubicBezTo>
                  <a:cubicBezTo>
                    <a:pt x="1386" y="3522"/>
                    <a:pt x="3136" y="1168"/>
                    <a:pt x="3136" y="1168"/>
                  </a:cubicBezTo>
                  <a:lnTo>
                    <a:pt x="3236" y="1035"/>
                  </a:lnTo>
                  <a:cubicBezTo>
                    <a:pt x="2269" y="534"/>
                    <a:pt x="1235" y="201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11"/>
            <p:cNvSpPr/>
            <p:nvPr/>
          </p:nvSpPr>
          <p:spPr>
            <a:xfrm>
              <a:off x="7683325" y="3678225"/>
              <a:ext cx="70925" cy="76825"/>
            </a:xfrm>
            <a:custGeom>
              <a:avLst/>
              <a:gdLst/>
              <a:ahLst/>
              <a:cxnLst/>
              <a:rect l="l" t="t" r="r" b="b"/>
              <a:pathLst>
                <a:path w="2837" h="3073" extrusionOk="0">
                  <a:moveTo>
                    <a:pt x="2836" y="1"/>
                  </a:moveTo>
                  <a:cubicBezTo>
                    <a:pt x="1869" y="34"/>
                    <a:pt x="901" y="234"/>
                    <a:pt x="1" y="535"/>
                  </a:cubicBezTo>
                  <a:lnTo>
                    <a:pt x="1" y="568"/>
                  </a:lnTo>
                  <a:cubicBezTo>
                    <a:pt x="1" y="568"/>
                    <a:pt x="804" y="3073"/>
                    <a:pt x="1527" y="3073"/>
                  </a:cubicBezTo>
                  <a:cubicBezTo>
                    <a:pt x="1541" y="3073"/>
                    <a:pt x="1555" y="3072"/>
                    <a:pt x="1569" y="3070"/>
                  </a:cubicBezTo>
                  <a:cubicBezTo>
                    <a:pt x="2302" y="3003"/>
                    <a:pt x="2836" y="101"/>
                    <a:pt x="2836" y="101"/>
                  </a:cubicBezTo>
                  <a:lnTo>
                    <a:pt x="28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11"/>
            <p:cNvSpPr/>
            <p:nvPr/>
          </p:nvSpPr>
          <p:spPr>
            <a:xfrm>
              <a:off x="7612450" y="3498950"/>
              <a:ext cx="165975" cy="141525"/>
            </a:xfrm>
            <a:custGeom>
              <a:avLst/>
              <a:gdLst/>
              <a:ahLst/>
              <a:cxnLst/>
              <a:rect l="l" t="t" r="r" b="b"/>
              <a:pathLst>
                <a:path w="6639" h="5661" extrusionOk="0">
                  <a:moveTo>
                    <a:pt x="3770" y="0"/>
                  </a:moveTo>
                  <a:cubicBezTo>
                    <a:pt x="1268" y="33"/>
                    <a:pt x="0" y="3069"/>
                    <a:pt x="1802" y="4837"/>
                  </a:cubicBezTo>
                  <a:cubicBezTo>
                    <a:pt x="2382" y="5406"/>
                    <a:pt x="3090" y="5661"/>
                    <a:pt x="3783" y="5661"/>
                  </a:cubicBezTo>
                  <a:cubicBezTo>
                    <a:pt x="5243" y="5661"/>
                    <a:pt x="6638" y="4532"/>
                    <a:pt x="6638" y="2835"/>
                  </a:cubicBezTo>
                  <a:cubicBezTo>
                    <a:pt x="6605" y="1268"/>
                    <a:pt x="5338" y="0"/>
                    <a:pt x="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11"/>
            <p:cNvSpPr/>
            <p:nvPr/>
          </p:nvSpPr>
          <p:spPr>
            <a:xfrm>
              <a:off x="7782575" y="3431375"/>
              <a:ext cx="165125" cy="141550"/>
            </a:xfrm>
            <a:custGeom>
              <a:avLst/>
              <a:gdLst/>
              <a:ahLst/>
              <a:cxnLst/>
              <a:rect l="l" t="t" r="r" b="b"/>
              <a:pathLst>
                <a:path w="6605" h="5662" extrusionOk="0">
                  <a:moveTo>
                    <a:pt x="3797" y="0"/>
                  </a:moveTo>
                  <a:cubicBezTo>
                    <a:pt x="3777" y="0"/>
                    <a:pt x="3756" y="1"/>
                    <a:pt x="3736" y="1"/>
                  </a:cubicBezTo>
                  <a:cubicBezTo>
                    <a:pt x="1234" y="1"/>
                    <a:pt x="0" y="3070"/>
                    <a:pt x="1768" y="4838"/>
                  </a:cubicBezTo>
                  <a:cubicBezTo>
                    <a:pt x="2348" y="5407"/>
                    <a:pt x="3056" y="5662"/>
                    <a:pt x="3749" y="5662"/>
                  </a:cubicBezTo>
                  <a:cubicBezTo>
                    <a:pt x="5209" y="5662"/>
                    <a:pt x="6605" y="4533"/>
                    <a:pt x="6605" y="2836"/>
                  </a:cubicBezTo>
                  <a:cubicBezTo>
                    <a:pt x="6605" y="1256"/>
                    <a:pt x="5337" y="0"/>
                    <a:pt x="37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11"/>
            <p:cNvSpPr/>
            <p:nvPr/>
          </p:nvSpPr>
          <p:spPr>
            <a:xfrm>
              <a:off x="7941850" y="3550650"/>
              <a:ext cx="165150" cy="141525"/>
            </a:xfrm>
            <a:custGeom>
              <a:avLst/>
              <a:gdLst/>
              <a:ahLst/>
              <a:cxnLst/>
              <a:rect l="l" t="t" r="r" b="b"/>
              <a:pathLst>
                <a:path w="6606" h="5661" extrusionOk="0">
                  <a:moveTo>
                    <a:pt x="3770" y="0"/>
                  </a:moveTo>
                  <a:cubicBezTo>
                    <a:pt x="1235" y="34"/>
                    <a:pt x="0" y="3069"/>
                    <a:pt x="1802" y="4837"/>
                  </a:cubicBezTo>
                  <a:cubicBezTo>
                    <a:pt x="2371" y="5406"/>
                    <a:pt x="3072" y="5661"/>
                    <a:pt x="3760" y="5661"/>
                  </a:cubicBezTo>
                  <a:cubicBezTo>
                    <a:pt x="5210" y="5661"/>
                    <a:pt x="6605" y="4532"/>
                    <a:pt x="6605" y="2836"/>
                  </a:cubicBezTo>
                  <a:cubicBezTo>
                    <a:pt x="6605" y="1268"/>
                    <a:pt x="5338" y="0"/>
                    <a:pt x="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11"/>
            <p:cNvSpPr/>
            <p:nvPr/>
          </p:nvSpPr>
          <p:spPr>
            <a:xfrm>
              <a:off x="7612450" y="3497000"/>
              <a:ext cx="158450" cy="131675"/>
            </a:xfrm>
            <a:custGeom>
              <a:avLst/>
              <a:gdLst/>
              <a:ahLst/>
              <a:cxnLst/>
              <a:rect l="l" t="t" r="r" b="b"/>
              <a:pathLst>
                <a:path w="6338" h="5267" extrusionOk="0">
                  <a:moveTo>
                    <a:pt x="3447" y="0"/>
                  </a:moveTo>
                  <a:cubicBezTo>
                    <a:pt x="3290" y="0"/>
                    <a:pt x="3130" y="15"/>
                    <a:pt x="2969" y="45"/>
                  </a:cubicBezTo>
                  <a:cubicBezTo>
                    <a:pt x="668" y="445"/>
                    <a:pt x="0" y="3447"/>
                    <a:pt x="1935" y="4781"/>
                  </a:cubicBezTo>
                  <a:cubicBezTo>
                    <a:pt x="2412" y="5116"/>
                    <a:pt x="2933" y="5266"/>
                    <a:pt x="3440" y="5266"/>
                  </a:cubicBezTo>
                  <a:cubicBezTo>
                    <a:pt x="4953" y="5266"/>
                    <a:pt x="6338" y="3929"/>
                    <a:pt x="6038" y="2180"/>
                  </a:cubicBezTo>
                  <a:cubicBezTo>
                    <a:pt x="5801" y="906"/>
                    <a:pt x="4696" y="0"/>
                    <a:pt x="3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11"/>
            <p:cNvSpPr/>
            <p:nvPr/>
          </p:nvSpPr>
          <p:spPr>
            <a:xfrm>
              <a:off x="7789250" y="3429700"/>
              <a:ext cx="154300" cy="132050"/>
            </a:xfrm>
            <a:custGeom>
              <a:avLst/>
              <a:gdLst/>
              <a:ahLst/>
              <a:cxnLst/>
              <a:rect l="l" t="t" r="r" b="b"/>
              <a:pathLst>
                <a:path w="6172" h="5282" extrusionOk="0">
                  <a:moveTo>
                    <a:pt x="3530" y="1"/>
                  </a:moveTo>
                  <a:cubicBezTo>
                    <a:pt x="3510" y="1"/>
                    <a:pt x="3490" y="1"/>
                    <a:pt x="3469" y="1"/>
                  </a:cubicBezTo>
                  <a:cubicBezTo>
                    <a:pt x="1134" y="35"/>
                    <a:pt x="0" y="2870"/>
                    <a:pt x="1668" y="4505"/>
                  </a:cubicBezTo>
                  <a:cubicBezTo>
                    <a:pt x="2205" y="5042"/>
                    <a:pt x="2863" y="5281"/>
                    <a:pt x="3509" y="5281"/>
                  </a:cubicBezTo>
                  <a:cubicBezTo>
                    <a:pt x="4868" y="5281"/>
                    <a:pt x="6171" y="4220"/>
                    <a:pt x="6171" y="2637"/>
                  </a:cubicBezTo>
                  <a:cubicBezTo>
                    <a:pt x="6138" y="1189"/>
                    <a:pt x="5002" y="1"/>
                    <a:pt x="3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11"/>
            <p:cNvSpPr/>
            <p:nvPr/>
          </p:nvSpPr>
          <p:spPr>
            <a:xfrm>
              <a:off x="7944350" y="3544800"/>
              <a:ext cx="154300" cy="131650"/>
            </a:xfrm>
            <a:custGeom>
              <a:avLst/>
              <a:gdLst/>
              <a:ahLst/>
              <a:cxnLst/>
              <a:rect l="l" t="t" r="r" b="b"/>
              <a:pathLst>
                <a:path w="6172" h="5266" extrusionOk="0">
                  <a:moveTo>
                    <a:pt x="3503" y="1"/>
                  </a:moveTo>
                  <a:cubicBezTo>
                    <a:pt x="1168" y="34"/>
                    <a:pt x="1" y="2869"/>
                    <a:pt x="1668" y="4504"/>
                  </a:cubicBezTo>
                  <a:cubicBezTo>
                    <a:pt x="2205" y="5030"/>
                    <a:pt x="2863" y="5266"/>
                    <a:pt x="3508" y="5266"/>
                  </a:cubicBezTo>
                  <a:cubicBezTo>
                    <a:pt x="4868" y="5266"/>
                    <a:pt x="6172" y="4219"/>
                    <a:pt x="6172" y="2636"/>
                  </a:cubicBezTo>
                  <a:cubicBezTo>
                    <a:pt x="6172" y="1168"/>
                    <a:pt x="4971" y="1"/>
                    <a:pt x="3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11"/>
            <p:cNvSpPr/>
            <p:nvPr/>
          </p:nvSpPr>
          <p:spPr>
            <a:xfrm>
              <a:off x="7649150" y="3533475"/>
              <a:ext cx="34200" cy="41850"/>
            </a:xfrm>
            <a:custGeom>
              <a:avLst/>
              <a:gdLst/>
              <a:ahLst/>
              <a:cxnLst/>
              <a:rect l="l" t="t" r="r" b="b"/>
              <a:pathLst>
                <a:path w="1368" h="1674" extrusionOk="0">
                  <a:moveTo>
                    <a:pt x="814" y="1"/>
                  </a:moveTo>
                  <a:cubicBezTo>
                    <a:pt x="543" y="1"/>
                    <a:pt x="250" y="281"/>
                    <a:pt x="134" y="687"/>
                  </a:cubicBezTo>
                  <a:cubicBezTo>
                    <a:pt x="0" y="1121"/>
                    <a:pt x="134" y="1554"/>
                    <a:pt x="434" y="1655"/>
                  </a:cubicBezTo>
                  <a:cubicBezTo>
                    <a:pt x="473" y="1668"/>
                    <a:pt x="513" y="1674"/>
                    <a:pt x="554" y="1674"/>
                  </a:cubicBezTo>
                  <a:cubicBezTo>
                    <a:pt x="826" y="1674"/>
                    <a:pt x="1118" y="1398"/>
                    <a:pt x="1234" y="1021"/>
                  </a:cubicBezTo>
                  <a:cubicBezTo>
                    <a:pt x="1368" y="554"/>
                    <a:pt x="1234" y="120"/>
                    <a:pt x="934" y="20"/>
                  </a:cubicBezTo>
                  <a:cubicBezTo>
                    <a:pt x="895" y="7"/>
                    <a:pt x="855" y="1"/>
                    <a:pt x="814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11"/>
            <p:cNvSpPr/>
            <p:nvPr/>
          </p:nvSpPr>
          <p:spPr>
            <a:xfrm>
              <a:off x="7864300" y="3455925"/>
              <a:ext cx="34200" cy="41850"/>
            </a:xfrm>
            <a:custGeom>
              <a:avLst/>
              <a:gdLst/>
              <a:ahLst/>
              <a:cxnLst/>
              <a:rect l="l" t="t" r="r" b="b"/>
              <a:pathLst>
                <a:path w="1368" h="1674" extrusionOk="0">
                  <a:moveTo>
                    <a:pt x="814" y="1"/>
                  </a:moveTo>
                  <a:cubicBezTo>
                    <a:pt x="542" y="1"/>
                    <a:pt x="250" y="277"/>
                    <a:pt x="134" y="654"/>
                  </a:cubicBezTo>
                  <a:cubicBezTo>
                    <a:pt x="0" y="1121"/>
                    <a:pt x="134" y="1554"/>
                    <a:pt x="434" y="1654"/>
                  </a:cubicBezTo>
                  <a:cubicBezTo>
                    <a:pt x="473" y="1667"/>
                    <a:pt x="513" y="1674"/>
                    <a:pt x="554" y="1674"/>
                  </a:cubicBezTo>
                  <a:cubicBezTo>
                    <a:pt x="826" y="1674"/>
                    <a:pt x="1118" y="1394"/>
                    <a:pt x="1234" y="987"/>
                  </a:cubicBezTo>
                  <a:cubicBezTo>
                    <a:pt x="1368" y="554"/>
                    <a:pt x="1234" y="87"/>
                    <a:pt x="934" y="20"/>
                  </a:cubicBezTo>
                  <a:cubicBezTo>
                    <a:pt x="895" y="7"/>
                    <a:pt x="855" y="1"/>
                    <a:pt x="814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11"/>
            <p:cNvSpPr/>
            <p:nvPr/>
          </p:nvSpPr>
          <p:spPr>
            <a:xfrm>
              <a:off x="8040250" y="3586025"/>
              <a:ext cx="35050" cy="41850"/>
            </a:xfrm>
            <a:custGeom>
              <a:avLst/>
              <a:gdLst/>
              <a:ahLst/>
              <a:cxnLst/>
              <a:rect l="l" t="t" r="r" b="b"/>
              <a:pathLst>
                <a:path w="1402" h="1674" extrusionOk="0">
                  <a:moveTo>
                    <a:pt x="816" y="0"/>
                  </a:moveTo>
                  <a:cubicBezTo>
                    <a:pt x="550" y="0"/>
                    <a:pt x="279" y="276"/>
                    <a:pt x="134" y="653"/>
                  </a:cubicBezTo>
                  <a:cubicBezTo>
                    <a:pt x="1" y="1120"/>
                    <a:pt x="134" y="1554"/>
                    <a:pt x="468" y="1654"/>
                  </a:cubicBezTo>
                  <a:cubicBezTo>
                    <a:pt x="507" y="1667"/>
                    <a:pt x="546" y="1673"/>
                    <a:pt x="586" y="1673"/>
                  </a:cubicBezTo>
                  <a:cubicBezTo>
                    <a:pt x="852" y="1673"/>
                    <a:pt x="1123" y="1393"/>
                    <a:pt x="1268" y="987"/>
                  </a:cubicBezTo>
                  <a:cubicBezTo>
                    <a:pt x="1402" y="553"/>
                    <a:pt x="1268" y="86"/>
                    <a:pt x="935" y="20"/>
                  </a:cubicBezTo>
                  <a:cubicBezTo>
                    <a:pt x="895" y="6"/>
                    <a:pt x="856" y="0"/>
                    <a:pt x="816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11"/>
            <p:cNvSpPr/>
            <p:nvPr/>
          </p:nvSpPr>
          <p:spPr>
            <a:xfrm>
              <a:off x="8156175" y="3514750"/>
              <a:ext cx="338600" cy="646725"/>
            </a:xfrm>
            <a:custGeom>
              <a:avLst/>
              <a:gdLst/>
              <a:ahLst/>
              <a:cxnLst/>
              <a:rect l="l" t="t" r="r" b="b"/>
              <a:pathLst>
                <a:path w="13544" h="25869" extrusionOk="0">
                  <a:moveTo>
                    <a:pt x="9727" y="1"/>
                  </a:moveTo>
                  <a:cubicBezTo>
                    <a:pt x="9721" y="1"/>
                    <a:pt x="9714" y="1"/>
                    <a:pt x="9707" y="2"/>
                  </a:cubicBezTo>
                  <a:cubicBezTo>
                    <a:pt x="9107" y="102"/>
                    <a:pt x="8707" y="2937"/>
                    <a:pt x="8707" y="2937"/>
                  </a:cubicBezTo>
                  <a:cubicBezTo>
                    <a:pt x="8707" y="2937"/>
                    <a:pt x="8089" y="2097"/>
                    <a:pt x="7576" y="2097"/>
                  </a:cubicBezTo>
                  <a:cubicBezTo>
                    <a:pt x="7493" y="2097"/>
                    <a:pt x="7413" y="2119"/>
                    <a:pt x="7339" y="2170"/>
                  </a:cubicBezTo>
                  <a:cubicBezTo>
                    <a:pt x="6705" y="2570"/>
                    <a:pt x="8039" y="4238"/>
                    <a:pt x="8039" y="4238"/>
                  </a:cubicBezTo>
                  <a:cubicBezTo>
                    <a:pt x="4704" y="16447"/>
                    <a:pt x="134" y="24019"/>
                    <a:pt x="134" y="24019"/>
                  </a:cubicBezTo>
                  <a:cubicBezTo>
                    <a:pt x="0" y="24586"/>
                    <a:pt x="200" y="25187"/>
                    <a:pt x="667" y="25587"/>
                  </a:cubicBezTo>
                  <a:cubicBezTo>
                    <a:pt x="914" y="25772"/>
                    <a:pt x="1224" y="25868"/>
                    <a:pt x="1534" y="25868"/>
                  </a:cubicBezTo>
                  <a:cubicBezTo>
                    <a:pt x="1728" y="25868"/>
                    <a:pt x="1922" y="25831"/>
                    <a:pt x="2102" y="25754"/>
                  </a:cubicBezTo>
                  <a:cubicBezTo>
                    <a:pt x="7239" y="18682"/>
                    <a:pt x="11142" y="4905"/>
                    <a:pt x="11142" y="4905"/>
                  </a:cubicBezTo>
                  <a:cubicBezTo>
                    <a:pt x="11142" y="4905"/>
                    <a:pt x="13543" y="2871"/>
                    <a:pt x="12910" y="2070"/>
                  </a:cubicBezTo>
                  <a:cubicBezTo>
                    <a:pt x="12841" y="1981"/>
                    <a:pt x="12754" y="1944"/>
                    <a:pt x="12657" y="1944"/>
                  </a:cubicBezTo>
                  <a:cubicBezTo>
                    <a:pt x="12096" y="1944"/>
                    <a:pt x="11175" y="3204"/>
                    <a:pt x="11175" y="3204"/>
                  </a:cubicBezTo>
                  <a:cubicBezTo>
                    <a:pt x="11175" y="3204"/>
                    <a:pt x="12176" y="869"/>
                    <a:pt x="11575" y="435"/>
                  </a:cubicBezTo>
                  <a:cubicBezTo>
                    <a:pt x="11531" y="403"/>
                    <a:pt x="11484" y="388"/>
                    <a:pt x="11436" y="388"/>
                  </a:cubicBezTo>
                  <a:cubicBezTo>
                    <a:pt x="10841" y="388"/>
                    <a:pt x="10041" y="2704"/>
                    <a:pt x="10041" y="2704"/>
                  </a:cubicBezTo>
                  <a:cubicBezTo>
                    <a:pt x="10041" y="2704"/>
                    <a:pt x="10269" y="1"/>
                    <a:pt x="9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11"/>
            <p:cNvSpPr/>
            <p:nvPr/>
          </p:nvSpPr>
          <p:spPr>
            <a:xfrm>
              <a:off x="8100300" y="4779750"/>
              <a:ext cx="572925" cy="178725"/>
            </a:xfrm>
            <a:custGeom>
              <a:avLst/>
              <a:gdLst/>
              <a:ahLst/>
              <a:cxnLst/>
              <a:rect l="l" t="t" r="r" b="b"/>
              <a:pathLst>
                <a:path w="22917" h="7149" extrusionOk="0">
                  <a:moveTo>
                    <a:pt x="19851" y="1"/>
                  </a:moveTo>
                  <a:cubicBezTo>
                    <a:pt x="18447" y="1"/>
                    <a:pt x="14713" y="3206"/>
                    <a:pt x="8390" y="3206"/>
                  </a:cubicBezTo>
                  <a:cubicBezTo>
                    <a:pt x="6442" y="3206"/>
                    <a:pt x="4249" y="2902"/>
                    <a:pt x="1802" y="2106"/>
                  </a:cubicBezTo>
                  <a:cubicBezTo>
                    <a:pt x="1802" y="2106"/>
                    <a:pt x="1775" y="2101"/>
                    <a:pt x="1728" y="2101"/>
                  </a:cubicBezTo>
                  <a:cubicBezTo>
                    <a:pt x="1505" y="2101"/>
                    <a:pt x="823" y="2214"/>
                    <a:pt x="301" y="3507"/>
                  </a:cubicBezTo>
                  <a:cubicBezTo>
                    <a:pt x="0" y="4241"/>
                    <a:pt x="0" y="5075"/>
                    <a:pt x="367" y="5776"/>
                  </a:cubicBezTo>
                  <a:cubicBezTo>
                    <a:pt x="3628" y="6772"/>
                    <a:pt x="6408" y="7149"/>
                    <a:pt x="8747" y="7149"/>
                  </a:cubicBezTo>
                  <a:cubicBezTo>
                    <a:pt x="15957" y="7149"/>
                    <a:pt x="18981" y="3574"/>
                    <a:pt x="18981" y="3574"/>
                  </a:cubicBezTo>
                  <a:cubicBezTo>
                    <a:pt x="18981" y="3574"/>
                    <a:pt x="20677" y="5747"/>
                    <a:pt x="21683" y="5747"/>
                  </a:cubicBezTo>
                  <a:cubicBezTo>
                    <a:pt x="21806" y="5747"/>
                    <a:pt x="21918" y="5715"/>
                    <a:pt x="22016" y="5642"/>
                  </a:cubicBezTo>
                  <a:cubicBezTo>
                    <a:pt x="22917" y="4942"/>
                    <a:pt x="21115" y="372"/>
                    <a:pt x="20081" y="38"/>
                  </a:cubicBezTo>
                  <a:cubicBezTo>
                    <a:pt x="20013" y="13"/>
                    <a:pt x="19936" y="1"/>
                    <a:pt x="19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11"/>
            <p:cNvSpPr/>
            <p:nvPr/>
          </p:nvSpPr>
          <p:spPr>
            <a:xfrm>
              <a:off x="7564075" y="3667400"/>
              <a:ext cx="530400" cy="257700"/>
            </a:xfrm>
            <a:custGeom>
              <a:avLst/>
              <a:gdLst/>
              <a:ahLst/>
              <a:cxnLst/>
              <a:rect l="l" t="t" r="r" b="b"/>
              <a:pathLst>
                <a:path w="21216" h="10308" extrusionOk="0">
                  <a:moveTo>
                    <a:pt x="8674" y="801"/>
                  </a:moveTo>
                  <a:cubicBezTo>
                    <a:pt x="9107" y="801"/>
                    <a:pt x="9474" y="834"/>
                    <a:pt x="9808" y="834"/>
                  </a:cubicBezTo>
                  <a:lnTo>
                    <a:pt x="10341" y="834"/>
                  </a:lnTo>
                  <a:cubicBezTo>
                    <a:pt x="14978" y="901"/>
                    <a:pt x="18380" y="2168"/>
                    <a:pt x="19681" y="4337"/>
                  </a:cubicBezTo>
                  <a:cubicBezTo>
                    <a:pt x="20282" y="5371"/>
                    <a:pt x="20315" y="6638"/>
                    <a:pt x="19748" y="7706"/>
                  </a:cubicBezTo>
                  <a:cubicBezTo>
                    <a:pt x="19114" y="8907"/>
                    <a:pt x="18314" y="9440"/>
                    <a:pt x="17246" y="9440"/>
                  </a:cubicBezTo>
                  <a:cubicBezTo>
                    <a:pt x="16279" y="9440"/>
                    <a:pt x="15245" y="9040"/>
                    <a:pt x="14211" y="8640"/>
                  </a:cubicBezTo>
                  <a:cubicBezTo>
                    <a:pt x="13944" y="8540"/>
                    <a:pt x="13644" y="8440"/>
                    <a:pt x="13377" y="8340"/>
                  </a:cubicBezTo>
                  <a:cubicBezTo>
                    <a:pt x="11976" y="7806"/>
                    <a:pt x="10508" y="7572"/>
                    <a:pt x="9007" y="7572"/>
                  </a:cubicBezTo>
                  <a:cubicBezTo>
                    <a:pt x="8915" y="7570"/>
                    <a:pt x="8824" y="7568"/>
                    <a:pt x="8733" y="7568"/>
                  </a:cubicBezTo>
                  <a:cubicBezTo>
                    <a:pt x="7729" y="7568"/>
                    <a:pt x="6753" y="7736"/>
                    <a:pt x="5805" y="8073"/>
                  </a:cubicBezTo>
                  <a:cubicBezTo>
                    <a:pt x="5371" y="8239"/>
                    <a:pt x="4904" y="8306"/>
                    <a:pt x="4437" y="8306"/>
                  </a:cubicBezTo>
                  <a:cubicBezTo>
                    <a:pt x="3370" y="8306"/>
                    <a:pt x="2035" y="7973"/>
                    <a:pt x="1435" y="7005"/>
                  </a:cubicBezTo>
                  <a:cubicBezTo>
                    <a:pt x="1001" y="6305"/>
                    <a:pt x="1068" y="5371"/>
                    <a:pt x="1602" y="4237"/>
                  </a:cubicBezTo>
                  <a:cubicBezTo>
                    <a:pt x="2736" y="1935"/>
                    <a:pt x="5038" y="801"/>
                    <a:pt x="8674" y="801"/>
                  </a:cubicBezTo>
                  <a:close/>
                  <a:moveTo>
                    <a:pt x="8707" y="0"/>
                  </a:moveTo>
                  <a:cubicBezTo>
                    <a:pt x="4704" y="0"/>
                    <a:pt x="2169" y="1234"/>
                    <a:pt x="868" y="3870"/>
                  </a:cubicBezTo>
                  <a:cubicBezTo>
                    <a:pt x="1" y="5638"/>
                    <a:pt x="301" y="6772"/>
                    <a:pt x="735" y="7439"/>
                  </a:cubicBezTo>
                  <a:cubicBezTo>
                    <a:pt x="1502" y="8706"/>
                    <a:pt x="3170" y="9107"/>
                    <a:pt x="4437" y="9107"/>
                  </a:cubicBezTo>
                  <a:cubicBezTo>
                    <a:pt x="4509" y="9111"/>
                    <a:pt x="4581" y="9113"/>
                    <a:pt x="4653" y="9113"/>
                  </a:cubicBezTo>
                  <a:cubicBezTo>
                    <a:pt x="5148" y="9113"/>
                    <a:pt x="5639" y="9015"/>
                    <a:pt x="6105" y="8840"/>
                  </a:cubicBezTo>
                  <a:cubicBezTo>
                    <a:pt x="6960" y="8565"/>
                    <a:pt x="7843" y="8402"/>
                    <a:pt x="8729" y="8402"/>
                  </a:cubicBezTo>
                  <a:cubicBezTo>
                    <a:pt x="8810" y="8402"/>
                    <a:pt x="8892" y="8403"/>
                    <a:pt x="8974" y="8406"/>
                  </a:cubicBezTo>
                  <a:cubicBezTo>
                    <a:pt x="10375" y="8406"/>
                    <a:pt x="11776" y="8640"/>
                    <a:pt x="13077" y="9107"/>
                  </a:cubicBezTo>
                  <a:lnTo>
                    <a:pt x="13911" y="9440"/>
                  </a:lnTo>
                  <a:cubicBezTo>
                    <a:pt x="15011" y="9874"/>
                    <a:pt x="16146" y="10308"/>
                    <a:pt x="17246" y="10308"/>
                  </a:cubicBezTo>
                  <a:cubicBezTo>
                    <a:pt x="18647" y="10308"/>
                    <a:pt x="19715" y="9574"/>
                    <a:pt x="20482" y="8106"/>
                  </a:cubicBezTo>
                  <a:cubicBezTo>
                    <a:pt x="21216" y="6772"/>
                    <a:pt x="21182" y="5204"/>
                    <a:pt x="20415" y="3936"/>
                  </a:cubicBezTo>
                  <a:cubicBezTo>
                    <a:pt x="18981" y="1501"/>
                    <a:pt x="15312" y="67"/>
                    <a:pt x="10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218136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707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5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374807" y="561405"/>
            <a:ext cx="2345192" cy="2345272"/>
            <a:chOff x="1370275" y="1735225"/>
            <a:chExt cx="740400" cy="740425"/>
          </a:xfrm>
        </p:grpSpPr>
        <p:sp>
          <p:nvSpPr>
            <p:cNvPr id="85" name="Google Shape;85;p13"/>
            <p:cNvSpPr/>
            <p:nvPr/>
          </p:nvSpPr>
          <p:spPr>
            <a:xfrm>
              <a:off x="1370275" y="1735225"/>
              <a:ext cx="740400" cy="740425"/>
            </a:xfrm>
            <a:custGeom>
              <a:avLst/>
              <a:gdLst/>
              <a:ahLst/>
              <a:cxnLst/>
              <a:rect l="l" t="t" r="r" b="b"/>
              <a:pathLst>
                <a:path w="29616" h="29617" extrusionOk="0">
                  <a:moveTo>
                    <a:pt x="14807" y="0"/>
                  </a:moveTo>
                  <a:cubicBezTo>
                    <a:pt x="6631" y="0"/>
                    <a:pt x="0" y="6631"/>
                    <a:pt x="0" y="14809"/>
                  </a:cubicBezTo>
                  <a:cubicBezTo>
                    <a:pt x="0" y="22986"/>
                    <a:pt x="6630" y="29617"/>
                    <a:pt x="14807" y="29617"/>
                  </a:cubicBezTo>
                  <a:cubicBezTo>
                    <a:pt x="22986" y="29617"/>
                    <a:pt x="29615" y="22986"/>
                    <a:pt x="29615" y="14809"/>
                  </a:cubicBezTo>
                  <a:cubicBezTo>
                    <a:pt x="29615" y="6631"/>
                    <a:pt x="22985" y="0"/>
                    <a:pt x="148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1453850" y="1818800"/>
              <a:ext cx="573225" cy="573250"/>
            </a:xfrm>
            <a:custGeom>
              <a:avLst/>
              <a:gdLst/>
              <a:ahLst/>
              <a:cxnLst/>
              <a:rect l="l" t="t" r="r" b="b"/>
              <a:pathLst>
                <a:path w="22929" h="22930" extrusionOk="0">
                  <a:moveTo>
                    <a:pt x="11464" y="1"/>
                  </a:moveTo>
                  <a:cubicBezTo>
                    <a:pt x="8425" y="1"/>
                    <a:pt x="5508" y="1209"/>
                    <a:pt x="3358" y="3359"/>
                  </a:cubicBezTo>
                  <a:cubicBezTo>
                    <a:pt x="1208" y="5508"/>
                    <a:pt x="0" y="8425"/>
                    <a:pt x="0" y="11466"/>
                  </a:cubicBezTo>
                  <a:cubicBezTo>
                    <a:pt x="0" y="14506"/>
                    <a:pt x="1208" y="17422"/>
                    <a:pt x="3358" y="19572"/>
                  </a:cubicBezTo>
                  <a:cubicBezTo>
                    <a:pt x="5508" y="21723"/>
                    <a:pt x="8425" y="22929"/>
                    <a:pt x="11464" y="22929"/>
                  </a:cubicBezTo>
                  <a:cubicBezTo>
                    <a:pt x="14505" y="22929"/>
                    <a:pt x="17421" y="21723"/>
                    <a:pt x="19571" y="19572"/>
                  </a:cubicBezTo>
                  <a:cubicBezTo>
                    <a:pt x="21721" y="17422"/>
                    <a:pt x="22929" y="14506"/>
                    <a:pt x="22929" y="11466"/>
                  </a:cubicBezTo>
                  <a:cubicBezTo>
                    <a:pt x="22929" y="8425"/>
                    <a:pt x="21721" y="5508"/>
                    <a:pt x="19571" y="3359"/>
                  </a:cubicBezTo>
                  <a:cubicBezTo>
                    <a:pt x="17421" y="1209"/>
                    <a:pt x="14505" y="1"/>
                    <a:pt x="114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13"/>
            <p:cNvSpPr/>
            <p:nvPr/>
          </p:nvSpPr>
          <p:spPr>
            <a:xfrm>
              <a:off x="1543425" y="1908375"/>
              <a:ext cx="394100" cy="394100"/>
            </a:xfrm>
            <a:custGeom>
              <a:avLst/>
              <a:gdLst/>
              <a:ahLst/>
              <a:cxnLst/>
              <a:rect l="l" t="t" r="r" b="b"/>
              <a:pathLst>
                <a:path w="15764" h="15764" extrusionOk="0">
                  <a:moveTo>
                    <a:pt x="7881" y="0"/>
                  </a:moveTo>
                  <a:cubicBezTo>
                    <a:pt x="5792" y="0"/>
                    <a:pt x="3787" y="831"/>
                    <a:pt x="2309" y="2309"/>
                  </a:cubicBezTo>
                  <a:cubicBezTo>
                    <a:pt x="831" y="3787"/>
                    <a:pt x="0" y="5792"/>
                    <a:pt x="0" y="7883"/>
                  </a:cubicBezTo>
                  <a:cubicBezTo>
                    <a:pt x="0" y="9973"/>
                    <a:pt x="831" y="11977"/>
                    <a:pt x="2309" y="13456"/>
                  </a:cubicBezTo>
                  <a:cubicBezTo>
                    <a:pt x="3787" y="14934"/>
                    <a:pt x="5792" y="15764"/>
                    <a:pt x="7881" y="15764"/>
                  </a:cubicBezTo>
                  <a:cubicBezTo>
                    <a:pt x="9972" y="15764"/>
                    <a:pt x="11977" y="14934"/>
                    <a:pt x="13455" y="13456"/>
                  </a:cubicBezTo>
                  <a:cubicBezTo>
                    <a:pt x="14933" y="11977"/>
                    <a:pt x="15763" y="9973"/>
                    <a:pt x="15763" y="7883"/>
                  </a:cubicBezTo>
                  <a:cubicBezTo>
                    <a:pt x="15763" y="5792"/>
                    <a:pt x="14933" y="3787"/>
                    <a:pt x="13455" y="2309"/>
                  </a:cubicBezTo>
                  <a:cubicBezTo>
                    <a:pt x="11977" y="831"/>
                    <a:pt x="9972" y="0"/>
                    <a:pt x="7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13"/>
            <p:cNvSpPr/>
            <p:nvPr/>
          </p:nvSpPr>
          <p:spPr>
            <a:xfrm>
              <a:off x="1609100" y="1974050"/>
              <a:ext cx="262750" cy="262775"/>
            </a:xfrm>
            <a:custGeom>
              <a:avLst/>
              <a:gdLst/>
              <a:ahLst/>
              <a:cxnLst/>
              <a:rect l="l" t="t" r="r" b="b"/>
              <a:pathLst>
                <a:path w="10510" h="10511" extrusionOk="0">
                  <a:moveTo>
                    <a:pt x="5254" y="1"/>
                  </a:moveTo>
                  <a:cubicBezTo>
                    <a:pt x="2353" y="1"/>
                    <a:pt x="0" y="2353"/>
                    <a:pt x="0" y="5256"/>
                  </a:cubicBezTo>
                  <a:cubicBezTo>
                    <a:pt x="0" y="8157"/>
                    <a:pt x="2351" y="10511"/>
                    <a:pt x="5254" y="10511"/>
                  </a:cubicBezTo>
                  <a:cubicBezTo>
                    <a:pt x="8157" y="10511"/>
                    <a:pt x="10509" y="8157"/>
                    <a:pt x="10509" y="5256"/>
                  </a:cubicBezTo>
                  <a:cubicBezTo>
                    <a:pt x="10509" y="2353"/>
                    <a:pt x="8156" y="1"/>
                    <a:pt x="5254" y="1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1751625" y="1926300"/>
              <a:ext cx="196650" cy="179150"/>
            </a:xfrm>
            <a:custGeom>
              <a:avLst/>
              <a:gdLst/>
              <a:ahLst/>
              <a:cxnLst/>
              <a:rect l="l" t="t" r="r" b="b"/>
              <a:pathLst>
                <a:path w="7866" h="7166" extrusionOk="0">
                  <a:moveTo>
                    <a:pt x="3932" y="0"/>
                  </a:moveTo>
                  <a:cubicBezTo>
                    <a:pt x="3015" y="0"/>
                    <a:pt x="2098" y="350"/>
                    <a:pt x="1399" y="1049"/>
                  </a:cubicBezTo>
                  <a:cubicBezTo>
                    <a:pt x="0" y="2449"/>
                    <a:pt x="0" y="4717"/>
                    <a:pt x="1399" y="6116"/>
                  </a:cubicBezTo>
                  <a:cubicBezTo>
                    <a:pt x="2098" y="6816"/>
                    <a:pt x="3015" y="7166"/>
                    <a:pt x="3932" y="7166"/>
                  </a:cubicBezTo>
                  <a:cubicBezTo>
                    <a:pt x="4849" y="7166"/>
                    <a:pt x="5766" y="6816"/>
                    <a:pt x="6465" y="6116"/>
                  </a:cubicBezTo>
                  <a:cubicBezTo>
                    <a:pt x="7865" y="4717"/>
                    <a:pt x="7865" y="2449"/>
                    <a:pt x="6465" y="1049"/>
                  </a:cubicBezTo>
                  <a:cubicBezTo>
                    <a:pt x="5766" y="350"/>
                    <a:pt x="4849" y="0"/>
                    <a:pt x="39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" name="Google Shape;90;p13"/>
          <p:cNvGrpSpPr/>
          <p:nvPr/>
        </p:nvGrpSpPr>
        <p:grpSpPr>
          <a:xfrm>
            <a:off x="9437173" y="3978205"/>
            <a:ext cx="2345192" cy="2345272"/>
            <a:chOff x="1370275" y="1735225"/>
            <a:chExt cx="740400" cy="740425"/>
          </a:xfrm>
        </p:grpSpPr>
        <p:sp>
          <p:nvSpPr>
            <p:cNvPr id="91" name="Google Shape;91;p13"/>
            <p:cNvSpPr/>
            <p:nvPr/>
          </p:nvSpPr>
          <p:spPr>
            <a:xfrm>
              <a:off x="1370275" y="1735225"/>
              <a:ext cx="740400" cy="740425"/>
            </a:xfrm>
            <a:custGeom>
              <a:avLst/>
              <a:gdLst/>
              <a:ahLst/>
              <a:cxnLst/>
              <a:rect l="l" t="t" r="r" b="b"/>
              <a:pathLst>
                <a:path w="29616" h="29617" extrusionOk="0">
                  <a:moveTo>
                    <a:pt x="14807" y="0"/>
                  </a:moveTo>
                  <a:cubicBezTo>
                    <a:pt x="6631" y="0"/>
                    <a:pt x="0" y="6631"/>
                    <a:pt x="0" y="14809"/>
                  </a:cubicBezTo>
                  <a:cubicBezTo>
                    <a:pt x="0" y="22986"/>
                    <a:pt x="6630" y="29617"/>
                    <a:pt x="14807" y="29617"/>
                  </a:cubicBezTo>
                  <a:cubicBezTo>
                    <a:pt x="22986" y="29617"/>
                    <a:pt x="29615" y="22986"/>
                    <a:pt x="29615" y="14809"/>
                  </a:cubicBezTo>
                  <a:cubicBezTo>
                    <a:pt x="29615" y="6631"/>
                    <a:pt x="22985" y="0"/>
                    <a:pt x="14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1453850" y="1818800"/>
              <a:ext cx="573225" cy="573250"/>
            </a:xfrm>
            <a:custGeom>
              <a:avLst/>
              <a:gdLst/>
              <a:ahLst/>
              <a:cxnLst/>
              <a:rect l="l" t="t" r="r" b="b"/>
              <a:pathLst>
                <a:path w="22929" h="22930" extrusionOk="0">
                  <a:moveTo>
                    <a:pt x="11464" y="1"/>
                  </a:moveTo>
                  <a:cubicBezTo>
                    <a:pt x="8425" y="1"/>
                    <a:pt x="5508" y="1209"/>
                    <a:pt x="3358" y="3359"/>
                  </a:cubicBezTo>
                  <a:cubicBezTo>
                    <a:pt x="1208" y="5508"/>
                    <a:pt x="0" y="8425"/>
                    <a:pt x="0" y="11466"/>
                  </a:cubicBezTo>
                  <a:cubicBezTo>
                    <a:pt x="0" y="14506"/>
                    <a:pt x="1208" y="17422"/>
                    <a:pt x="3358" y="19572"/>
                  </a:cubicBezTo>
                  <a:cubicBezTo>
                    <a:pt x="5508" y="21723"/>
                    <a:pt x="8425" y="22929"/>
                    <a:pt x="11464" y="22929"/>
                  </a:cubicBezTo>
                  <a:cubicBezTo>
                    <a:pt x="14505" y="22929"/>
                    <a:pt x="17421" y="21723"/>
                    <a:pt x="19571" y="19572"/>
                  </a:cubicBezTo>
                  <a:cubicBezTo>
                    <a:pt x="21721" y="17422"/>
                    <a:pt x="22929" y="14506"/>
                    <a:pt x="22929" y="11466"/>
                  </a:cubicBezTo>
                  <a:cubicBezTo>
                    <a:pt x="22929" y="8425"/>
                    <a:pt x="21721" y="5508"/>
                    <a:pt x="19571" y="3359"/>
                  </a:cubicBezTo>
                  <a:cubicBezTo>
                    <a:pt x="17421" y="1209"/>
                    <a:pt x="14505" y="1"/>
                    <a:pt x="114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3"/>
            <p:cNvSpPr/>
            <p:nvPr/>
          </p:nvSpPr>
          <p:spPr>
            <a:xfrm>
              <a:off x="1543425" y="1908375"/>
              <a:ext cx="394100" cy="394100"/>
            </a:xfrm>
            <a:custGeom>
              <a:avLst/>
              <a:gdLst/>
              <a:ahLst/>
              <a:cxnLst/>
              <a:rect l="l" t="t" r="r" b="b"/>
              <a:pathLst>
                <a:path w="15764" h="15764" extrusionOk="0">
                  <a:moveTo>
                    <a:pt x="7881" y="0"/>
                  </a:moveTo>
                  <a:cubicBezTo>
                    <a:pt x="5792" y="0"/>
                    <a:pt x="3787" y="831"/>
                    <a:pt x="2309" y="2309"/>
                  </a:cubicBezTo>
                  <a:cubicBezTo>
                    <a:pt x="831" y="3787"/>
                    <a:pt x="0" y="5792"/>
                    <a:pt x="0" y="7883"/>
                  </a:cubicBezTo>
                  <a:cubicBezTo>
                    <a:pt x="0" y="9973"/>
                    <a:pt x="831" y="11977"/>
                    <a:pt x="2309" y="13456"/>
                  </a:cubicBezTo>
                  <a:cubicBezTo>
                    <a:pt x="3787" y="14934"/>
                    <a:pt x="5792" y="15764"/>
                    <a:pt x="7881" y="15764"/>
                  </a:cubicBezTo>
                  <a:cubicBezTo>
                    <a:pt x="9972" y="15764"/>
                    <a:pt x="11977" y="14934"/>
                    <a:pt x="13455" y="13456"/>
                  </a:cubicBezTo>
                  <a:cubicBezTo>
                    <a:pt x="14933" y="11977"/>
                    <a:pt x="15763" y="9973"/>
                    <a:pt x="15763" y="7883"/>
                  </a:cubicBezTo>
                  <a:cubicBezTo>
                    <a:pt x="15763" y="5792"/>
                    <a:pt x="14933" y="3787"/>
                    <a:pt x="13455" y="2309"/>
                  </a:cubicBezTo>
                  <a:cubicBezTo>
                    <a:pt x="11977" y="831"/>
                    <a:pt x="9972" y="0"/>
                    <a:pt x="78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3"/>
            <p:cNvSpPr/>
            <p:nvPr/>
          </p:nvSpPr>
          <p:spPr>
            <a:xfrm>
              <a:off x="1609100" y="1974050"/>
              <a:ext cx="262750" cy="262775"/>
            </a:xfrm>
            <a:custGeom>
              <a:avLst/>
              <a:gdLst/>
              <a:ahLst/>
              <a:cxnLst/>
              <a:rect l="l" t="t" r="r" b="b"/>
              <a:pathLst>
                <a:path w="10510" h="10511" extrusionOk="0">
                  <a:moveTo>
                    <a:pt x="5254" y="1"/>
                  </a:moveTo>
                  <a:cubicBezTo>
                    <a:pt x="2353" y="1"/>
                    <a:pt x="0" y="2353"/>
                    <a:pt x="0" y="5256"/>
                  </a:cubicBezTo>
                  <a:cubicBezTo>
                    <a:pt x="0" y="8157"/>
                    <a:pt x="2351" y="10511"/>
                    <a:pt x="5254" y="10511"/>
                  </a:cubicBezTo>
                  <a:cubicBezTo>
                    <a:pt x="8157" y="10511"/>
                    <a:pt x="10509" y="8157"/>
                    <a:pt x="10509" y="5256"/>
                  </a:cubicBezTo>
                  <a:cubicBezTo>
                    <a:pt x="10509" y="2353"/>
                    <a:pt x="8156" y="1"/>
                    <a:pt x="5254" y="1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1751625" y="1926300"/>
              <a:ext cx="196650" cy="179150"/>
            </a:xfrm>
            <a:custGeom>
              <a:avLst/>
              <a:gdLst/>
              <a:ahLst/>
              <a:cxnLst/>
              <a:rect l="l" t="t" r="r" b="b"/>
              <a:pathLst>
                <a:path w="7866" h="7166" extrusionOk="0">
                  <a:moveTo>
                    <a:pt x="3932" y="0"/>
                  </a:moveTo>
                  <a:cubicBezTo>
                    <a:pt x="3015" y="0"/>
                    <a:pt x="2098" y="350"/>
                    <a:pt x="1399" y="1049"/>
                  </a:cubicBezTo>
                  <a:cubicBezTo>
                    <a:pt x="0" y="2449"/>
                    <a:pt x="0" y="4717"/>
                    <a:pt x="1399" y="6116"/>
                  </a:cubicBezTo>
                  <a:cubicBezTo>
                    <a:pt x="2098" y="6816"/>
                    <a:pt x="3015" y="7166"/>
                    <a:pt x="3932" y="7166"/>
                  </a:cubicBezTo>
                  <a:cubicBezTo>
                    <a:pt x="4849" y="7166"/>
                    <a:pt x="5766" y="6816"/>
                    <a:pt x="6465" y="6116"/>
                  </a:cubicBezTo>
                  <a:cubicBezTo>
                    <a:pt x="7865" y="4717"/>
                    <a:pt x="7865" y="2449"/>
                    <a:pt x="6465" y="1049"/>
                  </a:cubicBezTo>
                  <a:cubicBezTo>
                    <a:pt x="5766" y="350"/>
                    <a:pt x="4849" y="0"/>
                    <a:pt x="39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" name="Google Shape;96;p13"/>
          <p:cNvSpPr/>
          <p:nvPr/>
        </p:nvSpPr>
        <p:spPr>
          <a:xfrm>
            <a:off x="1581800" y="0"/>
            <a:ext cx="9028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hasCustomPrompt="1"/>
          </p:nvPr>
        </p:nvSpPr>
        <p:spPr>
          <a:xfrm>
            <a:off x="3519084" y="992576"/>
            <a:ext cx="1091600" cy="6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2"/>
          </p:nvPr>
        </p:nvSpPr>
        <p:spPr>
          <a:xfrm>
            <a:off x="2159884" y="1865669"/>
            <a:ext cx="38100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2159884" y="2536071"/>
            <a:ext cx="3810000" cy="6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3" hasCustomPrompt="1"/>
          </p:nvPr>
        </p:nvSpPr>
        <p:spPr>
          <a:xfrm>
            <a:off x="7581284" y="992576"/>
            <a:ext cx="1091600" cy="6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4"/>
          </p:nvPr>
        </p:nvSpPr>
        <p:spPr>
          <a:xfrm>
            <a:off x="6222084" y="1865669"/>
            <a:ext cx="38100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5"/>
          </p:nvPr>
        </p:nvSpPr>
        <p:spPr>
          <a:xfrm>
            <a:off x="6222084" y="2536071"/>
            <a:ext cx="3810000" cy="6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6" hasCustomPrompt="1"/>
          </p:nvPr>
        </p:nvSpPr>
        <p:spPr>
          <a:xfrm>
            <a:off x="3519084" y="3623543"/>
            <a:ext cx="1091600" cy="6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7"/>
          </p:nvPr>
        </p:nvSpPr>
        <p:spPr>
          <a:xfrm>
            <a:off x="2159884" y="4496636"/>
            <a:ext cx="38100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8"/>
          </p:nvPr>
        </p:nvSpPr>
        <p:spPr>
          <a:xfrm>
            <a:off x="2159884" y="5167037"/>
            <a:ext cx="3810000" cy="6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9" hasCustomPrompt="1"/>
          </p:nvPr>
        </p:nvSpPr>
        <p:spPr>
          <a:xfrm>
            <a:off x="7581284" y="3623543"/>
            <a:ext cx="1091600" cy="6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13"/>
          </p:nvPr>
        </p:nvSpPr>
        <p:spPr>
          <a:xfrm>
            <a:off x="6222084" y="4496636"/>
            <a:ext cx="38100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14"/>
          </p:nvPr>
        </p:nvSpPr>
        <p:spPr>
          <a:xfrm>
            <a:off x="6222084" y="5167037"/>
            <a:ext cx="3810000" cy="6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6306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3689200" y="3248733"/>
            <a:ext cx="48136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body" idx="1"/>
          </p:nvPr>
        </p:nvSpPr>
        <p:spPr>
          <a:xfrm>
            <a:off x="3689200" y="4231984"/>
            <a:ext cx="4813600" cy="14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/>
          <p:nvPr/>
        </p:nvSpPr>
        <p:spPr>
          <a:xfrm>
            <a:off x="0" y="2601600"/>
            <a:ext cx="4256400" cy="425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14"/>
          <p:cNvSpPr/>
          <p:nvPr/>
        </p:nvSpPr>
        <p:spPr>
          <a:xfrm flipH="1">
            <a:off x="7935600" y="2632067"/>
            <a:ext cx="4256400" cy="425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461443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045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4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>
            <a:spLocks noGrp="1"/>
          </p:cNvSpPr>
          <p:nvPr>
            <p:ph type="title"/>
          </p:nvPr>
        </p:nvSpPr>
        <p:spPr>
          <a:xfrm>
            <a:off x="950800" y="719333"/>
            <a:ext cx="10290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body" idx="1"/>
          </p:nvPr>
        </p:nvSpPr>
        <p:spPr>
          <a:xfrm>
            <a:off x="6612033" y="2839267"/>
            <a:ext cx="4172000" cy="2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●"/>
              <a:defRPr sz="1867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●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●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5605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noFill/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950800" y="719333"/>
            <a:ext cx="10290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ubTitle" idx="1"/>
          </p:nvPr>
        </p:nvSpPr>
        <p:spPr>
          <a:xfrm>
            <a:off x="2813867" y="1452633"/>
            <a:ext cx="66512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72612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6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950800" y="719333"/>
            <a:ext cx="10290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1339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26CDC0-74A8-24CD-126B-619B55F74DCB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1">
              <a:lumMod val="10000"/>
              <a:lumOff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0A3124-A555-144B-C9C1-76ED1C559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95727" y="2395726"/>
            <a:ext cx="6858000" cy="2066544"/>
          </a:xfrm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BC9B14B-4B74-B448-4A06-570EEE2ECF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66925" y="606425"/>
            <a:ext cx="8161338" cy="56451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9080C07-DA0E-40A9-A6C9-FEAA64B274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63126" y="281264"/>
            <a:ext cx="2328872" cy="6288750"/>
          </a:xfrm>
          <a:custGeom>
            <a:avLst/>
            <a:gdLst>
              <a:gd name="connsiteX0" fmla="*/ 2328872 w 2328872"/>
              <a:gd name="connsiteY0" fmla="*/ 0 h 6288750"/>
              <a:gd name="connsiteX1" fmla="*/ 2328872 w 2328872"/>
              <a:gd name="connsiteY1" fmla="*/ 6288750 h 6288750"/>
              <a:gd name="connsiteX2" fmla="*/ 2032288 w 2328872"/>
              <a:gd name="connsiteY2" fmla="*/ 6162469 h 6288750"/>
              <a:gd name="connsiteX3" fmla="*/ 0 w 2328872"/>
              <a:gd name="connsiteY3" fmla="*/ 3144375 h 6288750"/>
              <a:gd name="connsiteX4" fmla="*/ 2032288 w 2328872"/>
              <a:gd name="connsiteY4" fmla="*/ 126282 h 628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8872" h="6288750">
                <a:moveTo>
                  <a:pt x="2328872" y="0"/>
                </a:moveTo>
                <a:lnTo>
                  <a:pt x="2328872" y="6288750"/>
                </a:lnTo>
                <a:lnTo>
                  <a:pt x="2032288" y="6162469"/>
                </a:lnTo>
                <a:cubicBezTo>
                  <a:pt x="821766" y="5581235"/>
                  <a:pt x="0" y="4447628"/>
                  <a:pt x="0" y="3144375"/>
                </a:cubicBezTo>
                <a:cubicBezTo>
                  <a:pt x="0" y="1841122"/>
                  <a:pt x="821766" y="707515"/>
                  <a:pt x="2032288" y="12628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US" sz="18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5660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950800" y="719333"/>
            <a:ext cx="10290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title" idx="2"/>
          </p:nvPr>
        </p:nvSpPr>
        <p:spPr>
          <a:xfrm>
            <a:off x="2591300" y="2188255"/>
            <a:ext cx="3166400" cy="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subTitle" idx="1"/>
          </p:nvPr>
        </p:nvSpPr>
        <p:spPr>
          <a:xfrm>
            <a:off x="2591300" y="2713748"/>
            <a:ext cx="3166400" cy="8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0"/>
          <p:cNvSpPr txBox="1">
            <a:spLocks noGrp="1"/>
          </p:cNvSpPr>
          <p:nvPr>
            <p:ph type="title" idx="3"/>
          </p:nvPr>
        </p:nvSpPr>
        <p:spPr>
          <a:xfrm>
            <a:off x="6434300" y="2188255"/>
            <a:ext cx="3166400" cy="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subTitle" idx="4"/>
          </p:nvPr>
        </p:nvSpPr>
        <p:spPr>
          <a:xfrm>
            <a:off x="6434315" y="2713748"/>
            <a:ext cx="3166400" cy="8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title" idx="5"/>
          </p:nvPr>
        </p:nvSpPr>
        <p:spPr>
          <a:xfrm>
            <a:off x="2591300" y="4418263"/>
            <a:ext cx="3166400" cy="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subTitle" idx="6"/>
          </p:nvPr>
        </p:nvSpPr>
        <p:spPr>
          <a:xfrm>
            <a:off x="2591300" y="4940448"/>
            <a:ext cx="3166400" cy="8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title" idx="7"/>
          </p:nvPr>
        </p:nvSpPr>
        <p:spPr>
          <a:xfrm>
            <a:off x="6434300" y="4418261"/>
            <a:ext cx="3166400" cy="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subTitle" idx="8"/>
          </p:nvPr>
        </p:nvSpPr>
        <p:spPr>
          <a:xfrm>
            <a:off x="6434315" y="4940448"/>
            <a:ext cx="3166400" cy="8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0"/>
          <p:cNvSpPr/>
          <p:nvPr/>
        </p:nvSpPr>
        <p:spPr>
          <a:xfrm rot="-8100000">
            <a:off x="-1753754" y="1692337"/>
            <a:ext cx="3473308" cy="3473308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0"/>
          <p:cNvSpPr/>
          <p:nvPr/>
        </p:nvSpPr>
        <p:spPr>
          <a:xfrm rot="2700000">
            <a:off x="10472479" y="1692337"/>
            <a:ext cx="3473308" cy="3473308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155600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3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>
            <a:spLocks noGrp="1"/>
          </p:cNvSpPr>
          <p:nvPr>
            <p:ph type="title" hasCustomPrompt="1"/>
          </p:nvPr>
        </p:nvSpPr>
        <p:spPr>
          <a:xfrm>
            <a:off x="4659600" y="2988000"/>
            <a:ext cx="2872800" cy="12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47" name="Google Shape;147;p21"/>
          <p:cNvSpPr txBox="1">
            <a:spLocks noGrp="1"/>
          </p:cNvSpPr>
          <p:nvPr>
            <p:ph type="subTitle" idx="1"/>
          </p:nvPr>
        </p:nvSpPr>
        <p:spPr>
          <a:xfrm>
            <a:off x="4629800" y="4281600"/>
            <a:ext cx="29324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title" idx="2" hasCustomPrompt="1"/>
          </p:nvPr>
        </p:nvSpPr>
        <p:spPr>
          <a:xfrm>
            <a:off x="1376700" y="2988000"/>
            <a:ext cx="2872800" cy="12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49" name="Google Shape;149;p21"/>
          <p:cNvSpPr txBox="1">
            <a:spLocks noGrp="1"/>
          </p:cNvSpPr>
          <p:nvPr>
            <p:ph type="subTitle" idx="3"/>
          </p:nvPr>
        </p:nvSpPr>
        <p:spPr>
          <a:xfrm>
            <a:off x="1346900" y="4281600"/>
            <a:ext cx="29324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title" idx="4" hasCustomPrompt="1"/>
          </p:nvPr>
        </p:nvSpPr>
        <p:spPr>
          <a:xfrm>
            <a:off x="7942500" y="2988000"/>
            <a:ext cx="2872800" cy="12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1" name="Google Shape;151;p21"/>
          <p:cNvSpPr txBox="1">
            <a:spLocks noGrp="1"/>
          </p:cNvSpPr>
          <p:nvPr>
            <p:ph type="subTitle" idx="5"/>
          </p:nvPr>
        </p:nvSpPr>
        <p:spPr>
          <a:xfrm>
            <a:off x="7912700" y="4281600"/>
            <a:ext cx="29324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1"/>
          <p:cNvSpPr txBox="1">
            <a:spLocks noGrp="1"/>
          </p:cNvSpPr>
          <p:nvPr>
            <p:ph type="title" idx="6"/>
          </p:nvPr>
        </p:nvSpPr>
        <p:spPr>
          <a:xfrm>
            <a:off x="950800" y="719333"/>
            <a:ext cx="10290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02319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>
            <a:spLocks noGrp="1"/>
          </p:cNvSpPr>
          <p:nvPr>
            <p:ph type="title"/>
          </p:nvPr>
        </p:nvSpPr>
        <p:spPr>
          <a:xfrm>
            <a:off x="950800" y="719333"/>
            <a:ext cx="10290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2"/>
          <p:cNvSpPr/>
          <p:nvPr/>
        </p:nvSpPr>
        <p:spPr>
          <a:xfrm>
            <a:off x="0" y="2042267"/>
            <a:ext cx="12192000" cy="48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6" name="Google Shape;156;p22"/>
          <p:cNvGrpSpPr/>
          <p:nvPr/>
        </p:nvGrpSpPr>
        <p:grpSpPr>
          <a:xfrm>
            <a:off x="0" y="5156400"/>
            <a:ext cx="12191867" cy="1701600"/>
            <a:chOff x="0" y="3867300"/>
            <a:chExt cx="9143900" cy="1276200"/>
          </a:xfrm>
        </p:grpSpPr>
        <p:sp>
          <p:nvSpPr>
            <p:cNvPr id="157" name="Google Shape;157;p22"/>
            <p:cNvSpPr/>
            <p:nvPr/>
          </p:nvSpPr>
          <p:spPr>
            <a:xfrm>
              <a:off x="0" y="3867300"/>
              <a:ext cx="419100" cy="12762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2"/>
            <p:cNvSpPr/>
            <p:nvPr/>
          </p:nvSpPr>
          <p:spPr>
            <a:xfrm>
              <a:off x="419100" y="4570800"/>
              <a:ext cx="462000" cy="5727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2"/>
            <p:cNvSpPr/>
            <p:nvPr/>
          </p:nvSpPr>
          <p:spPr>
            <a:xfrm>
              <a:off x="881075" y="4570800"/>
              <a:ext cx="319200" cy="5727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2"/>
            <p:cNvSpPr/>
            <p:nvPr/>
          </p:nvSpPr>
          <p:spPr>
            <a:xfrm>
              <a:off x="1200275" y="4701175"/>
              <a:ext cx="685800" cy="4422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2"/>
            <p:cNvSpPr/>
            <p:nvPr/>
          </p:nvSpPr>
          <p:spPr>
            <a:xfrm>
              <a:off x="1886075" y="4853575"/>
              <a:ext cx="419100" cy="2898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2"/>
            <p:cNvSpPr/>
            <p:nvPr/>
          </p:nvSpPr>
          <p:spPr>
            <a:xfrm>
              <a:off x="2305175" y="4746275"/>
              <a:ext cx="319200" cy="3972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2"/>
            <p:cNvSpPr/>
            <p:nvPr/>
          </p:nvSpPr>
          <p:spPr>
            <a:xfrm>
              <a:off x="2624375" y="4570800"/>
              <a:ext cx="462000" cy="5727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2"/>
            <p:cNvSpPr/>
            <p:nvPr/>
          </p:nvSpPr>
          <p:spPr>
            <a:xfrm>
              <a:off x="3086350" y="4570800"/>
              <a:ext cx="319200" cy="5727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2"/>
            <p:cNvSpPr/>
            <p:nvPr/>
          </p:nvSpPr>
          <p:spPr>
            <a:xfrm>
              <a:off x="3405550" y="4701175"/>
              <a:ext cx="685800" cy="4422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2"/>
            <p:cNvSpPr/>
            <p:nvPr/>
          </p:nvSpPr>
          <p:spPr>
            <a:xfrm>
              <a:off x="4091350" y="4853575"/>
              <a:ext cx="419100" cy="2898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2"/>
            <p:cNvSpPr/>
            <p:nvPr/>
          </p:nvSpPr>
          <p:spPr>
            <a:xfrm>
              <a:off x="4510450" y="4746275"/>
              <a:ext cx="319200" cy="3972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2"/>
            <p:cNvSpPr/>
            <p:nvPr/>
          </p:nvSpPr>
          <p:spPr>
            <a:xfrm>
              <a:off x="4829650" y="4570800"/>
              <a:ext cx="462000" cy="5727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2"/>
            <p:cNvSpPr/>
            <p:nvPr/>
          </p:nvSpPr>
          <p:spPr>
            <a:xfrm>
              <a:off x="5291625" y="4570800"/>
              <a:ext cx="319200" cy="5727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2"/>
            <p:cNvSpPr/>
            <p:nvPr/>
          </p:nvSpPr>
          <p:spPr>
            <a:xfrm>
              <a:off x="5610825" y="4701175"/>
              <a:ext cx="685800" cy="4422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2"/>
            <p:cNvSpPr/>
            <p:nvPr/>
          </p:nvSpPr>
          <p:spPr>
            <a:xfrm>
              <a:off x="6296625" y="4853575"/>
              <a:ext cx="419100" cy="2898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2"/>
            <p:cNvSpPr/>
            <p:nvPr/>
          </p:nvSpPr>
          <p:spPr>
            <a:xfrm>
              <a:off x="6715725" y="4746275"/>
              <a:ext cx="319200" cy="3972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2"/>
            <p:cNvSpPr/>
            <p:nvPr/>
          </p:nvSpPr>
          <p:spPr>
            <a:xfrm>
              <a:off x="7034925" y="4570800"/>
              <a:ext cx="462000" cy="5727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2"/>
            <p:cNvSpPr/>
            <p:nvPr/>
          </p:nvSpPr>
          <p:spPr>
            <a:xfrm>
              <a:off x="7496900" y="4570800"/>
              <a:ext cx="319200" cy="5727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2"/>
            <p:cNvSpPr/>
            <p:nvPr/>
          </p:nvSpPr>
          <p:spPr>
            <a:xfrm>
              <a:off x="7816100" y="4701175"/>
              <a:ext cx="685800" cy="4422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2"/>
            <p:cNvSpPr/>
            <p:nvPr/>
          </p:nvSpPr>
          <p:spPr>
            <a:xfrm>
              <a:off x="8501900" y="4276725"/>
              <a:ext cx="642000" cy="8667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22"/>
          <p:cNvSpPr txBox="1">
            <a:spLocks noGrp="1"/>
          </p:cNvSpPr>
          <p:nvPr>
            <p:ph type="title" idx="2"/>
          </p:nvPr>
        </p:nvSpPr>
        <p:spPr>
          <a:xfrm>
            <a:off x="1174767" y="4468500"/>
            <a:ext cx="2833200" cy="4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174733" y="4960045"/>
            <a:ext cx="2833200" cy="6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title" idx="3"/>
          </p:nvPr>
        </p:nvSpPr>
        <p:spPr>
          <a:xfrm>
            <a:off x="4679379" y="4468500"/>
            <a:ext cx="2833200" cy="4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4"/>
          </p:nvPr>
        </p:nvSpPr>
        <p:spPr>
          <a:xfrm>
            <a:off x="4679343" y="4960045"/>
            <a:ext cx="2833200" cy="6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title" idx="5"/>
          </p:nvPr>
        </p:nvSpPr>
        <p:spPr>
          <a:xfrm>
            <a:off x="8184031" y="4468500"/>
            <a:ext cx="2833200" cy="4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22"/>
          <p:cNvSpPr txBox="1">
            <a:spLocks noGrp="1"/>
          </p:cNvSpPr>
          <p:nvPr>
            <p:ph type="subTitle" idx="6"/>
          </p:nvPr>
        </p:nvSpPr>
        <p:spPr>
          <a:xfrm>
            <a:off x="8183992" y="4960045"/>
            <a:ext cx="2833200" cy="6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22"/>
          <p:cNvSpPr txBox="1">
            <a:spLocks noGrp="1"/>
          </p:cNvSpPr>
          <p:nvPr>
            <p:ph type="title" idx="7"/>
          </p:nvPr>
        </p:nvSpPr>
        <p:spPr>
          <a:xfrm>
            <a:off x="1174767" y="2608633"/>
            <a:ext cx="2833200" cy="4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22"/>
          <p:cNvSpPr txBox="1">
            <a:spLocks noGrp="1"/>
          </p:cNvSpPr>
          <p:nvPr>
            <p:ph type="subTitle" idx="8"/>
          </p:nvPr>
        </p:nvSpPr>
        <p:spPr>
          <a:xfrm>
            <a:off x="1174767" y="3099685"/>
            <a:ext cx="2833200" cy="6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title" idx="9"/>
          </p:nvPr>
        </p:nvSpPr>
        <p:spPr>
          <a:xfrm>
            <a:off x="4679379" y="2608633"/>
            <a:ext cx="2833200" cy="4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13"/>
          </p:nvPr>
        </p:nvSpPr>
        <p:spPr>
          <a:xfrm>
            <a:off x="4679379" y="3099685"/>
            <a:ext cx="2833200" cy="6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2"/>
          <p:cNvSpPr txBox="1">
            <a:spLocks noGrp="1"/>
          </p:cNvSpPr>
          <p:nvPr>
            <p:ph type="title" idx="14"/>
          </p:nvPr>
        </p:nvSpPr>
        <p:spPr>
          <a:xfrm>
            <a:off x="8184031" y="2608633"/>
            <a:ext cx="2833200" cy="4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22"/>
          <p:cNvSpPr txBox="1">
            <a:spLocks noGrp="1"/>
          </p:cNvSpPr>
          <p:nvPr>
            <p:ph type="subTitle" idx="15"/>
          </p:nvPr>
        </p:nvSpPr>
        <p:spPr>
          <a:xfrm>
            <a:off x="8184031" y="3099685"/>
            <a:ext cx="2833200" cy="6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08749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"/>
          <p:cNvSpPr txBox="1">
            <a:spLocks noGrp="1"/>
          </p:cNvSpPr>
          <p:nvPr>
            <p:ph type="title"/>
          </p:nvPr>
        </p:nvSpPr>
        <p:spPr>
          <a:xfrm>
            <a:off x="950800" y="719333"/>
            <a:ext cx="10290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51994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64314A-20D6-4153-8289-735D28C75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2F199C1-C09F-425E-A4BB-0D422422B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AF3A61-681C-4E70-AFC7-629F0D64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9C2350-03CC-4EC6-983C-3BB8191F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F7202A-3D28-4616-9906-383F17B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85146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11D5AC-7136-452F-9F0A-EE69B338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5A5E5F8-237C-421A-B2AD-CE2237ADC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9E0D1D-D6B9-4678-B95E-2A63728EE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8CA52D-E500-4F61-B240-1A471D03B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972B1DB-EDF3-4CC1-AE26-C0B2FDD8D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420763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F51C80-B370-40D2-81E1-F5ED05A49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B9BAAE3-BA1C-4022-9CF5-EDA9282B7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EF9892C-C889-4E8A-ABB0-CD0EC091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DB700C2-FC77-4865-90F2-45B62F82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B725D3-F239-4976-8F70-E8B452116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186771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A9EE3B-915E-4016-9D02-84ED94976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CB4167-CF24-47AD-8D73-F6C9D6F99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BE1FFED-4688-4E34-AEA8-7BFC0A5BF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9581384-1384-4B20-A2AA-EB9042E56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16887AB-636D-4B97-87A6-6891D282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0253119-BBB7-40FA-8DF4-48E8FF26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346547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E662C7-A783-44C4-8B24-D334F84CE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C20B669-6E79-47F3-A439-7CBBFF1CD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60315B5-941C-42E1-9E2F-D5C798797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548574B-6A4E-4185-B67F-709CA01CB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2BAB46D-01C8-4F58-9648-06DA661D6E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33AD9D4-79F4-4117-B7DB-105FB43B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F4E55A3-5045-41F9-AE10-AE8CF2F8E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41A7AAD-BDDB-40BC-8C0D-A2F2F493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19756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F11BE6-6A52-4BF0-B340-0D3FB85CE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FCDAF5F-2FD3-4CB1-BB36-5823A1333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80CB909-D711-46CC-9DF1-255DD8AD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9E54DA1-CF8E-46F4-B6A3-268207F95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10673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8B42AE4D-7E8A-373B-826E-ED8767EF67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23900" y="0"/>
            <a:ext cx="4958327" cy="6858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4A1ACA1B-89B4-3605-1B5E-989DDF75BB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82223" y="0"/>
            <a:ext cx="4217586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ED78AD93-CCB0-81FB-63C1-2DA4A091014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82226" y="3429000"/>
            <a:ext cx="4975778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91AF1A-6C7B-7317-A57A-9AC2D3263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89F7D8-61EE-A54C-854D-B610FC9B2E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5CFEFC-EFB5-3B4F-6F4A-34BD6260A636}"/>
              </a:ext>
            </a:extLst>
          </p:cNvPr>
          <p:cNvSpPr/>
          <p:nvPr userDrawn="1"/>
        </p:nvSpPr>
        <p:spPr>
          <a:xfrm>
            <a:off x="0" y="0"/>
            <a:ext cx="740745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5BCA1-704F-DB29-FA0F-C5A61648FBA8}"/>
              </a:ext>
            </a:extLst>
          </p:cNvPr>
          <p:cNvSpPr/>
          <p:nvPr userDrawn="1"/>
        </p:nvSpPr>
        <p:spPr>
          <a:xfrm>
            <a:off x="9897797" y="3219"/>
            <a:ext cx="760207" cy="3429000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5917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1006218-4E51-4D8B-9188-FC1AD7A5D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AE2BA76-DF33-4891-B6CE-354721332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63B1553-7C63-4E62-8821-5D078C624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709957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FC6718-119C-4C2C-A10C-B74FF2C2C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B5C8A44-B172-4836-9A04-2B3372681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4EB071B-2F9C-4DDC-94F4-99FFC0948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5FE6E92-878F-45AC-BA24-6BD4E02B3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D6CC7C2-F170-4C70-BE90-A9FB17704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EAD98D4-A968-42D5-9E55-2CE10813B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466920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3BA0C5-4573-42C7-A41F-09330FEF7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ECAF565-41C8-4547-B5C1-0A88A70881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2FA0FD4-F737-489F-8020-476742C08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EE44BC1-F3E6-4B06-ACB4-6F5B458F1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68CF62A-36D6-40C8-92E1-AA36F45B5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7493558-A381-4515-9AEA-2BBD3339F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776109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A46782-6D9A-4328-8D99-26F1A1675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1208E42-2BE2-42BA-B264-78D478D03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0E528D8-010E-4597-A1F1-503003579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459740-4B70-46A9-A688-112467B94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90B79D-B3FC-4F67-A464-AF4A8E784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307067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2EFD32C-576A-4570-8DE5-92C495443D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BE40C9-5A66-49DE-87D9-5871519B5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55C6200-5DFF-4D55-837F-97AB767B0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6993AE-D156-4274-8AF3-DF05D50D1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F0DB0B-1118-4745-AB3C-D8308C003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963302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64314A-20D6-4153-8289-735D28C75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2F199C1-C09F-425E-A4BB-0D422422B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AF3A61-681C-4E70-AFC7-629F0D64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9C2350-03CC-4EC6-983C-3BB8191F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F7202A-3D28-4616-9906-383F17B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603600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8126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02690B-AF5B-4575-98F7-62084609E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2727" r="12576"/>
          <a:stretch/>
        </p:blipFill>
        <p:spPr>
          <a:xfrm>
            <a:off x="-12178083" y="-6426692"/>
            <a:ext cx="34900877" cy="197113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68E399-9775-4C5E-8624-E82B6B1572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6" b="52209"/>
          <a:stretch/>
        </p:blipFill>
        <p:spPr>
          <a:xfrm>
            <a:off x="12496799" y="875923"/>
            <a:ext cx="9278903" cy="2131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70CF78-74B3-4681-A69F-3B27AE3BF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3" b="7542"/>
          <a:stretch/>
        </p:blipFill>
        <p:spPr>
          <a:xfrm>
            <a:off x="-10920784" y="3729150"/>
            <a:ext cx="9278903" cy="2131323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8FD92D8-D9A2-4645-A957-40F3BEBA3BD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14" y="6248400"/>
            <a:ext cx="1271988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1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1.85185E-6 L -0.49948 -1.85185E-6 " pathEditMode="relative" rAng="0" ptsTypes="AA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983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5" presetClass="pat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49948 -1.85185E-6 L -0.95 -0.00602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535" y="-3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4.07407E-6 L 0.49826 -4.07407E-6 " pathEditMode="relative" rAng="0" ptsTypes="AA">
                                          <p:cBhvr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13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63" presetClass="pat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49826 -4.07407E-6 L 0.98854 -0.01921 " pathEditMode="relative" rAng="0" ptsTypes="AA">
                                          <p:cBhvr>
                                            <p:cTn id="14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514" y="-97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6" presetID="2" presetClass="entr" presetSubtype="3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9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1.85185E-6 L -0.49948 -1.85185E-6 " pathEditMode="relative" rAng="0" ptsTypes="AA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983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5" presetClass="pat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49948 -1.85185E-6 L -0.95 -0.00602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535" y="-3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4.07407E-6 L 0.49826 -4.07407E-6 " pathEditMode="relative" rAng="0" ptsTypes="AA">
                                          <p:cBhvr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13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63" presetClass="pat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49826 -4.07407E-6 L 0.98854 -0.01921 " pathEditMode="relative" rAng="0" ptsTypes="AA">
                                          <p:cBhvr>
                                            <p:cTn id="14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514" y="-97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6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C06F9-41BA-4D21-B7FA-3A301D7C4D2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D0CF-E668-4439-A4E1-AAE289F8F6B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26729-DE79-46FB-96DC-B3E2A7C21D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727" r="12576"/>
          <a:stretch/>
        </p:blipFill>
        <p:spPr>
          <a:xfrm>
            <a:off x="-12178083" y="-6426692"/>
            <a:ext cx="34900877" cy="1971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5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C06F9-41BA-4D21-B7FA-3A301D7C4D2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D0CF-E668-4439-A4E1-AAE289F8F6B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E9A0DC-FD2B-4E29-854D-63788409C9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727" r="12576"/>
          <a:stretch/>
        </p:blipFill>
        <p:spPr>
          <a:xfrm>
            <a:off x="-12178083" y="-6426692"/>
            <a:ext cx="34900877" cy="1971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8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BA4F1A-2B20-5C9F-65AA-33D7C1FC686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6CDC0-74A8-24CD-126B-619B55F74DCB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BC9B14B-4B74-B448-4A06-570EEE2ECF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92" y="606425"/>
            <a:ext cx="8161338" cy="56451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0A3124-A555-144B-C9C1-76ED1C559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816" y="4187952"/>
            <a:ext cx="6044184" cy="2066544"/>
          </a:xfrm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F1AD0C1-723A-B5D7-972E-ED8FE78335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144" y="4529128"/>
            <a:ext cx="6288750" cy="2328873"/>
          </a:xfrm>
          <a:custGeom>
            <a:avLst/>
            <a:gdLst>
              <a:gd name="connsiteX0" fmla="*/ 3144375 w 6288750"/>
              <a:gd name="connsiteY0" fmla="*/ 0 h 2328873"/>
              <a:gd name="connsiteX1" fmla="*/ 6162468 w 6288750"/>
              <a:gd name="connsiteY1" fmla="*/ 2032288 h 2328873"/>
              <a:gd name="connsiteX2" fmla="*/ 6288750 w 6288750"/>
              <a:gd name="connsiteY2" fmla="*/ 2328873 h 2328873"/>
              <a:gd name="connsiteX3" fmla="*/ 0 w 6288750"/>
              <a:gd name="connsiteY3" fmla="*/ 2328873 h 2328873"/>
              <a:gd name="connsiteX4" fmla="*/ 126281 w 6288750"/>
              <a:gd name="connsiteY4" fmla="*/ 2032288 h 2328873"/>
              <a:gd name="connsiteX5" fmla="*/ 3144375 w 6288750"/>
              <a:gd name="connsiteY5" fmla="*/ 0 h 232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8750" h="2328873">
                <a:moveTo>
                  <a:pt x="3144375" y="0"/>
                </a:moveTo>
                <a:cubicBezTo>
                  <a:pt x="4447628" y="0"/>
                  <a:pt x="5581235" y="821766"/>
                  <a:pt x="6162468" y="2032288"/>
                </a:cubicBezTo>
                <a:lnTo>
                  <a:pt x="6288750" y="2328873"/>
                </a:lnTo>
                <a:lnTo>
                  <a:pt x="0" y="2328873"/>
                </a:lnTo>
                <a:lnTo>
                  <a:pt x="126281" y="2032288"/>
                </a:lnTo>
                <a:cubicBezTo>
                  <a:pt x="707515" y="821766"/>
                  <a:pt x="1841122" y="0"/>
                  <a:pt x="3144375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800" smtClean="0">
                <a:noFill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en-US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5804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C06F9-41BA-4D21-B7FA-3A301D7C4D2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D0CF-E668-4439-A4E1-AAE289F8F6BE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2CA267-3713-4959-ADF4-A69E8CA66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727" r="12576"/>
          <a:stretch/>
        </p:blipFill>
        <p:spPr>
          <a:xfrm>
            <a:off x="-12178083" y="-6426692"/>
            <a:ext cx="34900877" cy="1971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4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C06F9-41BA-4D21-B7FA-3A301D7C4D2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D0CF-E668-4439-A4E1-AAE289F8F6B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310F04-0EAD-4CC5-A5A7-F92FB042BE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727" r="12576"/>
          <a:stretch/>
        </p:blipFill>
        <p:spPr>
          <a:xfrm>
            <a:off x="-12178083" y="-6426692"/>
            <a:ext cx="34900877" cy="1971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C06F9-41BA-4D21-B7FA-3A301D7C4D2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D0CF-E668-4439-A4E1-AAE289F8F6B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6343A7-7505-4737-A927-9D4B8CFC2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727" r="12576"/>
          <a:stretch/>
        </p:blipFill>
        <p:spPr>
          <a:xfrm>
            <a:off x="-12178083" y="-6426692"/>
            <a:ext cx="34900877" cy="1971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7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C06F9-41BA-4D21-B7FA-3A301D7C4D2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D0CF-E668-4439-A4E1-AAE289F8F6B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5A9A60-AF51-4C06-86D8-FF75495F1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727" r="12576"/>
          <a:stretch/>
        </p:blipFill>
        <p:spPr>
          <a:xfrm>
            <a:off x="-12178083" y="-6426692"/>
            <a:ext cx="34900877" cy="1971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7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C06F9-41BA-4D21-B7FA-3A301D7C4D2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D0CF-E668-4439-A4E1-AAE289F8F6B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16F8F4-A74B-429F-9869-5D922AFCBA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727" r="12576"/>
          <a:stretch/>
        </p:blipFill>
        <p:spPr>
          <a:xfrm>
            <a:off x="-12178083" y="-6426692"/>
            <a:ext cx="34900877" cy="1971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8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C06F9-41BA-4D21-B7FA-3A301D7C4D2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D0CF-E668-4439-A4E1-AAE289F8F6B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44B022-FA4E-46AA-8CE6-9D5C0E291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727" r="12576"/>
          <a:stretch/>
        </p:blipFill>
        <p:spPr>
          <a:xfrm>
            <a:off x="-12178083" y="-6426692"/>
            <a:ext cx="34900877" cy="1971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C06F9-41BA-4D21-B7FA-3A301D7C4D2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D0CF-E668-4439-A4E1-AAE289F8F6B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555C02-01E2-47A5-8290-D7957D9DF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727" r="12576"/>
          <a:stretch/>
        </p:blipFill>
        <p:spPr>
          <a:xfrm>
            <a:off x="-12178083" y="-6426692"/>
            <a:ext cx="34900877" cy="1971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5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A6C26FE2-0F48-4B22-73F2-03C63809309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24981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E99A534A-A8D8-778B-D1BE-5D75A566106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" y="3429000"/>
            <a:ext cx="5324981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A5BD0C02-757A-F01D-6701-6288994C58D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11674" y="0"/>
            <a:ext cx="5324981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EB68A042-8AD3-B191-F6E9-95DCF5785D5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11674" y="3429000"/>
            <a:ext cx="5324982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91AF1A-6C7B-7317-A57A-9AC2D3263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89F7D8-61EE-A54C-854D-B610FC9B2E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967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96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userDrawn="1">
          <p15:clr>
            <a:srgbClr val="FBAE40"/>
          </p15:clr>
        </p15:guide>
        <p15:guide id="4" orient="horz" pos="4320" userDrawn="1">
          <p15:clr>
            <a:srgbClr val="FBAE40"/>
          </p15:clr>
        </p15:guide>
        <p15:guide id="5" pos="45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411E8E-845E-BA86-7934-2523CBB415A8}"/>
              </a:ext>
            </a:extLst>
          </p:cNvPr>
          <p:cNvSpPr/>
          <p:nvPr userDrawn="1"/>
        </p:nvSpPr>
        <p:spPr>
          <a:xfrm>
            <a:off x="6096000" y="685798"/>
            <a:ext cx="6095997" cy="54863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77B985B-E9EE-B7BF-8A40-7C110A908D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82270" y="0"/>
            <a:ext cx="6957558" cy="6858000"/>
          </a:xfrm>
          <a:custGeom>
            <a:avLst/>
            <a:gdLst>
              <a:gd name="connsiteX0" fmla="*/ 597755 w 6957558"/>
              <a:gd name="connsiteY0" fmla="*/ 0 h 6858000"/>
              <a:gd name="connsiteX1" fmla="*/ 5108230 w 6957558"/>
              <a:gd name="connsiteY1" fmla="*/ 0 h 6858000"/>
              <a:gd name="connsiteX2" fmla="*/ 5147894 w 6957558"/>
              <a:gd name="connsiteY2" fmla="*/ 25428 h 6858000"/>
              <a:gd name="connsiteX3" fmla="*/ 6957558 w 6957558"/>
              <a:gd name="connsiteY3" fmla="*/ 3428999 h 6858000"/>
              <a:gd name="connsiteX4" fmla="*/ 5147895 w 6957558"/>
              <a:gd name="connsiteY4" fmla="*/ 6832569 h 6858000"/>
              <a:gd name="connsiteX5" fmla="*/ 5108226 w 6957558"/>
              <a:gd name="connsiteY5" fmla="*/ 6858000 h 6858000"/>
              <a:gd name="connsiteX6" fmla="*/ 597760 w 6957558"/>
              <a:gd name="connsiteY6" fmla="*/ 6858000 h 6858000"/>
              <a:gd name="connsiteX7" fmla="*/ 558091 w 6957558"/>
              <a:gd name="connsiteY7" fmla="*/ 6832569 h 6858000"/>
              <a:gd name="connsiteX8" fmla="*/ 166860 w 6957558"/>
              <a:gd name="connsiteY8" fmla="*/ 6532656 h 6858000"/>
              <a:gd name="connsiteX9" fmla="*/ 0 w 6957558"/>
              <a:gd name="connsiteY9" fmla="*/ 6379173 h 6858000"/>
              <a:gd name="connsiteX10" fmla="*/ 0 w 6957558"/>
              <a:gd name="connsiteY10" fmla="*/ 478824 h 6858000"/>
              <a:gd name="connsiteX11" fmla="*/ 166860 w 6957558"/>
              <a:gd name="connsiteY11" fmla="*/ 325342 h 6858000"/>
              <a:gd name="connsiteX12" fmla="*/ 558091 w 6957558"/>
              <a:gd name="connsiteY12" fmla="*/ 254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57558" h="6858000">
                <a:moveTo>
                  <a:pt x="597755" y="0"/>
                </a:moveTo>
                <a:lnTo>
                  <a:pt x="5108230" y="0"/>
                </a:lnTo>
                <a:lnTo>
                  <a:pt x="5147894" y="25428"/>
                </a:lnTo>
                <a:cubicBezTo>
                  <a:pt x="6239716" y="763048"/>
                  <a:pt x="6957558" y="2012193"/>
                  <a:pt x="6957558" y="3428999"/>
                </a:cubicBezTo>
                <a:cubicBezTo>
                  <a:pt x="6957558" y="4845805"/>
                  <a:pt x="6239716" y="6094949"/>
                  <a:pt x="5147895" y="6832569"/>
                </a:cubicBezTo>
                <a:lnTo>
                  <a:pt x="5108226" y="6858000"/>
                </a:lnTo>
                <a:lnTo>
                  <a:pt x="597760" y="6858000"/>
                </a:lnTo>
                <a:lnTo>
                  <a:pt x="558091" y="6832569"/>
                </a:lnTo>
                <a:cubicBezTo>
                  <a:pt x="421614" y="6740367"/>
                  <a:pt x="290979" y="6640172"/>
                  <a:pt x="166860" y="6532656"/>
                </a:cubicBezTo>
                <a:lnTo>
                  <a:pt x="0" y="6379173"/>
                </a:lnTo>
                <a:lnTo>
                  <a:pt x="0" y="478824"/>
                </a:lnTo>
                <a:lnTo>
                  <a:pt x="166860" y="325342"/>
                </a:lnTo>
                <a:cubicBezTo>
                  <a:pt x="290979" y="217826"/>
                  <a:pt x="421613" y="117631"/>
                  <a:pt x="558091" y="2542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FE2B18-CA83-0C24-A1E9-1E8580664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95727" y="2395726"/>
            <a:ext cx="6858000" cy="2066544"/>
          </a:xfrm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7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B1B496C-E446-5FEB-668D-FEE5483757E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" y="685800"/>
            <a:ext cx="3236042" cy="390652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919A1258-3D7D-6780-FCF8-E9A0D834653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4587240"/>
            <a:ext cx="3236042" cy="227076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A6C26FE2-0F48-4B22-73F2-03C63809309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6043" y="685800"/>
            <a:ext cx="4185920" cy="61722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7B43A0B-3959-6EAF-113F-B4EAD2AF58F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421964" y="685800"/>
            <a:ext cx="3236042" cy="227076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0B2D2027-BC96-A53A-048B-50F70DA0779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421964" y="2951480"/>
            <a:ext cx="3236042" cy="390652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91AF1A-6C7B-7317-A57A-9AC2D3263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89F7D8-61EE-A54C-854D-B610FC9B2E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251642-BEBC-0776-BD8B-99D31ED3BCFA}"/>
              </a:ext>
            </a:extLst>
          </p:cNvPr>
          <p:cNvSpPr/>
          <p:nvPr userDrawn="1"/>
        </p:nvSpPr>
        <p:spPr>
          <a:xfrm rot="5400000">
            <a:off x="5753098" y="-5753100"/>
            <a:ext cx="685801" cy="1219200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348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96" userDrawn="1">
          <p15:clr>
            <a:srgbClr val="FBAE40"/>
          </p15:clr>
        </p15:guide>
        <p15:guide id="2" orient="horz" pos="432" userDrawn="1">
          <p15:clr>
            <a:srgbClr val="FBAE40"/>
          </p15:clr>
        </p15:guide>
        <p15:guide id="3" orient="horz" userDrawn="1">
          <p15:clr>
            <a:srgbClr val="FBAE40"/>
          </p15:clr>
        </p15:guide>
        <p15:guide id="4" orient="horz" pos="4320" userDrawn="1">
          <p15:clr>
            <a:srgbClr val="FBAE40"/>
          </p15:clr>
        </p15:guide>
        <p15:guide id="5" pos="456" userDrawn="1">
          <p15:clr>
            <a:srgbClr val="FBAE40"/>
          </p15:clr>
        </p15:guide>
        <p15:guide id="6" orient="horz" pos="225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9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55" r:id="rId3"/>
    <p:sldLayoutId id="2147483675" r:id="rId4"/>
    <p:sldLayoutId id="2147483668" r:id="rId5"/>
    <p:sldLayoutId id="2147483676" r:id="rId6"/>
    <p:sldLayoutId id="2147483663" r:id="rId7"/>
    <p:sldLayoutId id="2147483736" r:id="rId8"/>
    <p:sldLayoutId id="2147483673" r:id="rId9"/>
    <p:sldLayoutId id="2147483677" r:id="rId10"/>
    <p:sldLayoutId id="2147483679" r:id="rId11"/>
    <p:sldLayoutId id="2147483680" r:id="rId12"/>
    <p:sldLayoutId id="2147483681" r:id="rId13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726746-C08C-488C-B404-FC08C9AD0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CC186-1072-4330-8AD9-379B71A1F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27BBA-39A0-47B4-B4DC-84EAAD1AA3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9FC7E-8F8F-4477-BF34-97E4793F240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FA602-7145-4BF7-9C3A-394ECD621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5EF74-BB25-42DE-BE7F-6F7D458A5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0198C-6F0D-49B6-8FD9-AC9FB447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1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333"/>
            <a:ext cx="102904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rio"/>
              <a:buNone/>
              <a:defRPr sz="2800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●"/>
              <a:defRPr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●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●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51045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77C882F-D121-4B5D-9336-10A2BC988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EE1CE02-063A-4BE0-8A45-C5A724C48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B1B5C74-B5D4-4951-A9A0-CCCB301B8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3C385-9F9A-49C1-BFA2-14302D5D6B70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D09C1F5-4ADA-4259-B21A-13E8233EC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3D3E50A-086F-497C-8815-2A78B0EDE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249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496" y="61264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7112" y="6190487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6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defTabSz="914400" rtl="1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r" defTabSz="914400" rtl="1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C06F9-41BA-4D21-B7FA-3A301D7C4D2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FD0CF-E668-4439-A4E1-AAE289F8F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8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slide" Target="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slide" Target="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4" Type="http://schemas.openxmlformats.org/officeDocument/2006/relationships/slide" Target="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hyperlink" Target="http://pngimg.com/download/43464" TargetMode="External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17" Type="http://schemas.openxmlformats.org/officeDocument/2006/relationships/hyperlink" Target="http://www.pngall.com/filmstrip-png" TargetMode="External"/><Relationship Id="rId2" Type="http://schemas.microsoft.com/office/2007/relationships/media" Target="../media/media1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image" Target="../media/image15.jpeg"/><Relationship Id="rId11" Type="http://schemas.openxmlformats.org/officeDocument/2006/relationships/slide" Target="slide10.xml"/><Relationship Id="rId5" Type="http://schemas.microsoft.com/office/2007/relationships/hdphoto" Target="../media/hdphoto1.wdp"/><Relationship Id="rId15" Type="http://schemas.openxmlformats.org/officeDocument/2006/relationships/hyperlink" Target="http://www.pngall.com/popcorn-png" TargetMode="External"/><Relationship Id="rId10" Type="http://schemas.openxmlformats.org/officeDocument/2006/relationships/hyperlink" Target="http://www.audiolibrogratis.com/2013/01/neuromarketing-seducir-al-consumidor.html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88924" y="1610919"/>
            <a:ext cx="4045753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829878" y="2222718"/>
            <a:ext cx="8154388" cy="28194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4400" b="1" dirty="0">
                <a:solidFill>
                  <a:srgbClr val="FF0000"/>
                </a:solidFill>
              </a:rPr>
              <a:t>(4-2): المحيط</a:t>
            </a:r>
            <a:br>
              <a:rPr lang="ar-KW" sz="4400" b="1" dirty="0">
                <a:solidFill>
                  <a:srgbClr val="FF0000"/>
                </a:solidFill>
              </a:rPr>
            </a:br>
            <a:br>
              <a:rPr lang="ar-KW" sz="4400" b="1" dirty="0">
                <a:solidFill>
                  <a:srgbClr val="FF0000"/>
                </a:solidFill>
              </a:rPr>
            </a:br>
            <a:r>
              <a:rPr lang="ar-KW" sz="4400" b="1" dirty="0">
                <a:solidFill>
                  <a:srgbClr val="FF0000"/>
                </a:solidFill>
              </a:rPr>
              <a:t>إ</a:t>
            </a:r>
            <a:r>
              <a:rPr lang="ar-SA" sz="4400" b="1" dirty="0">
                <a:solidFill>
                  <a:srgbClr val="FF0000"/>
                </a:solidFill>
              </a:rPr>
              <a:t>عداد </a:t>
            </a:r>
            <a:r>
              <a:rPr lang="ar-KW" sz="4400" b="1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321972A-38BF-8FF0-37D4-20C7FCFAF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840" y="318372"/>
            <a:ext cx="1797010" cy="12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62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A7945A-A017-F492-7B56-340B28392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2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لمحيط">
            <a:hlinkClick r:id="" action="ppaction://media"/>
            <a:extLst>
              <a:ext uri="{FF2B5EF4-FFF2-40B4-BE49-F238E27FC236}">
                <a16:creationId xmlns:a16="http://schemas.microsoft.com/office/drawing/2014/main" id="{4CA3035E-1121-A6A7-5400-4D34C0C5E28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31" end="212643.83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31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7ACBAD-0D30-122C-4911-A310EE124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401"/>
          <a:stretch/>
        </p:blipFill>
        <p:spPr>
          <a:xfrm>
            <a:off x="1017662" y="874504"/>
            <a:ext cx="10156676" cy="5698588"/>
          </a:xfrm>
          <a:prstGeom prst="rect">
            <a:avLst/>
          </a:prstGeom>
          <a:ln w="38100" cap="sq">
            <a:solidFill>
              <a:srgbClr val="344E6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4807A-8194-E079-1AF5-2BB8F82C41D2}"/>
              </a:ext>
            </a:extLst>
          </p:cNvPr>
          <p:cNvSpPr txBox="1"/>
          <p:nvPr/>
        </p:nvSpPr>
        <p:spPr>
          <a:xfrm>
            <a:off x="596339" y="-48826"/>
            <a:ext cx="3107644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150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0CA275-B97F-6E5E-3606-FC0691214F98}"/>
              </a:ext>
            </a:extLst>
          </p:cNvPr>
          <p:cNvSpPr txBox="1"/>
          <p:nvPr/>
        </p:nvSpPr>
        <p:spPr>
          <a:xfrm>
            <a:off x="7336246" y="5613219"/>
            <a:ext cx="2133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C60706-A387-241C-E166-60FB4E6102B4}"/>
              </a:ext>
            </a:extLst>
          </p:cNvPr>
          <p:cNvSpPr txBox="1"/>
          <p:nvPr/>
        </p:nvSpPr>
        <p:spPr>
          <a:xfrm>
            <a:off x="6652162" y="5028443"/>
            <a:ext cx="2133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39018-4340-3605-A665-D78DCE1516B0}"/>
              </a:ext>
            </a:extLst>
          </p:cNvPr>
          <p:cNvSpPr txBox="1"/>
          <p:nvPr/>
        </p:nvSpPr>
        <p:spPr>
          <a:xfrm>
            <a:off x="5578530" y="4970962"/>
            <a:ext cx="2133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74A107-6527-6863-FB88-790C4316AF3C}"/>
              </a:ext>
            </a:extLst>
          </p:cNvPr>
          <p:cNvSpPr txBox="1"/>
          <p:nvPr/>
        </p:nvSpPr>
        <p:spPr>
          <a:xfrm>
            <a:off x="4972050" y="5613218"/>
            <a:ext cx="2133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7B17E2-57DF-DDB9-BCD6-5FAECE328BE6}"/>
              </a:ext>
            </a:extLst>
          </p:cNvPr>
          <p:cNvSpPr txBox="1"/>
          <p:nvPr/>
        </p:nvSpPr>
        <p:spPr>
          <a:xfrm>
            <a:off x="5592582" y="5936143"/>
            <a:ext cx="2133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17E4DD-2848-DFF9-DD22-BE7B5C9F8AF8}"/>
              </a:ext>
            </a:extLst>
          </p:cNvPr>
          <p:cNvSpPr txBox="1"/>
          <p:nvPr/>
        </p:nvSpPr>
        <p:spPr>
          <a:xfrm>
            <a:off x="6609034" y="5936142"/>
            <a:ext cx="2133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7B66D-F564-256A-88FF-89517B55A73D}"/>
              </a:ext>
            </a:extLst>
          </p:cNvPr>
          <p:cNvSpPr txBox="1"/>
          <p:nvPr/>
        </p:nvSpPr>
        <p:spPr>
          <a:xfrm>
            <a:off x="1970768" y="5432326"/>
            <a:ext cx="79929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800" b="1" dirty="0">
                <a:solidFill>
                  <a:srgbClr val="FF0000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07726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0AE218E-8CFC-45C4-CC1F-6755B5E4C6A4}"/>
              </a:ext>
            </a:extLst>
          </p:cNvPr>
          <p:cNvSpPr txBox="1"/>
          <p:nvPr/>
        </p:nvSpPr>
        <p:spPr>
          <a:xfrm>
            <a:off x="596339" y="-48826"/>
            <a:ext cx="3107644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151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AE01D9-DA01-C900-136B-D0EFBA543B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592" y="940765"/>
            <a:ext cx="6998815" cy="5432007"/>
          </a:xfrm>
          <a:prstGeom prst="rect">
            <a:avLst/>
          </a:prstGeom>
          <a:ln w="38100" cap="sq">
            <a:solidFill>
              <a:srgbClr val="344E6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E4F521-1FAF-4374-1C70-EA613AEAA2A9}"/>
              </a:ext>
            </a:extLst>
          </p:cNvPr>
          <p:cNvSpPr txBox="1"/>
          <p:nvPr/>
        </p:nvSpPr>
        <p:spPr>
          <a:xfrm>
            <a:off x="6632524" y="5636444"/>
            <a:ext cx="477079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EE4DBE-55CF-7437-82FB-B34ED7D68212}"/>
              </a:ext>
            </a:extLst>
          </p:cNvPr>
          <p:cNvSpPr txBox="1"/>
          <p:nvPr/>
        </p:nvSpPr>
        <p:spPr>
          <a:xfrm>
            <a:off x="5764985" y="5636444"/>
            <a:ext cx="477079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765608-9D1B-2C07-2E2F-A2CB388A5095}"/>
              </a:ext>
            </a:extLst>
          </p:cNvPr>
          <p:cNvSpPr txBox="1"/>
          <p:nvPr/>
        </p:nvSpPr>
        <p:spPr>
          <a:xfrm>
            <a:off x="4844156" y="5636444"/>
            <a:ext cx="477079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D9CB34-3399-ACE2-A409-9F37A180B0A0}"/>
              </a:ext>
            </a:extLst>
          </p:cNvPr>
          <p:cNvSpPr txBox="1"/>
          <p:nvPr/>
        </p:nvSpPr>
        <p:spPr>
          <a:xfrm>
            <a:off x="4055227" y="5596193"/>
            <a:ext cx="742323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308B57-8A80-33F3-B1BC-CAB18C2179CA}"/>
              </a:ext>
            </a:extLst>
          </p:cNvPr>
          <p:cNvSpPr txBox="1"/>
          <p:nvPr/>
        </p:nvSpPr>
        <p:spPr>
          <a:xfrm>
            <a:off x="7050366" y="5636444"/>
            <a:ext cx="477079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2E3966-7676-3727-F4EC-3BAE028F8DE3}"/>
              </a:ext>
            </a:extLst>
          </p:cNvPr>
          <p:cNvSpPr txBox="1"/>
          <p:nvPr/>
        </p:nvSpPr>
        <p:spPr>
          <a:xfrm>
            <a:off x="6235566" y="5609826"/>
            <a:ext cx="410410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43FEB3-4613-A841-787C-E259AD338611}"/>
              </a:ext>
            </a:extLst>
          </p:cNvPr>
          <p:cNvSpPr txBox="1"/>
          <p:nvPr/>
        </p:nvSpPr>
        <p:spPr>
          <a:xfrm>
            <a:off x="5367842" y="5636444"/>
            <a:ext cx="456380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C4055F-CB19-612B-AE62-90BBDE1910E5}"/>
              </a:ext>
            </a:extLst>
          </p:cNvPr>
          <p:cNvSpPr txBox="1"/>
          <p:nvPr/>
        </p:nvSpPr>
        <p:spPr>
          <a:xfrm>
            <a:off x="3338765" y="5608036"/>
            <a:ext cx="923291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سم</a:t>
            </a:r>
          </a:p>
        </p:txBody>
      </p:sp>
    </p:spTree>
    <p:extLst>
      <p:ext uri="{BB962C8B-B14F-4D97-AF65-F5344CB8AC3E}">
        <p14:creationId xmlns:p14="http://schemas.microsoft.com/office/powerpoint/2010/main" val="124362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0AE218E-8CFC-45C4-CC1F-6755B5E4C6A4}"/>
              </a:ext>
            </a:extLst>
          </p:cNvPr>
          <p:cNvSpPr txBox="1"/>
          <p:nvPr/>
        </p:nvSpPr>
        <p:spPr>
          <a:xfrm>
            <a:off x="596339" y="-48826"/>
            <a:ext cx="3107644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151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E07FAA-635C-C4C1-ED96-8392AFE7F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592" y="1003942"/>
            <a:ext cx="6998815" cy="5432007"/>
          </a:xfrm>
          <a:prstGeom prst="rect">
            <a:avLst/>
          </a:prstGeom>
          <a:ln w="38100" cap="sq">
            <a:solidFill>
              <a:srgbClr val="344E6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3A83A3-D347-2B75-2BA9-6A22A26ED9D2}"/>
              </a:ext>
            </a:extLst>
          </p:cNvPr>
          <p:cNvSpPr txBox="1"/>
          <p:nvPr/>
        </p:nvSpPr>
        <p:spPr>
          <a:xfrm>
            <a:off x="6943102" y="5617495"/>
            <a:ext cx="477079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C191AF-20D8-65F8-5BBB-DD42A2FFAF02}"/>
              </a:ext>
            </a:extLst>
          </p:cNvPr>
          <p:cNvSpPr txBox="1"/>
          <p:nvPr/>
        </p:nvSpPr>
        <p:spPr>
          <a:xfrm>
            <a:off x="5982084" y="5592408"/>
            <a:ext cx="477079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1078B7-844F-555D-C285-7333874E38D1}"/>
              </a:ext>
            </a:extLst>
          </p:cNvPr>
          <p:cNvSpPr txBox="1"/>
          <p:nvPr/>
        </p:nvSpPr>
        <p:spPr>
          <a:xfrm>
            <a:off x="4982702" y="5604952"/>
            <a:ext cx="477079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B21C05-8BB7-3289-56BB-5ED016630634}"/>
              </a:ext>
            </a:extLst>
          </p:cNvPr>
          <p:cNvSpPr txBox="1"/>
          <p:nvPr/>
        </p:nvSpPr>
        <p:spPr>
          <a:xfrm>
            <a:off x="4115009" y="5589089"/>
            <a:ext cx="1055126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42630-437A-7413-3420-C6D10E546337}"/>
              </a:ext>
            </a:extLst>
          </p:cNvPr>
          <p:cNvSpPr txBox="1"/>
          <p:nvPr/>
        </p:nvSpPr>
        <p:spPr>
          <a:xfrm>
            <a:off x="7360826" y="5604952"/>
            <a:ext cx="742323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CA8214-6BF2-7F7D-B8ED-E4A0B2761071}"/>
              </a:ext>
            </a:extLst>
          </p:cNvPr>
          <p:cNvSpPr txBox="1"/>
          <p:nvPr/>
        </p:nvSpPr>
        <p:spPr>
          <a:xfrm>
            <a:off x="6337736" y="5617495"/>
            <a:ext cx="742322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C3E2C6-5E06-5998-2800-60068AF3BB34}"/>
              </a:ext>
            </a:extLst>
          </p:cNvPr>
          <p:cNvSpPr txBox="1"/>
          <p:nvPr/>
        </p:nvSpPr>
        <p:spPr>
          <a:xfrm>
            <a:off x="5344848" y="5592407"/>
            <a:ext cx="753746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F6A127-264C-3541-FD9E-C76333DE5969}"/>
              </a:ext>
            </a:extLst>
          </p:cNvPr>
          <p:cNvSpPr txBox="1"/>
          <p:nvPr/>
        </p:nvSpPr>
        <p:spPr>
          <a:xfrm>
            <a:off x="3390997" y="5573226"/>
            <a:ext cx="923291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سم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05220B-B015-9A17-47C9-1AD9477227AC}"/>
              </a:ext>
            </a:extLst>
          </p:cNvPr>
          <p:cNvSpPr txBox="1"/>
          <p:nvPr/>
        </p:nvSpPr>
        <p:spPr>
          <a:xfrm>
            <a:off x="5724583" y="2382980"/>
            <a:ext cx="86961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932189-5F3C-EDD0-3F7C-DF4444763CA5}"/>
              </a:ext>
            </a:extLst>
          </p:cNvPr>
          <p:cNvSpPr txBox="1"/>
          <p:nvPr/>
        </p:nvSpPr>
        <p:spPr>
          <a:xfrm>
            <a:off x="6885691" y="3608317"/>
            <a:ext cx="86961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16C438-F7AF-A5FE-7BD9-D55846051A8E}"/>
              </a:ext>
            </a:extLst>
          </p:cNvPr>
          <p:cNvSpPr txBox="1"/>
          <p:nvPr/>
        </p:nvSpPr>
        <p:spPr>
          <a:xfrm>
            <a:off x="7944915" y="5592409"/>
            <a:ext cx="477079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2531C7-E501-D9AE-4C96-FFC0AF943F31}"/>
              </a:ext>
            </a:extLst>
          </p:cNvPr>
          <p:cNvSpPr txBox="1"/>
          <p:nvPr/>
        </p:nvSpPr>
        <p:spPr>
          <a:xfrm>
            <a:off x="8197107" y="5592409"/>
            <a:ext cx="827259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1686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/>
      <p:bldP spid="13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0AE218E-8CFC-45C4-CC1F-6755B5E4C6A4}"/>
              </a:ext>
            </a:extLst>
          </p:cNvPr>
          <p:cNvSpPr txBox="1"/>
          <p:nvPr/>
        </p:nvSpPr>
        <p:spPr>
          <a:xfrm>
            <a:off x="596339" y="-48826"/>
            <a:ext cx="3107644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152</a:t>
            </a:r>
          </a:p>
        </p:txBody>
      </p:sp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FA453485-909C-BE06-7E17-8F92325D25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b="10072"/>
          <a:stretch/>
        </p:blipFill>
        <p:spPr>
          <a:xfrm>
            <a:off x="232472" y="1734737"/>
            <a:ext cx="11727056" cy="3388525"/>
          </a:xfrm>
          <a:prstGeom prst="rect">
            <a:avLst/>
          </a:prstGeom>
          <a:ln w="38100" cap="sq">
            <a:solidFill>
              <a:srgbClr val="344E6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542630-437A-7413-3420-C6D10E546337}"/>
              </a:ext>
            </a:extLst>
          </p:cNvPr>
          <p:cNvSpPr txBox="1"/>
          <p:nvPr/>
        </p:nvSpPr>
        <p:spPr>
          <a:xfrm>
            <a:off x="8650525" y="4070789"/>
            <a:ext cx="510746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CA8214-6BF2-7F7D-B8ED-E4A0B2761071}"/>
              </a:ext>
            </a:extLst>
          </p:cNvPr>
          <p:cNvSpPr txBox="1"/>
          <p:nvPr/>
        </p:nvSpPr>
        <p:spPr>
          <a:xfrm>
            <a:off x="4576625" y="3430308"/>
            <a:ext cx="2947672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4 × 9   =  36 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C3E2C6-5E06-5998-2800-60068AF3BB34}"/>
              </a:ext>
            </a:extLst>
          </p:cNvPr>
          <p:cNvSpPr txBox="1"/>
          <p:nvPr/>
        </p:nvSpPr>
        <p:spPr>
          <a:xfrm>
            <a:off x="3589482" y="4070789"/>
            <a:ext cx="3934815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00B0F0"/>
                </a:solidFill>
              </a:rPr>
              <a:t>9 + 9 + 9 + 9 =  36 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2531C7-E501-D9AE-4C96-FFC0AF943F31}"/>
              </a:ext>
            </a:extLst>
          </p:cNvPr>
          <p:cNvSpPr txBox="1"/>
          <p:nvPr/>
        </p:nvSpPr>
        <p:spPr>
          <a:xfrm>
            <a:off x="8492269" y="3430308"/>
            <a:ext cx="827259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E7D78A6-BAF5-3E16-8BD4-7AA6620347A0}"/>
              </a:ext>
            </a:extLst>
          </p:cNvPr>
          <p:cNvCxnSpPr/>
          <p:nvPr/>
        </p:nvCxnSpPr>
        <p:spPr>
          <a:xfrm flipH="1">
            <a:off x="7732643" y="3916017"/>
            <a:ext cx="91788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CE3B14A-B261-4EB9-F94E-6FDD1C41D7DF}"/>
              </a:ext>
            </a:extLst>
          </p:cNvPr>
          <p:cNvCxnSpPr/>
          <p:nvPr/>
        </p:nvCxnSpPr>
        <p:spPr>
          <a:xfrm flipH="1">
            <a:off x="7732643" y="4490532"/>
            <a:ext cx="917882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78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5FEED3-40C9-DE06-06B9-89B548F596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43" t="12193" r="10066" b="16859"/>
          <a:stretch/>
        </p:blipFill>
        <p:spPr>
          <a:xfrm>
            <a:off x="7599505" y="2844417"/>
            <a:ext cx="4253948" cy="342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23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822D0A8-C36F-4343-B6A2-F5995EAF78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674451"/>
              </p:ext>
            </p:extLst>
          </p:nvPr>
        </p:nvGraphicFramePr>
        <p:xfrm>
          <a:off x="1683323" y="1168398"/>
          <a:ext cx="5264728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6182">
                  <a:extLst>
                    <a:ext uri="{9D8B030D-6E8A-4147-A177-3AD203B41FA5}">
                      <a16:colId xmlns:a16="http://schemas.microsoft.com/office/drawing/2014/main" val="447312600"/>
                    </a:ext>
                  </a:extLst>
                </a:gridCol>
                <a:gridCol w="1316182">
                  <a:extLst>
                    <a:ext uri="{9D8B030D-6E8A-4147-A177-3AD203B41FA5}">
                      <a16:colId xmlns:a16="http://schemas.microsoft.com/office/drawing/2014/main" val="3778285022"/>
                    </a:ext>
                  </a:extLst>
                </a:gridCol>
                <a:gridCol w="1316182">
                  <a:extLst>
                    <a:ext uri="{9D8B030D-6E8A-4147-A177-3AD203B41FA5}">
                      <a16:colId xmlns:a16="http://schemas.microsoft.com/office/drawing/2014/main" val="719194028"/>
                    </a:ext>
                  </a:extLst>
                </a:gridCol>
                <a:gridCol w="1316182">
                  <a:extLst>
                    <a:ext uri="{9D8B030D-6E8A-4147-A177-3AD203B41FA5}">
                      <a16:colId xmlns:a16="http://schemas.microsoft.com/office/drawing/2014/main" val="2737479600"/>
                    </a:ext>
                  </a:extLst>
                </a:gridCol>
              </a:tblGrid>
              <a:tr h="984134">
                <a:tc>
                  <a:txBody>
                    <a:bodyPr/>
                    <a:lstStyle/>
                    <a:p>
                      <a:pPr algn="ctr" rtl="1"/>
                      <a:r>
                        <a:rPr lang="ar-JO" sz="6000" b="1" dirty="0">
                          <a:solidFill>
                            <a:schemeClr val="tx1"/>
                          </a:solidFill>
                        </a:rPr>
                        <a:t>ثـ</a:t>
                      </a:r>
                      <a:endParaRPr lang="en-US" sz="6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6000" b="1" dirty="0">
                          <a:solidFill>
                            <a:schemeClr val="tx1"/>
                          </a:solidFill>
                        </a:rPr>
                        <a:t>ز</a:t>
                      </a:r>
                      <a:endParaRPr lang="en-US" sz="6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6000" b="1" dirty="0">
                          <a:solidFill>
                            <a:schemeClr val="tx1"/>
                          </a:solidFill>
                        </a:rPr>
                        <a:t>جـ</a:t>
                      </a:r>
                      <a:endParaRPr lang="en-US" sz="6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6000" b="1" dirty="0">
                          <a:solidFill>
                            <a:schemeClr val="tx1"/>
                          </a:solidFill>
                        </a:rPr>
                        <a:t>حـِ</a:t>
                      </a:r>
                      <a:endParaRPr lang="en-US" sz="6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142261"/>
                  </a:ext>
                </a:extLst>
              </a:tr>
              <a:tr h="984134">
                <a:tc>
                  <a:txBody>
                    <a:bodyPr/>
                    <a:lstStyle/>
                    <a:p>
                      <a:pPr algn="ctr" rtl="1"/>
                      <a:r>
                        <a:rPr lang="ar-JO" sz="6000" b="1">
                          <a:solidFill>
                            <a:schemeClr val="tx1"/>
                          </a:solidFill>
                        </a:rPr>
                        <a:t>ا</a:t>
                      </a:r>
                      <a:endParaRPr lang="en-US" sz="6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sz="6000" b="1" dirty="0">
                          <a:solidFill>
                            <a:schemeClr val="tx1"/>
                          </a:solidFill>
                        </a:rPr>
                        <a:t>ر</a:t>
                      </a:r>
                      <a:endParaRPr lang="en-US" sz="6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6000" b="1" dirty="0">
                          <a:solidFill>
                            <a:schemeClr val="tx1"/>
                          </a:solidFill>
                        </a:rPr>
                        <a:t>و</a:t>
                      </a:r>
                      <a:endParaRPr lang="en-US" sz="6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6000" b="1" dirty="0">
                          <a:solidFill>
                            <a:schemeClr val="tx1"/>
                          </a:solidFill>
                        </a:rPr>
                        <a:t>سـ</a:t>
                      </a:r>
                      <a:endParaRPr lang="en-US" sz="6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853310"/>
                  </a:ext>
                </a:extLst>
              </a:tr>
              <a:tr h="984134">
                <a:tc>
                  <a:txBody>
                    <a:bodyPr/>
                    <a:lstStyle/>
                    <a:p>
                      <a:pPr algn="ctr" rtl="1"/>
                      <a:r>
                        <a:rPr lang="ar-JO" sz="6000" b="1">
                          <a:solidFill>
                            <a:schemeClr val="tx1"/>
                          </a:solidFill>
                        </a:rPr>
                        <a:t>بـِ</a:t>
                      </a:r>
                      <a:endParaRPr lang="en-US" sz="6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6000" b="1" dirty="0">
                          <a:solidFill>
                            <a:schemeClr val="tx1"/>
                          </a:solidFill>
                        </a:rPr>
                        <a:t>ت</a:t>
                      </a:r>
                      <a:endParaRPr lang="en-US" sz="6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6000" b="1" dirty="0">
                          <a:solidFill>
                            <a:schemeClr val="tx1"/>
                          </a:solidFill>
                        </a:rPr>
                        <a:t>د</a:t>
                      </a:r>
                      <a:endParaRPr lang="en-US" sz="6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6000" b="1" dirty="0">
                          <a:solidFill>
                            <a:schemeClr val="tx1"/>
                          </a:solidFill>
                        </a:rPr>
                        <a:t>ا</a:t>
                      </a:r>
                      <a:endParaRPr lang="en-US" sz="6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947105"/>
                  </a:ext>
                </a:extLst>
              </a:tr>
              <a:tr h="984134">
                <a:tc>
                  <a:txBody>
                    <a:bodyPr/>
                    <a:lstStyle/>
                    <a:p>
                      <a:pPr algn="ctr" rtl="1"/>
                      <a:r>
                        <a:rPr lang="ar-JO" sz="6000" b="1" dirty="0">
                          <a:solidFill>
                            <a:schemeClr val="tx1"/>
                          </a:solidFill>
                        </a:rPr>
                        <a:t>ت</a:t>
                      </a:r>
                      <a:endParaRPr lang="en-US" sz="6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6000" b="1" dirty="0">
                          <a:solidFill>
                            <a:schemeClr val="tx1"/>
                          </a:solidFill>
                        </a:rPr>
                        <a:t>و</a:t>
                      </a:r>
                      <a:endParaRPr lang="en-US" sz="6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6000" b="1" dirty="0">
                          <a:solidFill>
                            <a:schemeClr val="tx1"/>
                          </a:solidFill>
                        </a:rPr>
                        <a:t>تـ</a:t>
                      </a:r>
                      <a:endParaRPr lang="en-US" sz="6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6000" b="1" dirty="0">
                          <a:solidFill>
                            <a:schemeClr val="tx1"/>
                          </a:solidFill>
                        </a:rPr>
                        <a:t>بُ</a:t>
                      </a:r>
                      <a:endParaRPr lang="en-US" sz="6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11174"/>
                  </a:ext>
                </a:extLst>
              </a:tr>
              <a:tr h="984134">
                <a:tc>
                  <a:txBody>
                    <a:bodyPr/>
                    <a:lstStyle/>
                    <a:p>
                      <a:pPr algn="ctr" rtl="1"/>
                      <a:r>
                        <a:rPr lang="ar-JO" sz="6000" b="1" dirty="0">
                          <a:solidFill>
                            <a:schemeClr val="tx1"/>
                          </a:solidFill>
                        </a:rPr>
                        <a:t>رَ</a:t>
                      </a:r>
                      <a:endParaRPr lang="en-US" sz="6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6000" b="1" dirty="0">
                          <a:solidFill>
                            <a:schemeClr val="tx1"/>
                          </a:solidFill>
                        </a:rPr>
                        <a:t>ج</a:t>
                      </a:r>
                      <a:endParaRPr lang="en-US" sz="6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6000" b="1" dirty="0">
                          <a:solidFill>
                            <a:schemeClr val="tx1"/>
                          </a:solidFill>
                        </a:rPr>
                        <a:t>ا</a:t>
                      </a:r>
                      <a:endParaRPr lang="en-US" sz="6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6000" b="1" dirty="0">
                          <a:solidFill>
                            <a:schemeClr val="tx1"/>
                          </a:solidFill>
                        </a:rPr>
                        <a:t>تـ</a:t>
                      </a:r>
                      <a:endParaRPr lang="en-US" sz="6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998213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51235E-200A-4623-A74D-2F609356CABE}"/>
              </a:ext>
            </a:extLst>
          </p:cNvPr>
          <p:cNvSpPr/>
          <p:nvPr/>
        </p:nvSpPr>
        <p:spPr>
          <a:xfrm>
            <a:off x="7484532" y="660403"/>
            <a:ext cx="3082638" cy="59656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03">
            <a:extLst>
              <a:ext uri="{FF2B5EF4-FFF2-40B4-BE49-F238E27FC236}">
                <a16:creationId xmlns:a16="http://schemas.microsoft.com/office/drawing/2014/main" id="{7A51603D-EFFF-4AB4-B06C-23CC7F704D31}"/>
              </a:ext>
            </a:extLst>
          </p:cNvPr>
          <p:cNvSpPr txBox="1"/>
          <p:nvPr/>
        </p:nvSpPr>
        <p:spPr>
          <a:xfrm>
            <a:off x="8227468" y="2924967"/>
            <a:ext cx="1465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/>
            <a:r>
              <a:rPr lang="ar-JO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ثابت</a:t>
            </a:r>
            <a:endParaRPr lang="es-MX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03">
            <a:extLst>
              <a:ext uri="{FF2B5EF4-FFF2-40B4-BE49-F238E27FC236}">
                <a16:creationId xmlns:a16="http://schemas.microsoft.com/office/drawing/2014/main" id="{96414AA5-E0BE-4581-8190-950AFFCB0983}"/>
              </a:ext>
            </a:extLst>
          </p:cNvPr>
          <p:cNvSpPr txBox="1"/>
          <p:nvPr/>
        </p:nvSpPr>
        <p:spPr>
          <a:xfrm>
            <a:off x="8227469" y="979011"/>
            <a:ext cx="1352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/>
            <a:r>
              <a:rPr lang="ar-JO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سو</a:t>
            </a:r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ر</a:t>
            </a:r>
            <a:endParaRPr lang="es-MX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03">
            <a:extLst>
              <a:ext uri="{FF2B5EF4-FFF2-40B4-BE49-F238E27FC236}">
                <a16:creationId xmlns:a16="http://schemas.microsoft.com/office/drawing/2014/main" id="{CD8E6426-5C12-4B81-94D8-363A663029BD}"/>
              </a:ext>
            </a:extLst>
          </p:cNvPr>
          <p:cNvSpPr txBox="1"/>
          <p:nvPr/>
        </p:nvSpPr>
        <p:spPr>
          <a:xfrm>
            <a:off x="8266584" y="3781866"/>
            <a:ext cx="1465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/>
            <a:r>
              <a:rPr lang="ar-JO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تاج</a:t>
            </a:r>
            <a:endParaRPr lang="es-MX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تاج 1">
            <a:extLst>
              <a:ext uri="{FF2B5EF4-FFF2-40B4-BE49-F238E27FC236}">
                <a16:creationId xmlns:a16="http://schemas.microsoft.com/office/drawing/2014/main" id="{780C7D7C-15A9-4C42-B353-2EC13F81B361}"/>
              </a:ext>
            </a:extLst>
          </p:cNvPr>
          <p:cNvSpPr/>
          <p:nvPr/>
        </p:nvSpPr>
        <p:spPr>
          <a:xfrm rot="5400000">
            <a:off x="4730598" y="3929584"/>
            <a:ext cx="699969" cy="3577268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 defTabSz="457200" rtl="1"/>
            <a:endParaRPr lang="es-MX">
              <a:solidFill>
                <a:srgbClr val="5B9BD5"/>
              </a:solidFill>
              <a:latin typeface="Calibri" panose="020F0502020204030204"/>
            </a:endParaRPr>
          </a:p>
        </p:txBody>
      </p:sp>
      <p:sp>
        <p:nvSpPr>
          <p:cNvPr id="22" name="03">
            <a:extLst>
              <a:ext uri="{FF2B5EF4-FFF2-40B4-BE49-F238E27FC236}">
                <a16:creationId xmlns:a16="http://schemas.microsoft.com/office/drawing/2014/main" id="{348B8B9D-CDD8-4F6F-AC48-21C97585D55C}"/>
              </a:ext>
            </a:extLst>
          </p:cNvPr>
          <p:cNvSpPr txBox="1"/>
          <p:nvPr/>
        </p:nvSpPr>
        <p:spPr>
          <a:xfrm>
            <a:off x="8289230" y="4716989"/>
            <a:ext cx="1465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/>
            <a:r>
              <a:rPr lang="ar-JO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جود</a:t>
            </a:r>
            <a:endParaRPr lang="es-MX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03">
            <a:extLst>
              <a:ext uri="{FF2B5EF4-FFF2-40B4-BE49-F238E27FC236}">
                <a16:creationId xmlns:a16="http://schemas.microsoft.com/office/drawing/2014/main" id="{5F3D78F2-DEAF-4B37-85EC-CD9DD064520D}"/>
              </a:ext>
            </a:extLst>
          </p:cNvPr>
          <p:cNvSpPr txBox="1"/>
          <p:nvPr/>
        </p:nvSpPr>
        <p:spPr>
          <a:xfrm>
            <a:off x="8200417" y="1987873"/>
            <a:ext cx="1465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/>
            <a:r>
              <a:rPr lang="ar-JO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حِسابُ</a:t>
            </a:r>
            <a:endParaRPr lang="es-MX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" name="Niños Celebrando">
            <a:hlinkClick r:id="" action="ppaction://media"/>
            <a:extLst>
              <a:ext uri="{FF2B5EF4-FFF2-40B4-BE49-F238E27FC236}">
                <a16:creationId xmlns:a16="http://schemas.microsoft.com/office/drawing/2014/main" id="{EAC61CF4-4133-40F1-AEDE-501155EFD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1670610" y="-592425"/>
            <a:ext cx="51485" cy="5148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65ED443-991D-40F2-AA64-A8486FBB49FE}"/>
              </a:ext>
            </a:extLst>
          </p:cNvPr>
          <p:cNvSpPr/>
          <p:nvPr/>
        </p:nvSpPr>
        <p:spPr>
          <a:xfrm>
            <a:off x="9703019" y="1103043"/>
            <a:ext cx="548097" cy="532479"/>
          </a:xfrm>
          <a:prstGeom prst="ellipse">
            <a:avLst/>
          </a:prstGeom>
          <a:solidFill>
            <a:srgbClr val="52DEFF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3AA204C-3C1F-420C-8330-08F926D5794F}"/>
              </a:ext>
            </a:extLst>
          </p:cNvPr>
          <p:cNvSpPr/>
          <p:nvPr/>
        </p:nvSpPr>
        <p:spPr>
          <a:xfrm>
            <a:off x="9703019" y="2041989"/>
            <a:ext cx="548097" cy="532479"/>
          </a:xfrm>
          <a:prstGeom prst="ellipse">
            <a:avLst/>
          </a:prstGeom>
          <a:solidFill>
            <a:srgbClr val="52DEFF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2DD99BA-B598-48AD-B50C-754F27717383}"/>
              </a:ext>
            </a:extLst>
          </p:cNvPr>
          <p:cNvSpPr/>
          <p:nvPr/>
        </p:nvSpPr>
        <p:spPr>
          <a:xfrm>
            <a:off x="9732209" y="3000984"/>
            <a:ext cx="548097" cy="532479"/>
          </a:xfrm>
          <a:prstGeom prst="ellipse">
            <a:avLst/>
          </a:prstGeom>
          <a:solidFill>
            <a:srgbClr val="52DEFF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851E90E-656E-4707-99B1-78664CCDB251}"/>
              </a:ext>
            </a:extLst>
          </p:cNvPr>
          <p:cNvSpPr/>
          <p:nvPr/>
        </p:nvSpPr>
        <p:spPr>
          <a:xfrm>
            <a:off x="9764978" y="3934977"/>
            <a:ext cx="548097" cy="532479"/>
          </a:xfrm>
          <a:prstGeom prst="ellipse">
            <a:avLst/>
          </a:prstGeom>
          <a:solidFill>
            <a:srgbClr val="52DEFF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B731F78-2362-4A53-A8E1-B85C5BD84829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932" y="3963848"/>
            <a:ext cx="411646" cy="519875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A3EF2E93-305F-4029-8776-D03393007898}"/>
              </a:ext>
            </a:extLst>
          </p:cNvPr>
          <p:cNvSpPr/>
          <p:nvPr/>
        </p:nvSpPr>
        <p:spPr>
          <a:xfrm>
            <a:off x="9764978" y="4873923"/>
            <a:ext cx="548097" cy="532479"/>
          </a:xfrm>
          <a:prstGeom prst="ellipse">
            <a:avLst/>
          </a:prstGeom>
          <a:solidFill>
            <a:srgbClr val="52DEFF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C80F06-C19A-4884-8929-9F3E61D65A77}"/>
              </a:ext>
            </a:extLst>
          </p:cNvPr>
          <p:cNvSpPr/>
          <p:nvPr/>
        </p:nvSpPr>
        <p:spPr>
          <a:xfrm>
            <a:off x="9794168" y="5832918"/>
            <a:ext cx="548097" cy="532479"/>
          </a:xfrm>
          <a:prstGeom prst="ellipse">
            <a:avLst/>
          </a:prstGeom>
          <a:solidFill>
            <a:srgbClr val="52DEFF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01">
            <a:extLst>
              <a:ext uri="{FF2B5EF4-FFF2-40B4-BE49-F238E27FC236}">
                <a16:creationId xmlns:a16="http://schemas.microsoft.com/office/drawing/2014/main" id="{664B6AB8-A768-47C7-A811-C5B43315FDF0}"/>
              </a:ext>
            </a:extLst>
          </p:cNvPr>
          <p:cNvSpPr/>
          <p:nvPr/>
        </p:nvSpPr>
        <p:spPr>
          <a:xfrm rot="5400000">
            <a:off x="4556402" y="3935969"/>
            <a:ext cx="683550" cy="3548078"/>
          </a:xfrm>
          <a:prstGeom prst="roundRect">
            <a:avLst>
              <a:gd name="adj" fmla="val 50000"/>
            </a:avLst>
          </a:prstGeom>
          <a:solidFill>
            <a:srgbClr val="52DEFF">
              <a:alpha val="32157"/>
            </a:srgbClr>
          </a:solidFill>
          <a:ln w="2857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1"/>
            <a:endParaRPr lang="es-MX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03">
            <a:extLst>
              <a:ext uri="{FF2B5EF4-FFF2-40B4-BE49-F238E27FC236}">
                <a16:creationId xmlns:a16="http://schemas.microsoft.com/office/drawing/2014/main" id="{09A71029-8CDF-47E5-97F2-22F754202404}"/>
              </a:ext>
            </a:extLst>
          </p:cNvPr>
          <p:cNvSpPr txBox="1"/>
          <p:nvPr/>
        </p:nvSpPr>
        <p:spPr>
          <a:xfrm>
            <a:off x="8291759" y="5718217"/>
            <a:ext cx="1465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/>
            <a:r>
              <a:rPr lang="ar-JO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توت</a:t>
            </a:r>
            <a:endParaRPr lang="es-MX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تاج 1">
            <a:extLst>
              <a:ext uri="{FF2B5EF4-FFF2-40B4-BE49-F238E27FC236}">
                <a16:creationId xmlns:a16="http://schemas.microsoft.com/office/drawing/2014/main" id="{D558164D-AD6E-4E0C-B062-E3E5CD96BE3C}"/>
              </a:ext>
            </a:extLst>
          </p:cNvPr>
          <p:cNvSpPr/>
          <p:nvPr/>
        </p:nvSpPr>
        <p:spPr>
          <a:xfrm rot="5400000">
            <a:off x="4730597" y="926119"/>
            <a:ext cx="699969" cy="3577268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 defTabSz="457200" rtl="1"/>
            <a:endParaRPr lang="es-MX">
              <a:solidFill>
                <a:srgbClr val="5B9BD5"/>
              </a:solidFill>
              <a:latin typeface="Calibri" panose="020F0502020204030204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23620B9-8665-426D-A2EC-FE9E12AFDC29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167" y="1109344"/>
            <a:ext cx="411646" cy="519875"/>
          </a:xfrm>
          <a:prstGeom prst="rect">
            <a:avLst/>
          </a:prstGeom>
        </p:spPr>
      </p:pic>
      <p:sp>
        <p:nvSpPr>
          <p:cNvPr id="51" name="01">
            <a:extLst>
              <a:ext uri="{FF2B5EF4-FFF2-40B4-BE49-F238E27FC236}">
                <a16:creationId xmlns:a16="http://schemas.microsoft.com/office/drawing/2014/main" id="{AC06540B-CDAE-4F24-A2F3-521CC458CEBA}"/>
              </a:ext>
            </a:extLst>
          </p:cNvPr>
          <p:cNvSpPr/>
          <p:nvPr/>
        </p:nvSpPr>
        <p:spPr>
          <a:xfrm rot="5400000">
            <a:off x="4658577" y="968858"/>
            <a:ext cx="683550" cy="3548078"/>
          </a:xfrm>
          <a:prstGeom prst="roundRect">
            <a:avLst>
              <a:gd name="adj" fmla="val 50000"/>
            </a:avLst>
          </a:prstGeom>
          <a:solidFill>
            <a:srgbClr val="6EEA50">
              <a:alpha val="32157"/>
            </a:srgbClr>
          </a:solidFill>
          <a:ln w="2857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1"/>
            <a:endParaRPr lang="es-MX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تاج 1">
            <a:extLst>
              <a:ext uri="{FF2B5EF4-FFF2-40B4-BE49-F238E27FC236}">
                <a16:creationId xmlns:a16="http://schemas.microsoft.com/office/drawing/2014/main" id="{1B0476FC-A69B-4FFA-8B71-F16E3BCC7DE0}"/>
              </a:ext>
            </a:extLst>
          </p:cNvPr>
          <p:cNvSpPr/>
          <p:nvPr/>
        </p:nvSpPr>
        <p:spPr>
          <a:xfrm rot="10800000">
            <a:off x="6014612" y="717428"/>
            <a:ext cx="822292" cy="4364182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 defTabSz="457200" rtl="1"/>
            <a:endParaRPr lang="es-MX">
              <a:solidFill>
                <a:srgbClr val="5B9BD5"/>
              </a:solidFill>
              <a:latin typeface="Calibri" panose="020F0502020204030204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67F1B97-5596-4C42-9FCA-31DB844376B3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741">
            <a:off x="9769870" y="2025096"/>
            <a:ext cx="460242" cy="519875"/>
          </a:xfrm>
          <a:prstGeom prst="rect">
            <a:avLst/>
          </a:prstGeom>
        </p:spPr>
      </p:pic>
      <p:sp>
        <p:nvSpPr>
          <p:cNvPr id="60" name="01">
            <a:extLst>
              <a:ext uri="{FF2B5EF4-FFF2-40B4-BE49-F238E27FC236}">
                <a16:creationId xmlns:a16="http://schemas.microsoft.com/office/drawing/2014/main" id="{B18DE44D-3DFC-4DEB-A192-327629F2B394}"/>
              </a:ext>
            </a:extLst>
          </p:cNvPr>
          <p:cNvSpPr/>
          <p:nvPr/>
        </p:nvSpPr>
        <p:spPr>
          <a:xfrm rot="10800000">
            <a:off x="5944977" y="1248305"/>
            <a:ext cx="699970" cy="3891856"/>
          </a:xfrm>
          <a:prstGeom prst="roundRect">
            <a:avLst>
              <a:gd name="adj" fmla="val 50000"/>
            </a:avLst>
          </a:prstGeom>
          <a:solidFill>
            <a:srgbClr val="1F2AFF">
              <a:alpha val="32157"/>
            </a:srgbClr>
          </a:solidFill>
          <a:ln w="2857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1"/>
            <a:endParaRPr lang="es-MX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تاج 1">
            <a:extLst>
              <a:ext uri="{FF2B5EF4-FFF2-40B4-BE49-F238E27FC236}">
                <a16:creationId xmlns:a16="http://schemas.microsoft.com/office/drawing/2014/main" id="{4717541C-9A4F-4DFA-AFB6-96D3E1840BC5}"/>
              </a:ext>
            </a:extLst>
          </p:cNvPr>
          <p:cNvSpPr/>
          <p:nvPr/>
        </p:nvSpPr>
        <p:spPr>
          <a:xfrm rot="150666">
            <a:off x="1923682" y="1367227"/>
            <a:ext cx="973469" cy="3711915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 defTabSz="457200" rtl="1"/>
            <a:endParaRPr lang="es-MX">
              <a:solidFill>
                <a:srgbClr val="5B9BD5"/>
              </a:solidFill>
              <a:latin typeface="Calibri" panose="020F0502020204030204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9B685B2-D54D-4052-8349-4DC01E9CF14B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167" y="2978972"/>
            <a:ext cx="411646" cy="519875"/>
          </a:xfrm>
          <a:prstGeom prst="rect">
            <a:avLst/>
          </a:prstGeom>
        </p:spPr>
      </p:pic>
      <p:sp>
        <p:nvSpPr>
          <p:cNvPr id="63" name="01">
            <a:extLst>
              <a:ext uri="{FF2B5EF4-FFF2-40B4-BE49-F238E27FC236}">
                <a16:creationId xmlns:a16="http://schemas.microsoft.com/office/drawing/2014/main" id="{BDC8C886-4B30-49F4-9E27-6C5CF7AD71EF}"/>
              </a:ext>
            </a:extLst>
          </p:cNvPr>
          <p:cNvSpPr/>
          <p:nvPr/>
        </p:nvSpPr>
        <p:spPr>
          <a:xfrm rot="10800000">
            <a:off x="1986188" y="1248305"/>
            <a:ext cx="787847" cy="3748206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  <a:alpha val="32157"/>
            </a:schemeClr>
          </a:solidFill>
          <a:ln w="2857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1"/>
            <a:endParaRPr lang="es-MX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تاج 1">
            <a:extLst>
              <a:ext uri="{FF2B5EF4-FFF2-40B4-BE49-F238E27FC236}">
                <a16:creationId xmlns:a16="http://schemas.microsoft.com/office/drawing/2014/main" id="{DF5A17CD-6323-4A13-A696-4F9B74C22578}"/>
              </a:ext>
            </a:extLst>
          </p:cNvPr>
          <p:cNvSpPr/>
          <p:nvPr/>
        </p:nvSpPr>
        <p:spPr>
          <a:xfrm rot="5400000">
            <a:off x="3424118" y="2908980"/>
            <a:ext cx="699969" cy="3577268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 defTabSz="457200" rtl="1"/>
            <a:endParaRPr lang="es-MX">
              <a:solidFill>
                <a:srgbClr val="5B9BD5"/>
              </a:solidFill>
              <a:latin typeface="Calibri" panose="020F0502020204030204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B40E916-490A-46CA-B13A-493A8566AFDE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87" y="5875330"/>
            <a:ext cx="411646" cy="519875"/>
          </a:xfrm>
          <a:prstGeom prst="rect">
            <a:avLst/>
          </a:prstGeom>
        </p:spPr>
      </p:pic>
      <p:sp>
        <p:nvSpPr>
          <p:cNvPr id="69" name="01">
            <a:extLst>
              <a:ext uri="{FF2B5EF4-FFF2-40B4-BE49-F238E27FC236}">
                <a16:creationId xmlns:a16="http://schemas.microsoft.com/office/drawing/2014/main" id="{8DD703E1-4553-40FD-9E35-6E7A2B819EF2}"/>
              </a:ext>
            </a:extLst>
          </p:cNvPr>
          <p:cNvSpPr/>
          <p:nvPr/>
        </p:nvSpPr>
        <p:spPr>
          <a:xfrm rot="5400000">
            <a:off x="3483281" y="2935711"/>
            <a:ext cx="683550" cy="3548078"/>
          </a:xfrm>
          <a:prstGeom prst="roundRect">
            <a:avLst>
              <a:gd name="adj" fmla="val 50000"/>
            </a:avLst>
          </a:prstGeom>
          <a:solidFill>
            <a:srgbClr val="FFFF00">
              <a:alpha val="32157"/>
            </a:srgbClr>
          </a:solidFill>
          <a:ln w="2857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1"/>
            <a:endParaRPr lang="es-MX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تاج 1">
            <a:extLst>
              <a:ext uri="{FF2B5EF4-FFF2-40B4-BE49-F238E27FC236}">
                <a16:creationId xmlns:a16="http://schemas.microsoft.com/office/drawing/2014/main" id="{3D289203-EE44-41C2-94E9-0A80E48EAD5F}"/>
              </a:ext>
            </a:extLst>
          </p:cNvPr>
          <p:cNvSpPr/>
          <p:nvPr/>
        </p:nvSpPr>
        <p:spPr>
          <a:xfrm>
            <a:off x="4699438" y="1238766"/>
            <a:ext cx="699969" cy="2693556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 defTabSz="457200" rtl="1"/>
            <a:endParaRPr lang="es-MX">
              <a:solidFill>
                <a:srgbClr val="5B9BD5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78267DB7-3AC4-4BCA-B1B7-7648A14594AA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897" y="4865554"/>
            <a:ext cx="411646" cy="519875"/>
          </a:xfrm>
          <a:prstGeom prst="rect">
            <a:avLst/>
          </a:prstGeom>
        </p:spPr>
      </p:pic>
      <p:sp>
        <p:nvSpPr>
          <p:cNvPr id="72" name="01">
            <a:extLst>
              <a:ext uri="{FF2B5EF4-FFF2-40B4-BE49-F238E27FC236}">
                <a16:creationId xmlns:a16="http://schemas.microsoft.com/office/drawing/2014/main" id="{B7B93388-9FE3-4A02-A4E8-813F0EF7C75C}"/>
              </a:ext>
            </a:extLst>
          </p:cNvPr>
          <p:cNvSpPr/>
          <p:nvPr/>
        </p:nvSpPr>
        <p:spPr>
          <a:xfrm>
            <a:off x="4658577" y="1238767"/>
            <a:ext cx="683550" cy="2812501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  <a:alpha val="32157"/>
            </a:schemeClr>
          </a:solidFill>
          <a:ln w="2857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1"/>
            <a:endParaRPr lang="es-MX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AD61CC-7DB7-F204-621D-99C4A9470F3A}"/>
              </a:ext>
            </a:extLst>
          </p:cNvPr>
          <p:cNvSpPr txBox="1"/>
          <p:nvPr/>
        </p:nvSpPr>
        <p:spPr>
          <a:xfrm>
            <a:off x="1702709" y="305812"/>
            <a:ext cx="522595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/>
              <a:t>ابحثي عن الكلمات المطلوبة :</a:t>
            </a:r>
          </a:p>
        </p:txBody>
      </p:sp>
    </p:spTree>
    <p:extLst>
      <p:ext uri="{BB962C8B-B14F-4D97-AF65-F5344CB8AC3E}">
        <p14:creationId xmlns:p14="http://schemas.microsoft.com/office/powerpoint/2010/main" val="274753542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4393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33" grpId="0" animBg="1"/>
      <p:bldP spid="51" grpId="0" animBg="1"/>
      <p:bldP spid="60" grpId="0" animBg="1"/>
      <p:bldP spid="63" grpId="0" animBg="1"/>
      <p:bldP spid="69" grpId="0" animBg="1"/>
      <p:bldP spid="7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lose-up of some colored pencils&#10;&#10;Description automatically generated with low confidence">
            <a:extLst>
              <a:ext uri="{FF2B5EF4-FFF2-40B4-BE49-F238E27FC236}">
                <a16:creationId xmlns:a16="http://schemas.microsoft.com/office/drawing/2014/main" id="{B4D4B44F-A9EC-3DE2-76C1-80BF32CD0A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 rotWithShape="1">
          <a:blip r:embed="rId2">
            <a:alphaModFix amt="50000"/>
          </a:blip>
          <a:srcRect l="62920" t="1877" r="4821" b="2091"/>
          <a:stretch/>
        </p:blipFill>
        <p:spPr>
          <a:xfrm flipH="1">
            <a:off x="9342785" y="0"/>
            <a:ext cx="2849215" cy="6858000"/>
          </a:xfrm>
          <a:custGeom>
            <a:avLst/>
            <a:gdLst>
              <a:gd name="connsiteX0" fmla="*/ 0 w 2328872"/>
              <a:gd name="connsiteY0" fmla="*/ 0 h 6246700"/>
              <a:gd name="connsiteX1" fmla="*/ 0 w 2328872"/>
              <a:gd name="connsiteY1" fmla="*/ 6246700 h 6246700"/>
              <a:gd name="connsiteX2" fmla="*/ 37178 w 2328872"/>
              <a:gd name="connsiteY2" fmla="*/ 6236150 h 6246700"/>
              <a:gd name="connsiteX3" fmla="*/ 297708 w 2328872"/>
              <a:gd name="connsiteY3" fmla="*/ 6140861 h 6246700"/>
              <a:gd name="connsiteX4" fmla="*/ 518895 w 2328872"/>
              <a:gd name="connsiteY4" fmla="*/ 6026083 h 6246700"/>
              <a:gd name="connsiteX5" fmla="*/ 2291197 w 2328872"/>
              <a:gd name="connsiteY5" fmla="*/ 3603370 h 6246700"/>
              <a:gd name="connsiteX6" fmla="*/ 2318249 w 2328872"/>
              <a:gd name="connsiteY6" fmla="*/ 3374910 h 6246700"/>
              <a:gd name="connsiteX7" fmla="*/ 2319767 w 2328872"/>
              <a:gd name="connsiteY7" fmla="*/ 3354952 h 6246700"/>
              <a:gd name="connsiteX8" fmla="*/ 2328872 w 2328872"/>
              <a:gd name="connsiteY8" fmla="*/ 3123350 h 6246700"/>
              <a:gd name="connsiteX9" fmla="*/ 2319767 w 2328872"/>
              <a:gd name="connsiteY9" fmla="*/ 2891748 h 6246700"/>
              <a:gd name="connsiteX10" fmla="*/ 2318249 w 2328872"/>
              <a:gd name="connsiteY10" fmla="*/ 2871791 h 6246700"/>
              <a:gd name="connsiteX11" fmla="*/ 2291197 w 2328872"/>
              <a:gd name="connsiteY11" fmla="*/ 2643330 h 6246700"/>
              <a:gd name="connsiteX12" fmla="*/ 518895 w 2328872"/>
              <a:gd name="connsiteY12" fmla="*/ 220618 h 6246700"/>
              <a:gd name="connsiteX13" fmla="*/ 297701 w 2328872"/>
              <a:gd name="connsiteY13" fmla="*/ 105837 h 6246700"/>
              <a:gd name="connsiteX14" fmla="*/ 37178 w 2328872"/>
              <a:gd name="connsiteY14" fmla="*/ 10550 h 624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28872" h="6246700">
                <a:moveTo>
                  <a:pt x="0" y="0"/>
                </a:moveTo>
                <a:lnTo>
                  <a:pt x="0" y="6246700"/>
                </a:lnTo>
                <a:lnTo>
                  <a:pt x="37178" y="6236150"/>
                </a:lnTo>
                <a:lnTo>
                  <a:pt x="297708" y="6140861"/>
                </a:lnTo>
                <a:lnTo>
                  <a:pt x="518895" y="6026083"/>
                </a:lnTo>
                <a:cubicBezTo>
                  <a:pt x="1461587" y="5498945"/>
                  <a:pt x="2129773" y="4622945"/>
                  <a:pt x="2291197" y="3603370"/>
                </a:cubicBezTo>
                <a:lnTo>
                  <a:pt x="2318249" y="3374910"/>
                </a:lnTo>
                <a:lnTo>
                  <a:pt x="2319767" y="3354952"/>
                </a:lnTo>
                <a:lnTo>
                  <a:pt x="2328872" y="3123350"/>
                </a:lnTo>
                <a:lnTo>
                  <a:pt x="2319767" y="2891748"/>
                </a:lnTo>
                <a:lnTo>
                  <a:pt x="2318249" y="2871791"/>
                </a:lnTo>
                <a:lnTo>
                  <a:pt x="2291197" y="2643330"/>
                </a:lnTo>
                <a:cubicBezTo>
                  <a:pt x="2129773" y="1623755"/>
                  <a:pt x="1461587" y="747756"/>
                  <a:pt x="518895" y="220618"/>
                </a:cubicBezTo>
                <a:lnTo>
                  <a:pt x="297701" y="105837"/>
                </a:lnTo>
                <a:lnTo>
                  <a:pt x="37178" y="1055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DE6C50-2586-FC85-257D-B2DC0B355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86" t="10359" r="12137" b="28991"/>
          <a:stretch/>
        </p:blipFill>
        <p:spPr>
          <a:xfrm>
            <a:off x="609599" y="1358347"/>
            <a:ext cx="8275984" cy="414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41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clipart, picture frame&#10;&#10;Description automatically generated">
            <a:extLst>
              <a:ext uri="{FF2B5EF4-FFF2-40B4-BE49-F238E27FC236}">
                <a16:creationId xmlns:a16="http://schemas.microsoft.com/office/drawing/2014/main" id="{C400B232-3B2C-413F-AB4F-9E5C1487C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144936A-716F-4BCA-87BD-6E0679B50B28}"/>
              </a:ext>
            </a:extLst>
          </p:cNvPr>
          <p:cNvSpPr/>
          <p:nvPr/>
        </p:nvSpPr>
        <p:spPr>
          <a:xfrm>
            <a:off x="5894773" y="2485748"/>
            <a:ext cx="4012707" cy="13050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31564F-6934-4475-9FA8-F05F7D2551F7}"/>
              </a:ext>
            </a:extLst>
          </p:cNvPr>
          <p:cNvSpPr/>
          <p:nvPr/>
        </p:nvSpPr>
        <p:spPr>
          <a:xfrm>
            <a:off x="6993666" y="2676591"/>
            <a:ext cx="1814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هيا نبدأ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2721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lose-up of some colored pencils&#10;&#10;Description automatically generated with low confidence">
            <a:extLst>
              <a:ext uri="{FF2B5EF4-FFF2-40B4-BE49-F238E27FC236}">
                <a16:creationId xmlns:a16="http://schemas.microsoft.com/office/drawing/2014/main" id="{B4D4B44F-A9EC-3DE2-76C1-80BF32CD0A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 rotWithShape="1">
          <a:blip r:embed="rId2">
            <a:alphaModFix amt="50000"/>
          </a:blip>
          <a:srcRect l="62920" t="1877" r="4821" b="2091"/>
          <a:stretch/>
        </p:blipFill>
        <p:spPr>
          <a:xfrm flipH="1">
            <a:off x="9342785" y="0"/>
            <a:ext cx="2849215" cy="6858000"/>
          </a:xfrm>
          <a:custGeom>
            <a:avLst/>
            <a:gdLst>
              <a:gd name="connsiteX0" fmla="*/ 0 w 2328872"/>
              <a:gd name="connsiteY0" fmla="*/ 0 h 6246700"/>
              <a:gd name="connsiteX1" fmla="*/ 0 w 2328872"/>
              <a:gd name="connsiteY1" fmla="*/ 6246700 h 6246700"/>
              <a:gd name="connsiteX2" fmla="*/ 37178 w 2328872"/>
              <a:gd name="connsiteY2" fmla="*/ 6236150 h 6246700"/>
              <a:gd name="connsiteX3" fmla="*/ 297708 w 2328872"/>
              <a:gd name="connsiteY3" fmla="*/ 6140861 h 6246700"/>
              <a:gd name="connsiteX4" fmla="*/ 518895 w 2328872"/>
              <a:gd name="connsiteY4" fmla="*/ 6026083 h 6246700"/>
              <a:gd name="connsiteX5" fmla="*/ 2291197 w 2328872"/>
              <a:gd name="connsiteY5" fmla="*/ 3603370 h 6246700"/>
              <a:gd name="connsiteX6" fmla="*/ 2318249 w 2328872"/>
              <a:gd name="connsiteY6" fmla="*/ 3374910 h 6246700"/>
              <a:gd name="connsiteX7" fmla="*/ 2319767 w 2328872"/>
              <a:gd name="connsiteY7" fmla="*/ 3354952 h 6246700"/>
              <a:gd name="connsiteX8" fmla="*/ 2328872 w 2328872"/>
              <a:gd name="connsiteY8" fmla="*/ 3123350 h 6246700"/>
              <a:gd name="connsiteX9" fmla="*/ 2319767 w 2328872"/>
              <a:gd name="connsiteY9" fmla="*/ 2891748 h 6246700"/>
              <a:gd name="connsiteX10" fmla="*/ 2318249 w 2328872"/>
              <a:gd name="connsiteY10" fmla="*/ 2871791 h 6246700"/>
              <a:gd name="connsiteX11" fmla="*/ 2291197 w 2328872"/>
              <a:gd name="connsiteY11" fmla="*/ 2643330 h 6246700"/>
              <a:gd name="connsiteX12" fmla="*/ 518895 w 2328872"/>
              <a:gd name="connsiteY12" fmla="*/ 220618 h 6246700"/>
              <a:gd name="connsiteX13" fmla="*/ 297701 w 2328872"/>
              <a:gd name="connsiteY13" fmla="*/ 105837 h 6246700"/>
              <a:gd name="connsiteX14" fmla="*/ 37178 w 2328872"/>
              <a:gd name="connsiteY14" fmla="*/ 10550 h 624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28872" h="6246700">
                <a:moveTo>
                  <a:pt x="0" y="0"/>
                </a:moveTo>
                <a:lnTo>
                  <a:pt x="0" y="6246700"/>
                </a:lnTo>
                <a:lnTo>
                  <a:pt x="37178" y="6236150"/>
                </a:lnTo>
                <a:lnTo>
                  <a:pt x="297708" y="6140861"/>
                </a:lnTo>
                <a:lnTo>
                  <a:pt x="518895" y="6026083"/>
                </a:lnTo>
                <a:cubicBezTo>
                  <a:pt x="1461587" y="5498945"/>
                  <a:pt x="2129773" y="4622945"/>
                  <a:pt x="2291197" y="3603370"/>
                </a:cubicBezTo>
                <a:lnTo>
                  <a:pt x="2318249" y="3374910"/>
                </a:lnTo>
                <a:lnTo>
                  <a:pt x="2319767" y="3354952"/>
                </a:lnTo>
                <a:lnTo>
                  <a:pt x="2328872" y="3123350"/>
                </a:lnTo>
                <a:lnTo>
                  <a:pt x="2319767" y="2891748"/>
                </a:lnTo>
                <a:lnTo>
                  <a:pt x="2318249" y="2871791"/>
                </a:lnTo>
                <a:lnTo>
                  <a:pt x="2291197" y="2643330"/>
                </a:lnTo>
                <a:cubicBezTo>
                  <a:pt x="2129773" y="1623755"/>
                  <a:pt x="1461587" y="747756"/>
                  <a:pt x="518895" y="220618"/>
                </a:cubicBezTo>
                <a:lnTo>
                  <a:pt x="297701" y="105837"/>
                </a:lnTo>
                <a:lnTo>
                  <a:pt x="37178" y="1055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F70ABE-9099-5EC0-B894-1190BF9944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01" t="16993" r="14977" b="28785"/>
          <a:stretch/>
        </p:blipFill>
        <p:spPr>
          <a:xfrm>
            <a:off x="1027043" y="1951382"/>
            <a:ext cx="7653131" cy="29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78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F37E70F-72B1-495F-AE6D-82F00CA679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2E0135-9673-DF56-38F0-AC2100E0FE54}"/>
              </a:ext>
            </a:extLst>
          </p:cNvPr>
          <p:cNvSpPr/>
          <p:nvPr/>
        </p:nvSpPr>
        <p:spPr>
          <a:xfrm>
            <a:off x="6828003" y="485140"/>
            <a:ext cx="415491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أوجدي المحيط :</a:t>
            </a:r>
            <a:endParaRPr kumimoji="0" lang="en-US" sz="6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CF07276-1318-BFDB-BB64-04B029C4D9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528" t="15468" r="2554" b="46099"/>
          <a:stretch/>
        </p:blipFill>
        <p:spPr>
          <a:xfrm>
            <a:off x="3136212" y="1571820"/>
            <a:ext cx="5769248" cy="449104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D1A240-2DEF-9EF4-2ABD-28C783772677}"/>
              </a:ext>
            </a:extLst>
          </p:cNvPr>
          <p:cNvSpPr txBox="1"/>
          <p:nvPr/>
        </p:nvSpPr>
        <p:spPr>
          <a:xfrm>
            <a:off x="5155096" y="4591713"/>
            <a:ext cx="327328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3 + 4 + 3 + 6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1ACCDD-276F-3F4C-52CC-3B0D42CCC394}"/>
              </a:ext>
            </a:extLst>
          </p:cNvPr>
          <p:cNvSpPr txBox="1"/>
          <p:nvPr/>
        </p:nvSpPr>
        <p:spPr>
          <a:xfrm>
            <a:off x="3558209" y="4591713"/>
            <a:ext cx="1689652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 16 م</a:t>
            </a:r>
          </a:p>
        </p:txBody>
      </p:sp>
    </p:spTree>
    <p:extLst>
      <p:ext uri="{BB962C8B-B14F-4D97-AF65-F5344CB8AC3E}">
        <p14:creationId xmlns:p14="http://schemas.microsoft.com/office/powerpoint/2010/main" val="17233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Cute Monster Png, Download Free Clip Art, Free Clip Art on Clipart  Library">
            <a:hlinkClick r:id="rId4" action="ppaction://hlinksldjump"/>
            <a:extLst>
              <a:ext uri="{FF2B5EF4-FFF2-40B4-BE49-F238E27FC236}">
                <a16:creationId xmlns:a16="http://schemas.microsoft.com/office/drawing/2014/main" id="{71E02B2F-745F-4F6F-8E31-B0832C48A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415" y="4686617"/>
            <a:ext cx="2171383" cy="217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85610A-5D22-44E3-910A-499F47BF4701}"/>
              </a:ext>
            </a:extLst>
          </p:cNvPr>
          <p:cNvSpPr/>
          <p:nvPr/>
        </p:nvSpPr>
        <p:spPr>
          <a:xfrm>
            <a:off x="2667000" y="258638"/>
            <a:ext cx="6838061" cy="1351722"/>
          </a:xfrm>
          <a:custGeom>
            <a:avLst/>
            <a:gdLst>
              <a:gd name="connsiteX0" fmla="*/ 0 w 6838061"/>
              <a:gd name="connsiteY0" fmla="*/ 0 h 1351722"/>
              <a:gd name="connsiteX1" fmla="*/ 706600 w 6838061"/>
              <a:gd name="connsiteY1" fmla="*/ 0 h 1351722"/>
              <a:gd name="connsiteX2" fmla="*/ 1344819 w 6838061"/>
              <a:gd name="connsiteY2" fmla="*/ 0 h 1351722"/>
              <a:gd name="connsiteX3" fmla="*/ 1709515 w 6838061"/>
              <a:gd name="connsiteY3" fmla="*/ 0 h 1351722"/>
              <a:gd name="connsiteX4" fmla="*/ 2416115 w 6838061"/>
              <a:gd name="connsiteY4" fmla="*/ 0 h 1351722"/>
              <a:gd name="connsiteX5" fmla="*/ 2917573 w 6838061"/>
              <a:gd name="connsiteY5" fmla="*/ 0 h 1351722"/>
              <a:gd name="connsiteX6" fmla="*/ 3282269 w 6838061"/>
              <a:gd name="connsiteY6" fmla="*/ 0 h 1351722"/>
              <a:gd name="connsiteX7" fmla="*/ 3852108 w 6838061"/>
              <a:gd name="connsiteY7" fmla="*/ 0 h 1351722"/>
              <a:gd name="connsiteX8" fmla="*/ 4285185 w 6838061"/>
              <a:gd name="connsiteY8" fmla="*/ 0 h 1351722"/>
              <a:gd name="connsiteX9" fmla="*/ 4786643 w 6838061"/>
              <a:gd name="connsiteY9" fmla="*/ 0 h 1351722"/>
              <a:gd name="connsiteX10" fmla="*/ 5219720 w 6838061"/>
              <a:gd name="connsiteY10" fmla="*/ 0 h 1351722"/>
              <a:gd name="connsiteX11" fmla="*/ 5721178 w 6838061"/>
              <a:gd name="connsiteY11" fmla="*/ 0 h 1351722"/>
              <a:gd name="connsiteX12" fmla="*/ 6838061 w 6838061"/>
              <a:gd name="connsiteY12" fmla="*/ 0 h 1351722"/>
              <a:gd name="connsiteX13" fmla="*/ 6838061 w 6838061"/>
              <a:gd name="connsiteY13" fmla="*/ 450574 h 1351722"/>
              <a:gd name="connsiteX14" fmla="*/ 6838061 w 6838061"/>
              <a:gd name="connsiteY14" fmla="*/ 928182 h 1351722"/>
              <a:gd name="connsiteX15" fmla="*/ 6838061 w 6838061"/>
              <a:gd name="connsiteY15" fmla="*/ 1351722 h 1351722"/>
              <a:gd name="connsiteX16" fmla="*/ 6336603 w 6838061"/>
              <a:gd name="connsiteY16" fmla="*/ 1351722 h 1351722"/>
              <a:gd name="connsiteX17" fmla="*/ 5698384 w 6838061"/>
              <a:gd name="connsiteY17" fmla="*/ 1351722 h 1351722"/>
              <a:gd name="connsiteX18" fmla="*/ 5060165 w 6838061"/>
              <a:gd name="connsiteY18" fmla="*/ 1351722 h 1351722"/>
              <a:gd name="connsiteX19" fmla="*/ 4421946 w 6838061"/>
              <a:gd name="connsiteY19" fmla="*/ 1351722 h 1351722"/>
              <a:gd name="connsiteX20" fmla="*/ 3852108 w 6838061"/>
              <a:gd name="connsiteY20" fmla="*/ 1351722 h 1351722"/>
              <a:gd name="connsiteX21" fmla="*/ 3350650 w 6838061"/>
              <a:gd name="connsiteY21" fmla="*/ 1351722 h 1351722"/>
              <a:gd name="connsiteX22" fmla="*/ 2985953 w 6838061"/>
              <a:gd name="connsiteY22" fmla="*/ 1351722 h 1351722"/>
              <a:gd name="connsiteX23" fmla="*/ 2416115 w 6838061"/>
              <a:gd name="connsiteY23" fmla="*/ 1351722 h 1351722"/>
              <a:gd name="connsiteX24" fmla="*/ 1846276 w 6838061"/>
              <a:gd name="connsiteY24" fmla="*/ 1351722 h 1351722"/>
              <a:gd name="connsiteX25" fmla="*/ 1208057 w 6838061"/>
              <a:gd name="connsiteY25" fmla="*/ 1351722 h 1351722"/>
              <a:gd name="connsiteX26" fmla="*/ 501458 w 6838061"/>
              <a:gd name="connsiteY26" fmla="*/ 1351722 h 1351722"/>
              <a:gd name="connsiteX27" fmla="*/ 0 w 6838061"/>
              <a:gd name="connsiteY27" fmla="*/ 1351722 h 1351722"/>
              <a:gd name="connsiteX28" fmla="*/ 0 w 6838061"/>
              <a:gd name="connsiteY28" fmla="*/ 901148 h 1351722"/>
              <a:gd name="connsiteX29" fmla="*/ 0 w 6838061"/>
              <a:gd name="connsiteY29" fmla="*/ 464091 h 1351722"/>
              <a:gd name="connsiteX30" fmla="*/ 0 w 6838061"/>
              <a:gd name="connsiteY30" fmla="*/ 0 h 135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838061" h="1351722" fill="none" extrusionOk="0">
                <a:moveTo>
                  <a:pt x="0" y="0"/>
                </a:moveTo>
                <a:cubicBezTo>
                  <a:pt x="241592" y="-74051"/>
                  <a:pt x="470229" y="48115"/>
                  <a:pt x="706600" y="0"/>
                </a:cubicBezTo>
                <a:cubicBezTo>
                  <a:pt x="942971" y="-48115"/>
                  <a:pt x="1156401" y="67359"/>
                  <a:pt x="1344819" y="0"/>
                </a:cubicBezTo>
                <a:cubicBezTo>
                  <a:pt x="1533237" y="-67359"/>
                  <a:pt x="1566278" y="24098"/>
                  <a:pt x="1709515" y="0"/>
                </a:cubicBezTo>
                <a:cubicBezTo>
                  <a:pt x="1852752" y="-24098"/>
                  <a:pt x="2095437" y="57870"/>
                  <a:pt x="2416115" y="0"/>
                </a:cubicBezTo>
                <a:cubicBezTo>
                  <a:pt x="2736793" y="-57870"/>
                  <a:pt x="2677580" y="42449"/>
                  <a:pt x="2917573" y="0"/>
                </a:cubicBezTo>
                <a:cubicBezTo>
                  <a:pt x="3157566" y="-42449"/>
                  <a:pt x="3162569" y="23886"/>
                  <a:pt x="3282269" y="0"/>
                </a:cubicBezTo>
                <a:cubicBezTo>
                  <a:pt x="3401969" y="-23886"/>
                  <a:pt x="3729588" y="54960"/>
                  <a:pt x="3852108" y="0"/>
                </a:cubicBezTo>
                <a:cubicBezTo>
                  <a:pt x="3974628" y="-54960"/>
                  <a:pt x="4074717" y="7916"/>
                  <a:pt x="4285185" y="0"/>
                </a:cubicBezTo>
                <a:cubicBezTo>
                  <a:pt x="4495653" y="-7916"/>
                  <a:pt x="4657809" y="2097"/>
                  <a:pt x="4786643" y="0"/>
                </a:cubicBezTo>
                <a:cubicBezTo>
                  <a:pt x="4915477" y="-2097"/>
                  <a:pt x="5008385" y="12789"/>
                  <a:pt x="5219720" y="0"/>
                </a:cubicBezTo>
                <a:cubicBezTo>
                  <a:pt x="5431055" y="-12789"/>
                  <a:pt x="5594403" y="53835"/>
                  <a:pt x="5721178" y="0"/>
                </a:cubicBezTo>
                <a:cubicBezTo>
                  <a:pt x="5847953" y="-53835"/>
                  <a:pt x="6360676" y="133024"/>
                  <a:pt x="6838061" y="0"/>
                </a:cubicBezTo>
                <a:cubicBezTo>
                  <a:pt x="6870760" y="110942"/>
                  <a:pt x="6805194" y="357493"/>
                  <a:pt x="6838061" y="450574"/>
                </a:cubicBezTo>
                <a:cubicBezTo>
                  <a:pt x="6870928" y="543655"/>
                  <a:pt x="6831663" y="699268"/>
                  <a:pt x="6838061" y="928182"/>
                </a:cubicBezTo>
                <a:cubicBezTo>
                  <a:pt x="6844459" y="1157096"/>
                  <a:pt x="6789987" y="1260181"/>
                  <a:pt x="6838061" y="1351722"/>
                </a:cubicBezTo>
                <a:cubicBezTo>
                  <a:pt x="6609090" y="1394926"/>
                  <a:pt x="6523412" y="1341981"/>
                  <a:pt x="6336603" y="1351722"/>
                </a:cubicBezTo>
                <a:cubicBezTo>
                  <a:pt x="6149794" y="1361463"/>
                  <a:pt x="5929205" y="1280529"/>
                  <a:pt x="5698384" y="1351722"/>
                </a:cubicBezTo>
                <a:cubicBezTo>
                  <a:pt x="5467563" y="1422915"/>
                  <a:pt x="5214395" y="1322268"/>
                  <a:pt x="5060165" y="1351722"/>
                </a:cubicBezTo>
                <a:cubicBezTo>
                  <a:pt x="4905935" y="1381176"/>
                  <a:pt x="4638917" y="1325021"/>
                  <a:pt x="4421946" y="1351722"/>
                </a:cubicBezTo>
                <a:cubicBezTo>
                  <a:pt x="4204975" y="1378423"/>
                  <a:pt x="4084937" y="1338825"/>
                  <a:pt x="3852108" y="1351722"/>
                </a:cubicBezTo>
                <a:cubicBezTo>
                  <a:pt x="3619279" y="1364619"/>
                  <a:pt x="3599034" y="1301872"/>
                  <a:pt x="3350650" y="1351722"/>
                </a:cubicBezTo>
                <a:cubicBezTo>
                  <a:pt x="3102266" y="1401572"/>
                  <a:pt x="3162061" y="1327819"/>
                  <a:pt x="2985953" y="1351722"/>
                </a:cubicBezTo>
                <a:cubicBezTo>
                  <a:pt x="2809845" y="1375625"/>
                  <a:pt x="2557660" y="1332931"/>
                  <a:pt x="2416115" y="1351722"/>
                </a:cubicBezTo>
                <a:cubicBezTo>
                  <a:pt x="2274570" y="1370513"/>
                  <a:pt x="2093400" y="1302939"/>
                  <a:pt x="1846276" y="1351722"/>
                </a:cubicBezTo>
                <a:cubicBezTo>
                  <a:pt x="1599152" y="1400505"/>
                  <a:pt x="1517380" y="1294683"/>
                  <a:pt x="1208057" y="1351722"/>
                </a:cubicBezTo>
                <a:cubicBezTo>
                  <a:pt x="898734" y="1408761"/>
                  <a:pt x="684954" y="1325818"/>
                  <a:pt x="501458" y="1351722"/>
                </a:cubicBezTo>
                <a:cubicBezTo>
                  <a:pt x="317962" y="1377626"/>
                  <a:pt x="101023" y="1317016"/>
                  <a:pt x="0" y="1351722"/>
                </a:cubicBezTo>
                <a:cubicBezTo>
                  <a:pt x="-42868" y="1155076"/>
                  <a:pt x="29284" y="1040486"/>
                  <a:pt x="0" y="901148"/>
                </a:cubicBezTo>
                <a:cubicBezTo>
                  <a:pt x="-29284" y="761810"/>
                  <a:pt x="40977" y="590406"/>
                  <a:pt x="0" y="464091"/>
                </a:cubicBezTo>
                <a:cubicBezTo>
                  <a:pt x="-40977" y="337776"/>
                  <a:pt x="31632" y="182307"/>
                  <a:pt x="0" y="0"/>
                </a:cubicBezTo>
                <a:close/>
              </a:path>
              <a:path w="6838061" h="1351722" stroke="0" extrusionOk="0">
                <a:moveTo>
                  <a:pt x="0" y="0"/>
                </a:moveTo>
                <a:cubicBezTo>
                  <a:pt x="134902" y="-8108"/>
                  <a:pt x="259087" y="13559"/>
                  <a:pt x="364697" y="0"/>
                </a:cubicBezTo>
                <a:cubicBezTo>
                  <a:pt x="470307" y="-13559"/>
                  <a:pt x="773266" y="5915"/>
                  <a:pt x="1002916" y="0"/>
                </a:cubicBezTo>
                <a:cubicBezTo>
                  <a:pt x="1232566" y="-5915"/>
                  <a:pt x="1343654" y="65677"/>
                  <a:pt x="1641135" y="0"/>
                </a:cubicBezTo>
                <a:cubicBezTo>
                  <a:pt x="1938616" y="-65677"/>
                  <a:pt x="1854223" y="1123"/>
                  <a:pt x="2005831" y="0"/>
                </a:cubicBezTo>
                <a:cubicBezTo>
                  <a:pt x="2157439" y="-1123"/>
                  <a:pt x="2519174" y="20399"/>
                  <a:pt x="2712431" y="0"/>
                </a:cubicBezTo>
                <a:cubicBezTo>
                  <a:pt x="2905688" y="-20399"/>
                  <a:pt x="2909796" y="12471"/>
                  <a:pt x="3077127" y="0"/>
                </a:cubicBezTo>
                <a:cubicBezTo>
                  <a:pt x="3244458" y="-12471"/>
                  <a:pt x="3437197" y="17605"/>
                  <a:pt x="3783727" y="0"/>
                </a:cubicBezTo>
                <a:cubicBezTo>
                  <a:pt x="4130257" y="-17605"/>
                  <a:pt x="4020294" y="628"/>
                  <a:pt x="4216804" y="0"/>
                </a:cubicBezTo>
                <a:cubicBezTo>
                  <a:pt x="4413314" y="-628"/>
                  <a:pt x="4704538" y="40375"/>
                  <a:pt x="4923404" y="0"/>
                </a:cubicBezTo>
                <a:cubicBezTo>
                  <a:pt x="5142270" y="-40375"/>
                  <a:pt x="5250382" y="6390"/>
                  <a:pt x="5356481" y="0"/>
                </a:cubicBezTo>
                <a:cubicBezTo>
                  <a:pt x="5462580" y="-6390"/>
                  <a:pt x="5605298" y="40924"/>
                  <a:pt x="5789558" y="0"/>
                </a:cubicBezTo>
                <a:cubicBezTo>
                  <a:pt x="5973818" y="-40924"/>
                  <a:pt x="6568945" y="113008"/>
                  <a:pt x="6838061" y="0"/>
                </a:cubicBezTo>
                <a:cubicBezTo>
                  <a:pt x="6883304" y="113743"/>
                  <a:pt x="6786738" y="313867"/>
                  <a:pt x="6838061" y="477608"/>
                </a:cubicBezTo>
                <a:cubicBezTo>
                  <a:pt x="6889384" y="641349"/>
                  <a:pt x="6825576" y="831093"/>
                  <a:pt x="6838061" y="941700"/>
                </a:cubicBezTo>
                <a:cubicBezTo>
                  <a:pt x="6850546" y="1052307"/>
                  <a:pt x="6822268" y="1208008"/>
                  <a:pt x="6838061" y="1351722"/>
                </a:cubicBezTo>
                <a:cubicBezTo>
                  <a:pt x="6684837" y="1379017"/>
                  <a:pt x="6592259" y="1338749"/>
                  <a:pt x="6404984" y="1351722"/>
                </a:cubicBezTo>
                <a:cubicBezTo>
                  <a:pt x="6217709" y="1364695"/>
                  <a:pt x="6066284" y="1308240"/>
                  <a:pt x="5835145" y="1351722"/>
                </a:cubicBezTo>
                <a:cubicBezTo>
                  <a:pt x="5604006" y="1395204"/>
                  <a:pt x="5335253" y="1317873"/>
                  <a:pt x="5128546" y="1351722"/>
                </a:cubicBezTo>
                <a:cubicBezTo>
                  <a:pt x="4921839" y="1385571"/>
                  <a:pt x="4844665" y="1328016"/>
                  <a:pt x="4695469" y="1351722"/>
                </a:cubicBezTo>
                <a:cubicBezTo>
                  <a:pt x="4546273" y="1375428"/>
                  <a:pt x="4133626" y="1302047"/>
                  <a:pt x="3988869" y="1351722"/>
                </a:cubicBezTo>
                <a:cubicBezTo>
                  <a:pt x="3844112" y="1401397"/>
                  <a:pt x="3632092" y="1319661"/>
                  <a:pt x="3282269" y="1351722"/>
                </a:cubicBezTo>
                <a:cubicBezTo>
                  <a:pt x="2932446" y="1383783"/>
                  <a:pt x="3096661" y="1322240"/>
                  <a:pt x="2917573" y="1351722"/>
                </a:cubicBezTo>
                <a:cubicBezTo>
                  <a:pt x="2738485" y="1381204"/>
                  <a:pt x="2547007" y="1273161"/>
                  <a:pt x="2210973" y="1351722"/>
                </a:cubicBezTo>
                <a:cubicBezTo>
                  <a:pt x="1874939" y="1430283"/>
                  <a:pt x="1902290" y="1325086"/>
                  <a:pt x="1777896" y="1351722"/>
                </a:cubicBezTo>
                <a:cubicBezTo>
                  <a:pt x="1653502" y="1378358"/>
                  <a:pt x="1386197" y="1299043"/>
                  <a:pt x="1208057" y="1351722"/>
                </a:cubicBezTo>
                <a:cubicBezTo>
                  <a:pt x="1029917" y="1404401"/>
                  <a:pt x="882219" y="1337561"/>
                  <a:pt x="706600" y="1351722"/>
                </a:cubicBezTo>
                <a:cubicBezTo>
                  <a:pt x="530981" y="1365883"/>
                  <a:pt x="241686" y="1316691"/>
                  <a:pt x="0" y="1351722"/>
                </a:cubicBezTo>
                <a:cubicBezTo>
                  <a:pt x="-9289" y="1197133"/>
                  <a:pt x="28349" y="1076405"/>
                  <a:pt x="0" y="874114"/>
                </a:cubicBezTo>
                <a:cubicBezTo>
                  <a:pt x="-28349" y="671823"/>
                  <a:pt x="21366" y="628440"/>
                  <a:pt x="0" y="396505"/>
                </a:cubicBezTo>
                <a:cubicBezTo>
                  <a:pt x="-21366" y="164570"/>
                  <a:pt x="46024" y="180590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27869708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34B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228770-1F31-4DCE-994A-242DCCD1A33E}"/>
              </a:ext>
            </a:extLst>
          </p:cNvPr>
          <p:cNvSpPr/>
          <p:nvPr/>
        </p:nvSpPr>
        <p:spPr>
          <a:xfrm>
            <a:off x="4008573" y="384532"/>
            <a:ext cx="415491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أوجدي المحيط :</a:t>
            </a:r>
            <a:endParaRPr kumimoji="0" lang="en-US" sz="6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C87FCE8-4236-2FE0-538F-1DF6A9C63B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8" t="14326" r="49724" b="46095"/>
          <a:stretch/>
        </p:blipFill>
        <p:spPr>
          <a:xfrm>
            <a:off x="3880798" y="1848460"/>
            <a:ext cx="6052076" cy="46250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329C7B-5E4A-C405-EDCE-5865CDC9AC1E}"/>
              </a:ext>
            </a:extLst>
          </p:cNvPr>
          <p:cNvSpPr txBox="1"/>
          <p:nvPr/>
        </p:nvSpPr>
        <p:spPr>
          <a:xfrm>
            <a:off x="5897333" y="3968847"/>
            <a:ext cx="1331728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21 سم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39F5F7-70C6-6E67-D05F-356C2E4622EC}"/>
              </a:ext>
            </a:extLst>
          </p:cNvPr>
          <p:cNvSpPr txBox="1"/>
          <p:nvPr/>
        </p:nvSpPr>
        <p:spPr>
          <a:xfrm>
            <a:off x="3717234" y="3332324"/>
            <a:ext cx="1013791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9 سم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A05400-1804-DF64-E03C-4EC9CA68BD50}"/>
              </a:ext>
            </a:extLst>
          </p:cNvPr>
          <p:cNvSpPr txBox="1"/>
          <p:nvPr/>
        </p:nvSpPr>
        <p:spPr>
          <a:xfrm>
            <a:off x="5811079" y="4985465"/>
            <a:ext cx="375036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21 + 9 + 21 + 9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A254E9-2059-76E1-FE61-0D2CA7BB9C09}"/>
              </a:ext>
            </a:extLst>
          </p:cNvPr>
          <p:cNvSpPr txBox="1"/>
          <p:nvPr/>
        </p:nvSpPr>
        <p:spPr>
          <a:xfrm>
            <a:off x="3949148" y="4994393"/>
            <a:ext cx="194818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 60 سم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0E2E0D3E-9753-495E-AABC-A0AF2BCAE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85DEF1-FBB2-4D9D-ABBD-61C48ED29D67}"/>
              </a:ext>
            </a:extLst>
          </p:cNvPr>
          <p:cNvSpPr/>
          <p:nvPr/>
        </p:nvSpPr>
        <p:spPr>
          <a:xfrm>
            <a:off x="1318812" y="248478"/>
            <a:ext cx="9213574" cy="1351722"/>
          </a:xfrm>
          <a:custGeom>
            <a:avLst/>
            <a:gdLst>
              <a:gd name="connsiteX0" fmla="*/ 0 w 9213574"/>
              <a:gd name="connsiteY0" fmla="*/ 0 h 1351722"/>
              <a:gd name="connsiteX1" fmla="*/ 575848 w 9213574"/>
              <a:gd name="connsiteY1" fmla="*/ 0 h 1351722"/>
              <a:gd name="connsiteX2" fmla="*/ 1335968 w 9213574"/>
              <a:gd name="connsiteY2" fmla="*/ 0 h 1351722"/>
              <a:gd name="connsiteX3" fmla="*/ 1911817 w 9213574"/>
              <a:gd name="connsiteY3" fmla="*/ 0 h 1351722"/>
              <a:gd name="connsiteX4" fmla="*/ 2671936 w 9213574"/>
              <a:gd name="connsiteY4" fmla="*/ 0 h 1351722"/>
              <a:gd name="connsiteX5" fmla="*/ 3155649 w 9213574"/>
              <a:gd name="connsiteY5" fmla="*/ 0 h 1351722"/>
              <a:gd name="connsiteX6" fmla="*/ 3455090 w 9213574"/>
              <a:gd name="connsiteY6" fmla="*/ 0 h 1351722"/>
              <a:gd name="connsiteX7" fmla="*/ 4030939 w 9213574"/>
              <a:gd name="connsiteY7" fmla="*/ 0 h 1351722"/>
              <a:gd name="connsiteX8" fmla="*/ 4330380 w 9213574"/>
              <a:gd name="connsiteY8" fmla="*/ 0 h 1351722"/>
              <a:gd name="connsiteX9" fmla="*/ 4906228 w 9213574"/>
              <a:gd name="connsiteY9" fmla="*/ 0 h 1351722"/>
              <a:gd name="connsiteX10" fmla="*/ 5574212 w 9213574"/>
              <a:gd name="connsiteY10" fmla="*/ 0 h 1351722"/>
              <a:gd name="connsiteX11" fmla="*/ 6242196 w 9213574"/>
              <a:gd name="connsiteY11" fmla="*/ 0 h 1351722"/>
              <a:gd name="connsiteX12" fmla="*/ 6541638 w 9213574"/>
              <a:gd name="connsiteY12" fmla="*/ 0 h 1351722"/>
              <a:gd name="connsiteX13" fmla="*/ 6933214 w 9213574"/>
              <a:gd name="connsiteY13" fmla="*/ 0 h 1351722"/>
              <a:gd name="connsiteX14" fmla="*/ 7232656 w 9213574"/>
              <a:gd name="connsiteY14" fmla="*/ 0 h 1351722"/>
              <a:gd name="connsiteX15" fmla="*/ 7808504 w 9213574"/>
              <a:gd name="connsiteY15" fmla="*/ 0 h 1351722"/>
              <a:gd name="connsiteX16" fmla="*/ 8384352 w 9213574"/>
              <a:gd name="connsiteY16" fmla="*/ 0 h 1351722"/>
              <a:gd name="connsiteX17" fmla="*/ 9213574 w 9213574"/>
              <a:gd name="connsiteY17" fmla="*/ 0 h 1351722"/>
              <a:gd name="connsiteX18" fmla="*/ 9213574 w 9213574"/>
              <a:gd name="connsiteY18" fmla="*/ 477608 h 1351722"/>
              <a:gd name="connsiteX19" fmla="*/ 9213574 w 9213574"/>
              <a:gd name="connsiteY19" fmla="*/ 941700 h 1351722"/>
              <a:gd name="connsiteX20" fmla="*/ 9213574 w 9213574"/>
              <a:gd name="connsiteY20" fmla="*/ 1351722 h 1351722"/>
              <a:gd name="connsiteX21" fmla="*/ 8729861 w 9213574"/>
              <a:gd name="connsiteY21" fmla="*/ 1351722 h 1351722"/>
              <a:gd name="connsiteX22" fmla="*/ 8246149 w 9213574"/>
              <a:gd name="connsiteY22" fmla="*/ 1351722 h 1351722"/>
              <a:gd name="connsiteX23" fmla="*/ 7762436 w 9213574"/>
              <a:gd name="connsiteY23" fmla="*/ 1351722 h 1351722"/>
              <a:gd name="connsiteX24" fmla="*/ 7186588 w 9213574"/>
              <a:gd name="connsiteY24" fmla="*/ 1351722 h 1351722"/>
              <a:gd name="connsiteX25" fmla="*/ 6887147 w 9213574"/>
              <a:gd name="connsiteY25" fmla="*/ 1351722 h 1351722"/>
              <a:gd name="connsiteX26" fmla="*/ 6127027 w 9213574"/>
              <a:gd name="connsiteY26" fmla="*/ 1351722 h 1351722"/>
              <a:gd name="connsiteX27" fmla="*/ 5735450 w 9213574"/>
              <a:gd name="connsiteY27" fmla="*/ 1351722 h 1351722"/>
              <a:gd name="connsiteX28" fmla="*/ 5343873 w 9213574"/>
              <a:gd name="connsiteY28" fmla="*/ 1351722 h 1351722"/>
              <a:gd name="connsiteX29" fmla="*/ 4583753 w 9213574"/>
              <a:gd name="connsiteY29" fmla="*/ 1351722 h 1351722"/>
              <a:gd name="connsiteX30" fmla="*/ 3823633 w 9213574"/>
              <a:gd name="connsiteY30" fmla="*/ 1351722 h 1351722"/>
              <a:gd name="connsiteX31" fmla="*/ 3339921 w 9213574"/>
              <a:gd name="connsiteY31" fmla="*/ 1351722 h 1351722"/>
              <a:gd name="connsiteX32" fmla="*/ 2671936 w 9213574"/>
              <a:gd name="connsiteY32" fmla="*/ 1351722 h 1351722"/>
              <a:gd name="connsiteX33" fmla="*/ 1911817 w 9213574"/>
              <a:gd name="connsiteY33" fmla="*/ 1351722 h 1351722"/>
              <a:gd name="connsiteX34" fmla="*/ 1335968 w 9213574"/>
              <a:gd name="connsiteY34" fmla="*/ 1351722 h 1351722"/>
              <a:gd name="connsiteX35" fmla="*/ 667984 w 9213574"/>
              <a:gd name="connsiteY35" fmla="*/ 1351722 h 1351722"/>
              <a:gd name="connsiteX36" fmla="*/ 0 w 9213574"/>
              <a:gd name="connsiteY36" fmla="*/ 1351722 h 1351722"/>
              <a:gd name="connsiteX37" fmla="*/ 0 w 9213574"/>
              <a:gd name="connsiteY37" fmla="*/ 901148 h 1351722"/>
              <a:gd name="connsiteX38" fmla="*/ 0 w 9213574"/>
              <a:gd name="connsiteY38" fmla="*/ 477608 h 1351722"/>
              <a:gd name="connsiteX39" fmla="*/ 0 w 9213574"/>
              <a:gd name="connsiteY39" fmla="*/ 0 h 135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213574" h="1351722" fill="none" extrusionOk="0">
                <a:moveTo>
                  <a:pt x="0" y="0"/>
                </a:moveTo>
                <a:cubicBezTo>
                  <a:pt x="139624" y="-55930"/>
                  <a:pt x="368106" y="52227"/>
                  <a:pt x="575848" y="0"/>
                </a:cubicBezTo>
                <a:cubicBezTo>
                  <a:pt x="783590" y="-52227"/>
                  <a:pt x="1103506" y="85866"/>
                  <a:pt x="1335968" y="0"/>
                </a:cubicBezTo>
                <a:cubicBezTo>
                  <a:pt x="1568430" y="-85866"/>
                  <a:pt x="1681531" y="17132"/>
                  <a:pt x="1911817" y="0"/>
                </a:cubicBezTo>
                <a:cubicBezTo>
                  <a:pt x="2142103" y="-17132"/>
                  <a:pt x="2515610" y="59269"/>
                  <a:pt x="2671936" y="0"/>
                </a:cubicBezTo>
                <a:cubicBezTo>
                  <a:pt x="2828262" y="-59269"/>
                  <a:pt x="2919831" y="12465"/>
                  <a:pt x="3155649" y="0"/>
                </a:cubicBezTo>
                <a:cubicBezTo>
                  <a:pt x="3391467" y="-12465"/>
                  <a:pt x="3370063" y="5330"/>
                  <a:pt x="3455090" y="0"/>
                </a:cubicBezTo>
                <a:cubicBezTo>
                  <a:pt x="3540117" y="-5330"/>
                  <a:pt x="3831390" y="49398"/>
                  <a:pt x="4030939" y="0"/>
                </a:cubicBezTo>
                <a:cubicBezTo>
                  <a:pt x="4230488" y="-49398"/>
                  <a:pt x="4231408" y="1289"/>
                  <a:pt x="4330380" y="0"/>
                </a:cubicBezTo>
                <a:cubicBezTo>
                  <a:pt x="4429352" y="-1289"/>
                  <a:pt x="4762815" y="12876"/>
                  <a:pt x="4906228" y="0"/>
                </a:cubicBezTo>
                <a:cubicBezTo>
                  <a:pt x="5049641" y="-12876"/>
                  <a:pt x="5432991" y="30304"/>
                  <a:pt x="5574212" y="0"/>
                </a:cubicBezTo>
                <a:cubicBezTo>
                  <a:pt x="5715433" y="-30304"/>
                  <a:pt x="6021976" y="76962"/>
                  <a:pt x="6242196" y="0"/>
                </a:cubicBezTo>
                <a:cubicBezTo>
                  <a:pt x="6462416" y="-76962"/>
                  <a:pt x="6427085" y="13900"/>
                  <a:pt x="6541638" y="0"/>
                </a:cubicBezTo>
                <a:cubicBezTo>
                  <a:pt x="6656191" y="-13900"/>
                  <a:pt x="6777486" y="40857"/>
                  <a:pt x="6933214" y="0"/>
                </a:cubicBezTo>
                <a:cubicBezTo>
                  <a:pt x="7088942" y="-40857"/>
                  <a:pt x="7156098" y="33892"/>
                  <a:pt x="7232656" y="0"/>
                </a:cubicBezTo>
                <a:cubicBezTo>
                  <a:pt x="7309214" y="-33892"/>
                  <a:pt x="7672628" y="12055"/>
                  <a:pt x="7808504" y="0"/>
                </a:cubicBezTo>
                <a:cubicBezTo>
                  <a:pt x="7944380" y="-12055"/>
                  <a:pt x="8230749" y="48328"/>
                  <a:pt x="8384352" y="0"/>
                </a:cubicBezTo>
                <a:cubicBezTo>
                  <a:pt x="8537955" y="-48328"/>
                  <a:pt x="8921208" y="16789"/>
                  <a:pt x="9213574" y="0"/>
                </a:cubicBezTo>
                <a:cubicBezTo>
                  <a:pt x="9237547" y="199008"/>
                  <a:pt x="9168849" y="349558"/>
                  <a:pt x="9213574" y="477608"/>
                </a:cubicBezTo>
                <a:cubicBezTo>
                  <a:pt x="9258299" y="605658"/>
                  <a:pt x="9158671" y="731647"/>
                  <a:pt x="9213574" y="941700"/>
                </a:cubicBezTo>
                <a:cubicBezTo>
                  <a:pt x="9268477" y="1151753"/>
                  <a:pt x="9207177" y="1215200"/>
                  <a:pt x="9213574" y="1351722"/>
                </a:cubicBezTo>
                <a:cubicBezTo>
                  <a:pt x="9091693" y="1403705"/>
                  <a:pt x="8895000" y="1327728"/>
                  <a:pt x="8729861" y="1351722"/>
                </a:cubicBezTo>
                <a:cubicBezTo>
                  <a:pt x="8564722" y="1375716"/>
                  <a:pt x="8448568" y="1302961"/>
                  <a:pt x="8246149" y="1351722"/>
                </a:cubicBezTo>
                <a:cubicBezTo>
                  <a:pt x="8043730" y="1400483"/>
                  <a:pt x="7996406" y="1322985"/>
                  <a:pt x="7762436" y="1351722"/>
                </a:cubicBezTo>
                <a:cubicBezTo>
                  <a:pt x="7528466" y="1380459"/>
                  <a:pt x="7312814" y="1328567"/>
                  <a:pt x="7186588" y="1351722"/>
                </a:cubicBezTo>
                <a:cubicBezTo>
                  <a:pt x="7060362" y="1374877"/>
                  <a:pt x="6995881" y="1332193"/>
                  <a:pt x="6887147" y="1351722"/>
                </a:cubicBezTo>
                <a:cubicBezTo>
                  <a:pt x="6778413" y="1371251"/>
                  <a:pt x="6458903" y="1264796"/>
                  <a:pt x="6127027" y="1351722"/>
                </a:cubicBezTo>
                <a:cubicBezTo>
                  <a:pt x="5795151" y="1438648"/>
                  <a:pt x="5823752" y="1330494"/>
                  <a:pt x="5735450" y="1351722"/>
                </a:cubicBezTo>
                <a:cubicBezTo>
                  <a:pt x="5647148" y="1372950"/>
                  <a:pt x="5464520" y="1351284"/>
                  <a:pt x="5343873" y="1351722"/>
                </a:cubicBezTo>
                <a:cubicBezTo>
                  <a:pt x="5223226" y="1352160"/>
                  <a:pt x="4798285" y="1342508"/>
                  <a:pt x="4583753" y="1351722"/>
                </a:cubicBezTo>
                <a:cubicBezTo>
                  <a:pt x="4369221" y="1360936"/>
                  <a:pt x="4073230" y="1341410"/>
                  <a:pt x="3823633" y="1351722"/>
                </a:cubicBezTo>
                <a:cubicBezTo>
                  <a:pt x="3574036" y="1362034"/>
                  <a:pt x="3463559" y="1295025"/>
                  <a:pt x="3339921" y="1351722"/>
                </a:cubicBezTo>
                <a:cubicBezTo>
                  <a:pt x="3216283" y="1408419"/>
                  <a:pt x="2822791" y="1307625"/>
                  <a:pt x="2671936" y="1351722"/>
                </a:cubicBezTo>
                <a:cubicBezTo>
                  <a:pt x="2521081" y="1395819"/>
                  <a:pt x="2124682" y="1311490"/>
                  <a:pt x="1911817" y="1351722"/>
                </a:cubicBezTo>
                <a:cubicBezTo>
                  <a:pt x="1698952" y="1391954"/>
                  <a:pt x="1593114" y="1346385"/>
                  <a:pt x="1335968" y="1351722"/>
                </a:cubicBezTo>
                <a:cubicBezTo>
                  <a:pt x="1078822" y="1357059"/>
                  <a:pt x="992939" y="1289888"/>
                  <a:pt x="667984" y="1351722"/>
                </a:cubicBezTo>
                <a:cubicBezTo>
                  <a:pt x="343029" y="1413556"/>
                  <a:pt x="314858" y="1296682"/>
                  <a:pt x="0" y="1351722"/>
                </a:cubicBezTo>
                <a:cubicBezTo>
                  <a:pt x="-28335" y="1200431"/>
                  <a:pt x="51519" y="1051648"/>
                  <a:pt x="0" y="901148"/>
                </a:cubicBezTo>
                <a:cubicBezTo>
                  <a:pt x="-51519" y="750648"/>
                  <a:pt x="24011" y="644592"/>
                  <a:pt x="0" y="477608"/>
                </a:cubicBezTo>
                <a:cubicBezTo>
                  <a:pt x="-24011" y="310624"/>
                  <a:pt x="48567" y="198417"/>
                  <a:pt x="0" y="0"/>
                </a:cubicBezTo>
                <a:close/>
              </a:path>
              <a:path w="9213574" h="1351722" stroke="0" extrusionOk="0">
                <a:moveTo>
                  <a:pt x="0" y="0"/>
                </a:moveTo>
                <a:cubicBezTo>
                  <a:pt x="125615" y="-34622"/>
                  <a:pt x="155866" y="30642"/>
                  <a:pt x="299441" y="0"/>
                </a:cubicBezTo>
                <a:cubicBezTo>
                  <a:pt x="443016" y="-30642"/>
                  <a:pt x="633819" y="68376"/>
                  <a:pt x="967425" y="0"/>
                </a:cubicBezTo>
                <a:cubicBezTo>
                  <a:pt x="1301031" y="-68376"/>
                  <a:pt x="1336848" y="77663"/>
                  <a:pt x="1635409" y="0"/>
                </a:cubicBezTo>
                <a:cubicBezTo>
                  <a:pt x="1933970" y="-77663"/>
                  <a:pt x="1816055" y="32249"/>
                  <a:pt x="1934851" y="0"/>
                </a:cubicBezTo>
                <a:cubicBezTo>
                  <a:pt x="2053647" y="-32249"/>
                  <a:pt x="2353897" y="60385"/>
                  <a:pt x="2694970" y="0"/>
                </a:cubicBezTo>
                <a:cubicBezTo>
                  <a:pt x="3036043" y="-60385"/>
                  <a:pt x="2897807" y="25690"/>
                  <a:pt x="2994412" y="0"/>
                </a:cubicBezTo>
                <a:cubicBezTo>
                  <a:pt x="3091017" y="-25690"/>
                  <a:pt x="3427702" y="48013"/>
                  <a:pt x="3754531" y="0"/>
                </a:cubicBezTo>
                <a:cubicBezTo>
                  <a:pt x="4081360" y="-48013"/>
                  <a:pt x="4007653" y="31642"/>
                  <a:pt x="4146108" y="0"/>
                </a:cubicBezTo>
                <a:cubicBezTo>
                  <a:pt x="4284563" y="-31642"/>
                  <a:pt x="4692778" y="81117"/>
                  <a:pt x="4906228" y="0"/>
                </a:cubicBezTo>
                <a:cubicBezTo>
                  <a:pt x="5119678" y="-81117"/>
                  <a:pt x="5114235" y="30755"/>
                  <a:pt x="5297805" y="0"/>
                </a:cubicBezTo>
                <a:cubicBezTo>
                  <a:pt x="5481375" y="-30755"/>
                  <a:pt x="5508060" y="39055"/>
                  <a:pt x="5689382" y="0"/>
                </a:cubicBezTo>
                <a:cubicBezTo>
                  <a:pt x="5870704" y="-39055"/>
                  <a:pt x="6130804" y="271"/>
                  <a:pt x="6449502" y="0"/>
                </a:cubicBezTo>
                <a:cubicBezTo>
                  <a:pt x="6768200" y="-271"/>
                  <a:pt x="6891302" y="78407"/>
                  <a:pt x="7209622" y="0"/>
                </a:cubicBezTo>
                <a:cubicBezTo>
                  <a:pt x="7527942" y="-78407"/>
                  <a:pt x="7714690" y="19609"/>
                  <a:pt x="7877606" y="0"/>
                </a:cubicBezTo>
                <a:cubicBezTo>
                  <a:pt x="8040522" y="-19609"/>
                  <a:pt x="8364981" y="85681"/>
                  <a:pt x="8637726" y="0"/>
                </a:cubicBezTo>
                <a:cubicBezTo>
                  <a:pt x="8910471" y="-85681"/>
                  <a:pt x="8960577" y="35828"/>
                  <a:pt x="9213574" y="0"/>
                </a:cubicBezTo>
                <a:cubicBezTo>
                  <a:pt x="9214220" y="185253"/>
                  <a:pt x="9191050" y="318179"/>
                  <a:pt x="9213574" y="450574"/>
                </a:cubicBezTo>
                <a:cubicBezTo>
                  <a:pt x="9236098" y="582969"/>
                  <a:pt x="9210372" y="704205"/>
                  <a:pt x="9213574" y="874114"/>
                </a:cubicBezTo>
                <a:cubicBezTo>
                  <a:pt x="9216776" y="1044023"/>
                  <a:pt x="9167663" y="1177899"/>
                  <a:pt x="9213574" y="1351722"/>
                </a:cubicBezTo>
                <a:cubicBezTo>
                  <a:pt x="9023869" y="1408319"/>
                  <a:pt x="8832211" y="1301841"/>
                  <a:pt x="8637726" y="1351722"/>
                </a:cubicBezTo>
                <a:cubicBezTo>
                  <a:pt x="8443241" y="1401603"/>
                  <a:pt x="8236515" y="1265191"/>
                  <a:pt x="7877606" y="1351722"/>
                </a:cubicBezTo>
                <a:cubicBezTo>
                  <a:pt x="7518697" y="1438253"/>
                  <a:pt x="7671759" y="1346233"/>
                  <a:pt x="7578165" y="1351722"/>
                </a:cubicBezTo>
                <a:cubicBezTo>
                  <a:pt x="7484571" y="1357211"/>
                  <a:pt x="7003387" y="1266460"/>
                  <a:pt x="6818045" y="1351722"/>
                </a:cubicBezTo>
                <a:cubicBezTo>
                  <a:pt x="6632703" y="1436984"/>
                  <a:pt x="6556790" y="1326683"/>
                  <a:pt x="6426468" y="1351722"/>
                </a:cubicBezTo>
                <a:cubicBezTo>
                  <a:pt x="6296146" y="1376761"/>
                  <a:pt x="6116653" y="1338222"/>
                  <a:pt x="5850619" y="1351722"/>
                </a:cubicBezTo>
                <a:cubicBezTo>
                  <a:pt x="5584585" y="1365222"/>
                  <a:pt x="5561427" y="1322427"/>
                  <a:pt x="5366907" y="1351722"/>
                </a:cubicBezTo>
                <a:cubicBezTo>
                  <a:pt x="5172387" y="1381017"/>
                  <a:pt x="5117783" y="1343078"/>
                  <a:pt x="4975330" y="1351722"/>
                </a:cubicBezTo>
                <a:cubicBezTo>
                  <a:pt x="4832877" y="1360366"/>
                  <a:pt x="4416677" y="1325850"/>
                  <a:pt x="4215210" y="1351722"/>
                </a:cubicBezTo>
                <a:cubicBezTo>
                  <a:pt x="4013743" y="1377594"/>
                  <a:pt x="3713761" y="1275687"/>
                  <a:pt x="3547226" y="1351722"/>
                </a:cubicBezTo>
                <a:cubicBezTo>
                  <a:pt x="3380691" y="1427757"/>
                  <a:pt x="3229575" y="1349126"/>
                  <a:pt x="3063513" y="1351722"/>
                </a:cubicBezTo>
                <a:cubicBezTo>
                  <a:pt x="2897451" y="1354318"/>
                  <a:pt x="2701076" y="1293840"/>
                  <a:pt x="2487665" y="1351722"/>
                </a:cubicBezTo>
                <a:cubicBezTo>
                  <a:pt x="2274254" y="1409604"/>
                  <a:pt x="2210250" y="1338435"/>
                  <a:pt x="2096088" y="1351722"/>
                </a:cubicBezTo>
                <a:cubicBezTo>
                  <a:pt x="1981926" y="1365009"/>
                  <a:pt x="1897823" y="1324973"/>
                  <a:pt x="1704511" y="1351722"/>
                </a:cubicBezTo>
                <a:cubicBezTo>
                  <a:pt x="1511199" y="1378471"/>
                  <a:pt x="1474732" y="1344985"/>
                  <a:pt x="1405070" y="1351722"/>
                </a:cubicBezTo>
                <a:cubicBezTo>
                  <a:pt x="1335408" y="1358459"/>
                  <a:pt x="1085970" y="1331267"/>
                  <a:pt x="921357" y="1351722"/>
                </a:cubicBezTo>
                <a:cubicBezTo>
                  <a:pt x="756744" y="1372177"/>
                  <a:pt x="766393" y="1316600"/>
                  <a:pt x="621916" y="1351722"/>
                </a:cubicBezTo>
                <a:cubicBezTo>
                  <a:pt x="477439" y="1386844"/>
                  <a:pt x="267482" y="1345790"/>
                  <a:pt x="0" y="1351722"/>
                </a:cubicBezTo>
                <a:cubicBezTo>
                  <a:pt x="-32732" y="1189167"/>
                  <a:pt x="40102" y="1065304"/>
                  <a:pt x="0" y="914665"/>
                </a:cubicBezTo>
                <a:cubicBezTo>
                  <a:pt x="-40102" y="764026"/>
                  <a:pt x="21439" y="570133"/>
                  <a:pt x="0" y="437057"/>
                </a:cubicBezTo>
                <a:cubicBezTo>
                  <a:pt x="-21439" y="303981"/>
                  <a:pt x="36385" y="91191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27869708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0810A0-45B7-4AD6-A31C-96BC21943FD7}"/>
              </a:ext>
            </a:extLst>
          </p:cNvPr>
          <p:cNvSpPr/>
          <p:nvPr/>
        </p:nvSpPr>
        <p:spPr>
          <a:xfrm>
            <a:off x="3867984" y="370341"/>
            <a:ext cx="41152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أوجدي</a:t>
            </a:r>
            <a:r>
              <a:rPr kumimoji="0" lang="ar-KW" sz="6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المحيط :</a:t>
            </a:r>
            <a:endParaRPr kumimoji="0" lang="en-US" sz="6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Picture 9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3B71CE08-DE9E-4F67-8FDC-A92F341F3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22" y="2885447"/>
            <a:ext cx="3972553" cy="3972553"/>
          </a:xfrm>
          <a:prstGeom prst="rect">
            <a:avLst/>
          </a:prstGeom>
        </p:spPr>
      </p:pic>
      <p:pic>
        <p:nvPicPr>
          <p:cNvPr id="2" name="Picture 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91E4729-BF44-F7FE-AF95-53F660BA59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634" t="54800" r="148" b="136"/>
          <a:stretch/>
        </p:blipFill>
        <p:spPr>
          <a:xfrm>
            <a:off x="4043168" y="1848678"/>
            <a:ext cx="5315365" cy="462500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093C3D-0BDC-5830-C452-08349884B990}"/>
              </a:ext>
            </a:extLst>
          </p:cNvPr>
          <p:cNvSpPr txBox="1"/>
          <p:nvPr/>
        </p:nvSpPr>
        <p:spPr>
          <a:xfrm>
            <a:off x="5718314" y="5095296"/>
            <a:ext cx="327328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8 + 4 + 3 + 5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70140D-6903-94FD-63E3-7B7109173E60}"/>
              </a:ext>
            </a:extLst>
          </p:cNvPr>
          <p:cNvSpPr txBox="1"/>
          <p:nvPr/>
        </p:nvSpPr>
        <p:spPr>
          <a:xfrm>
            <a:off x="4121427" y="5095296"/>
            <a:ext cx="1689652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 20 م</a:t>
            </a:r>
          </a:p>
        </p:txBody>
      </p:sp>
    </p:spTree>
    <p:extLst>
      <p:ext uri="{BB962C8B-B14F-4D97-AF65-F5344CB8AC3E}">
        <p14:creationId xmlns:p14="http://schemas.microsoft.com/office/powerpoint/2010/main" val="172862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0F8A3F-294B-4DA3-9DB6-3DEE2E891E67}"/>
              </a:ext>
            </a:extLst>
          </p:cNvPr>
          <p:cNvSpPr/>
          <p:nvPr/>
        </p:nvSpPr>
        <p:spPr>
          <a:xfrm>
            <a:off x="8579009" y="3517624"/>
            <a:ext cx="2088578" cy="2759076"/>
          </a:xfrm>
          <a:prstGeom prst="rect">
            <a:avLst/>
          </a:prstGeom>
          <a:solidFill>
            <a:srgbClr val="F68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61FE86-9370-450A-B6DA-C92C502677CF}"/>
              </a:ext>
            </a:extLst>
          </p:cNvPr>
          <p:cNvSpPr/>
          <p:nvPr/>
        </p:nvSpPr>
        <p:spPr>
          <a:xfrm>
            <a:off x="111828" y="1074006"/>
            <a:ext cx="5529028" cy="4887236"/>
          </a:xfrm>
          <a:custGeom>
            <a:avLst/>
            <a:gdLst>
              <a:gd name="connsiteX0" fmla="*/ 0 w 5529028"/>
              <a:gd name="connsiteY0" fmla="*/ 0 h 4887236"/>
              <a:gd name="connsiteX1" fmla="*/ 663483 w 5529028"/>
              <a:gd name="connsiteY1" fmla="*/ 0 h 4887236"/>
              <a:gd name="connsiteX2" fmla="*/ 1105806 w 5529028"/>
              <a:gd name="connsiteY2" fmla="*/ 0 h 4887236"/>
              <a:gd name="connsiteX3" fmla="*/ 1603418 w 5529028"/>
              <a:gd name="connsiteY3" fmla="*/ 0 h 4887236"/>
              <a:gd name="connsiteX4" fmla="*/ 2266901 w 5529028"/>
              <a:gd name="connsiteY4" fmla="*/ 0 h 4887236"/>
              <a:gd name="connsiteX5" fmla="*/ 2819804 w 5529028"/>
              <a:gd name="connsiteY5" fmla="*/ 0 h 4887236"/>
              <a:gd name="connsiteX6" fmla="*/ 3483288 w 5529028"/>
              <a:gd name="connsiteY6" fmla="*/ 0 h 4887236"/>
              <a:gd name="connsiteX7" fmla="*/ 3980900 w 5529028"/>
              <a:gd name="connsiteY7" fmla="*/ 0 h 4887236"/>
              <a:gd name="connsiteX8" fmla="*/ 4367932 w 5529028"/>
              <a:gd name="connsiteY8" fmla="*/ 0 h 4887236"/>
              <a:gd name="connsiteX9" fmla="*/ 4920835 w 5529028"/>
              <a:gd name="connsiteY9" fmla="*/ 0 h 4887236"/>
              <a:gd name="connsiteX10" fmla="*/ 5529028 w 5529028"/>
              <a:gd name="connsiteY10" fmla="*/ 0 h 4887236"/>
              <a:gd name="connsiteX11" fmla="*/ 5529028 w 5529028"/>
              <a:gd name="connsiteY11" fmla="*/ 543026 h 4887236"/>
              <a:gd name="connsiteX12" fmla="*/ 5529028 w 5529028"/>
              <a:gd name="connsiteY12" fmla="*/ 988308 h 4887236"/>
              <a:gd name="connsiteX13" fmla="*/ 5529028 w 5529028"/>
              <a:gd name="connsiteY13" fmla="*/ 1384717 h 4887236"/>
              <a:gd name="connsiteX14" fmla="*/ 5529028 w 5529028"/>
              <a:gd name="connsiteY14" fmla="*/ 1829998 h 4887236"/>
              <a:gd name="connsiteX15" fmla="*/ 5529028 w 5529028"/>
              <a:gd name="connsiteY15" fmla="*/ 2470769 h 4887236"/>
              <a:gd name="connsiteX16" fmla="*/ 5529028 w 5529028"/>
              <a:gd name="connsiteY16" fmla="*/ 2964923 h 4887236"/>
              <a:gd name="connsiteX17" fmla="*/ 5529028 w 5529028"/>
              <a:gd name="connsiteY17" fmla="*/ 3507949 h 4887236"/>
              <a:gd name="connsiteX18" fmla="*/ 5529028 w 5529028"/>
              <a:gd name="connsiteY18" fmla="*/ 3953231 h 4887236"/>
              <a:gd name="connsiteX19" fmla="*/ 5529028 w 5529028"/>
              <a:gd name="connsiteY19" fmla="*/ 4887236 h 4887236"/>
              <a:gd name="connsiteX20" fmla="*/ 5086706 w 5529028"/>
              <a:gd name="connsiteY20" fmla="*/ 4887236 h 4887236"/>
              <a:gd name="connsiteX21" fmla="*/ 4478513 w 5529028"/>
              <a:gd name="connsiteY21" fmla="*/ 4887236 h 4887236"/>
              <a:gd name="connsiteX22" fmla="*/ 3815029 w 5529028"/>
              <a:gd name="connsiteY22" fmla="*/ 4887236 h 4887236"/>
              <a:gd name="connsiteX23" fmla="*/ 3206836 w 5529028"/>
              <a:gd name="connsiteY23" fmla="*/ 4887236 h 4887236"/>
              <a:gd name="connsiteX24" fmla="*/ 2709224 w 5529028"/>
              <a:gd name="connsiteY24" fmla="*/ 4887236 h 4887236"/>
              <a:gd name="connsiteX25" fmla="*/ 2211611 w 5529028"/>
              <a:gd name="connsiteY25" fmla="*/ 4887236 h 4887236"/>
              <a:gd name="connsiteX26" fmla="*/ 1658708 w 5529028"/>
              <a:gd name="connsiteY26" fmla="*/ 4887236 h 4887236"/>
              <a:gd name="connsiteX27" fmla="*/ 1271676 w 5529028"/>
              <a:gd name="connsiteY27" fmla="*/ 4887236 h 4887236"/>
              <a:gd name="connsiteX28" fmla="*/ 608193 w 5529028"/>
              <a:gd name="connsiteY28" fmla="*/ 4887236 h 4887236"/>
              <a:gd name="connsiteX29" fmla="*/ 0 w 5529028"/>
              <a:gd name="connsiteY29" fmla="*/ 4887236 h 4887236"/>
              <a:gd name="connsiteX30" fmla="*/ 0 w 5529028"/>
              <a:gd name="connsiteY30" fmla="*/ 4441954 h 4887236"/>
              <a:gd name="connsiteX31" fmla="*/ 0 w 5529028"/>
              <a:gd name="connsiteY31" fmla="*/ 3947801 h 4887236"/>
              <a:gd name="connsiteX32" fmla="*/ 0 w 5529028"/>
              <a:gd name="connsiteY32" fmla="*/ 3453647 h 4887236"/>
              <a:gd name="connsiteX33" fmla="*/ 0 w 5529028"/>
              <a:gd name="connsiteY33" fmla="*/ 3057238 h 4887236"/>
              <a:gd name="connsiteX34" fmla="*/ 0 w 5529028"/>
              <a:gd name="connsiteY34" fmla="*/ 2563084 h 4887236"/>
              <a:gd name="connsiteX35" fmla="*/ 0 w 5529028"/>
              <a:gd name="connsiteY35" fmla="*/ 2020058 h 4887236"/>
              <a:gd name="connsiteX36" fmla="*/ 0 w 5529028"/>
              <a:gd name="connsiteY36" fmla="*/ 1477031 h 4887236"/>
              <a:gd name="connsiteX37" fmla="*/ 0 w 5529028"/>
              <a:gd name="connsiteY37" fmla="*/ 1080622 h 4887236"/>
              <a:gd name="connsiteX38" fmla="*/ 0 w 5529028"/>
              <a:gd name="connsiteY38" fmla="*/ 684213 h 4887236"/>
              <a:gd name="connsiteX39" fmla="*/ 0 w 5529028"/>
              <a:gd name="connsiteY39" fmla="*/ 0 h 488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529028" h="4887236" fill="none" extrusionOk="0">
                <a:moveTo>
                  <a:pt x="0" y="0"/>
                </a:moveTo>
                <a:cubicBezTo>
                  <a:pt x="302233" y="-70775"/>
                  <a:pt x="420644" y="31724"/>
                  <a:pt x="663483" y="0"/>
                </a:cubicBezTo>
                <a:cubicBezTo>
                  <a:pt x="906322" y="-31724"/>
                  <a:pt x="1007759" y="25851"/>
                  <a:pt x="1105806" y="0"/>
                </a:cubicBezTo>
                <a:cubicBezTo>
                  <a:pt x="1203853" y="-25851"/>
                  <a:pt x="1429751" y="40632"/>
                  <a:pt x="1603418" y="0"/>
                </a:cubicBezTo>
                <a:cubicBezTo>
                  <a:pt x="1777085" y="-40632"/>
                  <a:pt x="2081290" y="23296"/>
                  <a:pt x="2266901" y="0"/>
                </a:cubicBezTo>
                <a:cubicBezTo>
                  <a:pt x="2452512" y="-23296"/>
                  <a:pt x="2688858" y="38137"/>
                  <a:pt x="2819804" y="0"/>
                </a:cubicBezTo>
                <a:cubicBezTo>
                  <a:pt x="2950750" y="-38137"/>
                  <a:pt x="3231695" y="20782"/>
                  <a:pt x="3483288" y="0"/>
                </a:cubicBezTo>
                <a:cubicBezTo>
                  <a:pt x="3734881" y="-20782"/>
                  <a:pt x="3842721" y="30986"/>
                  <a:pt x="3980900" y="0"/>
                </a:cubicBezTo>
                <a:cubicBezTo>
                  <a:pt x="4119079" y="-30986"/>
                  <a:pt x="4206313" y="31022"/>
                  <a:pt x="4367932" y="0"/>
                </a:cubicBezTo>
                <a:cubicBezTo>
                  <a:pt x="4529551" y="-31022"/>
                  <a:pt x="4721895" y="27587"/>
                  <a:pt x="4920835" y="0"/>
                </a:cubicBezTo>
                <a:cubicBezTo>
                  <a:pt x="5119775" y="-27587"/>
                  <a:pt x="5378608" y="33407"/>
                  <a:pt x="5529028" y="0"/>
                </a:cubicBezTo>
                <a:cubicBezTo>
                  <a:pt x="5577667" y="253817"/>
                  <a:pt x="5521641" y="352559"/>
                  <a:pt x="5529028" y="543026"/>
                </a:cubicBezTo>
                <a:cubicBezTo>
                  <a:pt x="5536415" y="733493"/>
                  <a:pt x="5480530" y="859728"/>
                  <a:pt x="5529028" y="988308"/>
                </a:cubicBezTo>
                <a:cubicBezTo>
                  <a:pt x="5577526" y="1116888"/>
                  <a:pt x="5528723" y="1294562"/>
                  <a:pt x="5529028" y="1384717"/>
                </a:cubicBezTo>
                <a:cubicBezTo>
                  <a:pt x="5529333" y="1474872"/>
                  <a:pt x="5503143" y="1676810"/>
                  <a:pt x="5529028" y="1829998"/>
                </a:cubicBezTo>
                <a:cubicBezTo>
                  <a:pt x="5554913" y="1983186"/>
                  <a:pt x="5460973" y="2312981"/>
                  <a:pt x="5529028" y="2470769"/>
                </a:cubicBezTo>
                <a:cubicBezTo>
                  <a:pt x="5597083" y="2628557"/>
                  <a:pt x="5517428" y="2811639"/>
                  <a:pt x="5529028" y="2964923"/>
                </a:cubicBezTo>
                <a:cubicBezTo>
                  <a:pt x="5540628" y="3118207"/>
                  <a:pt x="5524995" y="3249884"/>
                  <a:pt x="5529028" y="3507949"/>
                </a:cubicBezTo>
                <a:cubicBezTo>
                  <a:pt x="5533061" y="3766014"/>
                  <a:pt x="5512369" y="3859592"/>
                  <a:pt x="5529028" y="3953231"/>
                </a:cubicBezTo>
                <a:cubicBezTo>
                  <a:pt x="5545687" y="4046870"/>
                  <a:pt x="5454972" y="4653718"/>
                  <a:pt x="5529028" y="4887236"/>
                </a:cubicBezTo>
                <a:cubicBezTo>
                  <a:pt x="5395338" y="4926202"/>
                  <a:pt x="5252311" y="4838840"/>
                  <a:pt x="5086706" y="4887236"/>
                </a:cubicBezTo>
                <a:cubicBezTo>
                  <a:pt x="4921101" y="4935632"/>
                  <a:pt x="4716091" y="4859603"/>
                  <a:pt x="4478513" y="4887236"/>
                </a:cubicBezTo>
                <a:cubicBezTo>
                  <a:pt x="4240935" y="4914869"/>
                  <a:pt x="4052749" y="4853220"/>
                  <a:pt x="3815029" y="4887236"/>
                </a:cubicBezTo>
                <a:cubicBezTo>
                  <a:pt x="3577309" y="4921252"/>
                  <a:pt x="3378137" y="4868722"/>
                  <a:pt x="3206836" y="4887236"/>
                </a:cubicBezTo>
                <a:cubicBezTo>
                  <a:pt x="3035535" y="4905750"/>
                  <a:pt x="2811940" y="4876211"/>
                  <a:pt x="2709224" y="4887236"/>
                </a:cubicBezTo>
                <a:cubicBezTo>
                  <a:pt x="2606508" y="4898261"/>
                  <a:pt x="2366653" y="4852087"/>
                  <a:pt x="2211611" y="4887236"/>
                </a:cubicBezTo>
                <a:cubicBezTo>
                  <a:pt x="2056569" y="4922385"/>
                  <a:pt x="1801605" y="4863058"/>
                  <a:pt x="1658708" y="4887236"/>
                </a:cubicBezTo>
                <a:cubicBezTo>
                  <a:pt x="1515811" y="4911414"/>
                  <a:pt x="1416300" y="4849366"/>
                  <a:pt x="1271676" y="4887236"/>
                </a:cubicBezTo>
                <a:cubicBezTo>
                  <a:pt x="1127052" y="4925106"/>
                  <a:pt x="880301" y="4858290"/>
                  <a:pt x="608193" y="4887236"/>
                </a:cubicBezTo>
                <a:cubicBezTo>
                  <a:pt x="336085" y="4916182"/>
                  <a:pt x="303888" y="4862891"/>
                  <a:pt x="0" y="4887236"/>
                </a:cubicBezTo>
                <a:cubicBezTo>
                  <a:pt x="-30647" y="4713747"/>
                  <a:pt x="49329" y="4630421"/>
                  <a:pt x="0" y="4441954"/>
                </a:cubicBezTo>
                <a:cubicBezTo>
                  <a:pt x="-49329" y="4253487"/>
                  <a:pt x="5245" y="4125671"/>
                  <a:pt x="0" y="3947801"/>
                </a:cubicBezTo>
                <a:cubicBezTo>
                  <a:pt x="-5245" y="3769931"/>
                  <a:pt x="34422" y="3620755"/>
                  <a:pt x="0" y="3453647"/>
                </a:cubicBezTo>
                <a:cubicBezTo>
                  <a:pt x="-34422" y="3286539"/>
                  <a:pt x="46638" y="3248598"/>
                  <a:pt x="0" y="3057238"/>
                </a:cubicBezTo>
                <a:cubicBezTo>
                  <a:pt x="-46638" y="2865878"/>
                  <a:pt x="11921" y="2794189"/>
                  <a:pt x="0" y="2563084"/>
                </a:cubicBezTo>
                <a:cubicBezTo>
                  <a:pt x="-11921" y="2331979"/>
                  <a:pt x="47959" y="2290317"/>
                  <a:pt x="0" y="2020058"/>
                </a:cubicBezTo>
                <a:cubicBezTo>
                  <a:pt x="-47959" y="1749799"/>
                  <a:pt x="2481" y="1704738"/>
                  <a:pt x="0" y="1477031"/>
                </a:cubicBezTo>
                <a:cubicBezTo>
                  <a:pt x="-2481" y="1249324"/>
                  <a:pt x="14892" y="1196072"/>
                  <a:pt x="0" y="1080622"/>
                </a:cubicBezTo>
                <a:cubicBezTo>
                  <a:pt x="-14892" y="965172"/>
                  <a:pt x="43428" y="851749"/>
                  <a:pt x="0" y="684213"/>
                </a:cubicBezTo>
                <a:cubicBezTo>
                  <a:pt x="-43428" y="516677"/>
                  <a:pt x="39725" y="190980"/>
                  <a:pt x="0" y="0"/>
                </a:cubicBezTo>
                <a:close/>
              </a:path>
              <a:path w="5529028" h="4887236" stroke="0" extrusionOk="0">
                <a:moveTo>
                  <a:pt x="0" y="0"/>
                </a:moveTo>
                <a:cubicBezTo>
                  <a:pt x="119952" y="-43555"/>
                  <a:pt x="272084" y="21891"/>
                  <a:pt x="387032" y="0"/>
                </a:cubicBezTo>
                <a:cubicBezTo>
                  <a:pt x="501980" y="-21891"/>
                  <a:pt x="837569" y="11136"/>
                  <a:pt x="995225" y="0"/>
                </a:cubicBezTo>
                <a:cubicBezTo>
                  <a:pt x="1152881" y="-11136"/>
                  <a:pt x="1380112" y="41969"/>
                  <a:pt x="1603418" y="0"/>
                </a:cubicBezTo>
                <a:cubicBezTo>
                  <a:pt x="1826724" y="-41969"/>
                  <a:pt x="1821658" y="34148"/>
                  <a:pt x="1990450" y="0"/>
                </a:cubicBezTo>
                <a:cubicBezTo>
                  <a:pt x="2159242" y="-34148"/>
                  <a:pt x="2450059" y="15456"/>
                  <a:pt x="2653933" y="0"/>
                </a:cubicBezTo>
                <a:cubicBezTo>
                  <a:pt x="2857807" y="-15456"/>
                  <a:pt x="2904218" y="31761"/>
                  <a:pt x="3040965" y="0"/>
                </a:cubicBezTo>
                <a:cubicBezTo>
                  <a:pt x="3177712" y="-31761"/>
                  <a:pt x="3571327" y="35494"/>
                  <a:pt x="3704449" y="0"/>
                </a:cubicBezTo>
                <a:cubicBezTo>
                  <a:pt x="3837571" y="-35494"/>
                  <a:pt x="4046290" y="39607"/>
                  <a:pt x="4146771" y="0"/>
                </a:cubicBezTo>
                <a:cubicBezTo>
                  <a:pt x="4247252" y="-39607"/>
                  <a:pt x="4612408" y="48500"/>
                  <a:pt x="4810254" y="0"/>
                </a:cubicBezTo>
                <a:cubicBezTo>
                  <a:pt x="5008100" y="-48500"/>
                  <a:pt x="5226280" y="71261"/>
                  <a:pt x="5529028" y="0"/>
                </a:cubicBezTo>
                <a:cubicBezTo>
                  <a:pt x="5564275" y="145364"/>
                  <a:pt x="5493606" y="277234"/>
                  <a:pt x="5529028" y="445282"/>
                </a:cubicBezTo>
                <a:cubicBezTo>
                  <a:pt x="5564450" y="613330"/>
                  <a:pt x="5490997" y="828708"/>
                  <a:pt x="5529028" y="1086052"/>
                </a:cubicBezTo>
                <a:cubicBezTo>
                  <a:pt x="5567059" y="1343396"/>
                  <a:pt x="5507649" y="1343439"/>
                  <a:pt x="5529028" y="1482462"/>
                </a:cubicBezTo>
                <a:cubicBezTo>
                  <a:pt x="5550407" y="1621485"/>
                  <a:pt x="5483023" y="1784177"/>
                  <a:pt x="5529028" y="2074360"/>
                </a:cubicBezTo>
                <a:cubicBezTo>
                  <a:pt x="5575033" y="2364543"/>
                  <a:pt x="5490632" y="2473147"/>
                  <a:pt x="5529028" y="2715131"/>
                </a:cubicBezTo>
                <a:cubicBezTo>
                  <a:pt x="5567424" y="2957115"/>
                  <a:pt x="5524546" y="3054507"/>
                  <a:pt x="5529028" y="3160413"/>
                </a:cubicBezTo>
                <a:cubicBezTo>
                  <a:pt x="5533510" y="3266319"/>
                  <a:pt x="5475499" y="3458275"/>
                  <a:pt x="5529028" y="3654566"/>
                </a:cubicBezTo>
                <a:cubicBezTo>
                  <a:pt x="5582557" y="3850857"/>
                  <a:pt x="5494744" y="3931092"/>
                  <a:pt x="5529028" y="4099848"/>
                </a:cubicBezTo>
                <a:cubicBezTo>
                  <a:pt x="5563312" y="4268604"/>
                  <a:pt x="5504411" y="4499206"/>
                  <a:pt x="5529028" y="4887236"/>
                </a:cubicBezTo>
                <a:cubicBezTo>
                  <a:pt x="5308553" y="4927976"/>
                  <a:pt x="5221920" y="4870993"/>
                  <a:pt x="4976125" y="4887236"/>
                </a:cubicBezTo>
                <a:cubicBezTo>
                  <a:pt x="4730330" y="4903479"/>
                  <a:pt x="4586402" y="4868271"/>
                  <a:pt x="4312642" y="4887236"/>
                </a:cubicBezTo>
                <a:cubicBezTo>
                  <a:pt x="4038882" y="4906201"/>
                  <a:pt x="4062370" y="4863863"/>
                  <a:pt x="3925610" y="4887236"/>
                </a:cubicBezTo>
                <a:cubicBezTo>
                  <a:pt x="3788850" y="4910609"/>
                  <a:pt x="3429100" y="4880196"/>
                  <a:pt x="3262127" y="4887236"/>
                </a:cubicBezTo>
                <a:cubicBezTo>
                  <a:pt x="3095154" y="4894276"/>
                  <a:pt x="3033836" y="4876476"/>
                  <a:pt x="2819804" y="4887236"/>
                </a:cubicBezTo>
                <a:cubicBezTo>
                  <a:pt x="2605772" y="4897996"/>
                  <a:pt x="2387732" y="4834350"/>
                  <a:pt x="2266901" y="4887236"/>
                </a:cubicBezTo>
                <a:cubicBezTo>
                  <a:pt x="2146070" y="4940122"/>
                  <a:pt x="1997891" y="4853515"/>
                  <a:pt x="1769289" y="4887236"/>
                </a:cubicBezTo>
                <a:cubicBezTo>
                  <a:pt x="1540687" y="4920957"/>
                  <a:pt x="1465950" y="4842199"/>
                  <a:pt x="1326967" y="4887236"/>
                </a:cubicBezTo>
                <a:cubicBezTo>
                  <a:pt x="1187984" y="4932273"/>
                  <a:pt x="807128" y="4875178"/>
                  <a:pt x="663483" y="4887236"/>
                </a:cubicBezTo>
                <a:cubicBezTo>
                  <a:pt x="519838" y="4899294"/>
                  <a:pt x="278190" y="4815630"/>
                  <a:pt x="0" y="4887236"/>
                </a:cubicBezTo>
                <a:cubicBezTo>
                  <a:pt x="-53569" y="4655416"/>
                  <a:pt x="53652" y="4629367"/>
                  <a:pt x="0" y="4393082"/>
                </a:cubicBezTo>
                <a:cubicBezTo>
                  <a:pt x="-53652" y="4156797"/>
                  <a:pt x="46413" y="4052338"/>
                  <a:pt x="0" y="3752311"/>
                </a:cubicBezTo>
                <a:cubicBezTo>
                  <a:pt x="-46413" y="3452284"/>
                  <a:pt x="36163" y="3374338"/>
                  <a:pt x="0" y="3160413"/>
                </a:cubicBezTo>
                <a:cubicBezTo>
                  <a:pt x="-36163" y="2946488"/>
                  <a:pt x="59407" y="2827347"/>
                  <a:pt x="0" y="2617386"/>
                </a:cubicBezTo>
                <a:cubicBezTo>
                  <a:pt x="-59407" y="2407425"/>
                  <a:pt x="47907" y="2294494"/>
                  <a:pt x="0" y="2172105"/>
                </a:cubicBezTo>
                <a:cubicBezTo>
                  <a:pt x="-47907" y="2049716"/>
                  <a:pt x="19121" y="1867455"/>
                  <a:pt x="0" y="1629079"/>
                </a:cubicBezTo>
                <a:cubicBezTo>
                  <a:pt x="-19121" y="1390703"/>
                  <a:pt x="58379" y="1346010"/>
                  <a:pt x="0" y="1134925"/>
                </a:cubicBezTo>
                <a:cubicBezTo>
                  <a:pt x="-58379" y="923840"/>
                  <a:pt x="1444" y="833899"/>
                  <a:pt x="0" y="543026"/>
                </a:cubicBezTo>
                <a:cubicBezTo>
                  <a:pt x="-1444" y="252153"/>
                  <a:pt x="25123" y="202473"/>
                  <a:pt x="0" y="0"/>
                </a:cubicBezTo>
                <a:close/>
              </a:path>
            </a:pathLst>
          </a:custGeom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7869708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34B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4" descr="Monster Clipart Cute - Monster Clipart Cute - Free Transparent PNG Clipart  Images Download">
            <a:hlinkClick r:id="rId4" action="ppaction://hlinksldjump"/>
            <a:extLst>
              <a:ext uri="{FF2B5EF4-FFF2-40B4-BE49-F238E27FC236}">
                <a16:creationId xmlns:a16="http://schemas.microsoft.com/office/drawing/2014/main" id="{ACEAA196-C280-4E8A-ACD8-3B1DA7690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74" b="91404" l="2976" r="96905">
                        <a14:foregroundMark x1="34167" y1="8860" x2="34167" y2="8860"/>
                        <a14:foregroundMark x1="36310" y1="4737" x2="36310" y2="4737"/>
                        <a14:foregroundMark x1="62500" y1="4474" x2="62500" y2="4474"/>
                        <a14:foregroundMark x1="56905" y1="25175" x2="42976" y2="65614"/>
                        <a14:foregroundMark x1="35119" y1="26404" x2="55595" y2="59123"/>
                        <a14:foregroundMark x1="49405" y1="24474" x2="40952" y2="67368"/>
                        <a14:foregroundMark x1="55833" y1="25965" x2="67500" y2="60439"/>
                        <a14:foregroundMark x1="66071" y1="34386" x2="51190" y2="56579"/>
                        <a14:foregroundMark x1="90238" y1="50702" x2="90238" y2="50702"/>
                        <a14:foregroundMark x1="93452" y1="47368" x2="91190" y2="54474"/>
                        <a14:foregroundMark x1="91190" y1="54474" x2="81786" y2="62368"/>
                        <a14:foregroundMark x1="96905" y1="48596" x2="92024" y2="51228"/>
                        <a14:foregroundMark x1="40952" y1="44035" x2="38333" y2="66930"/>
                        <a14:foregroundMark x1="34881" y1="54211" x2="66548" y2="61316"/>
                        <a14:foregroundMark x1="7381" y1="46053" x2="10238" y2="53158"/>
                        <a14:foregroundMark x1="10238" y1="53158" x2="17500" y2="59386"/>
                        <a14:foregroundMark x1="3214" y1="47368" x2="3214" y2="47368"/>
                        <a14:foregroundMark x1="41548" y1="90965" x2="46786" y2="90965"/>
                        <a14:foregroundMark x1="57857" y1="84561" x2="55595" y2="91404"/>
                        <a14:foregroundMark x1="55595" y1="91404" x2="61905" y2="91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546" y="4244240"/>
            <a:ext cx="2088579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46C4850-22BE-DEAE-1AFB-2BD40321C9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4935" r="50782" b="1"/>
          <a:stretch/>
        </p:blipFill>
        <p:spPr>
          <a:xfrm>
            <a:off x="218660" y="1212574"/>
            <a:ext cx="5315365" cy="46250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B62FCE-BB9E-19CB-F6B1-C9975BF5BCAE}"/>
              </a:ext>
            </a:extLst>
          </p:cNvPr>
          <p:cNvSpPr/>
          <p:nvPr/>
        </p:nvSpPr>
        <p:spPr>
          <a:xfrm>
            <a:off x="2292626" y="219960"/>
            <a:ext cx="34163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أوجدي المحيط :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E69EAC-E0AD-AECC-C647-872992096D48}"/>
              </a:ext>
            </a:extLst>
          </p:cNvPr>
          <p:cNvSpPr txBox="1"/>
          <p:nvPr/>
        </p:nvSpPr>
        <p:spPr>
          <a:xfrm>
            <a:off x="1524413" y="3429000"/>
            <a:ext cx="2710068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6+15 =     21 سم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DAB919-0C90-F9BA-3E61-890033788F5D}"/>
              </a:ext>
            </a:extLst>
          </p:cNvPr>
          <p:cNvSpPr txBox="1"/>
          <p:nvPr/>
        </p:nvSpPr>
        <p:spPr>
          <a:xfrm>
            <a:off x="-108517" y="3952220"/>
            <a:ext cx="6072188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10 + 6 + 15 + 7 + 21 + 3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DED2BC-08AB-D9E9-340A-E7DC81416548}"/>
              </a:ext>
            </a:extLst>
          </p:cNvPr>
          <p:cNvSpPr txBox="1"/>
          <p:nvPr/>
        </p:nvSpPr>
        <p:spPr>
          <a:xfrm>
            <a:off x="602974" y="4961243"/>
            <a:ext cx="1689652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 62 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ipart, screenshot&#10;&#10;Description automatically generated">
            <a:extLst>
              <a:ext uri="{FF2B5EF4-FFF2-40B4-BE49-F238E27FC236}">
                <a16:creationId xmlns:a16="http://schemas.microsoft.com/office/drawing/2014/main" id="{260B9963-212F-4DDC-91CB-2E4A6A1BAB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Speech Bubble: 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5860AC27-F591-4FB7-978A-201744667700}"/>
              </a:ext>
            </a:extLst>
          </p:cNvPr>
          <p:cNvSpPr/>
          <p:nvPr/>
        </p:nvSpPr>
        <p:spPr>
          <a:xfrm>
            <a:off x="4057096" y="4578658"/>
            <a:ext cx="4243526" cy="2104008"/>
          </a:xfrm>
          <a:prstGeom prst="wedgeRectCallout">
            <a:avLst>
              <a:gd name="adj1" fmla="val -21879"/>
              <a:gd name="adj2" fmla="val -75897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3E8DB3-E2F5-4ED3-A47C-82F58C97A236}"/>
              </a:ext>
            </a:extLst>
          </p:cNvPr>
          <p:cNvSpPr/>
          <p:nvPr/>
        </p:nvSpPr>
        <p:spPr>
          <a:xfrm>
            <a:off x="5161289" y="5168997"/>
            <a:ext cx="1869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أحسنتن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16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A20F90-E109-2CC1-38D9-AC00FD85E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719" y="70981"/>
            <a:ext cx="4456562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8AA353-4937-95A3-C036-3C9A7DBB7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6" y="2939082"/>
            <a:ext cx="12065648" cy="16792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FDB48B-12A8-721B-F66D-B508B387F1C3}"/>
              </a:ext>
            </a:extLst>
          </p:cNvPr>
          <p:cNvSpPr txBox="1"/>
          <p:nvPr/>
        </p:nvSpPr>
        <p:spPr>
          <a:xfrm>
            <a:off x="6718852" y="1953546"/>
            <a:ext cx="5409973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اختاري الإجابة الصحيحة: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46AFDF-9830-8F25-0AC6-20B3959F7B4E}"/>
              </a:ext>
            </a:extLst>
          </p:cNvPr>
          <p:cNvSpPr/>
          <p:nvPr/>
        </p:nvSpPr>
        <p:spPr>
          <a:xfrm>
            <a:off x="10813774" y="3796748"/>
            <a:ext cx="556591" cy="55659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6657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lose-up of some colored pencils&#10;&#10;Description automatically generated with low confidence">
            <a:extLst>
              <a:ext uri="{FF2B5EF4-FFF2-40B4-BE49-F238E27FC236}">
                <a16:creationId xmlns:a16="http://schemas.microsoft.com/office/drawing/2014/main" id="{5DBA98C2-C1EA-9E43-E25C-5D50191A78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8294" r="18294"/>
          <a:stretch>
            <a:fillRect/>
          </a:stretch>
        </p:blipFill>
        <p:spPr>
          <a:xfrm>
            <a:off x="0" y="0"/>
            <a:ext cx="7176052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D8C588-0D52-8CB5-2467-714663CBAEB6}"/>
              </a:ext>
            </a:extLst>
          </p:cNvPr>
          <p:cNvSpPr txBox="1"/>
          <p:nvPr/>
        </p:nvSpPr>
        <p:spPr>
          <a:xfrm>
            <a:off x="7096538" y="2994491"/>
            <a:ext cx="5155096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ماذا تعلمنا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1209193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C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AB3F3F7C-DDF1-4E70-8AF8-A3A6605CED44}"/>
              </a:ext>
            </a:extLst>
          </p:cNvPr>
          <p:cNvSpPr txBox="1"/>
          <p:nvPr/>
        </p:nvSpPr>
        <p:spPr>
          <a:xfrm>
            <a:off x="4081670" y="2950710"/>
            <a:ext cx="8110330" cy="1107996"/>
          </a:xfrm>
          <a:prstGeom prst="rect">
            <a:avLst/>
          </a:prstGeom>
          <a:solidFill>
            <a:srgbClr val="2D2271"/>
          </a:solidFill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أوجدي ناتج كل مما يلي 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7551EBC2-B210-1595-10FE-8DBCA056E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935" y="1195794"/>
            <a:ext cx="1788076" cy="216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CBF9F2C-69AD-4A09-A19A-7415D3661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725" y="1789389"/>
            <a:ext cx="2356893" cy="285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6504B231-366F-A683-2EAC-1CCC32340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379" y="3694043"/>
            <a:ext cx="971188" cy="117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27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8C4A58-658A-4AF2-B822-410C941B39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C5882B80-47AF-4DC5-8CF3-A251DB037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5" y="456167"/>
            <a:ext cx="4713786" cy="571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1265558-CFD7-429A-96BB-95EED8FC5DEE}"/>
              </a:ext>
            </a:extLst>
          </p:cNvPr>
          <p:cNvSpPr/>
          <p:nvPr/>
        </p:nvSpPr>
        <p:spPr>
          <a:xfrm>
            <a:off x="1306286" y="2677886"/>
            <a:ext cx="2743200" cy="2730137"/>
          </a:xfrm>
          <a:prstGeom prst="rect">
            <a:avLst/>
          </a:prstGeom>
          <a:solidFill>
            <a:srgbClr val="0F1519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51FEB92-203F-43B8-B801-E81B7EFEE35E}"/>
              </a:ext>
            </a:extLst>
          </p:cNvPr>
          <p:cNvSpPr txBox="1"/>
          <p:nvPr/>
        </p:nvSpPr>
        <p:spPr>
          <a:xfrm>
            <a:off x="7370852" y="274321"/>
            <a:ext cx="4493623" cy="707886"/>
          </a:xfrm>
          <a:prstGeom prst="rect">
            <a:avLst/>
          </a:prstGeom>
          <a:solidFill>
            <a:srgbClr val="78A7CA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25 + 25 =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437CD5E-3398-4BDF-A7AF-102BF497E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93" y="1971618"/>
            <a:ext cx="5785033" cy="433877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AF6A4A9-BFD3-4B22-AF29-372302CAB08E}"/>
              </a:ext>
            </a:extLst>
          </p:cNvPr>
          <p:cNvSpPr txBox="1"/>
          <p:nvPr/>
        </p:nvSpPr>
        <p:spPr>
          <a:xfrm>
            <a:off x="1476103" y="3429000"/>
            <a:ext cx="219456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0F151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26282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49114 0.05533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57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8C4A58-658A-4AF2-B822-410C941B39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8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6C41DC6E-5F3F-4AB8-8B97-170E4E651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5" y="456167"/>
            <a:ext cx="4713786" cy="571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ED8F87E-C647-4C42-B52C-57022BB2E935}"/>
              </a:ext>
            </a:extLst>
          </p:cNvPr>
          <p:cNvSpPr/>
          <p:nvPr/>
        </p:nvSpPr>
        <p:spPr>
          <a:xfrm>
            <a:off x="1201783" y="2599509"/>
            <a:ext cx="2886891" cy="2821577"/>
          </a:xfrm>
          <a:prstGeom prst="rect">
            <a:avLst/>
          </a:prstGeom>
          <a:solidFill>
            <a:srgbClr val="D8A2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6E0C909-E934-42F6-92CD-CE27957B934C}"/>
              </a:ext>
            </a:extLst>
          </p:cNvPr>
          <p:cNvSpPr txBox="1"/>
          <p:nvPr/>
        </p:nvSpPr>
        <p:spPr>
          <a:xfrm>
            <a:off x="7370852" y="274321"/>
            <a:ext cx="4493623" cy="707886"/>
          </a:xfrm>
          <a:prstGeom prst="rect">
            <a:avLst/>
          </a:prstGeom>
          <a:solidFill>
            <a:srgbClr val="D8A425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 + 4 + 3 + 6 =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EC56108-F335-4FCC-968B-340B72BDB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93" y="1971618"/>
            <a:ext cx="5785033" cy="433877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3852C2D-3096-403D-B67B-77FA256E1C7C}"/>
              </a:ext>
            </a:extLst>
          </p:cNvPr>
          <p:cNvSpPr txBox="1"/>
          <p:nvPr/>
        </p:nvSpPr>
        <p:spPr>
          <a:xfrm>
            <a:off x="1476103" y="3429000"/>
            <a:ext cx="219456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D8A22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16 </a:t>
            </a:r>
          </a:p>
        </p:txBody>
      </p:sp>
    </p:spTree>
    <p:extLst>
      <p:ext uri="{BB962C8B-B14F-4D97-AF65-F5344CB8AC3E}">
        <p14:creationId xmlns:p14="http://schemas.microsoft.com/office/powerpoint/2010/main" val="42206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49114 0.05533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57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8C4A58-658A-4AF2-B822-410C941B39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E5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9EFC97FD-0C2B-4496-8834-9DF1D8BC3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5" y="456167"/>
            <a:ext cx="4713786" cy="571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4D17C9-4031-451F-BA05-D6735DAD354C}"/>
              </a:ext>
            </a:extLst>
          </p:cNvPr>
          <p:cNvSpPr/>
          <p:nvPr/>
        </p:nvSpPr>
        <p:spPr>
          <a:xfrm>
            <a:off x="1298325" y="2664823"/>
            <a:ext cx="2821578" cy="2821577"/>
          </a:xfrm>
          <a:prstGeom prst="rect">
            <a:avLst/>
          </a:prstGeom>
          <a:solidFill>
            <a:srgbClr val="68994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D323B8E-63E4-4ADC-A63F-046EA49762FF}"/>
              </a:ext>
            </a:extLst>
          </p:cNvPr>
          <p:cNvSpPr txBox="1"/>
          <p:nvPr/>
        </p:nvSpPr>
        <p:spPr>
          <a:xfrm>
            <a:off x="7370852" y="274321"/>
            <a:ext cx="4493623" cy="707886"/>
          </a:xfrm>
          <a:prstGeom prst="rect">
            <a:avLst/>
          </a:prstGeom>
          <a:solidFill>
            <a:srgbClr val="60943E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 + 9 + 9 + 9 =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ECD5FA1-CBA5-4808-971D-A1F5A0591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93" y="1971618"/>
            <a:ext cx="5785033" cy="433877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D26A9C0-33A8-41B5-A70C-EFD793E03707}"/>
              </a:ext>
            </a:extLst>
          </p:cNvPr>
          <p:cNvSpPr txBox="1"/>
          <p:nvPr/>
        </p:nvSpPr>
        <p:spPr>
          <a:xfrm>
            <a:off x="1476103" y="3429000"/>
            <a:ext cx="219456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68994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93441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49114 0.05533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57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8C4A58-658A-4AF2-B822-410C941B39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EA7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0028B5FA-A6DC-471E-9641-945E8DC4A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5" y="456167"/>
            <a:ext cx="4713786" cy="571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8C22C9C-7439-4997-A76A-738CBB5D4A26}"/>
              </a:ext>
            </a:extLst>
          </p:cNvPr>
          <p:cNvSpPr/>
          <p:nvPr/>
        </p:nvSpPr>
        <p:spPr>
          <a:xfrm>
            <a:off x="1298325" y="2664823"/>
            <a:ext cx="2821578" cy="2821577"/>
          </a:xfrm>
          <a:prstGeom prst="rect">
            <a:avLst/>
          </a:prstGeom>
          <a:solidFill>
            <a:srgbClr val="C5642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50956FA-F4B0-4D12-8690-FD5AE2CCD77D}"/>
              </a:ext>
            </a:extLst>
          </p:cNvPr>
          <p:cNvSpPr txBox="1"/>
          <p:nvPr/>
        </p:nvSpPr>
        <p:spPr>
          <a:xfrm>
            <a:off x="7370852" y="274321"/>
            <a:ext cx="4493623" cy="707886"/>
          </a:xfrm>
          <a:prstGeom prst="rect">
            <a:avLst/>
          </a:prstGeom>
          <a:solidFill>
            <a:srgbClr val="C56423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8 + 5 + 3 + 4 =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CFA9795-86A3-46C8-AA82-D29852CB8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93" y="1971618"/>
            <a:ext cx="5785033" cy="433877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CEAB0F0-4EE9-4189-8C06-0C25D647CBAC}"/>
              </a:ext>
            </a:extLst>
          </p:cNvPr>
          <p:cNvSpPr txBox="1"/>
          <p:nvPr/>
        </p:nvSpPr>
        <p:spPr>
          <a:xfrm>
            <a:off x="1476103" y="3429000"/>
            <a:ext cx="219456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C56423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20</a:t>
            </a:r>
            <a:r>
              <a:rPr kumimoji="0" lang="ar-KW" sz="5400" b="0" i="0" u="none" strike="noStrike" kern="1200" cap="none" spc="0" normalizeH="0" baseline="0" noProof="0" dirty="0">
                <a:ln>
                  <a:noFill/>
                </a:ln>
                <a:solidFill>
                  <a:srgbClr val="C56423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725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49114 0.05533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57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lose-up of some colored pencils&#10;&#10;Description automatically generated with low confidence">
            <a:extLst>
              <a:ext uri="{FF2B5EF4-FFF2-40B4-BE49-F238E27FC236}">
                <a16:creationId xmlns:a16="http://schemas.microsoft.com/office/drawing/2014/main" id="{B4D4B44F-A9EC-3DE2-76C1-80BF32CD0A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 rotWithShape="1">
          <a:blip r:embed="rId2">
            <a:alphaModFix amt="50000"/>
          </a:blip>
          <a:srcRect l="62920" t="1877" r="4821" b="2091"/>
          <a:stretch/>
        </p:blipFill>
        <p:spPr>
          <a:xfrm flipH="1">
            <a:off x="9342785" y="0"/>
            <a:ext cx="2849215" cy="6858000"/>
          </a:xfrm>
          <a:custGeom>
            <a:avLst/>
            <a:gdLst>
              <a:gd name="connsiteX0" fmla="*/ 0 w 2328872"/>
              <a:gd name="connsiteY0" fmla="*/ 0 h 6246700"/>
              <a:gd name="connsiteX1" fmla="*/ 0 w 2328872"/>
              <a:gd name="connsiteY1" fmla="*/ 6246700 h 6246700"/>
              <a:gd name="connsiteX2" fmla="*/ 37178 w 2328872"/>
              <a:gd name="connsiteY2" fmla="*/ 6236150 h 6246700"/>
              <a:gd name="connsiteX3" fmla="*/ 297708 w 2328872"/>
              <a:gd name="connsiteY3" fmla="*/ 6140861 h 6246700"/>
              <a:gd name="connsiteX4" fmla="*/ 518895 w 2328872"/>
              <a:gd name="connsiteY4" fmla="*/ 6026083 h 6246700"/>
              <a:gd name="connsiteX5" fmla="*/ 2291197 w 2328872"/>
              <a:gd name="connsiteY5" fmla="*/ 3603370 h 6246700"/>
              <a:gd name="connsiteX6" fmla="*/ 2318249 w 2328872"/>
              <a:gd name="connsiteY6" fmla="*/ 3374910 h 6246700"/>
              <a:gd name="connsiteX7" fmla="*/ 2319767 w 2328872"/>
              <a:gd name="connsiteY7" fmla="*/ 3354952 h 6246700"/>
              <a:gd name="connsiteX8" fmla="*/ 2328872 w 2328872"/>
              <a:gd name="connsiteY8" fmla="*/ 3123350 h 6246700"/>
              <a:gd name="connsiteX9" fmla="*/ 2319767 w 2328872"/>
              <a:gd name="connsiteY9" fmla="*/ 2891748 h 6246700"/>
              <a:gd name="connsiteX10" fmla="*/ 2318249 w 2328872"/>
              <a:gd name="connsiteY10" fmla="*/ 2871791 h 6246700"/>
              <a:gd name="connsiteX11" fmla="*/ 2291197 w 2328872"/>
              <a:gd name="connsiteY11" fmla="*/ 2643330 h 6246700"/>
              <a:gd name="connsiteX12" fmla="*/ 518895 w 2328872"/>
              <a:gd name="connsiteY12" fmla="*/ 220618 h 6246700"/>
              <a:gd name="connsiteX13" fmla="*/ 297701 w 2328872"/>
              <a:gd name="connsiteY13" fmla="*/ 105837 h 6246700"/>
              <a:gd name="connsiteX14" fmla="*/ 37178 w 2328872"/>
              <a:gd name="connsiteY14" fmla="*/ 10550 h 624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28872" h="6246700">
                <a:moveTo>
                  <a:pt x="0" y="0"/>
                </a:moveTo>
                <a:lnTo>
                  <a:pt x="0" y="6246700"/>
                </a:lnTo>
                <a:lnTo>
                  <a:pt x="37178" y="6236150"/>
                </a:lnTo>
                <a:lnTo>
                  <a:pt x="297708" y="6140861"/>
                </a:lnTo>
                <a:lnTo>
                  <a:pt x="518895" y="6026083"/>
                </a:lnTo>
                <a:cubicBezTo>
                  <a:pt x="1461587" y="5498945"/>
                  <a:pt x="2129773" y="4622945"/>
                  <a:pt x="2291197" y="3603370"/>
                </a:cubicBezTo>
                <a:lnTo>
                  <a:pt x="2318249" y="3374910"/>
                </a:lnTo>
                <a:lnTo>
                  <a:pt x="2319767" y="3354952"/>
                </a:lnTo>
                <a:lnTo>
                  <a:pt x="2328872" y="3123350"/>
                </a:lnTo>
                <a:lnTo>
                  <a:pt x="2319767" y="2891748"/>
                </a:lnTo>
                <a:lnTo>
                  <a:pt x="2318249" y="2871791"/>
                </a:lnTo>
                <a:lnTo>
                  <a:pt x="2291197" y="2643330"/>
                </a:lnTo>
                <a:cubicBezTo>
                  <a:pt x="2129773" y="1623755"/>
                  <a:pt x="1461587" y="747756"/>
                  <a:pt x="518895" y="220618"/>
                </a:cubicBezTo>
                <a:lnTo>
                  <a:pt x="297701" y="105837"/>
                </a:lnTo>
                <a:lnTo>
                  <a:pt x="37178" y="1055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CF2993-7002-14CB-5316-597515F51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81" b="21063"/>
          <a:stretch/>
        </p:blipFill>
        <p:spPr>
          <a:xfrm>
            <a:off x="607545" y="1133060"/>
            <a:ext cx="8246961" cy="45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13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8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2795" y="4994929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6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endParaRPr lang="en-US" sz="900" dirty="0">
              <a:solidFill>
                <a:prstClr val="black"/>
              </a:solidFill>
              <a:latin typeface="Century Gothic" panose="020B0502020202020204"/>
              <a:sym typeface="Helvetica Neue"/>
            </a:endParaRPr>
          </a:p>
        </p:txBody>
      </p:sp>
      <p:sp>
        <p:nvSpPr>
          <p:cNvPr id="8" name="Rectangle: Rounded Corners 7">
            <a:hlinkClick r:id="rId11" action="ppaction://hlinksldjump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8"/>
            <a:ext cx="2263806" cy="639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black"/>
              </a:solidFill>
              <a:latin typeface="Century Gothic" panose="020B0502020202020204"/>
              <a:sym typeface="Helvetica Neue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4" y="4721366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ar-KW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fsaneh Font" panose="02000700000000000000" pitchFamily="2" charset="-78"/>
                <a:cs typeface="Akhbar MT" pitchFamily="2" charset="-78"/>
                <a:sym typeface="Helvetica Neue"/>
              </a:rPr>
              <a:t>دخول 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fsaneh Font" panose="02000700000000000000" pitchFamily="2" charset="-78"/>
              <a:cs typeface="Akhbar MT" pitchFamily="2" charset="-78"/>
              <a:sym typeface="Helvetica Neue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678602" y="6141766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564339" y="6372003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9458604">
            <a:off x="8642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-55731" y="5978662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rot="19754561">
            <a:off x="-360912" y="277304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endParaRPr lang="en-US" sz="900" dirty="0">
              <a:solidFill>
                <a:prstClr val="black"/>
              </a:solidFill>
              <a:latin typeface="Century Gothic" panose="020B0502020202020204"/>
              <a:sym typeface="Helvetica Neue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90251" y="1958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5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pelling Workshop by Slidesgo">
  <a:themeElements>
    <a:clrScheme name="Simple Light">
      <a:dk1>
        <a:srgbClr val="134B65"/>
      </a:dk1>
      <a:lt1>
        <a:srgbClr val="FFFFFF"/>
      </a:lt1>
      <a:dk2>
        <a:srgbClr val="434343"/>
      </a:dk2>
      <a:lt2>
        <a:srgbClr val="490808"/>
      </a:lt2>
      <a:accent1>
        <a:srgbClr val="FFD230"/>
      </a:accent1>
      <a:accent2>
        <a:srgbClr val="39BAB0"/>
      </a:accent2>
      <a:accent3>
        <a:srgbClr val="FA4F2F"/>
      </a:accent3>
      <a:accent4>
        <a:srgbClr val="AEE63F"/>
      </a:accent4>
      <a:accent5>
        <a:srgbClr val="F95771"/>
      </a:accent5>
      <a:accent6>
        <a:srgbClr val="F68CB7"/>
      </a:accent6>
      <a:hlink>
        <a:srgbClr val="134B6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owerpoint tutorial">
  <a:themeElements>
    <a:clrScheme name="Custom 27">
      <a:dk1>
        <a:srgbClr val="000000"/>
      </a:dk1>
      <a:lt1>
        <a:srgbClr val="FFFFFF"/>
      </a:lt1>
      <a:dk2>
        <a:srgbClr val="005F73"/>
      </a:dk2>
      <a:lt2>
        <a:srgbClr val="E7E6E6"/>
      </a:lt2>
      <a:accent1>
        <a:srgbClr val="6A205F"/>
      </a:accent1>
      <a:accent2>
        <a:srgbClr val="C74F66"/>
      </a:accent2>
      <a:accent3>
        <a:srgbClr val="C40C67"/>
      </a:accent3>
      <a:accent4>
        <a:srgbClr val="FF7675"/>
      </a:accent4>
      <a:accent5>
        <a:srgbClr val="0696D0"/>
      </a:accent5>
      <a:accent6>
        <a:srgbClr val="360070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eling overwhelmed _Win32_CP_v14.potx" id="{9E9BB963-45A3-4556-B30D-AC91459E9FF6}" vid="{B46082C7-2098-4B63-B68F-AAE9FA161BE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4A8A11-C8C0-4056-9649-2070263490C9}">
  <ds:schemaRefs>
    <ds:schemaRef ds:uri="230e9df3-be65-4c73-a93b-d1236ebd677e"/>
    <ds:schemaRef ds:uri="http://purl.org/dc/elements/1.1/"/>
    <ds:schemaRef ds:uri="71af3243-3dd4-4a8d-8c0d-dd76da1f02a5"/>
    <ds:schemaRef ds:uri="http://schemas.microsoft.com/sharepoint/v3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F3A1DDB-B66F-44A7-AD4A-A127D760B3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47A5A8-F3F5-47F8-8F60-4514C35DD3D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Photography portfolio (modern simple)</Template>
  <TotalTime>578</TotalTime>
  <Words>229</Words>
  <Application>Microsoft Office PowerPoint</Application>
  <PresentationFormat>شاشة عريضة</PresentationFormat>
  <Paragraphs>97</Paragraphs>
  <Slides>26</Slides>
  <Notes>3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6</vt:i4>
      </vt:variant>
      <vt:variant>
        <vt:lpstr>عناوين الشرائح</vt:lpstr>
      </vt:variant>
      <vt:variant>
        <vt:i4>26</vt:i4>
      </vt:variant>
    </vt:vector>
  </HeadingPairs>
  <TitlesOfParts>
    <vt:vector size="44" baseType="lpstr">
      <vt:lpstr>Meiryo</vt:lpstr>
      <vt:lpstr>A Soraya</vt:lpstr>
      <vt:lpstr>Afsaneh Font</vt:lpstr>
      <vt:lpstr>Arial</vt:lpstr>
      <vt:lpstr>Barrio</vt:lpstr>
      <vt:lpstr>Calibri</vt:lpstr>
      <vt:lpstr>Calibri Light</vt:lpstr>
      <vt:lpstr>Century Gothic</vt:lpstr>
      <vt:lpstr>Gill Sans MT</vt:lpstr>
      <vt:lpstr>Muli</vt:lpstr>
      <vt:lpstr>Sakkal Majalla</vt:lpstr>
      <vt:lpstr>Work Sans</vt:lpstr>
      <vt:lpstr>Office Theme</vt:lpstr>
      <vt:lpstr>1_Office Theme</vt:lpstr>
      <vt:lpstr>Spelling Workshop by Slidesgo</vt:lpstr>
      <vt:lpstr>نسق Office</vt:lpstr>
      <vt:lpstr>powerpoint tutorial</vt:lpstr>
      <vt:lpstr>2_Office Theme</vt:lpstr>
      <vt:lpstr>(4-2): المحيط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-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(4-2): المحيط</dc:title>
  <dc:creator>nrmsa 97</dc:creator>
  <cp:lastModifiedBy>Lenovo</cp:lastModifiedBy>
  <cp:revision>25</cp:revision>
  <cp:lastPrinted>2022-11-13T04:22:55Z</cp:lastPrinted>
  <dcterms:created xsi:type="dcterms:W3CDTF">2022-11-12T11:20:41Z</dcterms:created>
  <dcterms:modified xsi:type="dcterms:W3CDTF">2023-05-30T17:48:53Z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