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4" r:id="rId5"/>
    <p:sldMasterId id="2147483678" r:id="rId6"/>
    <p:sldMasterId id="2147483690" r:id="rId7"/>
  </p:sldMasterIdLst>
  <p:notesMasterIdLst>
    <p:notesMasterId r:id="rId33"/>
  </p:notesMasterIdLst>
  <p:handoutMasterIdLst>
    <p:handoutMasterId r:id="rId34"/>
  </p:handoutMasterIdLst>
  <p:sldIdLst>
    <p:sldId id="285" r:id="rId8"/>
    <p:sldId id="280" r:id="rId9"/>
    <p:sldId id="257" r:id="rId10"/>
    <p:sldId id="258" r:id="rId11"/>
    <p:sldId id="259" r:id="rId12"/>
    <p:sldId id="260" r:id="rId13"/>
    <p:sldId id="305" r:id="rId14"/>
    <p:sldId id="262" r:id="rId15"/>
    <p:sldId id="263" r:id="rId16"/>
    <p:sldId id="290" r:id="rId17"/>
    <p:sldId id="292" r:id="rId18"/>
    <p:sldId id="293" r:id="rId19"/>
    <p:sldId id="294" r:id="rId20"/>
    <p:sldId id="289" r:id="rId21"/>
    <p:sldId id="291" r:id="rId22"/>
    <p:sldId id="295" r:id="rId23"/>
    <p:sldId id="261" r:id="rId24"/>
    <p:sldId id="296" r:id="rId25"/>
    <p:sldId id="297" r:id="rId26"/>
    <p:sldId id="298" r:id="rId27"/>
    <p:sldId id="299" r:id="rId28"/>
    <p:sldId id="300" r:id="rId29"/>
    <p:sldId id="301" r:id="rId30"/>
    <p:sldId id="303" r:id="rId31"/>
    <p:sldId id="302" r:id="rId32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224" userDrawn="1">
          <p15:clr>
            <a:srgbClr val="A4A3A4"/>
          </p15:clr>
        </p15:guide>
        <p15:guide id="3" pos="7368" userDrawn="1">
          <p15:clr>
            <a:srgbClr val="A4A3A4"/>
          </p15:clr>
        </p15:guide>
        <p15:guide id="4" pos="312" userDrawn="1">
          <p15:clr>
            <a:srgbClr val="A4A3A4"/>
          </p15:clr>
        </p15:guide>
        <p15:guide id="6" orient="horz" pos="2856" userDrawn="1">
          <p15:clr>
            <a:srgbClr val="A4A3A4"/>
          </p15:clr>
        </p15:guide>
        <p15:guide id="7" pos="5928" userDrawn="1">
          <p15:clr>
            <a:srgbClr val="A4A3A4"/>
          </p15:clr>
        </p15:guide>
        <p15:guide id="8" pos="6168" userDrawn="1">
          <p15:clr>
            <a:srgbClr val="A4A3A4"/>
          </p15:clr>
        </p15:guide>
        <p15:guide id="9" pos="1512" userDrawn="1">
          <p15:clr>
            <a:srgbClr val="A4A3A4"/>
          </p15:clr>
        </p15:guide>
        <p15:guide id="10" orient="horz" pos="264" userDrawn="1">
          <p15:clr>
            <a:srgbClr val="A4A3A4"/>
          </p15:clr>
        </p15:guide>
        <p15:guide id="11" pos="2496" userDrawn="1">
          <p15:clr>
            <a:srgbClr val="A4A3A4"/>
          </p15:clr>
        </p15:guide>
        <p15:guide id="12" pos="2688" userDrawn="1">
          <p15:clr>
            <a:srgbClr val="A4A3A4"/>
          </p15:clr>
        </p15:guide>
        <p15:guide id="13" pos="4536" userDrawn="1">
          <p15:clr>
            <a:srgbClr val="A4A3A4"/>
          </p15:clr>
        </p15:guide>
        <p15:guide id="14" pos="4008" userDrawn="1">
          <p15:clr>
            <a:srgbClr val="A4A3A4"/>
          </p15:clr>
        </p15:guide>
        <p15:guide id="15" pos="4944" userDrawn="1">
          <p15:clr>
            <a:srgbClr val="A4A3A4"/>
          </p15:clr>
        </p15:guide>
        <p15:guide id="16" pos="5136" userDrawn="1">
          <p15:clr>
            <a:srgbClr val="A4A3A4"/>
          </p15:clr>
        </p15:guide>
        <p15:guide id="17" orient="horz" pos="1584" userDrawn="1">
          <p15:clr>
            <a:srgbClr val="A4A3A4"/>
          </p15:clr>
        </p15:guide>
        <p15:guide id="18" orient="horz" pos="2736" userDrawn="1">
          <p15:clr>
            <a:srgbClr val="A4A3A4"/>
          </p15:clr>
        </p15:guide>
        <p15:guide id="19" orient="horz" pos="3648" userDrawn="1">
          <p15:clr>
            <a:srgbClr val="A4A3A4"/>
          </p15:clr>
        </p15:guide>
        <p15:guide id="20" orient="horz" pos="864" userDrawn="1">
          <p15:clr>
            <a:srgbClr val="A4A3A4"/>
          </p15:clr>
        </p15:guide>
        <p15:guide id="21" orient="horz" pos="3984" userDrawn="1">
          <p15:clr>
            <a:srgbClr val="A4A3A4"/>
          </p15:clr>
        </p15:guide>
        <p15:guide id="22" pos="456" userDrawn="1">
          <p15:clr>
            <a:srgbClr val="A4A3A4"/>
          </p15:clr>
        </p15:guide>
        <p15:guide id="23" pos="7248" userDrawn="1">
          <p15:clr>
            <a:srgbClr val="A4A3A4"/>
          </p15:clr>
        </p15:guide>
        <p15:guide id="24" orient="horz" pos="1920" userDrawn="1">
          <p15:clr>
            <a:srgbClr val="A4A3A4"/>
          </p15:clr>
        </p15:guide>
        <p15:guide id="25" orient="horz" pos="2256" userDrawn="1">
          <p15:clr>
            <a:srgbClr val="A4A3A4"/>
          </p15:clr>
        </p15:guide>
        <p15:guide id="26" pos="7176" userDrawn="1">
          <p15:clr>
            <a:srgbClr val="A4A3A4"/>
          </p15:clr>
        </p15:guide>
        <p15:guide id="27" orient="horz" pos="1704" userDrawn="1">
          <p15:clr>
            <a:srgbClr val="A4A3A4"/>
          </p15:clr>
        </p15:guide>
        <p15:guide id="28" pos="4176" userDrawn="1">
          <p15:clr>
            <a:srgbClr val="A4A3A4"/>
          </p15:clr>
        </p15:guide>
        <p15:guide id="29" orient="horz" pos="2592" userDrawn="1">
          <p15:clr>
            <a:srgbClr val="A4A3A4"/>
          </p15:clr>
        </p15:guide>
        <p15:guide id="30" pos="6912" userDrawn="1">
          <p15:clr>
            <a:srgbClr val="A4A3A4"/>
          </p15:clr>
        </p15:guide>
        <p15:guide id="31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0FB"/>
    <a:srgbClr val="006FAF"/>
    <a:srgbClr val="D8BEB2"/>
    <a:srgbClr val="753F2D"/>
    <a:srgbClr val="5E3324"/>
    <a:srgbClr val="8A4C34"/>
    <a:srgbClr val="815550"/>
    <a:srgbClr val="A3573E"/>
    <a:srgbClr val="E7E6E6"/>
    <a:srgbClr val="C28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6327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1224"/>
        <p:guide pos="7368"/>
        <p:guide pos="312"/>
        <p:guide orient="horz" pos="2856"/>
        <p:guide pos="5928"/>
        <p:guide pos="6168"/>
        <p:guide pos="1512"/>
        <p:guide orient="horz" pos="264"/>
        <p:guide pos="2496"/>
        <p:guide pos="2688"/>
        <p:guide pos="4536"/>
        <p:guide pos="4008"/>
        <p:guide pos="4944"/>
        <p:guide pos="5136"/>
        <p:guide orient="horz" pos="1584"/>
        <p:guide orient="horz" pos="2736"/>
        <p:guide orient="horz" pos="3648"/>
        <p:guide orient="horz" pos="864"/>
        <p:guide orient="horz" pos="3984"/>
        <p:guide pos="456"/>
        <p:guide pos="7248"/>
        <p:guide orient="horz" pos="1920"/>
        <p:guide orient="horz" pos="2256"/>
        <p:guide pos="7176"/>
        <p:guide orient="horz" pos="1704"/>
        <p:guide pos="4176"/>
        <p:guide orient="horz" pos="2592"/>
        <p:guide pos="6912"/>
        <p:guide pos="3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B30D67-EB7C-4323-A6AB-20071C4FC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6DD94-0E47-FE33-5C0F-9E497B99BE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33F7E-3633-4FA3-974D-CA21FB24834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36FF0-1B83-FCD7-197D-6F6CBEA8FE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88305-7C09-5A95-A84B-C7CEA8D00F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82836-E43C-41FF-A11B-3D8AB6E6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F7B4-7442-4021-9F1E-8BC3C363C892}" type="datetimeFigureOut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DE012-9E2E-4477-8B5C-4E7D4E9BCBA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938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8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8029-33F3-9414-AD10-00871D91A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12" y="1408176"/>
            <a:ext cx="6400800" cy="23876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2B008-64B6-378D-9C5D-DCC8DFEBC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7912" y="5047488"/>
            <a:ext cx="5486400" cy="384048"/>
          </a:xfr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44BA9-47A2-8EBA-F11F-AF833CBC1FB6}"/>
              </a:ext>
            </a:extLst>
          </p:cNvPr>
          <p:cNvGrpSpPr/>
          <p:nvPr userDrawn="1"/>
        </p:nvGrpSpPr>
        <p:grpSpPr>
          <a:xfrm>
            <a:off x="3979533" y="5801746"/>
            <a:ext cx="8221703" cy="0"/>
            <a:chOff x="3733800" y="5539861"/>
            <a:chExt cx="8221703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C7E957-5A54-C6BB-DBCA-B0A579E99122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9861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5792F5-3B57-83E5-2E85-1B67A64BF570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03" y="5539861"/>
              <a:ext cx="217170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063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6E0F-D722-BAD9-C6AD-9A11DAE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0B7A-B490-F67E-2740-38CA3A9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A6C9A-83F0-5E94-8A5B-89CB082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1463040"/>
            <a:ext cx="7498080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784B99-8374-AA22-4161-578F9BF77E2B}"/>
              </a:ext>
            </a:extLst>
          </p:cNvPr>
          <p:cNvGrpSpPr/>
          <p:nvPr userDrawn="1"/>
        </p:nvGrpSpPr>
        <p:grpSpPr>
          <a:xfrm>
            <a:off x="2400300" y="2535841"/>
            <a:ext cx="9801127" cy="821"/>
            <a:chOff x="2286319" y="5546299"/>
            <a:chExt cx="9801127" cy="90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F45B19-145D-7398-7A64-A88B28251A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6319" y="5546299"/>
              <a:ext cx="7391400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29EB3C-D7BA-1FCE-3158-8F1116C6F5B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016" y="5547202"/>
              <a:ext cx="241143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8F78388-68BC-0124-C243-36D5B5DC7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2576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7FBEF6F-7749-849E-36C5-CC056F30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2576" y="4443984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350182-DD59-73E2-C20A-4B5FE671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20824" y="3401568"/>
            <a:ext cx="8379220" cy="975260"/>
          </a:xfrm>
        </p:spPr>
        <p:txBody>
          <a:bodyPr numCol="2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E14A588-A920-9AE0-A268-A008EAF6F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20824" y="4901184"/>
            <a:ext cx="8379220" cy="975260"/>
          </a:xfrm>
        </p:spPr>
        <p:txBody>
          <a:bodyPr numCol="2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8902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6E0F-D722-BAD9-C6AD-9A11DAE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0B7A-B490-F67E-2740-38CA3A9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A6C9A-83F0-5E94-8A5B-89CB082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871708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8F78388-68BC-0124-C243-36D5B5DC7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7FBEF6F-7749-849E-36C5-CC056F30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4256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350182-DD59-73E2-C20A-4B5FE671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E14A588-A920-9AE0-A268-A008EAF6F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05072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221A12-8B19-605A-2244-2D732269C955}"/>
              </a:ext>
            </a:extLst>
          </p:cNvPr>
          <p:cNvGrpSpPr/>
          <p:nvPr userDrawn="1"/>
        </p:nvGrpSpPr>
        <p:grpSpPr>
          <a:xfrm>
            <a:off x="716788" y="2527173"/>
            <a:ext cx="10758424" cy="1564"/>
            <a:chOff x="2792270" y="5541172"/>
            <a:chExt cx="11391900" cy="15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6C500B-5A93-298F-7CEF-ED445452E460}"/>
                </a:ext>
              </a:extLst>
            </p:cNvPr>
            <p:cNvCxnSpPr>
              <a:cxnSpLocks/>
            </p:cNvCxnSpPr>
            <p:nvPr/>
          </p:nvCxnSpPr>
          <p:spPr>
            <a:xfrm>
              <a:off x="2792270" y="5541172"/>
              <a:ext cx="676046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A559BC-EF4A-29D4-CF56-6425516A5D91}"/>
                </a:ext>
              </a:extLst>
            </p:cNvPr>
            <p:cNvCxnSpPr>
              <a:cxnSpLocks/>
            </p:cNvCxnSpPr>
            <p:nvPr/>
          </p:nvCxnSpPr>
          <p:spPr>
            <a:xfrm>
              <a:off x="9552734" y="5541330"/>
              <a:ext cx="4631436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2D34186-8505-57AE-F518-0C83BF1C06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6176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BE767DA-9D93-94AD-D34D-2B8A51A76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3568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8147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E86B75-C16C-C033-D27D-FF84EFB71131}"/>
              </a:ext>
            </a:extLst>
          </p:cNvPr>
          <p:cNvSpPr/>
          <p:nvPr userDrawn="1"/>
        </p:nvSpPr>
        <p:spPr>
          <a:xfrm>
            <a:off x="0" y="0"/>
            <a:ext cx="10020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43F-EAC2-06D1-A3D1-D73510EA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1426464"/>
            <a:ext cx="6675120" cy="1702816"/>
          </a:xfrm>
        </p:spPr>
        <p:txBody>
          <a:bodyPr anchor="t"/>
          <a:lstStyle>
            <a:lvl1pPr>
              <a:lnSpc>
                <a:spcPct val="80000"/>
              </a:lnSpc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0535FC-1B0E-C4EB-FE55-190522219FEA}"/>
              </a:ext>
            </a:extLst>
          </p:cNvPr>
          <p:cNvGrpSpPr/>
          <p:nvPr userDrawn="1"/>
        </p:nvGrpSpPr>
        <p:grpSpPr>
          <a:xfrm>
            <a:off x="3979533" y="5799270"/>
            <a:ext cx="8212467" cy="0"/>
            <a:chOff x="3733800" y="5537385"/>
            <a:chExt cx="8212467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CA6B206-18E0-06D2-958F-E859A1428A5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7385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47EEA7-F856-F6C0-18DD-5D37FD51D45B}"/>
                </a:ext>
              </a:extLst>
            </p:cNvPr>
            <p:cNvCxnSpPr>
              <a:cxnSpLocks/>
            </p:cNvCxnSpPr>
            <p:nvPr/>
          </p:nvCxnSpPr>
          <p:spPr>
            <a:xfrm>
              <a:off x="9774567" y="5537385"/>
              <a:ext cx="217170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C909AE-4D54-F197-103E-29E9C2597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7056" y="3383280"/>
            <a:ext cx="4754880" cy="2057400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5968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28C00-D101-DFF8-7E0A-1AEBF0DB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C5F1F-F8B7-6C5F-6A7F-5F8F6128A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9287E-E726-E0E6-2871-FE77159B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0592E8-155C-36FA-DA0A-52B23CE8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6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4B432-06C2-E932-E96F-67CECC2E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F3471-B7F6-01DB-D712-136C1626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5956-4CA5-988F-7C93-317A88D1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614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670E-478C-D301-FCE5-E8300246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B16CD-30BD-156F-11B4-9CF89A064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C54B0-9878-1911-8DE9-EC464D202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493B1-79A4-1FA9-B462-853856DE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EEE8-8F1E-8F14-E2ED-333A1FF2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FABEB-B6B7-2591-AE85-265A3F87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230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2A6A-C17E-2616-3199-C8D78E7E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05714-E101-08DD-6A13-D561A3EC2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ECB26-D659-5BC3-C669-1B45225D2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64F27-6C3B-1E36-B1DC-ECB72DCF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95AB-D292-D355-47CD-748C160B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CEE5F-F44A-DD2C-EEC3-D4C76B69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2938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60" y="2256523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8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1" y="1757159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2" y="5261551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8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9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6" y="1346270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39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3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399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1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2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8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3BBE-23DC-E951-32B6-0E91B808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1463040"/>
            <a:ext cx="7498080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0836A-7452-872A-28D0-081C1338D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76" y="2953512"/>
            <a:ext cx="7470648" cy="32965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2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i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P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39F35-2573-69E0-B17D-B4B0F85CE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5CE41-241D-72CD-1C8F-006A477B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89DD7-8E5F-BCF6-7A1E-0AC33BD880AC}"/>
              </a:ext>
            </a:extLst>
          </p:cNvPr>
          <p:cNvGrpSpPr/>
          <p:nvPr userDrawn="1"/>
        </p:nvGrpSpPr>
        <p:grpSpPr>
          <a:xfrm>
            <a:off x="2400300" y="2535841"/>
            <a:ext cx="9801127" cy="821"/>
            <a:chOff x="2286319" y="5546299"/>
            <a:chExt cx="9801127" cy="90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10F86C-F479-AC03-216E-DD60112AC854}"/>
                </a:ext>
              </a:extLst>
            </p:cNvPr>
            <p:cNvCxnSpPr>
              <a:cxnSpLocks/>
            </p:cNvCxnSpPr>
            <p:nvPr/>
          </p:nvCxnSpPr>
          <p:spPr>
            <a:xfrm>
              <a:off x="2286319" y="5546299"/>
              <a:ext cx="7391400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02E8F6-3623-48C2-4F02-9472E2977FB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016" y="5547202"/>
              <a:ext cx="241143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269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825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56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327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37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795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665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505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05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68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4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D39-DAD0-D550-D3C7-42F702A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992" y="1709738"/>
            <a:ext cx="729045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54DFA-4C17-2AA0-0E19-8D452B73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6992" y="4589463"/>
            <a:ext cx="72904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8D5DED-A875-4BFE-015E-C29679EC468C}"/>
              </a:ext>
            </a:extLst>
          </p:cNvPr>
          <p:cNvGrpSpPr/>
          <p:nvPr userDrawn="1"/>
        </p:nvGrpSpPr>
        <p:grpSpPr>
          <a:xfrm>
            <a:off x="3979533" y="5801746"/>
            <a:ext cx="8221703" cy="0"/>
            <a:chOff x="3733800" y="5539861"/>
            <a:chExt cx="8221703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D54A14-B37E-AA5D-2F7D-4530DEF3C34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9861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11F7DB-0F8D-8E5A-0137-AD5E5B20C351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03" y="5539861"/>
              <a:ext cx="217170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719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958850"/>
            <a:ext cx="10972800" cy="353314"/>
          </a:xfrm>
          <a:prstGeom prst="rect">
            <a:avLst/>
          </a:prstGeom>
        </p:spPr>
        <p:txBody>
          <a:bodyPr anchor="ctr"/>
          <a:lstStyle>
            <a:lvl1pPr marL="0" indent="0" defTabSz="41275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8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4324350"/>
            <a:ext cx="10972800" cy="1047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9600" y="1563688"/>
            <a:ext cx="10972800" cy="2762250"/>
          </a:xfrm>
          <a:prstGeom prst="rect">
            <a:avLst/>
          </a:prstGeom>
        </p:spPr>
        <p:txBody>
          <a:bodyPr/>
          <a:lstStyle>
            <a:lvl1pPr defTabSz="292100">
              <a:defRPr sz="11000" spc="-110">
                <a:solidFill>
                  <a:srgbClr val="FFFFFF"/>
                </a:solidFill>
              </a:defRPr>
            </a:lvl1pPr>
          </a:lstStyle>
          <a:p>
            <a:r>
              <a:t>عنوان العرض التقديمي</a:t>
            </a:r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06289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eg"/>
          <p:cNvSpPr>
            <a:spLocks noGrp="1"/>
          </p:cNvSpPr>
          <p:nvPr>
            <p:ph type="pic" idx="21"/>
          </p:nvPr>
        </p:nvSpPr>
        <p:spPr>
          <a:xfrm>
            <a:off x="-19050" y="-133967"/>
            <a:ext cx="12236451" cy="712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4324350"/>
            <a:ext cx="10972800" cy="1047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9600" y="1562100"/>
            <a:ext cx="10972800" cy="2762250"/>
          </a:xfrm>
          <a:prstGeom prst="rect">
            <a:avLst/>
          </a:prstGeom>
        </p:spPr>
        <p:txBody>
          <a:bodyPr/>
          <a:lstStyle>
            <a:lvl1pPr defTabSz="292100">
              <a:defRPr sz="11000" spc="-110">
                <a:solidFill>
                  <a:srgbClr val="FFFFFF"/>
                </a:solidFill>
              </a:defRPr>
            </a:lvl1pPr>
          </a:lstStyle>
          <a:p>
            <a:r>
              <a:t>عنوان العرض التقديمي</a:t>
            </a:r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958850"/>
            <a:ext cx="10972800" cy="355600"/>
          </a:xfrm>
          <a:prstGeom prst="rect">
            <a:avLst/>
          </a:prstGeom>
        </p:spPr>
        <p:txBody>
          <a:bodyPr anchor="ctr"/>
          <a:lstStyle>
            <a:lvl1pPr marL="0" indent="0" defTabSz="41275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8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2432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550400" y="4114800"/>
            <a:ext cx="2292350" cy="1561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نص التسمية التوضيحية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صورة"/>
          <p:cNvSpPr>
            <a:spLocks noGrp="1"/>
          </p:cNvSpPr>
          <p:nvPr>
            <p:ph type="pic" idx="21"/>
          </p:nvPr>
        </p:nvSpPr>
        <p:spPr>
          <a:xfrm>
            <a:off x="264414" y="0"/>
            <a:ext cx="8996172" cy="60007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317500" y="3968953"/>
            <a:ext cx="8890000" cy="2825796"/>
          </a:xfrm>
          <a:prstGeom prst="rect">
            <a:avLst/>
          </a:prstGeom>
        </p:spPr>
        <p:txBody>
          <a:bodyPr anchor="b"/>
          <a:lstStyle>
            <a:lvl1pPr algn="ctr" defTabSz="292100">
              <a:defRPr sz="11000" spc="-110">
                <a:solidFill>
                  <a:srgbClr val="FFD74C"/>
                </a:solidFill>
              </a:defRPr>
            </a:lvl1pPr>
          </a:lstStyle>
          <a:p>
            <a:r>
              <a:t>عنوان الشريحة</a:t>
            </a:r>
          </a:p>
        </p:txBody>
      </p:sp>
      <p:sp>
        <p:nvSpPr>
          <p:cNvPr id="35" name="خط"/>
          <p:cNvSpPr/>
          <p:nvPr/>
        </p:nvSpPr>
        <p:spPr>
          <a:xfrm>
            <a:off x="9584506" y="5937250"/>
            <a:ext cx="7747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sp>
        <p:nvSpPr>
          <p:cNvPr id="3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62936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79238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81110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155950"/>
            <a:ext cx="4178300" cy="309245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9600" y="1219820"/>
            <a:ext cx="4178300" cy="1534146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مستطيل"/>
          <p:cNvSpPr/>
          <p:nvPr/>
        </p:nvSpPr>
        <p:spPr>
          <a:xfrm>
            <a:off x="5397500" y="0"/>
            <a:ext cx="6807200" cy="6858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sp>
        <p:nvSpPr>
          <p:cNvPr id="63" name="638623930_2326x1548.jpeg"/>
          <p:cNvSpPr>
            <a:spLocks noGrp="1"/>
          </p:cNvSpPr>
          <p:nvPr>
            <p:ph type="pic" idx="21"/>
          </p:nvPr>
        </p:nvSpPr>
        <p:spPr>
          <a:xfrm>
            <a:off x="4578350" y="-19050"/>
            <a:ext cx="9846734" cy="6553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787400"/>
            <a:ext cx="4178300" cy="38506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8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0936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9600" y="2024063"/>
            <a:ext cx="10972800" cy="2965450"/>
          </a:xfrm>
          <a:prstGeom prst="rect">
            <a:avLst/>
          </a:prstGeom>
        </p:spPr>
        <p:txBody>
          <a:bodyPr anchor="ctr"/>
          <a:lstStyle>
            <a:lvl1pPr marR="215900">
              <a:defRPr sz="7000" spc="0">
                <a:solidFill>
                  <a:srgbClr val="FFFFFF"/>
                </a:solidFill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69745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5598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 spc="-70">
                <a:solidFill>
                  <a:srgbClr val="FFFFFF"/>
                </a:solidFill>
              </a:defRPr>
            </a:lvl1pPr>
          </a:lstStyle>
          <a:p>
            <a:r>
              <a:t>عنوان الأجندة</a:t>
            </a:r>
          </a:p>
        </p:txBody>
      </p:sp>
      <p:sp>
        <p:nvSpPr>
          <p:cNvPr id="89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797050"/>
            <a:ext cx="10972800" cy="4451350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1pPr>
            <a:lvl2pPr marL="0" indent="2286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2pPr>
            <a:lvl3pPr marL="0" indent="4572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3pPr>
            <a:lvl4pPr marL="0" indent="6858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4pPr>
            <a:lvl5pPr marL="0" indent="9144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0657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381838"/>
            <a:ext cx="10972800" cy="209644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7863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C33EA-A741-FA13-451C-6F35902CBDD0}"/>
              </a:ext>
            </a:extLst>
          </p:cNvPr>
          <p:cNvSpPr/>
          <p:nvPr userDrawn="1"/>
        </p:nvSpPr>
        <p:spPr>
          <a:xfrm>
            <a:off x="0" y="722376"/>
            <a:ext cx="12192000" cy="5413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882412-D2D4-9CF0-CD39-2EAE79B8A31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2523744"/>
            <a:ext cx="7924800" cy="883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29B6F2-011B-853F-5BA1-FA1722B6E1C8}"/>
              </a:ext>
            </a:extLst>
          </p:cNvPr>
          <p:cNvCxnSpPr>
            <a:cxnSpLocks/>
          </p:cNvCxnSpPr>
          <p:nvPr userDrawn="1"/>
        </p:nvCxnSpPr>
        <p:spPr>
          <a:xfrm>
            <a:off x="723384" y="2523744"/>
            <a:ext cx="3543816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6208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401568"/>
            <a:ext cx="5111496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401568"/>
            <a:ext cx="5111496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611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167312"/>
            <a:ext cx="10972800" cy="380612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4889500"/>
            <a:ext cx="10972800" cy="3149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1600" b="0" cap="all" spc="-1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معلومات الحقيقة</a:t>
            </a:r>
          </a:p>
        </p:txBody>
      </p:sp>
      <p:sp>
        <p:nvSpPr>
          <p:cNvPr id="1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0478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885950" y="2232024"/>
            <a:ext cx="8420100" cy="2441576"/>
          </a:xfrm>
          <a:prstGeom prst="rect">
            <a:avLst/>
          </a:prstGeom>
        </p:spPr>
        <p:txBody>
          <a:bodyPr anchor="ctr"/>
          <a:lstStyle>
            <a:lvl1pPr marL="0" marR="215900" indent="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1pPr>
            <a:lvl2pPr marL="0" marR="215900" indent="2286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2pPr>
            <a:lvl3pPr marL="0" marR="215900" indent="4572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3pPr>
            <a:lvl4pPr marL="0" marR="215900" indent="6858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4pPr>
            <a:lvl5pPr marL="0" marR="215900" indent="9144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01850" y="4686300"/>
            <a:ext cx="8420100" cy="34036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ts val="1800"/>
              </a:lnSpc>
              <a:spcBef>
                <a:spcPts val="0"/>
              </a:spcBef>
              <a:buClrTx/>
              <a:buSzTx/>
              <a:buNone/>
              <a:defRPr sz="1600" b="0" cap="all" spc="-16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السمة</a:t>
            </a:r>
          </a:p>
        </p:txBody>
      </p:sp>
      <p:sp>
        <p:nvSpPr>
          <p:cNvPr id="11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86949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eg"/>
          <p:cNvSpPr>
            <a:spLocks noGrp="1"/>
          </p:cNvSpPr>
          <p:nvPr>
            <p:ph type="pic" sz="half" idx="21"/>
          </p:nvPr>
        </p:nvSpPr>
        <p:spPr>
          <a:xfrm>
            <a:off x="317500" y="3416300"/>
            <a:ext cx="6438900" cy="4294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eg"/>
          <p:cNvSpPr>
            <a:spLocks noGrp="1"/>
          </p:cNvSpPr>
          <p:nvPr>
            <p:ph type="pic" sz="half" idx="22"/>
          </p:nvPr>
        </p:nvSpPr>
        <p:spPr>
          <a:xfrm>
            <a:off x="44450" y="-88900"/>
            <a:ext cx="7004050" cy="40788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idx="23"/>
          </p:nvPr>
        </p:nvSpPr>
        <p:spPr>
          <a:xfrm>
            <a:off x="6407150" y="-177800"/>
            <a:ext cx="6016975" cy="901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97682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eg"/>
          <p:cNvSpPr>
            <a:spLocks noGrp="1"/>
          </p:cNvSpPr>
          <p:nvPr>
            <p:ph type="pic" idx="21"/>
          </p:nvPr>
        </p:nvSpPr>
        <p:spPr>
          <a:xfrm>
            <a:off x="317500" y="-590555"/>
            <a:ext cx="11557000" cy="77089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98695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363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l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2C33EA-A741-FA13-451C-6F35902CBDD0}"/>
              </a:ext>
            </a:extLst>
          </p:cNvPr>
          <p:cNvSpPr/>
          <p:nvPr userDrawn="1"/>
        </p:nvSpPr>
        <p:spPr>
          <a:xfrm>
            <a:off x="0" y="722376"/>
            <a:ext cx="12192000" cy="5413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D40495-D9DB-AA87-4474-68DA5D8CA88C}"/>
              </a:ext>
            </a:extLst>
          </p:cNvPr>
          <p:cNvGrpSpPr/>
          <p:nvPr userDrawn="1"/>
        </p:nvGrpSpPr>
        <p:grpSpPr>
          <a:xfrm rot="10800000">
            <a:off x="-12000" y="722375"/>
            <a:ext cx="12204000" cy="1"/>
            <a:chOff x="2077471" y="5539116"/>
            <a:chExt cx="11480808" cy="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15A6649-BE77-6F3F-DF74-0045E0AC6025}"/>
                </a:ext>
              </a:extLst>
            </p:cNvPr>
            <p:cNvCxnSpPr>
              <a:cxnSpLocks/>
            </p:cNvCxnSpPr>
            <p:nvPr/>
          </p:nvCxnSpPr>
          <p:spPr>
            <a:xfrm>
              <a:off x="2077471" y="5539116"/>
              <a:ext cx="4755396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F33DD1-C51F-9BE1-2F97-D4025B3E6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103" y="5539117"/>
              <a:ext cx="6742176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7A0122-0806-DFF6-7E87-D0507520B74F}"/>
              </a:ext>
            </a:extLst>
          </p:cNvPr>
          <p:cNvGrpSpPr/>
          <p:nvPr userDrawn="1"/>
        </p:nvGrpSpPr>
        <p:grpSpPr>
          <a:xfrm rot="10800000" flipH="1" flipV="1">
            <a:off x="0" y="6135623"/>
            <a:ext cx="12204000" cy="1"/>
            <a:chOff x="2077471" y="5539116"/>
            <a:chExt cx="11480808" cy="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B299BE8-66A3-1532-BE2F-5F83E1E94009}"/>
                </a:ext>
              </a:extLst>
            </p:cNvPr>
            <p:cNvCxnSpPr>
              <a:cxnSpLocks/>
            </p:cNvCxnSpPr>
            <p:nvPr/>
          </p:nvCxnSpPr>
          <p:spPr>
            <a:xfrm>
              <a:off x="2077471" y="5539116"/>
              <a:ext cx="4755396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29CA35-E0AD-1337-FBE4-46325B9C79D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103" y="5539117"/>
              <a:ext cx="6742176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8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 b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66E69F-7113-AC99-F7E1-A44B7D64DEF3}"/>
              </a:ext>
            </a:extLst>
          </p:cNvPr>
          <p:cNvSpPr/>
          <p:nvPr userDrawn="1"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3483864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931920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931920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CCEDA-D691-A48A-BAAF-D004EBE38E55}"/>
              </a:ext>
            </a:extLst>
          </p:cNvPr>
          <p:cNvGrpSpPr/>
          <p:nvPr userDrawn="1"/>
        </p:nvGrpSpPr>
        <p:grpSpPr>
          <a:xfrm rot="16200000" flipV="1">
            <a:off x="8764091" y="3943349"/>
            <a:ext cx="5829301" cy="0"/>
            <a:chOff x="2287349" y="55407920"/>
            <a:chExt cx="11160369" cy="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05A0EB-A31A-D2D4-5671-D1F763493E1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934529" y="51760740"/>
              <a:ext cx="0" cy="729436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EFE03D-E00E-B4FD-6765-44E55D5FA21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514714" y="53474916"/>
              <a:ext cx="0" cy="3866008"/>
            </a:xfrm>
            <a:prstGeom prst="line">
              <a:avLst/>
            </a:prstGeom>
            <a:ln w="444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628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the le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F5A1967-7F8F-319E-2E67-BD9E4F074B05}"/>
              </a:ext>
            </a:extLst>
          </p:cNvPr>
          <p:cNvSpPr/>
          <p:nvPr userDrawn="1"/>
        </p:nvSpPr>
        <p:spPr>
          <a:xfrm>
            <a:off x="8115301" y="0"/>
            <a:ext cx="40766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>
              <a:solidFill>
                <a:schemeClr val="bg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425424-7549-BE00-EA05-384DBD00F3B2}"/>
              </a:ext>
            </a:extLst>
          </p:cNvPr>
          <p:cNvGrpSpPr/>
          <p:nvPr userDrawn="1"/>
        </p:nvGrpSpPr>
        <p:grpSpPr>
          <a:xfrm>
            <a:off x="6317679" y="4564864"/>
            <a:ext cx="5858373" cy="385"/>
            <a:chOff x="5440605" y="5540787"/>
            <a:chExt cx="5858373" cy="38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D88329B-DC1A-F93F-7A3A-84FDE2989BB6}"/>
                </a:ext>
              </a:extLst>
            </p:cNvPr>
            <p:cNvCxnSpPr>
              <a:cxnSpLocks/>
            </p:cNvCxnSpPr>
            <p:nvPr/>
          </p:nvCxnSpPr>
          <p:spPr>
            <a:xfrm>
              <a:off x="5440605" y="5541172"/>
              <a:ext cx="1797621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690B71-E252-7020-6DC7-F643767B2B78}"/>
                </a:ext>
              </a:extLst>
            </p:cNvPr>
            <p:cNvCxnSpPr>
              <a:cxnSpLocks/>
            </p:cNvCxnSpPr>
            <p:nvPr/>
          </p:nvCxnSpPr>
          <p:spPr>
            <a:xfrm>
              <a:off x="7237724" y="5540787"/>
              <a:ext cx="406125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2514600"/>
            <a:ext cx="4846320" cy="1682749"/>
          </a:xfrm>
        </p:spPr>
        <p:txBody>
          <a:bodyPr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25272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936" y="358444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5760" y="4123944"/>
            <a:ext cx="4754880" cy="941831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3287C28-1CA8-AEA5-1E16-BC0B1E99CD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5065776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9920C32-5167-72B1-7B9E-709723F907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760" y="5605272"/>
            <a:ext cx="4754880" cy="1143254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598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 th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F7D9D8-A960-E038-84D2-764C7A50F698}"/>
              </a:ext>
            </a:extLst>
          </p:cNvPr>
          <p:cNvSpPr/>
          <p:nvPr userDrawn="1"/>
        </p:nvSpPr>
        <p:spPr>
          <a:xfrm>
            <a:off x="-12700" y="858"/>
            <a:ext cx="3060700" cy="68571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1399032"/>
            <a:ext cx="4846320" cy="1682749"/>
          </a:xfrm>
        </p:spPr>
        <p:txBody>
          <a:bodyPr/>
          <a:lstStyle>
            <a:lvl1pPr>
              <a:lnSpc>
                <a:spcPct val="8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352" y="125272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352" y="350215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9320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9320" y="394106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097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 the right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49AEB6-4539-A203-D085-8EBE329C08E0}"/>
              </a:ext>
            </a:extLst>
          </p:cNvPr>
          <p:cNvSpPr/>
          <p:nvPr userDrawn="1"/>
        </p:nvSpPr>
        <p:spPr>
          <a:xfrm>
            <a:off x="3962399" y="858"/>
            <a:ext cx="8271641" cy="68571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1399032"/>
            <a:ext cx="4846320" cy="1682749"/>
          </a:xfrm>
        </p:spPr>
        <p:txBody>
          <a:bodyPr/>
          <a:lstStyle>
            <a:lvl1pPr>
              <a:lnSpc>
                <a:spcPct val="80000"/>
              </a:lnSpc>
              <a:defRPr sz="5000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352" y="135331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352" y="350215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1032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032" y="394106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78A0CF-0A37-4436-67C4-B32FD7703E96}"/>
              </a:ext>
            </a:extLst>
          </p:cNvPr>
          <p:cNvGrpSpPr/>
          <p:nvPr userDrawn="1"/>
        </p:nvGrpSpPr>
        <p:grpSpPr>
          <a:xfrm>
            <a:off x="-28308" y="2514621"/>
            <a:ext cx="5666632" cy="0"/>
            <a:chOff x="5464255" y="5541151"/>
            <a:chExt cx="5666632" cy="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C6D8A4-CA31-16C2-95B7-B98F65F29A6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55" y="5541151"/>
              <a:ext cx="3991534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097A8D-64FC-CDBD-4497-5E32BC6AF9C2}"/>
                </a:ext>
              </a:extLst>
            </p:cNvPr>
            <p:cNvCxnSpPr>
              <a:cxnSpLocks/>
            </p:cNvCxnSpPr>
            <p:nvPr/>
          </p:nvCxnSpPr>
          <p:spPr>
            <a:xfrm>
              <a:off x="9454487" y="5541151"/>
              <a:ext cx="16764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9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BC278-3A9A-4241-1DE5-469D2AB5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367"/>
            <a:ext cx="10515600" cy="575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A5E58-5605-E2B6-AEBE-7EF159AA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1D507-72FD-CB53-B342-C69D562AF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3E9A7-861F-C5C4-DD4E-37AC66D86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480" y="301752"/>
            <a:ext cx="182880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P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A1DC-56B8-6C78-5020-E45478D09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408" y="301752"/>
            <a:ext cx="167335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06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60" r:id="rId4"/>
    <p:sldLayoutId id="2147483661" r:id="rId5"/>
    <p:sldLayoutId id="2147483665" r:id="rId6"/>
    <p:sldLayoutId id="2147483662" r:id="rId7"/>
    <p:sldLayoutId id="2147483664" r:id="rId8"/>
    <p:sldLayoutId id="2147483663" r:id="rId9"/>
    <p:sldLayoutId id="2147483652" r:id="rId10"/>
    <p:sldLayoutId id="2147483666" r:id="rId11"/>
    <p:sldLayoutId id="2147483658" r:id="rId12"/>
    <p:sldLayoutId id="2147483654" r:id="rId13"/>
    <p:sldLayoutId id="2147483655" r:id="rId14"/>
    <p:sldLayoutId id="2147483656" r:id="rId15"/>
    <p:sldLayoutId id="2147483657" r:id="rId1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21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1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7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8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93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866900"/>
            <a:ext cx="10972800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35284" y="6496032"/>
            <a:ext cx="275717" cy="25135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ts val="1300"/>
              </a:lnSpc>
              <a:defRPr sz="9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66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ransition spd="med"/>
  <p:txStyles>
    <p:titleStyle>
      <a:lvl1pPr marL="0" marR="0" indent="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429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6858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10287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13716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17145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20574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24003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27432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30861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2286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4572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6858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9144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11430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13716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16002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18288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png"/><Relationship Id="rId7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23.xml"/><Relationship Id="rId11" Type="http://schemas.openxmlformats.org/officeDocument/2006/relationships/slide" Target="slide18.xml"/><Relationship Id="rId5" Type="http://schemas.microsoft.com/office/2007/relationships/hdphoto" Target="../media/hdphoto2.wdp"/><Relationship Id="rId10" Type="http://schemas.openxmlformats.org/officeDocument/2006/relationships/slide" Target="slide19.xml"/><Relationship Id="rId4" Type="http://schemas.openxmlformats.org/officeDocument/2006/relationships/image" Target="../media/image36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44.xml"/><Relationship Id="rId7" Type="http://schemas.openxmlformats.org/officeDocument/2006/relationships/slide" Target="slide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slide" Target="slide6.xml"/><Relationship Id="rId4" Type="http://schemas.openxmlformats.org/officeDocument/2006/relationships/image" Target="../media/image8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4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8333" y="1580261"/>
            <a:ext cx="4223557" cy="49421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7507" y="2019667"/>
            <a:ext cx="7925353" cy="2818666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399" b="1" spc="0" dirty="0">
                <a:solidFill>
                  <a:srgbClr val="FF0000"/>
                </a:solidFill>
                <a:cs typeface="+mn-cs"/>
              </a:rPr>
              <a:t>(11 - </a:t>
            </a:r>
            <a:r>
              <a:rPr lang="ar-KW" sz="4399" spc="0" dirty="0">
                <a:solidFill>
                  <a:srgbClr val="FF0000"/>
                </a:solidFill>
                <a:cs typeface="+mn-cs"/>
              </a:rPr>
              <a:t>1</a:t>
            </a:r>
            <a:r>
              <a:rPr lang="ar-KW" sz="4399" b="1" spc="0" dirty="0">
                <a:solidFill>
                  <a:srgbClr val="FF0000"/>
                </a:solidFill>
                <a:cs typeface="+mn-cs"/>
              </a:rPr>
              <a:t>): النسبة المئوية</a:t>
            </a:r>
            <a:br>
              <a:rPr lang="ar-KW" sz="4399" b="1" spc="0" dirty="0">
                <a:solidFill>
                  <a:srgbClr val="FF0000"/>
                </a:solidFill>
                <a:cs typeface="+mn-cs"/>
              </a:rPr>
            </a:br>
            <a:br>
              <a:rPr lang="ar-KW" sz="4399" b="1" spc="0" dirty="0">
                <a:solidFill>
                  <a:srgbClr val="FF0000"/>
                </a:solidFill>
                <a:cs typeface="+mn-cs"/>
              </a:rPr>
            </a:br>
            <a:r>
              <a:rPr lang="ar-KW" sz="4399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399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399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4501" y="5041699"/>
            <a:ext cx="8608358" cy="18154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12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873" y="155049"/>
            <a:ext cx="1620236" cy="130458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4939" y="155050"/>
            <a:ext cx="2679002" cy="130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50125C-DCF0-2518-7B3E-AFCCA3C7A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12" y="194010"/>
            <a:ext cx="1752375" cy="12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49DBDFE-89D0-E4E2-3FA9-0D4A290505E4}"/>
              </a:ext>
            </a:extLst>
          </p:cNvPr>
          <p:cNvSpPr/>
          <p:nvPr/>
        </p:nvSpPr>
        <p:spPr>
          <a:xfrm>
            <a:off x="0" y="0"/>
            <a:ext cx="3050381" cy="6858000"/>
          </a:xfrm>
          <a:prstGeom prst="rect">
            <a:avLst/>
          </a:prstGeom>
          <a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 r="-76731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3960F-3CC2-33B9-3C49-3920E0F84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0" t="11880" r="9147"/>
          <a:stretch/>
        </p:blipFill>
        <p:spPr>
          <a:xfrm>
            <a:off x="3823918" y="390804"/>
            <a:ext cx="7553073" cy="60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DB5484-24AE-D818-7F7A-9E932EDD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2" y="1100259"/>
            <a:ext cx="11946835" cy="46574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0D914B-EF94-F4BA-86C8-4C09AEB65F9D}"/>
              </a:ext>
            </a:extLst>
          </p:cNvPr>
          <p:cNvSpPr/>
          <p:nvPr/>
        </p:nvSpPr>
        <p:spPr>
          <a:xfrm>
            <a:off x="225287" y="4472609"/>
            <a:ext cx="11681791" cy="114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249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DB5484-24AE-D818-7F7A-9E932EDD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287" y="960784"/>
            <a:ext cx="11681791" cy="500269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C0219-7AC6-EE4E-7D94-44CCD15A949D}"/>
              </a:ext>
            </a:extLst>
          </p:cNvPr>
          <p:cNvSpPr txBox="1"/>
          <p:nvPr/>
        </p:nvSpPr>
        <p:spPr>
          <a:xfrm>
            <a:off x="8726557" y="193785"/>
            <a:ext cx="27697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صفحة 167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85811-FDA6-B70A-C4B6-2D92E656BB15}"/>
              </a:ext>
            </a:extLst>
          </p:cNvPr>
          <p:cNvSpPr txBox="1"/>
          <p:nvPr/>
        </p:nvSpPr>
        <p:spPr>
          <a:xfrm>
            <a:off x="10648122" y="4753905"/>
            <a:ext cx="7620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8F288-6952-B001-A8D2-90BCC30751B0}"/>
              </a:ext>
            </a:extLst>
          </p:cNvPr>
          <p:cNvSpPr txBox="1"/>
          <p:nvPr/>
        </p:nvSpPr>
        <p:spPr>
          <a:xfrm>
            <a:off x="9534939" y="5107848"/>
            <a:ext cx="7620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D223-B09E-2131-83D6-F1146D268DA3}"/>
              </a:ext>
            </a:extLst>
          </p:cNvPr>
          <p:cNvSpPr txBox="1"/>
          <p:nvPr/>
        </p:nvSpPr>
        <p:spPr>
          <a:xfrm>
            <a:off x="7924799" y="5107848"/>
            <a:ext cx="111318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spc="300" dirty="0">
                <a:solidFill>
                  <a:srgbClr val="FF0000"/>
                </a:solidFill>
              </a:rPr>
              <a:t>0,40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DFE45-2460-C06F-9A59-932594D3A062}"/>
              </a:ext>
            </a:extLst>
          </p:cNvPr>
          <p:cNvSpPr txBox="1"/>
          <p:nvPr/>
        </p:nvSpPr>
        <p:spPr>
          <a:xfrm>
            <a:off x="6854686" y="4700896"/>
            <a:ext cx="7620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15704-FDE7-8FF7-6551-06ABF8850999}"/>
              </a:ext>
            </a:extLst>
          </p:cNvPr>
          <p:cNvSpPr txBox="1"/>
          <p:nvPr/>
        </p:nvSpPr>
        <p:spPr>
          <a:xfrm>
            <a:off x="5741503" y="5054839"/>
            <a:ext cx="7620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FDD4C-0AD8-00B5-D62B-C9049EFBBDDB}"/>
              </a:ext>
            </a:extLst>
          </p:cNvPr>
          <p:cNvSpPr txBox="1"/>
          <p:nvPr/>
        </p:nvSpPr>
        <p:spPr>
          <a:xfrm>
            <a:off x="4131363" y="5054839"/>
            <a:ext cx="111318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spc="300" dirty="0">
                <a:solidFill>
                  <a:srgbClr val="FF0000"/>
                </a:solidFill>
              </a:rPr>
              <a:t>0,57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189A2B-F0E4-1B83-2E79-840B7A340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46" y="4998681"/>
            <a:ext cx="1016483" cy="964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0D914B-EF94-F4BA-86C8-4C09AEB65F9D}"/>
              </a:ext>
            </a:extLst>
          </p:cNvPr>
          <p:cNvSpPr/>
          <p:nvPr/>
        </p:nvSpPr>
        <p:spPr>
          <a:xfrm>
            <a:off x="4014677" y="2464905"/>
            <a:ext cx="3866425" cy="3432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995DDF-7A08-1FC2-98D5-78D4A137EF2A}"/>
              </a:ext>
            </a:extLst>
          </p:cNvPr>
          <p:cNvSpPr txBox="1"/>
          <p:nvPr/>
        </p:nvSpPr>
        <p:spPr>
          <a:xfrm>
            <a:off x="2504658" y="5107848"/>
            <a:ext cx="44228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04D88-AD67-2CB7-F331-D23F812C3F85}"/>
              </a:ext>
            </a:extLst>
          </p:cNvPr>
          <p:cNvSpPr txBox="1"/>
          <p:nvPr/>
        </p:nvSpPr>
        <p:spPr>
          <a:xfrm>
            <a:off x="1532276" y="5054839"/>
            <a:ext cx="101648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20</a:t>
            </a:r>
            <a:r>
              <a:rPr lang="ar-KW" sz="4000" b="1" dirty="0">
                <a:solidFill>
                  <a:srgbClr val="FF0000"/>
                </a:solidFill>
                <a:cs typeface="Diwani Simple Striped" panose="02010400000000000000" pitchFamily="2" charset="-78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439EA-DC67-B611-27A0-54BC2FF69B5E}"/>
              </a:ext>
            </a:extLst>
          </p:cNvPr>
          <p:cNvSpPr txBox="1"/>
          <p:nvPr/>
        </p:nvSpPr>
        <p:spPr>
          <a:xfrm>
            <a:off x="1219821" y="5107848"/>
            <a:ext cx="44228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BB99CE-8CB7-6EAA-671D-2FF1E4AA7F51}"/>
              </a:ext>
            </a:extLst>
          </p:cNvPr>
          <p:cNvSpPr txBox="1"/>
          <p:nvPr/>
        </p:nvSpPr>
        <p:spPr>
          <a:xfrm>
            <a:off x="223936" y="5054839"/>
            <a:ext cx="111318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spc="300" dirty="0">
                <a:solidFill>
                  <a:srgbClr val="FF0000"/>
                </a:solidFill>
              </a:rPr>
              <a:t>0,20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DF6ACF-CF47-ACD1-9F28-03B149A6AA13}"/>
              </a:ext>
            </a:extLst>
          </p:cNvPr>
          <p:cNvSpPr/>
          <p:nvPr/>
        </p:nvSpPr>
        <p:spPr>
          <a:xfrm>
            <a:off x="284921" y="2461160"/>
            <a:ext cx="3714841" cy="3432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41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 animBg="1"/>
      <p:bldP spid="14" grpId="0"/>
      <p:bldP spid="15" grpId="0"/>
      <p:bldP spid="16" grpId="0"/>
      <p:bldP spid="1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DB5484-24AE-D818-7F7A-9E932EDD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6167" y="1100259"/>
            <a:ext cx="10959661" cy="46574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CC57C-358A-6C5D-AD3D-AB3070855B18}"/>
              </a:ext>
            </a:extLst>
          </p:cNvPr>
          <p:cNvSpPr txBox="1"/>
          <p:nvPr/>
        </p:nvSpPr>
        <p:spPr>
          <a:xfrm>
            <a:off x="8726557" y="193785"/>
            <a:ext cx="27697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صفحة 167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380A7D-2855-4675-58AD-983F0D8CFFFC}"/>
              </a:ext>
            </a:extLst>
          </p:cNvPr>
          <p:cNvGrpSpPr/>
          <p:nvPr/>
        </p:nvGrpSpPr>
        <p:grpSpPr>
          <a:xfrm>
            <a:off x="10164417" y="2557669"/>
            <a:ext cx="960783" cy="2438400"/>
            <a:chOff x="10164417" y="2557669"/>
            <a:chExt cx="960783" cy="2438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5A8D0D-BEA8-04B4-DCE9-67A33E621AEE}"/>
                </a:ext>
              </a:extLst>
            </p:cNvPr>
            <p:cNvSpPr/>
            <p:nvPr/>
          </p:nvSpPr>
          <p:spPr>
            <a:xfrm>
              <a:off x="10416209" y="2557669"/>
              <a:ext cx="708991" cy="24384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995705-A80E-441F-4AA6-7E4242961AE0}"/>
                </a:ext>
              </a:extLst>
            </p:cNvPr>
            <p:cNvSpPr/>
            <p:nvPr/>
          </p:nvSpPr>
          <p:spPr>
            <a:xfrm>
              <a:off x="10164417" y="2557669"/>
              <a:ext cx="251792" cy="121257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5EA9FD6-7F74-B13A-DF5F-D2D86CE95FCA}"/>
              </a:ext>
            </a:extLst>
          </p:cNvPr>
          <p:cNvSpPr/>
          <p:nvPr/>
        </p:nvSpPr>
        <p:spPr>
          <a:xfrm>
            <a:off x="2345635" y="2557669"/>
            <a:ext cx="1232452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3CD85-2E45-012E-1B4C-401B3B9F35A3}"/>
              </a:ext>
            </a:extLst>
          </p:cNvPr>
          <p:cNvSpPr/>
          <p:nvPr/>
        </p:nvSpPr>
        <p:spPr>
          <a:xfrm>
            <a:off x="3796747" y="2564295"/>
            <a:ext cx="2425148" cy="24384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D914B-EF94-F4BA-86C8-4C09AEB65F9D}"/>
              </a:ext>
            </a:extLst>
          </p:cNvPr>
          <p:cNvSpPr/>
          <p:nvPr/>
        </p:nvSpPr>
        <p:spPr>
          <a:xfrm>
            <a:off x="844224" y="2431774"/>
            <a:ext cx="5490315" cy="314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53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797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B39FB-7B07-2678-788C-25D5BFC32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8" t="14016" r="11773" b="18912"/>
          <a:stretch/>
        </p:blipFill>
        <p:spPr>
          <a:xfrm>
            <a:off x="7689977" y="3172476"/>
            <a:ext cx="4500437" cy="27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6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49DBDFE-89D0-E4E2-3FA9-0D4A290505E4}"/>
              </a:ext>
            </a:extLst>
          </p:cNvPr>
          <p:cNvSpPr/>
          <p:nvPr/>
        </p:nvSpPr>
        <p:spPr>
          <a:xfrm>
            <a:off x="0" y="0"/>
            <a:ext cx="3050381" cy="6858000"/>
          </a:xfrm>
          <a:prstGeom prst="rect">
            <a:avLst/>
          </a:prstGeom>
          <a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 r="-76731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C6D9F-4715-64C9-B817-4478D3A21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7" t="13789" r="10367" b="9123"/>
          <a:stretch/>
        </p:blipFill>
        <p:spPr>
          <a:xfrm>
            <a:off x="3863008" y="722243"/>
            <a:ext cx="7468710" cy="54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9A37C9-8C60-61A2-4FBD-D628E3045F66}"/>
              </a:ext>
            </a:extLst>
          </p:cNvPr>
          <p:cNvSpPr txBox="1"/>
          <p:nvPr/>
        </p:nvSpPr>
        <p:spPr>
          <a:xfrm>
            <a:off x="8726557" y="193785"/>
            <a:ext cx="2769704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صفحة 168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15290-9E24-085E-0864-AEB89F5C6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 r="2663"/>
          <a:stretch/>
        </p:blipFill>
        <p:spPr>
          <a:xfrm>
            <a:off x="294860" y="1448573"/>
            <a:ext cx="11602279" cy="39608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06BAC-5AA6-3354-B6E4-9A35C4AC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96" y="4083326"/>
            <a:ext cx="600074" cy="1120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6198D-FE8E-CF37-90E0-1323C6AC9B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2079" y="4069394"/>
            <a:ext cx="592256" cy="1120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D8230B-6764-D5FF-60D3-EEB02D7BD67B}"/>
              </a:ext>
            </a:extLst>
          </p:cNvPr>
          <p:cNvSpPr txBox="1"/>
          <p:nvPr/>
        </p:nvSpPr>
        <p:spPr>
          <a:xfrm>
            <a:off x="7304239" y="4181730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320E6-25C3-3244-93A2-29659426582F}"/>
              </a:ext>
            </a:extLst>
          </p:cNvPr>
          <p:cNvSpPr txBox="1"/>
          <p:nvPr/>
        </p:nvSpPr>
        <p:spPr>
          <a:xfrm>
            <a:off x="5010175" y="4197955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7FBFD-C39D-8A02-A622-C2FC24FCF3A3}"/>
              </a:ext>
            </a:extLst>
          </p:cNvPr>
          <p:cNvSpPr txBox="1"/>
          <p:nvPr/>
        </p:nvSpPr>
        <p:spPr>
          <a:xfrm>
            <a:off x="3246783" y="4167798"/>
            <a:ext cx="147123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50 </a:t>
            </a:r>
            <a:r>
              <a:rPr lang="ar-KW" sz="5400" b="1" dirty="0">
                <a:solidFill>
                  <a:srgbClr val="FF0000"/>
                </a:solidFill>
                <a:cs typeface="Diwani Simple Striped" panose="02010400000000000000" pitchFamily="2" charset="-78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894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608119" y="84826"/>
            <a:ext cx="6975762" cy="668834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egment 6 Text">
              <a:hlinkClick r:id="rId6" action="ppaction://hlinksldjump"/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4239804">
              <a:off x="4147590" y="1031540"/>
              <a:ext cx="2138812" cy="1271407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hlinkClick r:id="rId7" action="ppaction://hlinksldjump"/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10800000">
              <a:off x="3142972" y="2873163"/>
              <a:ext cx="1998753" cy="1348195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1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81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hlinkClick r:id="rId8" action="ppaction://hlinksldjump"/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7314855">
              <a:off x="4147867" y="4572161"/>
              <a:ext cx="2134632" cy="1228445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hlinkClick r:id="rId9" action="ppaction://hlinksldjump"/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3501652">
              <a:off x="6116184" y="4441561"/>
              <a:ext cx="1809188" cy="1263554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1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81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>
              <a:off x="6956866" y="2953523"/>
              <a:ext cx="1992022" cy="122191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81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81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hlinkClick r:id="rId11" action="ppaction://hlinksldjump"/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204340" y="1263276"/>
              <a:ext cx="2134632" cy="1228445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8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9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C7EE8ECF-3334-DBAD-3467-401B08DE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6C0E9B-5BA0-5FE7-FB32-EE359477C97C}"/>
              </a:ext>
            </a:extLst>
          </p:cNvPr>
          <p:cNvSpPr/>
          <p:nvPr/>
        </p:nvSpPr>
        <p:spPr>
          <a:xfrm>
            <a:off x="2481469" y="-185531"/>
            <a:ext cx="7229061" cy="72290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00D0F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5B113-C622-85B5-E3FD-FAEF530A8975}"/>
              </a:ext>
            </a:extLst>
          </p:cNvPr>
          <p:cNvSpPr txBox="1"/>
          <p:nvPr/>
        </p:nvSpPr>
        <p:spPr>
          <a:xfrm>
            <a:off x="10558670" y="538659"/>
            <a:ext cx="1212574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1</a:t>
            </a:r>
          </a:p>
        </p:txBody>
      </p:sp>
      <p:sp>
        <p:nvSpPr>
          <p:cNvPr id="7" name="Arrow: Chevron 6">
            <a:hlinkClick r:id="rId3" action="ppaction://hlinksldjump"/>
            <a:extLst>
              <a:ext uri="{FF2B5EF4-FFF2-40B4-BE49-F238E27FC236}">
                <a16:creationId xmlns:a16="http://schemas.microsoft.com/office/drawing/2014/main" id="{244A21E8-BA60-D4FB-5C84-545A81A9327C}"/>
              </a:ext>
            </a:extLst>
          </p:cNvPr>
          <p:cNvSpPr/>
          <p:nvPr/>
        </p:nvSpPr>
        <p:spPr>
          <a:xfrm flipH="1">
            <a:off x="722244" y="5459895"/>
            <a:ext cx="649356" cy="689113"/>
          </a:xfrm>
          <a:prstGeom prst="chevron">
            <a:avLst/>
          </a:prstGeom>
          <a:solidFill>
            <a:srgbClr val="00D0FB"/>
          </a:solidFill>
          <a:ln w="28575">
            <a:solidFill>
              <a:srgbClr val="00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EA506-53F2-20FE-B9B0-B951CFFCF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32" y="1151415"/>
            <a:ext cx="5628334" cy="587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AE8D56-CD09-24BC-9A3A-ED8BA5D84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449" y="1738988"/>
            <a:ext cx="3127099" cy="454972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C652FB8-36E8-6A53-DCAA-7CFE2EDA4A6E}"/>
              </a:ext>
            </a:extLst>
          </p:cNvPr>
          <p:cNvGrpSpPr/>
          <p:nvPr/>
        </p:nvGrpSpPr>
        <p:grpSpPr>
          <a:xfrm>
            <a:off x="4279874" y="5418732"/>
            <a:ext cx="2483877" cy="990891"/>
            <a:chOff x="4279874" y="5418732"/>
            <a:chExt cx="2483877" cy="9908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85FB2F-1BB5-7DA2-AF28-CFB55AD11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171495" y="5418732"/>
              <a:ext cx="592256" cy="9908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8651ED-3311-E8FF-8ED8-29F761DA0D3C}"/>
                </a:ext>
              </a:extLst>
            </p:cNvPr>
            <p:cNvSpPr txBox="1"/>
            <p:nvPr/>
          </p:nvSpPr>
          <p:spPr>
            <a:xfrm>
              <a:off x="5447701" y="5459895"/>
              <a:ext cx="762000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926C3C-E196-8E86-A8FB-12F5A7F84664}"/>
                </a:ext>
              </a:extLst>
            </p:cNvPr>
            <p:cNvSpPr txBox="1"/>
            <p:nvPr/>
          </p:nvSpPr>
          <p:spPr>
            <a:xfrm>
              <a:off x="4279874" y="5420698"/>
              <a:ext cx="1471235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75 </a:t>
              </a:r>
              <a:r>
                <a:rPr lang="ar-KW" sz="5400" b="1" dirty="0">
                  <a:solidFill>
                    <a:srgbClr val="FF0000"/>
                  </a:solidFill>
                  <a:cs typeface="Diwani Simple Striped" panose="02010400000000000000" pitchFamily="2" charset="-78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6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C7EE8ECF-3334-DBAD-3467-401B08DE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6C0E9B-5BA0-5FE7-FB32-EE359477C97C}"/>
              </a:ext>
            </a:extLst>
          </p:cNvPr>
          <p:cNvSpPr/>
          <p:nvPr/>
        </p:nvSpPr>
        <p:spPr>
          <a:xfrm>
            <a:off x="2481469" y="-185531"/>
            <a:ext cx="7229061" cy="72290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00D0F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5B113-C622-85B5-E3FD-FAEF530A8975}"/>
              </a:ext>
            </a:extLst>
          </p:cNvPr>
          <p:cNvSpPr txBox="1"/>
          <p:nvPr/>
        </p:nvSpPr>
        <p:spPr>
          <a:xfrm>
            <a:off x="10558670" y="538659"/>
            <a:ext cx="1212574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2</a:t>
            </a:r>
          </a:p>
        </p:txBody>
      </p:sp>
      <p:sp>
        <p:nvSpPr>
          <p:cNvPr id="7" name="Arrow: Chevron 6">
            <a:hlinkClick r:id="rId3" action="ppaction://hlinksldjump"/>
            <a:extLst>
              <a:ext uri="{FF2B5EF4-FFF2-40B4-BE49-F238E27FC236}">
                <a16:creationId xmlns:a16="http://schemas.microsoft.com/office/drawing/2014/main" id="{244A21E8-BA60-D4FB-5C84-545A81A9327C}"/>
              </a:ext>
            </a:extLst>
          </p:cNvPr>
          <p:cNvSpPr/>
          <p:nvPr/>
        </p:nvSpPr>
        <p:spPr>
          <a:xfrm flipH="1">
            <a:off x="722244" y="5459895"/>
            <a:ext cx="649356" cy="689113"/>
          </a:xfrm>
          <a:prstGeom prst="chevron">
            <a:avLst/>
          </a:prstGeom>
          <a:solidFill>
            <a:srgbClr val="00D0FB"/>
          </a:solidFill>
          <a:ln w="28575">
            <a:solidFill>
              <a:srgbClr val="00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E1599-AE35-E0EA-0DF9-68E69572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32" y="1151415"/>
            <a:ext cx="5628334" cy="58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A4D47-8F13-C7C8-FC4B-9D7FAA05AF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32449" y="1845472"/>
            <a:ext cx="3127099" cy="4336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591C43-B8E8-651A-4393-D37ED3A7AF75}"/>
              </a:ext>
            </a:extLst>
          </p:cNvPr>
          <p:cNvSpPr txBox="1"/>
          <p:nvPr/>
        </p:nvSpPr>
        <p:spPr>
          <a:xfrm>
            <a:off x="5174395" y="5244920"/>
            <a:ext cx="147123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38 </a:t>
            </a:r>
            <a:r>
              <a:rPr lang="ar-KW" sz="5400" b="1" dirty="0">
                <a:solidFill>
                  <a:srgbClr val="FF0000"/>
                </a:solidFill>
                <a:cs typeface="Diwani Simple Striped" panose="02010400000000000000" pitchFamily="2" charset="-78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0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49DBDFE-89D0-E4E2-3FA9-0D4A290505E4}"/>
              </a:ext>
            </a:extLst>
          </p:cNvPr>
          <p:cNvSpPr/>
          <p:nvPr/>
        </p:nvSpPr>
        <p:spPr>
          <a:xfrm>
            <a:off x="0" y="0"/>
            <a:ext cx="3050381" cy="6858000"/>
          </a:xfrm>
          <a:prstGeom prst="rect">
            <a:avLst/>
          </a:prstGeom>
          <a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 r="-76731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0CA2C8-E825-C53B-DCA1-3A7170E1C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5" t="22568" r="1332"/>
          <a:stretch/>
        </p:blipFill>
        <p:spPr>
          <a:xfrm>
            <a:off x="3181315" y="2103184"/>
            <a:ext cx="8858285" cy="26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6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C7EE8ECF-3334-DBAD-3467-401B08DE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6C0E9B-5BA0-5FE7-FB32-EE359477C97C}"/>
              </a:ext>
            </a:extLst>
          </p:cNvPr>
          <p:cNvSpPr/>
          <p:nvPr/>
        </p:nvSpPr>
        <p:spPr>
          <a:xfrm>
            <a:off x="2481469" y="-185531"/>
            <a:ext cx="7229061" cy="72290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00D0F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5B113-C622-85B5-E3FD-FAEF530A8975}"/>
              </a:ext>
            </a:extLst>
          </p:cNvPr>
          <p:cNvSpPr txBox="1"/>
          <p:nvPr/>
        </p:nvSpPr>
        <p:spPr>
          <a:xfrm>
            <a:off x="10558670" y="538659"/>
            <a:ext cx="1212574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3</a:t>
            </a:r>
          </a:p>
        </p:txBody>
      </p:sp>
      <p:sp>
        <p:nvSpPr>
          <p:cNvPr id="7" name="Arrow: Chevron 6">
            <a:hlinkClick r:id="rId3" action="ppaction://hlinksldjump"/>
            <a:extLst>
              <a:ext uri="{FF2B5EF4-FFF2-40B4-BE49-F238E27FC236}">
                <a16:creationId xmlns:a16="http://schemas.microsoft.com/office/drawing/2014/main" id="{244A21E8-BA60-D4FB-5C84-545A81A9327C}"/>
              </a:ext>
            </a:extLst>
          </p:cNvPr>
          <p:cNvSpPr/>
          <p:nvPr/>
        </p:nvSpPr>
        <p:spPr>
          <a:xfrm flipH="1">
            <a:off x="722244" y="5459895"/>
            <a:ext cx="649356" cy="689113"/>
          </a:xfrm>
          <a:prstGeom prst="chevron">
            <a:avLst/>
          </a:prstGeom>
          <a:solidFill>
            <a:srgbClr val="00D0FB"/>
          </a:solidFill>
          <a:ln w="28575">
            <a:solidFill>
              <a:srgbClr val="00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7E4B6-585A-46B0-BA6A-E6CB1349A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32" y="1151415"/>
            <a:ext cx="5628334" cy="58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2D93EA-4099-A7D1-A101-2ADF8FED89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32449" y="1802738"/>
            <a:ext cx="3127099" cy="44222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7663B7-5A23-E71B-B206-C4AC3A060703}"/>
              </a:ext>
            </a:extLst>
          </p:cNvPr>
          <p:cNvGrpSpPr/>
          <p:nvPr/>
        </p:nvGrpSpPr>
        <p:grpSpPr>
          <a:xfrm>
            <a:off x="4518411" y="5445236"/>
            <a:ext cx="2449708" cy="990891"/>
            <a:chOff x="4279874" y="5418732"/>
            <a:chExt cx="2449708" cy="9908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BB7EB9-E28B-2E36-292B-A048428B2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205664" y="5418732"/>
              <a:ext cx="523918" cy="990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3C983D-7F8C-AEFB-2201-257DA8F11750}"/>
                </a:ext>
              </a:extLst>
            </p:cNvPr>
            <p:cNvSpPr txBox="1"/>
            <p:nvPr/>
          </p:nvSpPr>
          <p:spPr>
            <a:xfrm>
              <a:off x="5447701" y="5459895"/>
              <a:ext cx="762000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E6FBE6-3EC5-9C6A-691F-DB7815870E3A}"/>
                </a:ext>
              </a:extLst>
            </p:cNvPr>
            <p:cNvSpPr txBox="1"/>
            <p:nvPr/>
          </p:nvSpPr>
          <p:spPr>
            <a:xfrm>
              <a:off x="4279874" y="5420698"/>
              <a:ext cx="1471235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50 </a:t>
              </a:r>
              <a:r>
                <a:rPr lang="ar-KW" sz="5400" b="1" dirty="0">
                  <a:solidFill>
                    <a:srgbClr val="FF0000"/>
                  </a:solidFill>
                  <a:cs typeface="Diwani Simple Striped" panose="02010400000000000000" pitchFamily="2" charset="-78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8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C7EE8ECF-3334-DBAD-3467-401B08DE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6C0E9B-5BA0-5FE7-FB32-EE359477C97C}"/>
              </a:ext>
            </a:extLst>
          </p:cNvPr>
          <p:cNvSpPr/>
          <p:nvPr/>
        </p:nvSpPr>
        <p:spPr>
          <a:xfrm>
            <a:off x="2481469" y="-185531"/>
            <a:ext cx="7229061" cy="72290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00D0F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5B113-C622-85B5-E3FD-FAEF530A8975}"/>
              </a:ext>
            </a:extLst>
          </p:cNvPr>
          <p:cNvSpPr txBox="1"/>
          <p:nvPr/>
        </p:nvSpPr>
        <p:spPr>
          <a:xfrm>
            <a:off x="10558670" y="538659"/>
            <a:ext cx="1212574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4</a:t>
            </a:r>
          </a:p>
        </p:txBody>
      </p:sp>
      <p:sp>
        <p:nvSpPr>
          <p:cNvPr id="7" name="Arrow: Chevron 6">
            <a:hlinkClick r:id="rId3" action="ppaction://hlinksldjump"/>
            <a:extLst>
              <a:ext uri="{FF2B5EF4-FFF2-40B4-BE49-F238E27FC236}">
                <a16:creationId xmlns:a16="http://schemas.microsoft.com/office/drawing/2014/main" id="{244A21E8-BA60-D4FB-5C84-545A81A9327C}"/>
              </a:ext>
            </a:extLst>
          </p:cNvPr>
          <p:cNvSpPr/>
          <p:nvPr/>
        </p:nvSpPr>
        <p:spPr>
          <a:xfrm flipH="1">
            <a:off x="722244" y="5459895"/>
            <a:ext cx="649356" cy="689113"/>
          </a:xfrm>
          <a:prstGeom prst="chevron">
            <a:avLst/>
          </a:prstGeom>
          <a:solidFill>
            <a:srgbClr val="00D0FB"/>
          </a:solidFill>
          <a:ln w="28575">
            <a:solidFill>
              <a:srgbClr val="00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7FE4E-91CC-C109-A04B-6D9667B6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32" y="1280982"/>
            <a:ext cx="5628334" cy="58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2AC5A-D365-26D7-CE3E-03F5C87C5F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32449" y="1939582"/>
            <a:ext cx="3127099" cy="42810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74429D-8CB4-1184-8E3D-90E227C70E8D}"/>
              </a:ext>
            </a:extLst>
          </p:cNvPr>
          <p:cNvGrpSpPr/>
          <p:nvPr/>
        </p:nvGrpSpPr>
        <p:grpSpPr>
          <a:xfrm>
            <a:off x="4518411" y="5414072"/>
            <a:ext cx="2572436" cy="990724"/>
            <a:chOff x="4279874" y="5420698"/>
            <a:chExt cx="2572436" cy="9907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76F9A8-3418-FBB7-5E7D-894EC56FD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086547" y="5431697"/>
              <a:ext cx="765763" cy="9797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8C08C7-DCF1-0822-5294-585B99BFA024}"/>
                </a:ext>
              </a:extLst>
            </p:cNvPr>
            <p:cNvSpPr txBox="1"/>
            <p:nvPr/>
          </p:nvSpPr>
          <p:spPr>
            <a:xfrm>
              <a:off x="5447701" y="5459895"/>
              <a:ext cx="762000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436E84-88DC-85A0-B651-325C5B2B35EA}"/>
                </a:ext>
              </a:extLst>
            </p:cNvPr>
            <p:cNvSpPr txBox="1"/>
            <p:nvPr/>
          </p:nvSpPr>
          <p:spPr>
            <a:xfrm>
              <a:off x="4279874" y="5420698"/>
              <a:ext cx="1471235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70 </a:t>
              </a:r>
              <a:r>
                <a:rPr lang="ar-KW" sz="5400" b="1" dirty="0">
                  <a:solidFill>
                    <a:srgbClr val="FF0000"/>
                  </a:solidFill>
                  <a:cs typeface="Diwani Simple Striped" panose="02010400000000000000" pitchFamily="2" charset="-78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9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C7EE8ECF-3334-DBAD-3467-401B08DE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6C0E9B-5BA0-5FE7-FB32-EE359477C97C}"/>
              </a:ext>
            </a:extLst>
          </p:cNvPr>
          <p:cNvSpPr/>
          <p:nvPr/>
        </p:nvSpPr>
        <p:spPr>
          <a:xfrm>
            <a:off x="2481469" y="-185531"/>
            <a:ext cx="7229061" cy="72290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00D0F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5B113-C622-85B5-E3FD-FAEF530A8975}"/>
              </a:ext>
            </a:extLst>
          </p:cNvPr>
          <p:cNvSpPr txBox="1"/>
          <p:nvPr/>
        </p:nvSpPr>
        <p:spPr>
          <a:xfrm>
            <a:off x="10558670" y="538659"/>
            <a:ext cx="1212574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5</a:t>
            </a:r>
          </a:p>
        </p:txBody>
      </p:sp>
      <p:sp>
        <p:nvSpPr>
          <p:cNvPr id="7" name="Arrow: Chevron 6">
            <a:hlinkClick r:id="rId3" action="ppaction://hlinksldjump"/>
            <a:extLst>
              <a:ext uri="{FF2B5EF4-FFF2-40B4-BE49-F238E27FC236}">
                <a16:creationId xmlns:a16="http://schemas.microsoft.com/office/drawing/2014/main" id="{244A21E8-BA60-D4FB-5C84-545A81A9327C}"/>
              </a:ext>
            </a:extLst>
          </p:cNvPr>
          <p:cNvSpPr/>
          <p:nvPr/>
        </p:nvSpPr>
        <p:spPr>
          <a:xfrm flipH="1">
            <a:off x="722244" y="5459895"/>
            <a:ext cx="649356" cy="689113"/>
          </a:xfrm>
          <a:prstGeom prst="chevron">
            <a:avLst/>
          </a:prstGeom>
          <a:solidFill>
            <a:srgbClr val="00D0FB"/>
          </a:solidFill>
          <a:ln w="28575">
            <a:solidFill>
              <a:srgbClr val="00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B0BB6-9671-D086-BBA2-22CF5BB54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32" y="1151415"/>
            <a:ext cx="5628334" cy="58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C854AE-E307-C40A-28C0-3B2BDF0FAF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0530" y="1924519"/>
            <a:ext cx="3410939" cy="3942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ADB07D-C7B4-2D43-CF19-669AC5E212D2}"/>
              </a:ext>
            </a:extLst>
          </p:cNvPr>
          <p:cNvSpPr txBox="1"/>
          <p:nvPr/>
        </p:nvSpPr>
        <p:spPr>
          <a:xfrm>
            <a:off x="5212495" y="4977393"/>
            <a:ext cx="147123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74 </a:t>
            </a:r>
            <a:r>
              <a:rPr lang="ar-KW" sz="5400" b="1" dirty="0">
                <a:solidFill>
                  <a:srgbClr val="FF0000"/>
                </a:solidFill>
                <a:cs typeface="Diwani Simple Striped" panose="02010400000000000000" pitchFamily="2" charset="-78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4338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C7EE8ECF-3334-DBAD-3467-401B08DE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6C0E9B-5BA0-5FE7-FB32-EE359477C97C}"/>
              </a:ext>
            </a:extLst>
          </p:cNvPr>
          <p:cNvSpPr/>
          <p:nvPr/>
        </p:nvSpPr>
        <p:spPr>
          <a:xfrm>
            <a:off x="2481469" y="-185531"/>
            <a:ext cx="7229061" cy="72290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00D0F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55B113-C622-85B5-E3FD-FAEF530A8975}"/>
              </a:ext>
            </a:extLst>
          </p:cNvPr>
          <p:cNvSpPr txBox="1"/>
          <p:nvPr/>
        </p:nvSpPr>
        <p:spPr>
          <a:xfrm>
            <a:off x="10558670" y="538659"/>
            <a:ext cx="1212574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7200" b="1" dirty="0"/>
              <a:t>6</a:t>
            </a:r>
          </a:p>
        </p:txBody>
      </p:sp>
      <p:sp>
        <p:nvSpPr>
          <p:cNvPr id="7" name="Arrow: Chevron 6">
            <a:hlinkClick r:id="rId3" action="ppaction://hlinksldjump"/>
            <a:extLst>
              <a:ext uri="{FF2B5EF4-FFF2-40B4-BE49-F238E27FC236}">
                <a16:creationId xmlns:a16="http://schemas.microsoft.com/office/drawing/2014/main" id="{244A21E8-BA60-D4FB-5C84-545A81A9327C}"/>
              </a:ext>
            </a:extLst>
          </p:cNvPr>
          <p:cNvSpPr/>
          <p:nvPr/>
        </p:nvSpPr>
        <p:spPr>
          <a:xfrm flipH="1">
            <a:off x="722244" y="5459895"/>
            <a:ext cx="649356" cy="689113"/>
          </a:xfrm>
          <a:prstGeom prst="chevron">
            <a:avLst/>
          </a:prstGeom>
          <a:solidFill>
            <a:srgbClr val="00D0FB"/>
          </a:solidFill>
          <a:ln w="28575">
            <a:solidFill>
              <a:srgbClr val="00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7C75D-63D6-4C4E-B957-0AE6F398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32" y="1151415"/>
            <a:ext cx="5628334" cy="58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52CE6-B75C-DC79-D8BB-5AADC21CE7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60068" y="2016742"/>
            <a:ext cx="3471864" cy="39269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71E4BA-EF48-7290-DDF4-DD582C56588E}"/>
              </a:ext>
            </a:extLst>
          </p:cNvPr>
          <p:cNvGrpSpPr/>
          <p:nvPr/>
        </p:nvGrpSpPr>
        <p:grpSpPr>
          <a:xfrm>
            <a:off x="4518411" y="5126748"/>
            <a:ext cx="2780976" cy="994183"/>
            <a:chOff x="4279874" y="5408920"/>
            <a:chExt cx="2780976" cy="9941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70496C-169B-C734-EC41-DCE367413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963819" y="5408920"/>
              <a:ext cx="1097031" cy="9941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6F13DD-4D16-8791-9800-94FCE7FCFFCE}"/>
                </a:ext>
              </a:extLst>
            </p:cNvPr>
            <p:cNvSpPr txBox="1"/>
            <p:nvPr/>
          </p:nvSpPr>
          <p:spPr>
            <a:xfrm>
              <a:off x="5447701" y="5459895"/>
              <a:ext cx="762000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A8330A-384A-D2FB-3B7F-386EFEE3E5A6}"/>
                </a:ext>
              </a:extLst>
            </p:cNvPr>
            <p:cNvSpPr txBox="1"/>
            <p:nvPr/>
          </p:nvSpPr>
          <p:spPr>
            <a:xfrm>
              <a:off x="4279874" y="5420698"/>
              <a:ext cx="1471235" cy="9233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220 </a:t>
              </a:r>
              <a:r>
                <a:rPr lang="ar-KW" sz="5400" b="1" dirty="0">
                  <a:solidFill>
                    <a:srgbClr val="FF0000"/>
                  </a:solidFill>
                  <a:cs typeface="Diwani Simple Striped" panose="02010400000000000000" pitchFamily="2" charset="-78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1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191DEA-1C2D-3098-D19E-EBA53CD2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07" y="89787"/>
            <a:ext cx="5822185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3C262-A15D-8AEB-4142-42E0846D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8" y="2621891"/>
            <a:ext cx="11145078" cy="289315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ED19C6-B56F-7BEF-C514-32D7FBB1BA16}"/>
              </a:ext>
            </a:extLst>
          </p:cNvPr>
          <p:cNvSpPr/>
          <p:nvPr/>
        </p:nvSpPr>
        <p:spPr>
          <a:xfrm>
            <a:off x="6546850" y="4457700"/>
            <a:ext cx="476250" cy="4762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252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CACB-3014-3AF2-9B24-3CEF0F9A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1" y="2091458"/>
            <a:ext cx="8401879" cy="2675084"/>
          </a:xfrm>
        </p:spPr>
        <p:txBody>
          <a:bodyPr anchor="ctr"/>
          <a:lstStyle/>
          <a:p>
            <a:pPr algn="ctr" rtl="1"/>
            <a:r>
              <a:rPr lang="ar-KW" sz="115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ماذا تعلمـــــــنا اليوم ؟</a:t>
            </a:r>
          </a:p>
        </p:txBody>
      </p:sp>
      <p:pic>
        <p:nvPicPr>
          <p:cNvPr id="7" name="Picture 6" descr="Question Cat">
            <a:extLst>
              <a:ext uri="{FF2B5EF4-FFF2-40B4-BE49-F238E27FC236}">
                <a16:creationId xmlns:a16="http://schemas.microsoft.com/office/drawing/2014/main" id="{9D2FED7E-5FFE-4071-A784-02140ADA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51574" y="2722285"/>
            <a:ext cx="3658636" cy="36586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461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7199.jpeg" descr="IMG_7199.jpe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0" name="IMG_7199.jpeg" descr="IMG_7199.jpe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1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أجيبي مع المعلمة و اربحي عيدية 🤩"/>
          <p:cNvSpPr txBox="1"/>
          <p:nvPr/>
        </p:nvSpPr>
        <p:spPr>
          <a:xfrm>
            <a:off x="2117558" y="2174365"/>
            <a:ext cx="7742504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أجيبي مع المعلمة و اربحي عيدية 🤩</a:t>
            </a:r>
          </a:p>
        </p:txBody>
      </p:sp>
      <p:pic>
        <p:nvPicPr>
          <p:cNvPr id="173" name="IMG_7199.jpeg" descr="IMG_7199.jpe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4" name="IMG_7199.jpeg" descr="IMG_7199.jpe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5" name="IMG_7199.jpeg" descr="IMG_7199.jpe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73020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6" name="IMG_7199.jpeg" descr="IMG_7199.jpe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34755" y="3865786"/>
            <a:ext cx="1823046" cy="2919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7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2582" y="2598199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  <p:bldLst>
      <p:bldP spid="169" grpId="0" animBg="1" advAuto="0"/>
      <p:bldP spid="170" grpId="0" animBg="1" advAuto="0"/>
      <p:bldP spid="172" grpId="0" animBg="1" advAuto="0"/>
      <p:bldP spid="173" grpId="0" animBg="1" advAuto="0"/>
      <p:bldP spid="174" grpId="0" animBg="1" advAuto="0"/>
      <p:bldP spid="175" grpId="0" animBg="1" advAuto="0"/>
      <p:bldP spid="17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7216.mp4" descr="IMG_72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3634" y="-268593"/>
            <a:ext cx="4159792" cy="739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7216.mp4" descr="IMG_72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323" y="-268593"/>
            <a:ext cx="4159792" cy="739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7216.mp4" descr="IMG_72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6015" y="-268593"/>
            <a:ext cx="4159792" cy="73951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182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183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52D6FC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185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  ضعي ما يلي في أبسط صورة: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186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187" name="صورة" descr="صورة"/>
          <p:cNvPicPr>
            <a:picLocks noChangeAspect="1"/>
          </p:cNvPicPr>
          <p:nvPr/>
        </p:nvPicPr>
        <p:blipFill>
          <a:blip r:embed="rId5"/>
          <a:srcRect t="5437" r="52619" b="51003"/>
          <a:stretch>
            <a:fillRect/>
          </a:stretch>
        </p:blipFill>
        <p:spPr>
          <a:xfrm>
            <a:off x="1089188" y="870047"/>
            <a:ext cx="2022775" cy="195968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بيضاوي"/>
          <p:cNvSpPr/>
          <p:nvPr/>
        </p:nvSpPr>
        <p:spPr>
          <a:xfrm>
            <a:off x="680350" y="461681"/>
            <a:ext cx="2984613" cy="2950730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3F9A1-311E-6CD2-3C59-630F8A69F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322" y="1334001"/>
            <a:ext cx="1216927" cy="11550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C10F6E-73CC-EE3C-F6D3-E6FA2AA24D62}"/>
              </a:ext>
            </a:extLst>
          </p:cNvPr>
          <p:cNvGrpSpPr/>
          <p:nvPr/>
        </p:nvGrpSpPr>
        <p:grpSpPr>
          <a:xfrm>
            <a:off x="4191548" y="3837789"/>
            <a:ext cx="4930684" cy="1534993"/>
            <a:chOff x="4191548" y="3837789"/>
            <a:chExt cx="4930684" cy="1534993"/>
          </a:xfrm>
        </p:grpSpPr>
        <p:sp>
          <p:nvSpPr>
            <p:cNvPr id="189" name="إجابة صحيحة"/>
            <p:cNvSpPr/>
            <p:nvPr/>
          </p:nvSpPr>
          <p:spPr>
            <a:xfrm>
              <a:off x="4191548" y="3905994"/>
              <a:ext cx="4930684" cy="1398582"/>
            </a:xfrm>
            <a:prstGeom prst="roundRect">
              <a:avLst>
                <a:gd name="adj" fmla="val 10300"/>
              </a:avLst>
            </a:prstGeom>
            <a:solidFill>
              <a:srgbClr val="FFFFFF"/>
            </a:solidFill>
            <a:ln w="76200">
              <a:solidFill>
                <a:srgbClr val="FFFFFF"/>
              </a:solidFill>
              <a:miter lim="400000"/>
            </a:ln>
            <a:effectLst>
              <a:outerShdw blurRad="381000" dist="119618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584200">
                <a:defRPr sz="8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algn="ctr" defTabSz="292100" hangingPunct="0">
                <a:defRPr/>
              </a:pPr>
              <a:r>
                <a:rPr lang="ar-KW" sz="4000" kern="0" dirty="0">
                  <a:solidFill>
                    <a:srgbClr val="000000"/>
                  </a:solidFill>
                </a:rPr>
                <a:t> </a:t>
              </a:r>
              <a:endParaRPr sz="4000" kern="0" dirty="0">
                <a:solidFill>
                  <a:srgbClr val="00000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364656-DAF8-A34A-3DB9-0230DDCA7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3857" y="3837789"/>
              <a:ext cx="1206066" cy="15349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0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  <p:seq concurrent="1" prevAc="none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  <p:seq concurrent="1" prevAc="none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8266606" y="19685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5"/>
          <a:srcRect l="50080" t="83781" b="766"/>
          <a:stretch>
            <a:fillRect/>
          </a:stretch>
        </p:blipFill>
        <p:spPr>
          <a:xfrm rot="16200000">
            <a:off x="9525026" y="7639661"/>
            <a:ext cx="3363272" cy="1697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5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97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98" name="يا ترى شنو العيدية 🤩"/>
          <p:cNvSpPr txBox="1"/>
          <p:nvPr/>
        </p:nvSpPr>
        <p:spPr>
          <a:xfrm>
            <a:off x="3492133" y="1154082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199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2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0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1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2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3" name="صورة" descr="صورة"/>
          <p:cNvPicPr>
            <a:picLocks noChangeAspect="1"/>
          </p:cNvPicPr>
          <p:nvPr/>
        </p:nvPicPr>
        <p:blipFill>
          <a:blip r:embed="rId5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صورة" descr="صورة"/>
          <p:cNvPicPr>
            <a:picLocks noChangeAspect="1"/>
          </p:cNvPicPr>
          <p:nvPr/>
        </p:nvPicPr>
        <p:blipFill>
          <a:blip r:embed="rId5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" descr="صورة"/>
          <p:cNvPicPr>
            <a:picLocks noChangeAspect="1"/>
          </p:cNvPicPr>
          <p:nvPr/>
        </p:nvPicPr>
        <p:blipFill>
          <a:blip r:embed="rId5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صورة" descr="صورة"/>
          <p:cNvPicPr>
            <a:picLocks noChangeAspect="1"/>
          </p:cNvPicPr>
          <p:nvPr/>
        </p:nvPicPr>
        <p:blipFill>
          <a:blip r:embed="rId5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صورة" descr="صورة"/>
          <p:cNvPicPr>
            <a:picLocks noChangeAspect="1"/>
          </p:cNvPicPr>
          <p:nvPr/>
        </p:nvPicPr>
        <p:blipFill>
          <a:blip r:embed="rId5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audio>
          </p:childTnLst>
        </p:cTn>
      </p:par>
    </p:tnLst>
    <p:bldLst>
      <p:bldP spid="196" grpId="0" animBg="1" advAuto="0"/>
      <p:bldP spid="197" grpId="0" animBg="1" advAuto="0"/>
      <p:bldP spid="199" grpId="0" animBg="1" advAuto="0"/>
      <p:bldP spid="200" grpId="0" animBg="1" advAuto="0"/>
      <p:bldP spid="201" grpId="0" animBg="1" advAuto="0"/>
      <p:bldP spid="20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7212.mp4" descr="IMG_72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367" y="-299289"/>
            <a:ext cx="4194325" cy="745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7212.mp4" descr="IMG_72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300" y="-299289"/>
            <a:ext cx="4194325" cy="745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7212.mp4" descr="IMG_72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333" y="-299289"/>
            <a:ext cx="4194325" cy="7456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213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214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E292FE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216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17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 ضعي ما يلي في أبسط صورة:</a:t>
            </a:r>
            <a:endParaRPr sz="4000" kern="0" dirty="0">
              <a:solidFill>
                <a:srgbClr val="000000"/>
              </a:solidFill>
            </a:endParaRPr>
          </a:p>
        </p:txBody>
      </p:sp>
      <p:pic>
        <p:nvPicPr>
          <p:cNvPr id="218" name="IMG_7251.jpeg" descr="IMG_7251.jpeg"/>
          <p:cNvPicPr>
            <a:picLocks noChangeAspect="1"/>
          </p:cNvPicPr>
          <p:nvPr/>
        </p:nvPicPr>
        <p:blipFill>
          <a:blip r:embed="rId5"/>
          <a:srcRect l="37949" t="46291" r="42452" b="25519"/>
          <a:stretch>
            <a:fillRect/>
          </a:stretch>
        </p:blipFill>
        <p:spPr>
          <a:xfrm>
            <a:off x="1244564" y="870131"/>
            <a:ext cx="1856250" cy="196550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بيضاوي"/>
          <p:cNvSpPr/>
          <p:nvPr/>
        </p:nvSpPr>
        <p:spPr>
          <a:xfrm>
            <a:off x="1027908" y="721684"/>
            <a:ext cx="2289497" cy="2430724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AAD75-4BC7-0171-93CB-39AD2A0A8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98" y="1371600"/>
            <a:ext cx="1198105" cy="11371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3DD64B-2A09-0105-7DC7-ECC1586476C9}"/>
              </a:ext>
            </a:extLst>
          </p:cNvPr>
          <p:cNvGrpSpPr/>
          <p:nvPr/>
        </p:nvGrpSpPr>
        <p:grpSpPr>
          <a:xfrm>
            <a:off x="4191548" y="3843560"/>
            <a:ext cx="4930684" cy="1523451"/>
            <a:chOff x="4191548" y="3843560"/>
            <a:chExt cx="4930684" cy="1523451"/>
          </a:xfrm>
        </p:grpSpPr>
        <p:sp>
          <p:nvSpPr>
            <p:cNvPr id="4" name="إجابة صحيحة">
              <a:extLst>
                <a:ext uri="{FF2B5EF4-FFF2-40B4-BE49-F238E27FC236}">
                  <a16:creationId xmlns:a16="http://schemas.microsoft.com/office/drawing/2014/main" id="{E598654F-D136-1793-E5CB-124637EE439E}"/>
                </a:ext>
              </a:extLst>
            </p:cNvPr>
            <p:cNvSpPr/>
            <p:nvPr/>
          </p:nvSpPr>
          <p:spPr>
            <a:xfrm>
              <a:off x="4191548" y="3905994"/>
              <a:ext cx="4930684" cy="1398582"/>
            </a:xfrm>
            <a:prstGeom prst="roundRect">
              <a:avLst>
                <a:gd name="adj" fmla="val 10300"/>
              </a:avLst>
            </a:prstGeom>
            <a:solidFill>
              <a:srgbClr val="FFFFFF"/>
            </a:solidFill>
            <a:ln w="76200">
              <a:solidFill>
                <a:srgbClr val="FFFFFF"/>
              </a:solidFill>
              <a:miter lim="400000"/>
            </a:ln>
            <a:effectLst>
              <a:outerShdw blurRad="381000" dist="119618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584200">
                <a:defRPr sz="8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algn="ctr" defTabSz="292100" hangingPunct="0">
                <a:defRPr/>
              </a:pPr>
              <a:r>
                <a:rPr lang="ar-KW" sz="4000" kern="0" dirty="0">
                  <a:solidFill>
                    <a:srgbClr val="000000"/>
                  </a:solidFill>
                </a:rPr>
                <a:t> </a:t>
              </a:r>
              <a:endParaRPr sz="4000" kern="0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E6CEC2-F086-392E-E488-1D95CE4E6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053857" y="3843560"/>
              <a:ext cx="1206066" cy="15234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  <p:seq concurrent="1" prevAc="none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صورة" descr="صورة"/>
          <p:cNvPicPr>
            <a:picLocks noChangeAspect="1"/>
          </p:cNvPicPr>
          <p:nvPr/>
        </p:nvPicPr>
        <p:blipFill>
          <a:blip r:embed="rId5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صورة" descr="صورة"/>
          <p:cNvPicPr>
            <a:picLocks noChangeAspect="1"/>
          </p:cNvPicPr>
          <p:nvPr/>
        </p:nvPicPr>
        <p:blipFill>
          <a:blip r:embed="rId5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29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30" name="يا ترى شنو العيدية 🤩"/>
          <p:cNvSpPr txBox="1"/>
          <p:nvPr/>
        </p:nvSpPr>
        <p:spPr>
          <a:xfrm>
            <a:off x="3492133" y="1154082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231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2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3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4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5" name="صورة" descr="صورة"/>
          <p:cNvPicPr>
            <a:picLocks noChangeAspect="1"/>
          </p:cNvPicPr>
          <p:nvPr/>
        </p:nvPicPr>
        <p:blipFill>
          <a:blip r:embed="rId5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صورة" descr="صورة"/>
          <p:cNvPicPr>
            <a:picLocks noChangeAspect="1"/>
          </p:cNvPicPr>
          <p:nvPr/>
        </p:nvPicPr>
        <p:blipFill>
          <a:blip r:embed="rId5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5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صورة" descr="صورة"/>
          <p:cNvPicPr>
            <a:picLocks noChangeAspect="1"/>
          </p:cNvPicPr>
          <p:nvPr/>
        </p:nvPicPr>
        <p:blipFill>
          <a:blip r:embed="rId5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audio>
          </p:childTnLst>
        </p:cTn>
      </p:par>
    </p:tnLst>
    <p:bldLst>
      <p:bldP spid="228" grpId="0" animBg="1" advAuto="0"/>
      <p:bldP spid="229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7214.mp4" descr="IMG_72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4359" y="-291614"/>
            <a:ext cx="4185692" cy="7441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7214.mp4" descr="IMG_72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1306" y="-291614"/>
            <a:ext cx="4185692" cy="7441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7214.mp4" descr="IMG_72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684" y="-291614"/>
            <a:ext cx="4185692" cy="7441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تجميع"/>
          <p:cNvGrpSpPr/>
          <p:nvPr/>
        </p:nvGrpSpPr>
        <p:grpSpPr>
          <a:xfrm>
            <a:off x="203942" y="97579"/>
            <a:ext cx="11784117" cy="6494538"/>
            <a:chOff x="0" y="0"/>
            <a:chExt cx="23568232" cy="12989073"/>
          </a:xfrm>
        </p:grpSpPr>
        <p:sp>
          <p:nvSpPr>
            <p:cNvPr id="244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245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EE719E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247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48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 ضعي ما يلي في أبسط صورة: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249" name="بيضاوي"/>
          <p:cNvSpPr/>
          <p:nvPr/>
        </p:nvSpPr>
        <p:spPr>
          <a:xfrm>
            <a:off x="788546" y="720149"/>
            <a:ext cx="2768221" cy="2211804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250" name="صورة" descr="صورة"/>
          <p:cNvPicPr>
            <a:picLocks noChangeAspect="1"/>
          </p:cNvPicPr>
          <p:nvPr/>
        </p:nvPicPr>
        <p:blipFill>
          <a:blip r:embed="rId5"/>
          <a:srcRect l="3459" t="48381" r="69989" b="31518"/>
          <a:stretch>
            <a:fillRect/>
          </a:stretch>
        </p:blipFill>
        <p:spPr>
          <a:xfrm>
            <a:off x="1121136" y="977036"/>
            <a:ext cx="2102956" cy="169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F669EB-CC8D-FFE2-BAF4-42D6393C3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978" y="1382975"/>
            <a:ext cx="1115929" cy="10591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27633E-8923-C1A7-BABC-35A1968ACB48}"/>
              </a:ext>
            </a:extLst>
          </p:cNvPr>
          <p:cNvGrpSpPr/>
          <p:nvPr/>
        </p:nvGrpSpPr>
        <p:grpSpPr>
          <a:xfrm>
            <a:off x="4191548" y="3837789"/>
            <a:ext cx="4930684" cy="1534993"/>
            <a:chOff x="4191548" y="3837789"/>
            <a:chExt cx="4930684" cy="1534993"/>
          </a:xfrm>
        </p:grpSpPr>
        <p:sp>
          <p:nvSpPr>
            <p:cNvPr id="4" name="إجابة صحيحة">
              <a:extLst>
                <a:ext uri="{FF2B5EF4-FFF2-40B4-BE49-F238E27FC236}">
                  <a16:creationId xmlns:a16="http://schemas.microsoft.com/office/drawing/2014/main" id="{028C29AA-63B9-D895-6D17-7A1484A4BE2D}"/>
                </a:ext>
              </a:extLst>
            </p:cNvPr>
            <p:cNvSpPr/>
            <p:nvPr/>
          </p:nvSpPr>
          <p:spPr>
            <a:xfrm>
              <a:off x="4191548" y="3905994"/>
              <a:ext cx="4930684" cy="1398582"/>
            </a:xfrm>
            <a:prstGeom prst="roundRect">
              <a:avLst>
                <a:gd name="adj" fmla="val 10300"/>
              </a:avLst>
            </a:prstGeom>
            <a:solidFill>
              <a:srgbClr val="FFFFFF"/>
            </a:solidFill>
            <a:ln w="76200">
              <a:solidFill>
                <a:srgbClr val="FFFFFF"/>
              </a:solidFill>
              <a:miter lim="400000"/>
            </a:ln>
            <a:effectLst>
              <a:outerShdw blurRad="381000" dist="119618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584200">
                <a:defRPr sz="8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algn="ctr" defTabSz="292100" hangingPunct="0">
                <a:defRPr/>
              </a:pPr>
              <a:r>
                <a:rPr lang="ar-KW" sz="4000" kern="0" dirty="0">
                  <a:solidFill>
                    <a:srgbClr val="000000"/>
                  </a:solidFill>
                </a:rPr>
                <a:t> </a:t>
              </a:r>
              <a:endParaRPr sz="4000" kern="0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05CEE6-CCA5-38F0-E071-97012881A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189996" y="3837789"/>
              <a:ext cx="933788" cy="15349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0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0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  <p:seq concurrent="1" prevAc="none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video>
            <p:seq concurrent="1" prevAc="none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seq concurrent="1" prevAc="none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صورة" descr="صورة"/>
          <p:cNvPicPr>
            <a:picLocks noChangeAspect="1"/>
          </p:cNvPicPr>
          <p:nvPr/>
        </p:nvPicPr>
        <p:blipFill>
          <a:blip r:embed="rId4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صورة" descr="صورة"/>
          <p:cNvPicPr>
            <a:picLocks noChangeAspect="1"/>
          </p:cNvPicPr>
          <p:nvPr/>
        </p:nvPicPr>
        <p:blipFill>
          <a:blip r:embed="rId4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61" name="يا ترى شنو العيدية 🤩"/>
          <p:cNvSpPr txBox="1"/>
          <p:nvPr/>
        </p:nvSpPr>
        <p:spPr>
          <a:xfrm>
            <a:off x="3492133" y="603129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262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3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4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5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6" name="صورة" descr="صورة"/>
          <p:cNvPicPr>
            <a:picLocks noChangeAspect="1"/>
          </p:cNvPicPr>
          <p:nvPr/>
        </p:nvPicPr>
        <p:blipFill>
          <a:blip r:embed="rId4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صورة" descr="صورة"/>
          <p:cNvPicPr>
            <a:picLocks noChangeAspect="1"/>
          </p:cNvPicPr>
          <p:nvPr/>
        </p:nvPicPr>
        <p:blipFill>
          <a:blip r:embed="rId4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صورة" descr="صورة"/>
          <p:cNvPicPr>
            <a:picLocks noChangeAspect="1"/>
          </p:cNvPicPr>
          <p:nvPr/>
        </p:nvPicPr>
        <p:blipFill>
          <a:blip r:embed="rId4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صورة" descr="صورة"/>
          <p:cNvPicPr>
            <a:picLocks noChangeAspect="1"/>
          </p:cNvPicPr>
          <p:nvPr/>
        </p:nvPicPr>
        <p:blipFill>
          <a:blip r:embed="rId4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270"/>
                </p:tgtEl>
              </p:cMediaNode>
            </p:audio>
          </p:childTnLst>
        </p:cTn>
      </p:par>
    </p:tnLst>
    <p:bldLst>
      <p:bldP spid="259" grpId="0" animBg="1" advAuto="0"/>
      <p:bldP spid="260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3B4546"/>
      </a:dk2>
      <a:lt2>
        <a:srgbClr val="E7E6E6"/>
      </a:lt2>
      <a:accent1>
        <a:srgbClr val="753F2C"/>
      </a:accent1>
      <a:accent2>
        <a:srgbClr val="637376"/>
      </a:accent2>
      <a:accent3>
        <a:srgbClr val="BE937E"/>
      </a:accent3>
      <a:accent4>
        <a:srgbClr val="576853"/>
      </a:accent4>
      <a:accent5>
        <a:srgbClr val="EDE9E6"/>
      </a:accent5>
      <a:accent6>
        <a:srgbClr val="D0CDC5"/>
      </a:accent6>
      <a:hlink>
        <a:srgbClr val="4F4F4F"/>
      </a:hlink>
      <a:folHlink>
        <a:srgbClr val="BE937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ject_Status_Report_Win32_jx_v12" id="{5D6FBA16-B4D1-4307-B1D7-61285FA0D9C0}" vid="{1DA9E459-46CB-4408-AA4C-63950E2E5489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5B4CAA5-BE7A-46AB-97ED-63B24C46A3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83CE7D-BFC6-4030-A335-E7F88DB66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1F98F7-6576-47F1-AD63-56E26C33974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</Words>
  <Application>Microsoft Office PowerPoint</Application>
  <PresentationFormat>شاشة عريضة</PresentationFormat>
  <Paragraphs>58</Paragraphs>
  <Slides>25</Slides>
  <Notes>1</Notes>
  <HiddenSlides>1</HiddenSlides>
  <MMClips>13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25</vt:i4>
      </vt:variant>
    </vt:vector>
  </HeadingPairs>
  <TitlesOfParts>
    <vt:vector size="41" baseType="lpstr">
      <vt:lpstr>Meiryo</vt:lpstr>
      <vt:lpstr>A Soraya</vt:lpstr>
      <vt:lpstr>Arial</vt:lpstr>
      <vt:lpstr>Calibri</vt:lpstr>
      <vt:lpstr>Century Gothic</vt:lpstr>
      <vt:lpstr>Geeza Pro Regular</vt:lpstr>
      <vt:lpstr>Gill Sans MT</vt:lpstr>
      <vt:lpstr>Muna Bold</vt:lpstr>
      <vt:lpstr>Proxima Nova</vt:lpstr>
      <vt:lpstr>Proxima Nova Extrabold</vt:lpstr>
      <vt:lpstr>Proxima Nova Medium</vt:lpstr>
      <vt:lpstr>Proxima Nova Semibold</vt:lpstr>
      <vt:lpstr>Office Theme</vt:lpstr>
      <vt:lpstr>2_Office Theme</vt:lpstr>
      <vt:lpstr>3_Office Theme</vt:lpstr>
      <vt:lpstr>25_BoldColor_ISO</vt:lpstr>
      <vt:lpstr>(11 - 1): النسبة المئوية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تعلمـــــــنا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2022-06-28T06:29:45Z</dcterms:created>
  <dcterms:modified xsi:type="dcterms:W3CDTF">2023-05-30T17:09:50Z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