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68" r:id="rId4"/>
    <p:sldMasterId id="2147483674" r:id="rId5"/>
    <p:sldMasterId id="2147483789" r:id="rId6"/>
    <p:sldMasterId id="2147483801" r:id="rId7"/>
  </p:sldMasterIdLst>
  <p:notesMasterIdLst>
    <p:notesMasterId r:id="rId41"/>
  </p:notesMasterIdLst>
  <p:sldIdLst>
    <p:sldId id="3836" r:id="rId8"/>
    <p:sldId id="3828" r:id="rId9"/>
    <p:sldId id="3855" r:id="rId10"/>
    <p:sldId id="3856" r:id="rId11"/>
    <p:sldId id="3857" r:id="rId12"/>
    <p:sldId id="3858" r:id="rId13"/>
    <p:sldId id="260" r:id="rId14"/>
    <p:sldId id="3859" r:id="rId15"/>
    <p:sldId id="3860" r:id="rId16"/>
    <p:sldId id="3846" r:id="rId17"/>
    <p:sldId id="3848" r:id="rId18"/>
    <p:sldId id="3849" r:id="rId19"/>
    <p:sldId id="3850" r:id="rId20"/>
    <p:sldId id="3851" r:id="rId21"/>
    <p:sldId id="3845" r:id="rId22"/>
    <p:sldId id="3852" r:id="rId23"/>
    <p:sldId id="3847" r:id="rId24"/>
    <p:sldId id="259" r:id="rId25"/>
    <p:sldId id="261" r:id="rId26"/>
    <p:sldId id="266" r:id="rId27"/>
    <p:sldId id="262" r:id="rId28"/>
    <p:sldId id="256" r:id="rId29"/>
    <p:sldId id="263" r:id="rId30"/>
    <p:sldId id="267" r:id="rId31"/>
    <p:sldId id="264" r:id="rId32"/>
    <p:sldId id="258" r:id="rId33"/>
    <p:sldId id="265" r:id="rId34"/>
    <p:sldId id="268" r:id="rId35"/>
    <p:sldId id="269" r:id="rId36"/>
    <p:sldId id="257" r:id="rId37"/>
    <p:sldId id="271" r:id="rId38"/>
    <p:sldId id="3854" r:id="rId39"/>
    <p:sldId id="3853" r:id="rId40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6" y="60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6C7BA811-8917-4F1D-B22F-E96045BFA4E0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B5A7F0-CA1A-D146-CBB4-9E913953A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D5570D6-6AA8-A9A9-7BD9-293E2DE7C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A1DCFC-8136-CD40-7603-8649711D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E150F6-75A9-A994-F677-7B6311E9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297D4B-FDC4-C9A1-B93C-4E0782C7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1183980-B8C3-ED18-4A38-F8E363B5CD21}"/>
              </a:ext>
            </a:extLst>
          </p:cNvPr>
          <p:cNvSpPr/>
          <p:nvPr userDrawn="1"/>
        </p:nvSpPr>
        <p:spPr>
          <a:xfrm>
            <a:off x="1336559" y="410903"/>
            <a:ext cx="9518882" cy="6036194"/>
          </a:xfrm>
          <a:prstGeom prst="roundRect">
            <a:avLst>
              <a:gd name="adj" fmla="val 10336"/>
            </a:avLst>
          </a:prstGeom>
          <a:solidFill>
            <a:srgbClr val="FFFFF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4371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BCC2AA-768B-DCB7-1C37-8B8FA743F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7BEB1B-E70C-EB46-DEA1-8BF748AAA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B692CD-EA38-013A-FA1C-52CAA10C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268D130-587B-6526-A39E-CF7D803A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B3C670E-9468-F84A-8CE8-A496A8A5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71532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36F54B-1258-3E28-BFE0-A34EE9C99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74C9A6-E9B1-0C2F-FF65-BE1F8C2F6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8817F9-1779-750E-9D43-317D4B58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1DBCD7-8924-1594-2AF1-5CF3A47E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EFFC85-CE78-9D91-4856-6B8ED646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77822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350A46-AB97-C9A3-AE21-E8DF53CB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2BBDBF-C202-E51D-1D88-390B3B5C9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EB2934A-7C4F-1D3E-E99B-633483759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00A5503-D8FC-7D9A-52D5-1C7189FF8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C39DAC8-6A6B-E33D-0D3B-9F80DED34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1BABDBD-18BD-2D96-98D5-708DCE559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32610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52C1A1-BD08-CD0B-8EE4-89466C19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FF7A868-9A63-B70C-8BEB-B3D3353CE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F7239BF-A691-C3AC-B845-D8701AD8A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77220D7-F952-0621-3268-446B9F206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042FB30-ABFC-26B4-155A-FA58BAA20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7FEA7FD-CB4A-A4A3-2A5B-D10F7EDB0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C583633-3DEF-5FE5-4E86-3FC083A03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FB59F50-34E4-BBCA-3E95-9A5AE81B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94119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7174AA-6D08-E5A8-1255-74D2C30A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CC4D5DF-1AD1-6061-0B88-8309171E6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6C11E8D-6F20-7CB5-3D8C-6EEEFF8C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E3CA809-0B68-F5E4-A51E-5E546DAD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28161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4F24B12-11EF-DCEC-A090-93C4AFFC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7489781-3B83-8739-3D51-8C102E13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6294E5E-6365-1DD3-3E76-5C27295D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96911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719D52-C9AB-1A6C-D1D8-DD63237D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0D4D88-DD8C-668A-179A-2A635A062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5B33D20-A81F-AE20-81CB-257C28BDE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1337D4-1749-82B0-ED31-7E001C91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D5B5F63-9C6C-83A8-1658-8803AAE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2C87198-3E60-6948-7080-A826D345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4346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F2F127-45C1-1953-935A-F7BE4EC0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E40397A-3B7D-10A4-730E-CCC6DFCD36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22862E3-5103-2B3E-16DE-FA4699192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B57CA41-F984-C573-8F68-0D559124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FFD7DF-23D5-3D2B-FDA7-AB3C9920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9CA8E3-32E8-A760-21E1-92E22E1D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54595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092B23-0CDF-C2E5-D426-3D4F3E26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A66A868-38F2-399A-DA48-DD6260FDD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67D705-8ED2-4BA3-7970-99EE987D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DDB01B-56A9-B876-5F4C-CF1FE177B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5EB95F-3009-4EEC-B4A8-B9F1F23E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06589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53C1AD4-B19C-3BC1-9A76-304B97B1D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F714A3D-8D18-EB95-4961-5D82D9872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6CCA0-999F-0AA2-D285-235DE685B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070872-34BB-769B-9A5A-FB12D5666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290E2E8-ECB9-FA27-C92D-8540554A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062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EACE7-69E2-B39A-CB8A-8E295B405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F5DC4-FD93-5ACA-E4B4-A47E8D029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0AD8C-49FB-2ADE-D6F3-05E53AEA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B7079-4AF7-744B-5B5E-CE4D6FCB0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B24C7-EFC6-BEE7-9156-AEEEA00F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07793832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B4DD-E293-1AFA-67C7-7345B58A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08DCB-ACCE-A16F-4321-04575AA24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03D8B-98D6-32E6-13F1-7A7BC1DF4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F63A3-F0AF-FF33-A560-BBBBC34A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AE006-E513-AEF1-F7AA-6A952802A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61688744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22C5A-E6CF-00D1-A686-580F4941D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19568-8EDF-9667-210C-6453B2359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3EC40-388B-7F55-0D0A-339C59791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0DF2-1239-9031-026D-3672773D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5A296-2DA4-248E-2835-293B9AAF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77814199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14DCE-D626-A24B-5D16-334FA279F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494A9-4B22-A014-792A-5BC3C430C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08768-F4DB-AC0C-D16A-FC0D317F3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C9AE7-668F-FDCD-79A6-C281C419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A3597-73FC-C3BE-FEE9-D2AEB1F9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2F69C-07A3-1CA1-7D66-C46BC50C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22507387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DBAB5-5691-21FD-7C6D-15B649E7E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1328D-9F9D-131C-9B07-51F82B265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D268D-A5F5-A181-CABB-863469A64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796D1F-B9CD-A1E0-35E6-9F00353D2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26680-FBC5-2896-3E49-A015DD610D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77A771-4539-0355-2C19-9C4867D7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EF61C9-94C6-CA2E-3530-5AE2B064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FF6F9-6469-02B9-FD87-C11AAC1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58497365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634B0-6E6F-7B20-FA04-CC5BF0F8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0E4D1-CC96-266D-2679-6193C85A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6BD37-A733-89AD-EA2D-9B5F24705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54CCF-55F2-BF7A-D6DF-D1CD88AB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8255700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0222AF-6EDE-D79E-FC2E-2FC645F9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E52CD3-B5EA-750C-CF45-16266858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0375A-F0F2-5652-87D0-2B4C6338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65922476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7651-27AC-AD1F-3328-FC9046D3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03A19-DD22-28D9-315E-6802D9E74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74611-0F0B-02CC-9E55-1CBFA9639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21506-C5A8-1F3D-A112-996873412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94954-106F-7025-F5D8-E55E4DF17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4DD7C-4048-3EC9-0C96-1B2A1F2CB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59596086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1F841-C3CD-36DB-5E38-FE008D29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6466A5-9BD2-21D6-A4DC-9CA194F5C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F7E1EC-2792-4413-7828-0EFEDEA56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A08A0D-45AF-9A7F-AED8-471468662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F4F99-D1C8-3C7B-E6E4-1749A36BA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15E96-EF45-F8AF-3AE8-E72F1FD6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89743893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5BCD1-CEAA-AB89-EB2E-CC1881DE6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E62D4-86B8-4C0F-4C5B-074C366E8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E3D73-49DE-A782-99DA-A2F46B2F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F8FD5-A1E8-9414-2CA7-73CCC1CA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C45C2-462A-321E-CD54-09E03E121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75660171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C2EE3D-2E6C-BA84-618E-79C8C25D4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668E6-7CB1-2BF3-9168-757904E72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85E74-7FF8-086B-0C4B-8EE287730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31F9E-FE70-75E9-20D5-8942BBED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D6691-8C99-75C0-A5A2-5F613C61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60250862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79DD720-0CA9-FCC9-E2B3-BDBC7DC57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7D4C62B-43FE-AF34-E95B-B612B0426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3D814B-14AE-65E7-1B24-C1E995D76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8DE5B-6180-4AB7-A9E2-44425FBD07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E744210-0F2A-9799-1F69-A9C3FFF2D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5A4325-1A80-CCB4-96EC-FFE8CDE7C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01EB5-22F4-4D4A-B40C-4BA09417D5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2499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67D13C-01AF-2745-9CB4-496DAFB1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6445F-D11A-79F0-DA34-DF31C149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5BBEA-96BB-FAD3-7D3B-B91B32A43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CC691-FFF5-4475-A603-227DA6A904AE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EA78E-F24C-9094-2577-3421E30F7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55E8-1A4D-369A-CE68-89DD131D6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71078-F538-48EB-91BC-020DAB69F382}" type="slidenum">
              <a:rPr lang="en-AE" smtClean="0"/>
              <a:t>‹#›</a:t>
            </a:fld>
            <a:endParaRPr lang="en-AE"/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7685B0E-03AA-43D3-7783-ED716F78C3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6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24657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2019300"/>
            <a:ext cx="7927417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(10 - 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3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التناسب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525" y="154195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28" y="204817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591" y="357808"/>
            <a:ext cx="9554817" cy="6142383"/>
          </a:xfrm>
        </p:spPr>
        <p:txBody>
          <a:bodyPr anchor="ctr">
            <a:noAutofit/>
          </a:bodyPr>
          <a:lstStyle/>
          <a:p>
            <a:pPr rtl="1"/>
            <a:r>
              <a:rPr lang="ar-KW" sz="2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عرض الدرس</a:t>
            </a:r>
            <a:endParaRPr lang="en-US" sz="2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942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A65F78-8D55-4B16-C8F1-AFD4AAE18204}"/>
              </a:ext>
            </a:extLst>
          </p:cNvPr>
          <p:cNvSpPr txBox="1"/>
          <p:nvPr/>
        </p:nvSpPr>
        <p:spPr>
          <a:xfrm>
            <a:off x="198782" y="164381"/>
            <a:ext cx="2259495" cy="769441"/>
          </a:xfrm>
          <a:prstGeom prst="rect">
            <a:avLst/>
          </a:prstGeom>
          <a:ln w="381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400" b="1" dirty="0"/>
              <a:t>صفحة 148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F80D4-512D-A4C3-34C0-A3C469D0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99" y="1433098"/>
            <a:ext cx="11344752" cy="41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3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DED371-FCC5-E09C-DFD4-74139CC74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700"/>
            <a:ext cx="12054877" cy="3044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60E918-BC63-5A19-DADF-866E56A6DB8C}"/>
              </a:ext>
            </a:extLst>
          </p:cNvPr>
          <p:cNvSpPr txBox="1"/>
          <p:nvPr/>
        </p:nvSpPr>
        <p:spPr>
          <a:xfrm>
            <a:off x="198782" y="164381"/>
            <a:ext cx="2259495" cy="769441"/>
          </a:xfrm>
          <a:prstGeom prst="rect">
            <a:avLst/>
          </a:prstGeom>
          <a:ln w="381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400" b="1" dirty="0"/>
              <a:t>صفحة 148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F941BD-831C-E31F-A241-7D6893EBC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22" y="1850182"/>
            <a:ext cx="636106" cy="1079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B8906D-FDC9-ADF5-E276-B204B050A8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71600" y="2478565"/>
            <a:ext cx="781880" cy="10003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AB5CA7-203F-D265-D075-6FEF8AF6419E}"/>
              </a:ext>
            </a:extLst>
          </p:cNvPr>
          <p:cNvSpPr txBox="1"/>
          <p:nvPr/>
        </p:nvSpPr>
        <p:spPr>
          <a:xfrm>
            <a:off x="6096000" y="3094190"/>
            <a:ext cx="15107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نعم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F8BC9D-D213-3C65-F712-230DE5B83B80}"/>
              </a:ext>
            </a:extLst>
          </p:cNvPr>
          <p:cNvSpPr txBox="1"/>
          <p:nvPr/>
        </p:nvSpPr>
        <p:spPr>
          <a:xfrm>
            <a:off x="7023653" y="3656784"/>
            <a:ext cx="324015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ليس على صواب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C02717-BE09-F65A-6A33-3407E4A7E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227" y="4768885"/>
            <a:ext cx="8014422" cy="180638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34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7BE46C-0664-25B6-51AD-977F361B0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621" y="439081"/>
            <a:ext cx="8450193" cy="6337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5C72A-1B8B-B5AD-DF48-76802F82EBF4}"/>
              </a:ext>
            </a:extLst>
          </p:cNvPr>
          <p:cNvSpPr txBox="1"/>
          <p:nvPr/>
        </p:nvSpPr>
        <p:spPr>
          <a:xfrm>
            <a:off x="198782" y="164381"/>
            <a:ext cx="2259495" cy="769441"/>
          </a:xfrm>
          <a:prstGeom prst="rect">
            <a:avLst/>
          </a:prstGeom>
          <a:ln w="381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400" b="1" dirty="0"/>
              <a:t>صفحة 149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9DF1D-84FC-CC9D-4045-B9FC704D80CE}"/>
              </a:ext>
            </a:extLst>
          </p:cNvPr>
          <p:cNvSpPr/>
          <p:nvPr/>
        </p:nvSpPr>
        <p:spPr>
          <a:xfrm>
            <a:off x="3334297" y="2160513"/>
            <a:ext cx="2941982" cy="1133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6991C2-3831-2CB0-152C-4C934937B30B}"/>
              </a:ext>
            </a:extLst>
          </p:cNvPr>
          <p:cNvSpPr/>
          <p:nvPr/>
        </p:nvSpPr>
        <p:spPr>
          <a:xfrm rot="20326342">
            <a:off x="8143461" y="2411892"/>
            <a:ext cx="1775791" cy="477078"/>
          </a:xfrm>
          <a:prstGeom prst="roundRect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7DA798-E963-3735-F7CA-4ABEE0436D22}"/>
              </a:ext>
            </a:extLst>
          </p:cNvPr>
          <p:cNvSpPr/>
          <p:nvPr/>
        </p:nvSpPr>
        <p:spPr>
          <a:xfrm rot="1318417">
            <a:off x="8144831" y="2411892"/>
            <a:ext cx="1775791" cy="477078"/>
          </a:xfrm>
          <a:prstGeom prst="roundRect">
            <a:avLst>
              <a:gd name="adj" fmla="val 50000"/>
            </a:avLst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C8E2A-C604-B1BD-B4EF-0EB286F77A76}"/>
              </a:ext>
            </a:extLst>
          </p:cNvPr>
          <p:cNvSpPr txBox="1"/>
          <p:nvPr/>
        </p:nvSpPr>
        <p:spPr>
          <a:xfrm>
            <a:off x="6884504" y="3223182"/>
            <a:ext cx="15107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183223-7661-CF2F-6E79-84D19923D8CE}"/>
              </a:ext>
            </a:extLst>
          </p:cNvPr>
          <p:cNvSpPr txBox="1"/>
          <p:nvPr/>
        </p:nvSpPr>
        <p:spPr>
          <a:xfrm>
            <a:off x="7116417" y="3882602"/>
            <a:ext cx="15107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2D6D5-42D8-7A3F-5FC0-39A64A4E2848}"/>
              </a:ext>
            </a:extLst>
          </p:cNvPr>
          <p:cNvSpPr txBox="1"/>
          <p:nvPr/>
        </p:nvSpPr>
        <p:spPr>
          <a:xfrm>
            <a:off x="7222435" y="4605580"/>
            <a:ext cx="15107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306F93-6552-0D0C-490E-0961396B8EAA}"/>
              </a:ext>
            </a:extLst>
          </p:cNvPr>
          <p:cNvSpPr/>
          <p:nvPr/>
        </p:nvSpPr>
        <p:spPr>
          <a:xfrm rot="20326342">
            <a:off x="3703983" y="2402287"/>
            <a:ext cx="1775791" cy="477078"/>
          </a:xfrm>
          <a:prstGeom prst="roundRect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15B9BD-4212-1F2A-2392-FC2A6474098A}"/>
              </a:ext>
            </a:extLst>
          </p:cNvPr>
          <p:cNvSpPr/>
          <p:nvPr/>
        </p:nvSpPr>
        <p:spPr>
          <a:xfrm rot="1318417">
            <a:off x="3705353" y="2402287"/>
            <a:ext cx="1775791" cy="477078"/>
          </a:xfrm>
          <a:prstGeom prst="roundRect">
            <a:avLst>
              <a:gd name="adj" fmla="val 50000"/>
            </a:avLst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617E2E-F753-0FB2-DD53-5A7D2A78A635}"/>
              </a:ext>
            </a:extLst>
          </p:cNvPr>
          <p:cNvSpPr txBox="1"/>
          <p:nvPr/>
        </p:nvSpPr>
        <p:spPr>
          <a:xfrm>
            <a:off x="4847790" y="3113161"/>
            <a:ext cx="82026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318FAC-E4A4-56DF-6139-F17D08F23364}"/>
              </a:ext>
            </a:extLst>
          </p:cNvPr>
          <p:cNvSpPr txBox="1"/>
          <p:nvPr/>
        </p:nvSpPr>
        <p:spPr>
          <a:xfrm>
            <a:off x="3518456" y="3113161"/>
            <a:ext cx="82026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AA49E3-B380-AFEA-C178-796E81A20493}"/>
              </a:ext>
            </a:extLst>
          </p:cNvPr>
          <p:cNvSpPr txBox="1"/>
          <p:nvPr/>
        </p:nvSpPr>
        <p:spPr>
          <a:xfrm>
            <a:off x="3836504" y="3084249"/>
            <a:ext cx="15107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F2C0C9-2464-9227-E641-2F9E576D480E}"/>
              </a:ext>
            </a:extLst>
          </p:cNvPr>
          <p:cNvSpPr txBox="1"/>
          <p:nvPr/>
        </p:nvSpPr>
        <p:spPr>
          <a:xfrm>
            <a:off x="3427248" y="4100422"/>
            <a:ext cx="232925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ليس تناسب</a:t>
            </a:r>
          </a:p>
        </p:txBody>
      </p:sp>
    </p:spTree>
    <p:extLst>
      <p:ext uri="{BB962C8B-B14F-4D97-AF65-F5344CB8AC3E}">
        <p14:creationId xmlns:p14="http://schemas.microsoft.com/office/powerpoint/2010/main" val="259129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75E08-98A3-D34C-9440-080593E50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4"/>
          <a:stretch/>
        </p:blipFill>
        <p:spPr>
          <a:xfrm>
            <a:off x="1802313" y="0"/>
            <a:ext cx="10389687" cy="6672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CE2179-4ABF-869E-53FD-E24241642C73}"/>
              </a:ext>
            </a:extLst>
          </p:cNvPr>
          <p:cNvSpPr txBox="1"/>
          <p:nvPr/>
        </p:nvSpPr>
        <p:spPr>
          <a:xfrm>
            <a:off x="198782" y="164381"/>
            <a:ext cx="2259495" cy="769441"/>
          </a:xfrm>
          <a:prstGeom prst="rect">
            <a:avLst/>
          </a:prstGeom>
          <a:ln w="381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400" b="1" dirty="0"/>
              <a:t>صفحة 150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B8A8EE-3461-2670-2473-134E2EAFA5A8}"/>
              </a:ext>
            </a:extLst>
          </p:cNvPr>
          <p:cNvGrpSpPr/>
          <p:nvPr/>
        </p:nvGrpSpPr>
        <p:grpSpPr>
          <a:xfrm>
            <a:off x="5486400" y="4770782"/>
            <a:ext cx="1209261" cy="1196297"/>
            <a:chOff x="5486400" y="4770782"/>
            <a:chExt cx="1209261" cy="11962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2E4B84-FAB4-1DD1-59D1-1D88EE750698}"/>
                </a:ext>
              </a:extLst>
            </p:cNvPr>
            <p:cNvSpPr txBox="1"/>
            <p:nvPr/>
          </p:nvSpPr>
          <p:spPr>
            <a:xfrm>
              <a:off x="5486400" y="4770782"/>
              <a:ext cx="119932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6 لترات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1076A5-CECC-FBB6-A61A-AD0B981C0B50}"/>
                </a:ext>
              </a:extLst>
            </p:cNvPr>
            <p:cNvSpPr txBox="1"/>
            <p:nvPr/>
          </p:nvSpPr>
          <p:spPr>
            <a:xfrm>
              <a:off x="5496339" y="5320748"/>
              <a:ext cx="119932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9 أمتـار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586B0D6-382F-F8AF-547F-02E4E220482E}"/>
                </a:ext>
              </a:extLst>
            </p:cNvPr>
            <p:cNvCxnSpPr/>
            <p:nvPr/>
          </p:nvCxnSpPr>
          <p:spPr>
            <a:xfrm>
              <a:off x="5486400" y="5320748"/>
              <a:ext cx="11993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E9048F8-98DA-05BA-12B2-BCC995085B37}"/>
              </a:ext>
            </a:extLst>
          </p:cNvPr>
          <p:cNvSpPr/>
          <p:nvPr/>
        </p:nvSpPr>
        <p:spPr>
          <a:xfrm>
            <a:off x="7361583" y="1782417"/>
            <a:ext cx="4658139" cy="563218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FD039-1533-4D3C-DA5F-79822E966240}"/>
              </a:ext>
            </a:extLst>
          </p:cNvPr>
          <p:cNvSpPr/>
          <p:nvPr/>
        </p:nvSpPr>
        <p:spPr>
          <a:xfrm>
            <a:off x="11111948" y="2368826"/>
            <a:ext cx="907774" cy="563218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800AAE-A222-4BD1-7B13-87F495D2E3B5}"/>
              </a:ext>
            </a:extLst>
          </p:cNvPr>
          <p:cNvSpPr/>
          <p:nvPr/>
        </p:nvSpPr>
        <p:spPr>
          <a:xfrm>
            <a:off x="6964017" y="2368826"/>
            <a:ext cx="3975653" cy="563218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5480D1-4499-B230-CF67-25F91A7D3703}"/>
              </a:ext>
            </a:extLst>
          </p:cNvPr>
          <p:cNvSpPr/>
          <p:nvPr/>
        </p:nvSpPr>
        <p:spPr>
          <a:xfrm>
            <a:off x="8819802" y="2955235"/>
            <a:ext cx="3199919" cy="563218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2B913B-8894-27C6-A84D-AE1BE91A8C24}"/>
              </a:ext>
            </a:extLst>
          </p:cNvPr>
          <p:cNvSpPr/>
          <p:nvPr/>
        </p:nvSpPr>
        <p:spPr>
          <a:xfrm rot="21176130">
            <a:off x="5625014" y="5120639"/>
            <a:ext cx="5110953" cy="477078"/>
          </a:xfrm>
          <a:prstGeom prst="roundRect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90AE78-51D8-900F-30CA-538DDB9B20BA}"/>
              </a:ext>
            </a:extLst>
          </p:cNvPr>
          <p:cNvSpPr/>
          <p:nvPr/>
        </p:nvSpPr>
        <p:spPr>
          <a:xfrm rot="397244">
            <a:off x="5570462" y="5024469"/>
            <a:ext cx="5156011" cy="477078"/>
          </a:xfrm>
          <a:prstGeom prst="roundRect">
            <a:avLst>
              <a:gd name="adj" fmla="val 50000"/>
            </a:avLst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3ACBB3-4AA0-CA1B-2A7F-93C5836A05EF}"/>
              </a:ext>
            </a:extLst>
          </p:cNvPr>
          <p:cNvSpPr txBox="1"/>
          <p:nvPr/>
        </p:nvSpPr>
        <p:spPr>
          <a:xfrm>
            <a:off x="5705717" y="5967079"/>
            <a:ext cx="68911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36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E47ECA-F25B-8F2B-A345-0FF49C37D843}"/>
              </a:ext>
            </a:extLst>
          </p:cNvPr>
          <p:cNvSpPr txBox="1"/>
          <p:nvPr/>
        </p:nvSpPr>
        <p:spPr>
          <a:xfrm>
            <a:off x="10019182" y="5834570"/>
            <a:ext cx="86801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6"/>
                </a:solidFill>
              </a:rPr>
              <a:t>36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97FD6-FFFB-BE75-FBEA-BEF7C66D920A}"/>
              </a:ext>
            </a:extLst>
          </p:cNvPr>
          <p:cNvSpPr txBox="1"/>
          <p:nvPr/>
        </p:nvSpPr>
        <p:spPr>
          <a:xfrm>
            <a:off x="7408364" y="5937379"/>
            <a:ext cx="15107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8AFDA3-3F93-F1F8-B2CD-4238D75D8590}"/>
              </a:ext>
            </a:extLst>
          </p:cNvPr>
          <p:cNvSpPr txBox="1"/>
          <p:nvPr/>
        </p:nvSpPr>
        <p:spPr>
          <a:xfrm>
            <a:off x="3094591" y="6022299"/>
            <a:ext cx="15107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تناسب</a:t>
            </a:r>
          </a:p>
        </p:txBody>
      </p:sp>
    </p:spTree>
    <p:extLst>
      <p:ext uri="{BB962C8B-B14F-4D97-AF65-F5344CB8AC3E}">
        <p14:creationId xmlns:p14="http://schemas.microsoft.com/office/powerpoint/2010/main" val="22430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th Education for Children. How Many Images Can You Find in the Picture?  Count Quantity and Write Numbers Stock Vector - Illustration of playing,  book: 216369309">
            <a:extLst>
              <a:ext uri="{FF2B5EF4-FFF2-40B4-BE49-F238E27FC236}">
                <a16:creationId xmlns:a16="http://schemas.microsoft.com/office/drawing/2014/main" id="{F6E10A0A-8D1A-449A-614D-7BF0068E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4252" r="9410" b="33908"/>
          <a:stretch/>
        </p:blipFill>
        <p:spPr bwMode="auto">
          <a:xfrm>
            <a:off x="3544956" y="420758"/>
            <a:ext cx="8494645" cy="62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ath Education for Children. How Many Images Can You Find in the Picture?  Count Quantity and Write Numbers Stock Vector - Illustration of playing,  book: 216369309">
            <a:extLst>
              <a:ext uri="{FF2B5EF4-FFF2-40B4-BE49-F238E27FC236}">
                <a16:creationId xmlns:a16="http://schemas.microsoft.com/office/drawing/2014/main" id="{CE9E4363-836A-BBF0-DF0F-723C35597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66451" r="67919" b="10642"/>
          <a:stretch/>
        </p:blipFill>
        <p:spPr bwMode="auto">
          <a:xfrm>
            <a:off x="838199" y="0"/>
            <a:ext cx="2392017" cy="23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ath Education for Children. How Many Images Can You Find in the Picture?  Count Quantity and Write Numbers Stock Vector - Illustration of playing,  book: 216369309">
            <a:extLst>
              <a:ext uri="{FF2B5EF4-FFF2-40B4-BE49-F238E27FC236}">
                <a16:creationId xmlns:a16="http://schemas.microsoft.com/office/drawing/2014/main" id="{2164E5AB-9A7D-9EAC-1D4D-5C81CC912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5" t="66647" r="40643" b="10446"/>
          <a:stretch/>
        </p:blipFill>
        <p:spPr bwMode="auto">
          <a:xfrm>
            <a:off x="480391" y="2186610"/>
            <a:ext cx="2749825" cy="23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ath Education for Children. How Many Images Can You Find in the Picture?  Count Quantity and Write Numbers Stock Vector - Illustration of playing,  book: 216369309">
            <a:extLst>
              <a:ext uri="{FF2B5EF4-FFF2-40B4-BE49-F238E27FC236}">
                <a16:creationId xmlns:a16="http://schemas.microsoft.com/office/drawing/2014/main" id="{263DD62F-0C44-0317-743A-4CA4C0427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5" t="67181" r="11923" b="9912"/>
          <a:stretch/>
        </p:blipFill>
        <p:spPr bwMode="auto">
          <a:xfrm>
            <a:off x="637761" y="4373219"/>
            <a:ext cx="2749825" cy="23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19AE4A-52C0-2E5A-EE8D-C6F83E97311B}"/>
              </a:ext>
            </a:extLst>
          </p:cNvPr>
          <p:cNvSpPr txBox="1"/>
          <p:nvPr/>
        </p:nvSpPr>
        <p:spPr>
          <a:xfrm>
            <a:off x="1047131" y="1483430"/>
            <a:ext cx="52987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7AB0B0-98D3-1822-4606-B47D2C1174D8}"/>
              </a:ext>
            </a:extLst>
          </p:cNvPr>
          <p:cNvSpPr txBox="1"/>
          <p:nvPr/>
        </p:nvSpPr>
        <p:spPr>
          <a:xfrm>
            <a:off x="2392227" y="1483430"/>
            <a:ext cx="52987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02ECD4-CD52-328A-DE75-0F7F6C4CCC13}"/>
              </a:ext>
            </a:extLst>
          </p:cNvPr>
          <p:cNvSpPr txBox="1"/>
          <p:nvPr/>
        </p:nvSpPr>
        <p:spPr>
          <a:xfrm>
            <a:off x="922788" y="3603778"/>
            <a:ext cx="72556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683DF8-8CB6-7599-9068-28FD42F942B4}"/>
              </a:ext>
            </a:extLst>
          </p:cNvPr>
          <p:cNvSpPr txBox="1"/>
          <p:nvPr/>
        </p:nvSpPr>
        <p:spPr>
          <a:xfrm>
            <a:off x="2378976" y="3603778"/>
            <a:ext cx="52987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DCFB9A-7C7A-817A-86E4-964C9300624F}"/>
              </a:ext>
            </a:extLst>
          </p:cNvPr>
          <p:cNvSpPr txBox="1"/>
          <p:nvPr/>
        </p:nvSpPr>
        <p:spPr>
          <a:xfrm>
            <a:off x="1020629" y="5724126"/>
            <a:ext cx="52987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E2BF88-23E7-9F63-8EDE-B4EBCA905C5A}"/>
              </a:ext>
            </a:extLst>
          </p:cNvPr>
          <p:cNvSpPr txBox="1"/>
          <p:nvPr/>
        </p:nvSpPr>
        <p:spPr>
          <a:xfrm>
            <a:off x="2365725" y="5724126"/>
            <a:ext cx="52987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4D6970-9BC5-8623-A933-9E2A1934613F}"/>
              </a:ext>
            </a:extLst>
          </p:cNvPr>
          <p:cNvSpPr/>
          <p:nvPr/>
        </p:nvSpPr>
        <p:spPr>
          <a:xfrm>
            <a:off x="569843" y="2392017"/>
            <a:ext cx="1371600" cy="1211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ADB581-7D1F-D7D0-1F2A-EF9BD2FC4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2676132"/>
            <a:ext cx="899083" cy="838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01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591" y="357808"/>
            <a:ext cx="9554817" cy="6142383"/>
          </a:xfrm>
        </p:spPr>
        <p:txBody>
          <a:bodyPr anchor="ctr">
            <a:noAutofit/>
          </a:bodyPr>
          <a:lstStyle/>
          <a:p>
            <a:pPr rtl="1"/>
            <a:r>
              <a:rPr lang="ar-KW" sz="2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تمـــرن </a:t>
            </a:r>
            <a:br>
              <a:rPr lang="ar-KW" sz="2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</a:br>
            <a:r>
              <a:rPr lang="ar-KW" sz="2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صـ </a:t>
            </a:r>
            <a:r>
              <a:rPr lang="ar-KW" sz="20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150</a:t>
            </a:r>
            <a:endParaRPr lang="en-US" sz="2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0218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8627" y="2879678"/>
            <a:ext cx="4110372" cy="4110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FE9F43-51D4-5385-BCCD-3C7C592D3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631" y="582888"/>
            <a:ext cx="8882684" cy="2007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564F9-E383-7C4D-F1F5-F3FFC8210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239" y="2776123"/>
            <a:ext cx="6595522" cy="20079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23D3CF-4217-9CA0-226D-B594DEDB24D0}"/>
              </a:ext>
            </a:extLst>
          </p:cNvPr>
          <p:cNvSpPr/>
          <p:nvPr/>
        </p:nvSpPr>
        <p:spPr>
          <a:xfrm rot="20652880">
            <a:off x="6380986" y="3252860"/>
            <a:ext cx="2207525" cy="477078"/>
          </a:xfrm>
          <a:prstGeom prst="roundRect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8F15DF-F112-A86B-9A82-D555CBE8B686}"/>
              </a:ext>
            </a:extLst>
          </p:cNvPr>
          <p:cNvSpPr/>
          <p:nvPr/>
        </p:nvSpPr>
        <p:spPr>
          <a:xfrm rot="1341022">
            <a:off x="6497073" y="3252860"/>
            <a:ext cx="1975352" cy="477078"/>
          </a:xfrm>
          <a:prstGeom prst="roundRect">
            <a:avLst>
              <a:gd name="adj" fmla="val 50000"/>
            </a:avLst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56E03-B910-BDC9-D301-150C133154A5}"/>
              </a:ext>
            </a:extLst>
          </p:cNvPr>
          <p:cNvSpPr txBox="1"/>
          <p:nvPr/>
        </p:nvSpPr>
        <p:spPr>
          <a:xfrm>
            <a:off x="6368066" y="4051097"/>
            <a:ext cx="68911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DE61F3-70FD-A042-971D-79BC334BB863}"/>
              </a:ext>
            </a:extLst>
          </p:cNvPr>
          <p:cNvSpPr txBox="1"/>
          <p:nvPr/>
        </p:nvSpPr>
        <p:spPr>
          <a:xfrm>
            <a:off x="7789362" y="4084296"/>
            <a:ext cx="86801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6"/>
                </a:solidFill>
              </a:rPr>
              <a:t>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90D490-93DC-479B-081C-7C7AB058DA70}"/>
              </a:ext>
            </a:extLst>
          </p:cNvPr>
          <p:cNvSpPr txBox="1"/>
          <p:nvPr/>
        </p:nvSpPr>
        <p:spPr>
          <a:xfrm>
            <a:off x="7120114" y="4036876"/>
            <a:ext cx="72926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2F3466-8119-744A-0E3E-F32096F94D17}"/>
              </a:ext>
            </a:extLst>
          </p:cNvPr>
          <p:cNvSpPr txBox="1"/>
          <p:nvPr/>
        </p:nvSpPr>
        <p:spPr>
          <a:xfrm>
            <a:off x="3879816" y="4051097"/>
            <a:ext cx="15107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تناسب</a:t>
            </a:r>
          </a:p>
        </p:txBody>
      </p:sp>
    </p:spTree>
    <p:extLst>
      <p:ext uri="{BB962C8B-B14F-4D97-AF65-F5344CB8AC3E}">
        <p14:creationId xmlns:p14="http://schemas.microsoft.com/office/powerpoint/2010/main" val="34440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09D4D90-A570-E937-F85E-8185D4795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EB788B7-4A0C-2755-BC72-DABBE820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591" y="2171700"/>
            <a:ext cx="9554817" cy="2514600"/>
          </a:xfrm>
        </p:spPr>
        <p:txBody>
          <a:bodyPr anchor="ctr">
            <a:noAutofit/>
          </a:bodyPr>
          <a:lstStyle/>
          <a:p>
            <a:pPr rtl="1"/>
            <a:r>
              <a:rPr lang="ar-KW" sz="2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التمهيد</a:t>
            </a:r>
            <a:endParaRPr lang="en-US" sz="2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3594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41050">
            <a:off x="208031" y="3394980"/>
            <a:ext cx="1754636" cy="3364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9A8269-7796-3583-A920-FEF603A3E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631" y="582888"/>
            <a:ext cx="8882684" cy="2007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2149E9-5B42-7FE0-28EA-546A5F7587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56249" y="2861827"/>
            <a:ext cx="7035024" cy="20079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A5E0B5-B902-EC0C-EC7D-70A8A358E275}"/>
              </a:ext>
            </a:extLst>
          </p:cNvPr>
          <p:cNvSpPr/>
          <p:nvPr/>
        </p:nvSpPr>
        <p:spPr>
          <a:xfrm rot="20652880">
            <a:off x="6599648" y="3335122"/>
            <a:ext cx="2207525" cy="477078"/>
          </a:xfrm>
          <a:prstGeom prst="roundRect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51180D-FB9D-CFEC-01F1-9A9A0BDEDBE9}"/>
              </a:ext>
            </a:extLst>
          </p:cNvPr>
          <p:cNvSpPr/>
          <p:nvPr/>
        </p:nvSpPr>
        <p:spPr>
          <a:xfrm rot="1341022">
            <a:off x="6715735" y="3335122"/>
            <a:ext cx="1975352" cy="477078"/>
          </a:xfrm>
          <a:prstGeom prst="roundRect">
            <a:avLst>
              <a:gd name="adj" fmla="val 50000"/>
            </a:avLst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AFF54-2FE5-E74A-E1B7-B33225A5CCBF}"/>
              </a:ext>
            </a:extLst>
          </p:cNvPr>
          <p:cNvSpPr txBox="1"/>
          <p:nvPr/>
        </p:nvSpPr>
        <p:spPr>
          <a:xfrm>
            <a:off x="6248778" y="4133359"/>
            <a:ext cx="102706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405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00B5E-DF68-1D22-5BF0-523D29CE2ADE}"/>
              </a:ext>
            </a:extLst>
          </p:cNvPr>
          <p:cNvSpPr txBox="1"/>
          <p:nvPr/>
        </p:nvSpPr>
        <p:spPr>
          <a:xfrm>
            <a:off x="8008024" y="4146680"/>
            <a:ext cx="104321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6"/>
                </a:solidFill>
              </a:rPr>
              <a:t>405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1B6181-845E-66B9-4177-9BA5FDA04B37}"/>
              </a:ext>
            </a:extLst>
          </p:cNvPr>
          <p:cNvSpPr txBox="1"/>
          <p:nvPr/>
        </p:nvSpPr>
        <p:spPr>
          <a:xfrm>
            <a:off x="7338776" y="4119138"/>
            <a:ext cx="72926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DD0D4-FEBC-EC1A-B2A7-50D93800E508}"/>
              </a:ext>
            </a:extLst>
          </p:cNvPr>
          <p:cNvSpPr txBox="1"/>
          <p:nvPr/>
        </p:nvSpPr>
        <p:spPr>
          <a:xfrm>
            <a:off x="4098478" y="4133359"/>
            <a:ext cx="15107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تناسب</a:t>
            </a:r>
          </a:p>
        </p:txBody>
      </p:sp>
    </p:spTree>
    <p:extLst>
      <p:ext uri="{BB962C8B-B14F-4D97-AF65-F5344CB8AC3E}">
        <p14:creationId xmlns:p14="http://schemas.microsoft.com/office/powerpoint/2010/main" val="374789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EB788B7-4A0C-2755-BC72-DABBE820B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1F40C73-ED4F-FAE7-3782-059CF2BCC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064">
            <a:off x="9848174" y="4508726"/>
            <a:ext cx="2421164" cy="2514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AA4077-59C9-4A45-7E2F-2E0F263F4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631" y="582888"/>
            <a:ext cx="8882684" cy="2007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6D6DF8-266D-F285-9D64-7086FE93C0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43579" y="2861827"/>
            <a:ext cx="6860363" cy="20079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644495-5180-5633-76C7-88F9C3164AC6}"/>
              </a:ext>
            </a:extLst>
          </p:cNvPr>
          <p:cNvSpPr/>
          <p:nvPr/>
        </p:nvSpPr>
        <p:spPr>
          <a:xfrm rot="20652880">
            <a:off x="6582234" y="3190461"/>
            <a:ext cx="2207525" cy="477078"/>
          </a:xfrm>
          <a:prstGeom prst="roundRect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BCF2F2-FEB2-7F56-B10C-C1CFA16129BE}"/>
              </a:ext>
            </a:extLst>
          </p:cNvPr>
          <p:cNvSpPr/>
          <p:nvPr/>
        </p:nvSpPr>
        <p:spPr>
          <a:xfrm rot="1341022">
            <a:off x="6698321" y="3190461"/>
            <a:ext cx="1975352" cy="477078"/>
          </a:xfrm>
          <a:prstGeom prst="roundRect">
            <a:avLst>
              <a:gd name="adj" fmla="val 50000"/>
            </a:avLst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9D24A-E9A8-19DD-FC47-3FC672D9B3C1}"/>
              </a:ext>
            </a:extLst>
          </p:cNvPr>
          <p:cNvSpPr txBox="1"/>
          <p:nvPr/>
        </p:nvSpPr>
        <p:spPr>
          <a:xfrm>
            <a:off x="6569314" y="3988698"/>
            <a:ext cx="68911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56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E14D69-DA45-7E8C-EA0D-5BD8A927C91C}"/>
              </a:ext>
            </a:extLst>
          </p:cNvPr>
          <p:cNvSpPr txBox="1"/>
          <p:nvPr/>
        </p:nvSpPr>
        <p:spPr>
          <a:xfrm>
            <a:off x="7990610" y="4021897"/>
            <a:ext cx="86801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6"/>
                </a:solidFill>
              </a:rPr>
              <a:t>55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09D239-6BDD-B893-9CC6-42994B7247CE}"/>
              </a:ext>
            </a:extLst>
          </p:cNvPr>
          <p:cNvSpPr txBox="1"/>
          <p:nvPr/>
        </p:nvSpPr>
        <p:spPr>
          <a:xfrm>
            <a:off x="7321362" y="3974477"/>
            <a:ext cx="72926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185483-5DC1-385B-B846-982164BFF0E7}"/>
              </a:ext>
            </a:extLst>
          </p:cNvPr>
          <p:cNvSpPr txBox="1"/>
          <p:nvPr/>
        </p:nvSpPr>
        <p:spPr>
          <a:xfrm>
            <a:off x="3337755" y="4041706"/>
            <a:ext cx="225405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ليس تناسب</a:t>
            </a:r>
          </a:p>
        </p:txBody>
      </p:sp>
    </p:spTree>
    <p:extLst>
      <p:ext uri="{BB962C8B-B14F-4D97-AF65-F5344CB8AC3E}">
        <p14:creationId xmlns:p14="http://schemas.microsoft.com/office/powerpoint/2010/main" val="34263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1F40C73-ED4F-FAE7-3782-059CF2BCC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  <p:pic>
        <p:nvPicPr>
          <p:cNvPr id="4" name="صورة 3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A88D47FF-C4CE-E331-60C8-5005C35C1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17894">
            <a:off x="9297489" y="4184786"/>
            <a:ext cx="3783437" cy="1598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0A4317-2325-379C-4EF3-C14C27554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631" y="582888"/>
            <a:ext cx="8882684" cy="2007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E3B795-219B-6637-88BC-5C3860F8C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5"/>
          <a:stretch/>
        </p:blipFill>
        <p:spPr>
          <a:xfrm>
            <a:off x="2636443" y="2861827"/>
            <a:ext cx="6761946" cy="22071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C7BCA8-801E-0358-44F8-0E2D3E915AB4}"/>
              </a:ext>
            </a:extLst>
          </p:cNvPr>
          <p:cNvSpPr/>
          <p:nvPr/>
        </p:nvSpPr>
        <p:spPr>
          <a:xfrm rot="20652880">
            <a:off x="6396703" y="3345519"/>
            <a:ext cx="2207525" cy="477078"/>
          </a:xfrm>
          <a:prstGeom prst="roundRect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C0F473-CBDE-A031-F4A1-CF6E7488FDF4}"/>
              </a:ext>
            </a:extLst>
          </p:cNvPr>
          <p:cNvSpPr/>
          <p:nvPr/>
        </p:nvSpPr>
        <p:spPr>
          <a:xfrm rot="1341022">
            <a:off x="6512790" y="3345519"/>
            <a:ext cx="1975352" cy="477078"/>
          </a:xfrm>
          <a:prstGeom prst="roundRect">
            <a:avLst>
              <a:gd name="adj" fmla="val 50000"/>
            </a:avLst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194820-6BE1-9DEB-C176-88146E5D76D1}"/>
              </a:ext>
            </a:extLst>
          </p:cNvPr>
          <p:cNvSpPr txBox="1"/>
          <p:nvPr/>
        </p:nvSpPr>
        <p:spPr>
          <a:xfrm>
            <a:off x="6383783" y="4143756"/>
            <a:ext cx="68911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C21AB-4864-2D49-1E08-2DBEEF8B7767}"/>
              </a:ext>
            </a:extLst>
          </p:cNvPr>
          <p:cNvSpPr txBox="1"/>
          <p:nvPr/>
        </p:nvSpPr>
        <p:spPr>
          <a:xfrm>
            <a:off x="7805079" y="4176955"/>
            <a:ext cx="86801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6"/>
                </a:solidFill>
              </a:rPr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6CEF4-D93A-6A06-C36D-900B9F3E9E3B}"/>
              </a:ext>
            </a:extLst>
          </p:cNvPr>
          <p:cNvSpPr txBox="1"/>
          <p:nvPr/>
        </p:nvSpPr>
        <p:spPr>
          <a:xfrm>
            <a:off x="7135831" y="4129535"/>
            <a:ext cx="72926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D94AC-3E50-39F0-52F2-7B1F0F283FFD}"/>
              </a:ext>
            </a:extLst>
          </p:cNvPr>
          <p:cNvSpPr txBox="1"/>
          <p:nvPr/>
        </p:nvSpPr>
        <p:spPr>
          <a:xfrm>
            <a:off x="3152224" y="4196764"/>
            <a:ext cx="225405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ليس تناسب</a:t>
            </a:r>
          </a:p>
        </p:txBody>
      </p:sp>
    </p:spTree>
    <p:extLst>
      <p:ext uri="{BB962C8B-B14F-4D97-AF65-F5344CB8AC3E}">
        <p14:creationId xmlns:p14="http://schemas.microsoft.com/office/powerpoint/2010/main" val="53184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A88D47FF-C4CE-E331-60C8-5005C35C1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558A917-4CF9-47CB-59F3-AE828FE3A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4343811"/>
            <a:ext cx="2357052" cy="2514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481DA-4EC9-A053-EFD3-B9FEEED2C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247" y="841720"/>
            <a:ext cx="7457682" cy="927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693F5-AEC2-10BE-115C-CE25E4EB3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275" y="2514600"/>
            <a:ext cx="931545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75136A-4446-544A-736A-EB74E4644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901" y="2565951"/>
            <a:ext cx="872159" cy="11100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9BD9E4-CB4B-514D-C730-50AD2D6CE020}"/>
              </a:ext>
            </a:extLst>
          </p:cNvPr>
          <p:cNvSpPr txBox="1"/>
          <p:nvPr/>
        </p:nvSpPr>
        <p:spPr>
          <a:xfrm>
            <a:off x="3173896" y="2514189"/>
            <a:ext cx="774646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،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23A2C6-5FB3-3E5B-70C1-10F2EE4065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344907" y="2565951"/>
            <a:ext cx="663459" cy="111002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9BC5F18-0F7F-C3F8-6A2E-4A790C9600C4}"/>
              </a:ext>
            </a:extLst>
          </p:cNvPr>
          <p:cNvSpPr/>
          <p:nvPr/>
        </p:nvSpPr>
        <p:spPr>
          <a:xfrm rot="20652880">
            <a:off x="2347941" y="2880171"/>
            <a:ext cx="2472433" cy="477078"/>
          </a:xfrm>
          <a:prstGeom prst="roundRect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0FD131-87ED-51CC-196F-81C3124295CA}"/>
              </a:ext>
            </a:extLst>
          </p:cNvPr>
          <p:cNvSpPr/>
          <p:nvPr/>
        </p:nvSpPr>
        <p:spPr>
          <a:xfrm rot="705719">
            <a:off x="2360234" y="2879481"/>
            <a:ext cx="2455565" cy="477078"/>
          </a:xfrm>
          <a:prstGeom prst="roundRect">
            <a:avLst>
              <a:gd name="adj" fmla="val 50000"/>
            </a:avLst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9E6B58-0ED9-013F-CA99-B954FC1EE5FB}"/>
              </a:ext>
            </a:extLst>
          </p:cNvPr>
          <p:cNvSpPr txBox="1"/>
          <p:nvPr/>
        </p:nvSpPr>
        <p:spPr>
          <a:xfrm>
            <a:off x="2494716" y="1899046"/>
            <a:ext cx="66162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6"/>
                </a:solidFill>
              </a:rPr>
              <a:t>60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BD4E85-49EC-C798-EAA0-D457043B945F}"/>
              </a:ext>
            </a:extLst>
          </p:cNvPr>
          <p:cNvSpPr txBox="1"/>
          <p:nvPr/>
        </p:nvSpPr>
        <p:spPr>
          <a:xfrm>
            <a:off x="3888523" y="1954517"/>
            <a:ext cx="86801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F043B9-39DD-F9FE-D388-FB98D29A047F}"/>
              </a:ext>
            </a:extLst>
          </p:cNvPr>
          <p:cNvSpPr txBox="1"/>
          <p:nvPr/>
        </p:nvSpPr>
        <p:spPr>
          <a:xfrm>
            <a:off x="3219275" y="1907097"/>
            <a:ext cx="72926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19A4D8-1469-4596-392F-F427B652E01D}"/>
              </a:ext>
            </a:extLst>
          </p:cNvPr>
          <p:cNvSpPr txBox="1"/>
          <p:nvPr/>
        </p:nvSpPr>
        <p:spPr>
          <a:xfrm>
            <a:off x="2178188" y="3478846"/>
            <a:ext cx="225405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تناسب</a:t>
            </a:r>
          </a:p>
        </p:txBody>
      </p:sp>
    </p:spTree>
    <p:extLst>
      <p:ext uri="{BB962C8B-B14F-4D97-AF65-F5344CB8AC3E}">
        <p14:creationId xmlns:p14="http://schemas.microsoft.com/office/powerpoint/2010/main" val="166446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558A917-4CF9-47CB-59F3-AE828FE3A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26"/>
          </a:xfrm>
          <a:prstGeom prst="rect">
            <a:avLst/>
          </a:prstGeom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5610D74-4A7D-E48D-DCBC-258F25752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3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93" y="4761347"/>
            <a:ext cx="2533720" cy="20966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84F1DC-E341-1F2D-AD6B-125203213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247" y="841720"/>
            <a:ext cx="7457682" cy="927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E4C2F4-92CC-1242-3A58-2DFDC34AE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046" y="2271712"/>
            <a:ext cx="5947260" cy="2817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937E4A-D141-B9C8-06CA-B8875F7CBA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52031" y="3588721"/>
            <a:ext cx="872159" cy="972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26759-CF09-7225-274B-7E80E9358969}"/>
              </a:ext>
            </a:extLst>
          </p:cNvPr>
          <p:cNvSpPr txBox="1"/>
          <p:nvPr/>
        </p:nvSpPr>
        <p:spPr>
          <a:xfrm>
            <a:off x="6255026" y="3468345"/>
            <a:ext cx="774646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BD5E15-DA49-0DFB-B013-600FC96824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85490" y="3564662"/>
            <a:ext cx="1120033" cy="101502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ED8631-48B1-AF8B-3905-5849E19395E1}"/>
              </a:ext>
            </a:extLst>
          </p:cNvPr>
          <p:cNvSpPr/>
          <p:nvPr/>
        </p:nvSpPr>
        <p:spPr>
          <a:xfrm rot="20652880">
            <a:off x="5429071" y="3834327"/>
            <a:ext cx="2472433" cy="477078"/>
          </a:xfrm>
          <a:prstGeom prst="roundRect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791702-5DA0-CEA1-3A7E-2A5889FDDAC8}"/>
              </a:ext>
            </a:extLst>
          </p:cNvPr>
          <p:cNvSpPr/>
          <p:nvPr/>
        </p:nvSpPr>
        <p:spPr>
          <a:xfrm rot="705719">
            <a:off x="5441364" y="3833637"/>
            <a:ext cx="2455565" cy="477078"/>
          </a:xfrm>
          <a:prstGeom prst="roundRect">
            <a:avLst>
              <a:gd name="adj" fmla="val 50000"/>
            </a:avLst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6FF462-6E6E-3D8D-86B8-9CEA3E536A20}"/>
              </a:ext>
            </a:extLst>
          </p:cNvPr>
          <p:cNvSpPr txBox="1"/>
          <p:nvPr/>
        </p:nvSpPr>
        <p:spPr>
          <a:xfrm>
            <a:off x="5521675" y="4439517"/>
            <a:ext cx="97269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375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672A7-CA81-67A3-FF3B-A12DB6D22D31}"/>
              </a:ext>
            </a:extLst>
          </p:cNvPr>
          <p:cNvSpPr txBox="1"/>
          <p:nvPr/>
        </p:nvSpPr>
        <p:spPr>
          <a:xfrm>
            <a:off x="7173855" y="4425867"/>
            <a:ext cx="97269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6"/>
                </a:solidFill>
              </a:rPr>
              <a:t>375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F1F0EE-F10A-FBD3-2036-5952327E67C6}"/>
              </a:ext>
            </a:extLst>
          </p:cNvPr>
          <p:cNvSpPr txBox="1"/>
          <p:nvPr/>
        </p:nvSpPr>
        <p:spPr>
          <a:xfrm>
            <a:off x="6509382" y="4400730"/>
            <a:ext cx="72926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CEAD14-0D6E-9C20-F885-73E40C9586B5}"/>
              </a:ext>
            </a:extLst>
          </p:cNvPr>
          <p:cNvSpPr txBox="1"/>
          <p:nvPr/>
        </p:nvSpPr>
        <p:spPr>
          <a:xfrm>
            <a:off x="3081696" y="4348349"/>
            <a:ext cx="225405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تناسب</a:t>
            </a:r>
          </a:p>
        </p:txBody>
      </p:sp>
    </p:spTree>
    <p:extLst>
      <p:ext uri="{BB962C8B-B14F-4D97-AF65-F5344CB8AC3E}">
        <p14:creationId xmlns:p14="http://schemas.microsoft.com/office/powerpoint/2010/main" val="3426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5610D74-4A7D-E48D-DCBC-258F25752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 descr="صورة تحتوي على نص, نافذة&#10;&#10;تم إنشاء الوصف تلقائياً">
            <a:extLst>
              <a:ext uri="{FF2B5EF4-FFF2-40B4-BE49-F238E27FC236}">
                <a16:creationId xmlns:a16="http://schemas.microsoft.com/office/drawing/2014/main" id="{3CDF55E8-B04C-4E38-22B9-AEDBA68A3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DF91D2F-97FB-501B-C8D1-0B884FB5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24062" r="3749" b="33463"/>
          <a:stretch/>
        </p:blipFill>
        <p:spPr>
          <a:xfrm flipH="1">
            <a:off x="-9742136" y="4538950"/>
            <a:ext cx="9907607" cy="2175831"/>
          </a:xfrm>
          <a:prstGeom prst="rect">
            <a:avLst/>
          </a:prstGeom>
        </p:spPr>
      </p:pic>
      <p:pic>
        <p:nvPicPr>
          <p:cNvPr id="1028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163D629E-B4F1-1F2B-4EE0-6C4928A36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011175"/>
            <a:ext cx="3615690" cy="361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091C5D-A4F7-E23F-6B89-0CF157A1E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502" y="0"/>
            <a:ext cx="634648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905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8249E-17 3.7037E-7 L 1.81198 0.0078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fs_Budapest_Hungary_MetrostationSoundscape_MetroArrives_AnnouncementsInDistance_049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6B3BEF7-71F5-D123-13BD-AF12F458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2064">
            <a:off x="9557433" y="4607921"/>
            <a:ext cx="2748404" cy="2000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AF9290-2FE2-E28A-0EBB-03B780DEA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247" y="841720"/>
            <a:ext cx="7457682" cy="927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72C06-E45F-9C99-9320-4942EEF22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856" y="2271712"/>
            <a:ext cx="6028411" cy="2817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3343A8-193C-6945-7706-9F6613AC15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47945" y="3714617"/>
            <a:ext cx="827432" cy="972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030581-607E-69B5-D0BF-28C5953A0360}"/>
              </a:ext>
            </a:extLst>
          </p:cNvPr>
          <p:cNvSpPr txBox="1"/>
          <p:nvPr/>
        </p:nvSpPr>
        <p:spPr>
          <a:xfrm>
            <a:off x="6228577" y="3594241"/>
            <a:ext cx="774646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،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5F58FD-BC07-FA00-4B4B-7E436FEE5C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58203" y="3690558"/>
            <a:ext cx="793355" cy="101502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CA61A2-EE01-1D68-A861-8618E62A2E93}"/>
              </a:ext>
            </a:extLst>
          </p:cNvPr>
          <p:cNvSpPr/>
          <p:nvPr/>
        </p:nvSpPr>
        <p:spPr>
          <a:xfrm rot="20652880">
            <a:off x="5402622" y="3960223"/>
            <a:ext cx="2472433" cy="477078"/>
          </a:xfrm>
          <a:prstGeom prst="roundRect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10D746-30EB-C185-682B-8641D25B6990}"/>
              </a:ext>
            </a:extLst>
          </p:cNvPr>
          <p:cNvSpPr/>
          <p:nvPr/>
        </p:nvSpPr>
        <p:spPr>
          <a:xfrm rot="705719">
            <a:off x="5414915" y="3959533"/>
            <a:ext cx="2455565" cy="477078"/>
          </a:xfrm>
          <a:prstGeom prst="roundRect">
            <a:avLst>
              <a:gd name="adj" fmla="val 50000"/>
            </a:avLst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7823C-6D86-9041-DA29-000F09942AF4}"/>
              </a:ext>
            </a:extLst>
          </p:cNvPr>
          <p:cNvSpPr txBox="1"/>
          <p:nvPr/>
        </p:nvSpPr>
        <p:spPr>
          <a:xfrm>
            <a:off x="5495226" y="4565413"/>
            <a:ext cx="97269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904A0-F96A-1D68-2EEB-D12933EF8042}"/>
              </a:ext>
            </a:extLst>
          </p:cNvPr>
          <p:cNvSpPr txBox="1"/>
          <p:nvPr/>
        </p:nvSpPr>
        <p:spPr>
          <a:xfrm>
            <a:off x="7147406" y="4551763"/>
            <a:ext cx="97269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6"/>
                </a:solidFill>
              </a:rPr>
              <a:t>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C1D3BA-29E8-E9A9-09FC-034FA1EB6A0C}"/>
              </a:ext>
            </a:extLst>
          </p:cNvPr>
          <p:cNvSpPr txBox="1"/>
          <p:nvPr/>
        </p:nvSpPr>
        <p:spPr>
          <a:xfrm>
            <a:off x="6482933" y="4526626"/>
            <a:ext cx="72926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56E969-E470-3D52-8A83-0AE4650CA3F7}"/>
              </a:ext>
            </a:extLst>
          </p:cNvPr>
          <p:cNvSpPr txBox="1"/>
          <p:nvPr/>
        </p:nvSpPr>
        <p:spPr>
          <a:xfrm>
            <a:off x="3055247" y="4474245"/>
            <a:ext cx="225405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تناسب</a:t>
            </a:r>
          </a:p>
        </p:txBody>
      </p:sp>
    </p:spTree>
    <p:extLst>
      <p:ext uri="{BB962C8B-B14F-4D97-AF65-F5344CB8AC3E}">
        <p14:creationId xmlns:p14="http://schemas.microsoft.com/office/powerpoint/2010/main" val="75271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مبنى, نافذة&#10;&#10;تم إنشاء الوصف تلقائياً">
            <a:extLst>
              <a:ext uri="{FF2B5EF4-FFF2-40B4-BE49-F238E27FC236}">
                <a16:creationId xmlns:a16="http://schemas.microsoft.com/office/drawing/2014/main" id="{1D3FF520-4771-905C-2A31-BB30156A8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مبنى, نافذة&#10;&#10;تم إنشاء الوصف تلقائياً">
            <a:extLst>
              <a:ext uri="{FF2B5EF4-FFF2-40B4-BE49-F238E27FC236}">
                <a16:creationId xmlns:a16="http://schemas.microsoft.com/office/drawing/2014/main" id="{10D59645-91D0-6F02-9373-64317951B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F0191CB-A9E9-5A0B-24E7-52D12A3AC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5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C8D33-55DE-A319-4AC5-5BEB64F73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43" y="969396"/>
            <a:ext cx="3745329" cy="4069080"/>
          </a:xfrm>
        </p:spPr>
        <p:txBody>
          <a:bodyPr>
            <a:normAutofit/>
          </a:bodyPr>
          <a:lstStyle/>
          <a:p>
            <a:r>
              <a:rPr lang="ar-KW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التقييم المختصر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B1D5AC-D1F8-DE72-6444-8983F9CA5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27" y="4324682"/>
            <a:ext cx="10372725" cy="1866900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4E37B09-7B6F-B686-CE7B-77F2BEEC7EF6}"/>
              </a:ext>
            </a:extLst>
          </p:cNvPr>
          <p:cNvSpPr/>
          <p:nvPr/>
        </p:nvSpPr>
        <p:spPr>
          <a:xfrm>
            <a:off x="8169965" y="5612296"/>
            <a:ext cx="477078" cy="47707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B660F-8A70-7A64-78EB-EE3A3D3647E9}"/>
              </a:ext>
            </a:extLst>
          </p:cNvPr>
          <p:cNvSpPr txBox="1"/>
          <p:nvPr/>
        </p:nvSpPr>
        <p:spPr>
          <a:xfrm>
            <a:off x="6911009" y="3576143"/>
            <a:ext cx="483704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3600" b="1" dirty="0"/>
              <a:t>اختاري الإجابة الصحيحة:</a:t>
            </a:r>
          </a:p>
        </p:txBody>
      </p:sp>
    </p:spTree>
    <p:extLst>
      <p:ext uri="{BB962C8B-B14F-4D97-AF65-F5344CB8AC3E}">
        <p14:creationId xmlns:p14="http://schemas.microsoft.com/office/powerpoint/2010/main" val="272204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E970B-DB9C-D677-614C-D52D8B3DC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2818" y="4008782"/>
            <a:ext cx="6802606" cy="2386584"/>
          </a:xfrm>
        </p:spPr>
        <p:txBody>
          <a:bodyPr anchor="ctr">
            <a:normAutofit/>
          </a:bodyPr>
          <a:lstStyle/>
          <a:p>
            <a:pPr algn="ctr" rtl="1"/>
            <a:r>
              <a:rPr lang="ar-KW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تعلمــنا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387565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BBD17D1-AAD0-8697-61DB-818B5E24A69A}"/>
              </a:ext>
            </a:extLst>
          </p:cNvPr>
          <p:cNvSpPr/>
          <p:nvPr/>
        </p:nvSpPr>
        <p:spPr>
          <a:xfrm>
            <a:off x="5970270" y="5431275"/>
            <a:ext cx="762000" cy="613364"/>
          </a:xfrm>
          <a:prstGeom prst="actionButtonForwardNex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B94F5AF-5CE4-98F1-E017-704DFA254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24062" r="3749" b="33463"/>
          <a:stretch/>
        </p:blipFill>
        <p:spPr>
          <a:xfrm flipH="1">
            <a:off x="-9742136" y="4538950"/>
            <a:ext cx="9907607" cy="21758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A58C89-FE4D-EE6D-CE28-812989394DD9}"/>
              </a:ext>
            </a:extLst>
          </p:cNvPr>
          <p:cNvSpPr/>
          <p:nvPr/>
        </p:nvSpPr>
        <p:spPr>
          <a:xfrm>
            <a:off x="1594221" y="1755281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1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4698440D-9398-2673-A899-4CCA8E83DCE2}"/>
              </a:ext>
            </a:extLst>
          </p:cNvPr>
          <p:cNvSpPr/>
          <p:nvPr/>
        </p:nvSpPr>
        <p:spPr>
          <a:xfrm flipH="1">
            <a:off x="10561319" y="1818726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2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679636D-6B73-94D0-29F0-DDF68D021E73}"/>
              </a:ext>
            </a:extLst>
          </p:cNvPr>
          <p:cNvSpPr/>
          <p:nvPr/>
        </p:nvSpPr>
        <p:spPr>
          <a:xfrm>
            <a:off x="2684214" y="1051463"/>
            <a:ext cx="7395210" cy="1005840"/>
          </a:xfrm>
          <a:prstGeom prst="round2DiagRect">
            <a:avLst/>
          </a:prstGeom>
          <a:solidFill>
            <a:srgbClr val="A79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12 × 6 =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92AE78-068F-63C7-4278-DD903523E8C7}"/>
              </a:ext>
            </a:extLst>
          </p:cNvPr>
          <p:cNvSpPr/>
          <p:nvPr/>
        </p:nvSpPr>
        <p:spPr>
          <a:xfrm>
            <a:off x="3573607" y="2297430"/>
            <a:ext cx="1604183" cy="2011680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72</a:t>
            </a:r>
            <a:endParaRPr kumimoji="0" lang="en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D895F-DE11-7E6D-766E-78E942FB7C31}"/>
              </a:ext>
            </a:extLst>
          </p:cNvPr>
          <p:cNvSpPr/>
          <p:nvPr/>
        </p:nvSpPr>
        <p:spPr>
          <a:xfrm>
            <a:off x="7363156" y="2297430"/>
            <a:ext cx="1604183" cy="2011680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62</a:t>
            </a:r>
            <a:endParaRPr kumimoji="0" lang="en-A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8126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88516 -0.010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516 -0.01042 L 1.81198 0.00787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41" y="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fs_Budapest_Hungary_MetrostationSoundscape_MetroArrives_AnnouncementsInDistance_049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correct_ping_tone_010_687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8_249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BBD17D1-AAD0-8697-61DB-818B5E24A69A}"/>
              </a:ext>
            </a:extLst>
          </p:cNvPr>
          <p:cNvSpPr/>
          <p:nvPr/>
        </p:nvSpPr>
        <p:spPr>
          <a:xfrm>
            <a:off x="5970270" y="5431275"/>
            <a:ext cx="762000" cy="613364"/>
          </a:xfrm>
          <a:prstGeom prst="actionButtonForwardNex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B94F5AF-5CE4-98F1-E017-704DFA254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24062" r="3749" b="33463"/>
          <a:stretch/>
        </p:blipFill>
        <p:spPr>
          <a:xfrm flipH="1">
            <a:off x="-9650696" y="4538950"/>
            <a:ext cx="9907607" cy="21758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A58C89-FE4D-EE6D-CE28-812989394DD9}"/>
              </a:ext>
            </a:extLst>
          </p:cNvPr>
          <p:cNvSpPr/>
          <p:nvPr/>
        </p:nvSpPr>
        <p:spPr>
          <a:xfrm>
            <a:off x="1594221" y="1755281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2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4698440D-9398-2673-A899-4CCA8E83DCE2}"/>
              </a:ext>
            </a:extLst>
          </p:cNvPr>
          <p:cNvSpPr/>
          <p:nvPr/>
        </p:nvSpPr>
        <p:spPr>
          <a:xfrm flipH="1">
            <a:off x="10561319" y="1818726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3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679636D-6B73-94D0-29F0-DDF68D021E73}"/>
              </a:ext>
            </a:extLst>
          </p:cNvPr>
          <p:cNvSpPr/>
          <p:nvPr/>
        </p:nvSpPr>
        <p:spPr>
          <a:xfrm>
            <a:off x="2684214" y="1051463"/>
            <a:ext cx="7395210" cy="1005840"/>
          </a:xfrm>
          <a:prstGeom prst="round2DiagRect">
            <a:avLst/>
          </a:prstGeom>
          <a:solidFill>
            <a:srgbClr val="A79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81 × 5 =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92AE78-068F-63C7-4278-DD903523E8C7}"/>
              </a:ext>
            </a:extLst>
          </p:cNvPr>
          <p:cNvSpPr/>
          <p:nvPr/>
        </p:nvSpPr>
        <p:spPr>
          <a:xfrm>
            <a:off x="3573607" y="2297430"/>
            <a:ext cx="1604183" cy="2011680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45</a:t>
            </a:r>
            <a:endParaRPr kumimoji="0" lang="en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D895F-DE11-7E6D-766E-78E942FB7C31}"/>
              </a:ext>
            </a:extLst>
          </p:cNvPr>
          <p:cNvSpPr/>
          <p:nvPr/>
        </p:nvSpPr>
        <p:spPr>
          <a:xfrm>
            <a:off x="7363156" y="2297430"/>
            <a:ext cx="1604183" cy="2011680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405</a:t>
            </a:r>
            <a:endParaRPr kumimoji="0" lang="en-A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39652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88516 -0.010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516 -0.01042 L 1.81198 0.00787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41" y="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fs_Budapest_Hungary_MetrostationSoundscape_MetroArrives_AnnouncementsInDistance_049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correct_ping_tone_010_687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8_249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BBD17D1-AAD0-8697-61DB-818B5E24A69A}"/>
              </a:ext>
            </a:extLst>
          </p:cNvPr>
          <p:cNvSpPr/>
          <p:nvPr/>
        </p:nvSpPr>
        <p:spPr>
          <a:xfrm>
            <a:off x="5970270" y="5431275"/>
            <a:ext cx="762000" cy="613364"/>
          </a:xfrm>
          <a:prstGeom prst="actionButtonForwardNex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B94F5AF-5CE4-98F1-E017-704DFA254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24062" r="3749" b="33463"/>
          <a:stretch/>
        </p:blipFill>
        <p:spPr>
          <a:xfrm flipH="1">
            <a:off x="-9650696" y="4538950"/>
            <a:ext cx="9907607" cy="21758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A58C89-FE4D-EE6D-CE28-812989394DD9}"/>
              </a:ext>
            </a:extLst>
          </p:cNvPr>
          <p:cNvSpPr/>
          <p:nvPr/>
        </p:nvSpPr>
        <p:spPr>
          <a:xfrm>
            <a:off x="1594221" y="1755281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3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4698440D-9398-2673-A899-4CCA8E83DCE2}"/>
              </a:ext>
            </a:extLst>
          </p:cNvPr>
          <p:cNvSpPr/>
          <p:nvPr/>
        </p:nvSpPr>
        <p:spPr>
          <a:xfrm flipH="1">
            <a:off x="10561319" y="1818726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4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679636D-6B73-94D0-29F0-DDF68D021E73}"/>
              </a:ext>
            </a:extLst>
          </p:cNvPr>
          <p:cNvSpPr/>
          <p:nvPr/>
        </p:nvSpPr>
        <p:spPr>
          <a:xfrm>
            <a:off x="2684214" y="1051463"/>
            <a:ext cx="7395210" cy="1005840"/>
          </a:xfrm>
          <a:prstGeom prst="round2DiagRect">
            <a:avLst/>
          </a:prstGeom>
          <a:solidFill>
            <a:srgbClr val="A79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8 × 7 =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92AE78-068F-63C7-4278-DD903523E8C7}"/>
              </a:ext>
            </a:extLst>
          </p:cNvPr>
          <p:cNvSpPr/>
          <p:nvPr/>
        </p:nvSpPr>
        <p:spPr>
          <a:xfrm>
            <a:off x="3573607" y="2297430"/>
            <a:ext cx="1604183" cy="2011680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60</a:t>
            </a:r>
            <a:endParaRPr kumimoji="0" lang="en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D895F-DE11-7E6D-766E-78E942FB7C31}"/>
              </a:ext>
            </a:extLst>
          </p:cNvPr>
          <p:cNvSpPr/>
          <p:nvPr/>
        </p:nvSpPr>
        <p:spPr>
          <a:xfrm>
            <a:off x="7363156" y="2297430"/>
            <a:ext cx="1604183" cy="2011680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56</a:t>
            </a:r>
            <a:endParaRPr kumimoji="0" lang="en-A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30331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88516 -0.010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516 -0.01042 L 1.81198 0.00787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41" y="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fs_Budapest_Hungary_MetrostationSoundscape_MetroArrives_AnnouncementsInDistance_049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correct_ping_tone_010_687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8_249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BBD17D1-AAD0-8697-61DB-818B5E24A69A}"/>
              </a:ext>
            </a:extLst>
          </p:cNvPr>
          <p:cNvSpPr/>
          <p:nvPr/>
        </p:nvSpPr>
        <p:spPr>
          <a:xfrm>
            <a:off x="5970270" y="5431275"/>
            <a:ext cx="762000" cy="613364"/>
          </a:xfrm>
          <a:prstGeom prst="actionButtonForwardNex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B94F5AF-5CE4-98F1-E017-704DFA254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24062" r="3749" b="33463"/>
          <a:stretch/>
        </p:blipFill>
        <p:spPr>
          <a:xfrm flipH="1">
            <a:off x="-9650696" y="4538950"/>
            <a:ext cx="9907607" cy="21758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A58C89-FE4D-EE6D-CE28-812989394DD9}"/>
              </a:ext>
            </a:extLst>
          </p:cNvPr>
          <p:cNvSpPr/>
          <p:nvPr/>
        </p:nvSpPr>
        <p:spPr>
          <a:xfrm>
            <a:off x="1594221" y="1755281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5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4698440D-9398-2673-A899-4CCA8E83DCE2}"/>
              </a:ext>
            </a:extLst>
          </p:cNvPr>
          <p:cNvSpPr/>
          <p:nvPr/>
        </p:nvSpPr>
        <p:spPr>
          <a:xfrm flipH="1">
            <a:off x="10561319" y="1818726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6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679636D-6B73-94D0-29F0-DDF68D021E73}"/>
              </a:ext>
            </a:extLst>
          </p:cNvPr>
          <p:cNvSpPr/>
          <p:nvPr/>
        </p:nvSpPr>
        <p:spPr>
          <a:xfrm>
            <a:off x="2684214" y="1051463"/>
            <a:ext cx="7395210" cy="1005840"/>
          </a:xfrm>
          <a:prstGeom prst="round2DiagRect">
            <a:avLst/>
          </a:prstGeom>
          <a:solidFill>
            <a:srgbClr val="A79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11 × 5 =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92AE78-068F-63C7-4278-DD903523E8C7}"/>
              </a:ext>
            </a:extLst>
          </p:cNvPr>
          <p:cNvSpPr/>
          <p:nvPr/>
        </p:nvSpPr>
        <p:spPr>
          <a:xfrm>
            <a:off x="3573607" y="2297430"/>
            <a:ext cx="1604183" cy="2011680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55</a:t>
            </a:r>
            <a:endParaRPr kumimoji="0" lang="en-AE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D895F-DE11-7E6D-766E-78E942FB7C31}"/>
              </a:ext>
            </a:extLst>
          </p:cNvPr>
          <p:cNvSpPr/>
          <p:nvPr/>
        </p:nvSpPr>
        <p:spPr>
          <a:xfrm>
            <a:off x="7363156" y="2297430"/>
            <a:ext cx="1604183" cy="2011680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15</a:t>
            </a:r>
            <a:endParaRPr kumimoji="0" lang="en-A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38019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88516 -0.010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516 -0.01042 L 1.81198 0.00787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41" y="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fs_Budapest_Hungary_MetrostationSoundscape_MetroArrives_AnnouncementsInDistance_049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correct_ping_tone_010_687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8_249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BBD17D1-AAD0-8697-61DB-818B5E24A69A}"/>
              </a:ext>
            </a:extLst>
          </p:cNvPr>
          <p:cNvSpPr/>
          <p:nvPr/>
        </p:nvSpPr>
        <p:spPr>
          <a:xfrm>
            <a:off x="5970270" y="5431275"/>
            <a:ext cx="762000" cy="613364"/>
          </a:xfrm>
          <a:prstGeom prst="actionButtonForwardNex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B94F5AF-5CE4-98F1-E017-704DFA254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24062" r="3749" b="33463"/>
          <a:stretch/>
        </p:blipFill>
        <p:spPr>
          <a:xfrm flipH="1">
            <a:off x="-9650696" y="4538950"/>
            <a:ext cx="9907607" cy="21758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A58C89-FE4D-EE6D-CE28-812989394DD9}"/>
              </a:ext>
            </a:extLst>
          </p:cNvPr>
          <p:cNvSpPr/>
          <p:nvPr/>
        </p:nvSpPr>
        <p:spPr>
          <a:xfrm>
            <a:off x="1594221" y="1755281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4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4698440D-9398-2673-A899-4CCA8E83DCE2}"/>
              </a:ext>
            </a:extLst>
          </p:cNvPr>
          <p:cNvSpPr/>
          <p:nvPr/>
        </p:nvSpPr>
        <p:spPr>
          <a:xfrm flipH="1">
            <a:off x="10561319" y="1818726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5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679636D-6B73-94D0-29F0-DDF68D021E73}"/>
              </a:ext>
            </a:extLst>
          </p:cNvPr>
          <p:cNvSpPr/>
          <p:nvPr/>
        </p:nvSpPr>
        <p:spPr>
          <a:xfrm>
            <a:off x="2684214" y="1051463"/>
            <a:ext cx="7395210" cy="1005840"/>
          </a:xfrm>
          <a:prstGeom prst="round2DiagRect">
            <a:avLst/>
          </a:prstGeom>
          <a:solidFill>
            <a:srgbClr val="A79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6 × 6 =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92AE78-068F-63C7-4278-DD903523E8C7}"/>
              </a:ext>
            </a:extLst>
          </p:cNvPr>
          <p:cNvSpPr/>
          <p:nvPr/>
        </p:nvSpPr>
        <p:spPr>
          <a:xfrm>
            <a:off x="3573607" y="2297430"/>
            <a:ext cx="1604183" cy="2011680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12</a:t>
            </a:r>
            <a:endParaRPr kumimoji="0" lang="en-AE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D895F-DE11-7E6D-766E-78E942FB7C31}"/>
              </a:ext>
            </a:extLst>
          </p:cNvPr>
          <p:cNvSpPr/>
          <p:nvPr/>
        </p:nvSpPr>
        <p:spPr>
          <a:xfrm>
            <a:off x="7363156" y="2297430"/>
            <a:ext cx="1604183" cy="2011680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36</a:t>
            </a:r>
            <a:endParaRPr kumimoji="0" lang="en-A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57237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88516 -0.010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516 -0.01042 L 1.81198 0.00787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41" y="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fs_Budapest_Hungary_MetrostationSoundscape_MetroArrives_AnnouncementsInDistance_049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correct_ping_tone_010_687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8_249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BBD17D1-AAD0-8697-61DB-818B5E24A69A}"/>
              </a:ext>
            </a:extLst>
          </p:cNvPr>
          <p:cNvSpPr/>
          <p:nvPr/>
        </p:nvSpPr>
        <p:spPr>
          <a:xfrm>
            <a:off x="5970270" y="5431275"/>
            <a:ext cx="762000" cy="613364"/>
          </a:xfrm>
          <a:prstGeom prst="actionButtonForwardNex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B94F5AF-5CE4-98F1-E017-704DFA254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24062" r="3749" b="33463"/>
          <a:stretch/>
        </p:blipFill>
        <p:spPr>
          <a:xfrm flipH="1">
            <a:off x="-9650696" y="4538950"/>
            <a:ext cx="9907607" cy="21758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A58C89-FE4D-EE6D-CE28-812989394DD9}"/>
              </a:ext>
            </a:extLst>
          </p:cNvPr>
          <p:cNvSpPr/>
          <p:nvPr/>
        </p:nvSpPr>
        <p:spPr>
          <a:xfrm>
            <a:off x="1594221" y="1755281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6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4698440D-9398-2673-A899-4CCA8E83DCE2}"/>
              </a:ext>
            </a:extLst>
          </p:cNvPr>
          <p:cNvSpPr/>
          <p:nvPr/>
        </p:nvSpPr>
        <p:spPr>
          <a:xfrm flipH="1">
            <a:off x="10561319" y="1818726"/>
            <a:ext cx="385406" cy="604044"/>
          </a:xfrm>
          <a:custGeom>
            <a:avLst/>
            <a:gdLst>
              <a:gd name="connsiteX0" fmla="*/ 0 w 248967"/>
              <a:gd name="connsiteY0" fmla="*/ 0 h 363556"/>
              <a:gd name="connsiteX1" fmla="*/ 248967 w 248967"/>
              <a:gd name="connsiteY1" fmla="*/ 0 h 363556"/>
              <a:gd name="connsiteX2" fmla="*/ 248967 w 248967"/>
              <a:gd name="connsiteY2" fmla="*/ 363556 h 363556"/>
              <a:gd name="connsiteX3" fmla="*/ 0 w 248967"/>
              <a:gd name="connsiteY3" fmla="*/ 363556 h 363556"/>
              <a:gd name="connsiteX4" fmla="*/ 0 w 248967"/>
              <a:gd name="connsiteY4" fmla="*/ 0 h 363556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0 w 303495"/>
              <a:gd name="connsiteY3" fmla="*/ 367750 h 367750"/>
              <a:gd name="connsiteX4" fmla="*/ 0 w 303495"/>
              <a:gd name="connsiteY4" fmla="*/ 4194 h 367750"/>
              <a:gd name="connsiteX0" fmla="*/ 0 w 303495"/>
              <a:gd name="connsiteY0" fmla="*/ 4194 h 367750"/>
              <a:gd name="connsiteX1" fmla="*/ 303495 w 303495"/>
              <a:gd name="connsiteY1" fmla="*/ 0 h 367750"/>
              <a:gd name="connsiteX2" fmla="*/ 248967 w 303495"/>
              <a:gd name="connsiteY2" fmla="*/ 367750 h 367750"/>
              <a:gd name="connsiteX3" fmla="*/ 176169 w 303495"/>
              <a:gd name="connsiteY3" fmla="*/ 288055 h 367750"/>
              <a:gd name="connsiteX4" fmla="*/ 0 w 303495"/>
              <a:gd name="connsiteY4" fmla="*/ 4194 h 367750"/>
              <a:gd name="connsiteX0" fmla="*/ 0 w 303495"/>
              <a:gd name="connsiteY0" fmla="*/ 4194 h 397112"/>
              <a:gd name="connsiteX1" fmla="*/ 303495 w 303495"/>
              <a:gd name="connsiteY1" fmla="*/ 0 h 397112"/>
              <a:gd name="connsiteX2" fmla="*/ 248967 w 303495"/>
              <a:gd name="connsiteY2" fmla="*/ 367750 h 397112"/>
              <a:gd name="connsiteX3" fmla="*/ 29362 w 303495"/>
              <a:gd name="connsiteY3" fmla="*/ 397112 h 397112"/>
              <a:gd name="connsiteX4" fmla="*/ 0 w 303495"/>
              <a:gd name="connsiteY4" fmla="*/ 4194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00667 w 274133"/>
              <a:gd name="connsiteY0" fmla="*/ 8388 h 397112"/>
              <a:gd name="connsiteX1" fmla="*/ 274133 w 274133"/>
              <a:gd name="connsiteY1" fmla="*/ 0 h 397112"/>
              <a:gd name="connsiteX2" fmla="*/ 219605 w 274133"/>
              <a:gd name="connsiteY2" fmla="*/ 367750 h 397112"/>
              <a:gd name="connsiteX3" fmla="*/ 0 w 274133"/>
              <a:gd name="connsiteY3" fmla="*/ 397112 h 397112"/>
              <a:gd name="connsiteX4" fmla="*/ 100667 w 274133"/>
              <a:gd name="connsiteY4" fmla="*/ 8388 h 397112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290911 w 345439"/>
              <a:gd name="connsiteY2" fmla="*/ 367750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71973 w 345439"/>
              <a:gd name="connsiteY0" fmla="*/ 8388 h 442017"/>
              <a:gd name="connsiteX1" fmla="*/ 345439 w 345439"/>
              <a:gd name="connsiteY1" fmla="*/ 0 h 442017"/>
              <a:gd name="connsiteX2" fmla="*/ 320273 w 345439"/>
              <a:gd name="connsiteY2" fmla="*/ 412654 h 442017"/>
              <a:gd name="connsiteX3" fmla="*/ 0 w 345439"/>
              <a:gd name="connsiteY3" fmla="*/ 442017 h 442017"/>
              <a:gd name="connsiteX4" fmla="*/ 171973 w 345439"/>
              <a:gd name="connsiteY4" fmla="*/ 8388 h 442017"/>
              <a:gd name="connsiteX0" fmla="*/ 104861 w 345439"/>
              <a:gd name="connsiteY0" fmla="*/ 0 h 560859"/>
              <a:gd name="connsiteX1" fmla="*/ 345439 w 345439"/>
              <a:gd name="connsiteY1" fmla="*/ 118842 h 560859"/>
              <a:gd name="connsiteX2" fmla="*/ 320273 w 345439"/>
              <a:gd name="connsiteY2" fmla="*/ 531496 h 560859"/>
              <a:gd name="connsiteX3" fmla="*/ 0 w 345439"/>
              <a:gd name="connsiteY3" fmla="*/ 560859 h 560859"/>
              <a:gd name="connsiteX4" fmla="*/ 104861 w 345439"/>
              <a:gd name="connsiteY4" fmla="*/ 0 h 560859"/>
              <a:gd name="connsiteX0" fmla="*/ 118975 w 359553"/>
              <a:gd name="connsiteY0" fmla="*/ 0 h 560859"/>
              <a:gd name="connsiteX1" fmla="*/ 359553 w 359553"/>
              <a:gd name="connsiteY1" fmla="*/ 118842 h 560859"/>
              <a:gd name="connsiteX2" fmla="*/ 334387 w 359553"/>
              <a:gd name="connsiteY2" fmla="*/ 531496 h 560859"/>
              <a:gd name="connsiteX3" fmla="*/ 14114 w 359553"/>
              <a:gd name="connsiteY3" fmla="*/ 560859 h 560859"/>
              <a:gd name="connsiteX4" fmla="*/ 82892 w 359553"/>
              <a:gd name="connsiteY4" fmla="*/ 156713 h 560859"/>
              <a:gd name="connsiteX5" fmla="*/ 118975 w 359553"/>
              <a:gd name="connsiteY5" fmla="*/ 0 h 560859"/>
              <a:gd name="connsiteX0" fmla="*/ 130441 w 371019"/>
              <a:gd name="connsiteY0" fmla="*/ 0 h 560859"/>
              <a:gd name="connsiteX1" fmla="*/ 371019 w 371019"/>
              <a:gd name="connsiteY1" fmla="*/ 118842 h 560859"/>
              <a:gd name="connsiteX2" fmla="*/ 345853 w 371019"/>
              <a:gd name="connsiteY2" fmla="*/ 531496 h 560859"/>
              <a:gd name="connsiteX3" fmla="*/ 25580 w 371019"/>
              <a:gd name="connsiteY3" fmla="*/ 560859 h 560859"/>
              <a:gd name="connsiteX4" fmla="*/ 31440 w 371019"/>
              <a:gd name="connsiteY4" fmla="*/ 429887 h 560859"/>
              <a:gd name="connsiteX5" fmla="*/ 94358 w 371019"/>
              <a:gd name="connsiteY5" fmla="*/ 156713 h 560859"/>
              <a:gd name="connsiteX6" fmla="*/ 130441 w 371019"/>
              <a:gd name="connsiteY6" fmla="*/ 0 h 560859"/>
              <a:gd name="connsiteX0" fmla="*/ 101418 w 341996"/>
              <a:gd name="connsiteY0" fmla="*/ 0 h 572086"/>
              <a:gd name="connsiteX1" fmla="*/ 341996 w 341996"/>
              <a:gd name="connsiteY1" fmla="*/ 118842 h 572086"/>
              <a:gd name="connsiteX2" fmla="*/ 316830 w 341996"/>
              <a:gd name="connsiteY2" fmla="*/ 531496 h 572086"/>
              <a:gd name="connsiteX3" fmla="*/ 76252 w 341996"/>
              <a:gd name="connsiteY3" fmla="*/ 572086 h 572086"/>
              <a:gd name="connsiteX4" fmla="*/ 2417 w 341996"/>
              <a:gd name="connsiteY4" fmla="*/ 429887 h 572086"/>
              <a:gd name="connsiteX5" fmla="*/ 65335 w 341996"/>
              <a:gd name="connsiteY5" fmla="*/ 156713 h 572086"/>
              <a:gd name="connsiteX6" fmla="*/ 101418 w 341996"/>
              <a:gd name="connsiteY6" fmla="*/ 0 h 572086"/>
              <a:gd name="connsiteX0" fmla="*/ 64210 w 304788"/>
              <a:gd name="connsiteY0" fmla="*/ 0 h 572086"/>
              <a:gd name="connsiteX1" fmla="*/ 304788 w 304788"/>
              <a:gd name="connsiteY1" fmla="*/ 118842 h 572086"/>
              <a:gd name="connsiteX2" fmla="*/ 279622 w 304788"/>
              <a:gd name="connsiteY2" fmla="*/ 531496 h 572086"/>
              <a:gd name="connsiteX3" fmla="*/ 39044 w 304788"/>
              <a:gd name="connsiteY3" fmla="*/ 572086 h 572086"/>
              <a:gd name="connsiteX4" fmla="*/ 11349 w 304788"/>
              <a:gd name="connsiteY4" fmla="*/ 429887 h 572086"/>
              <a:gd name="connsiteX5" fmla="*/ 28127 w 304788"/>
              <a:gd name="connsiteY5" fmla="*/ 156713 h 572086"/>
              <a:gd name="connsiteX6" fmla="*/ 64210 w 304788"/>
              <a:gd name="connsiteY6" fmla="*/ 0 h 572086"/>
              <a:gd name="connsiteX0" fmla="*/ 100544 w 341122"/>
              <a:gd name="connsiteY0" fmla="*/ 0 h 560860"/>
              <a:gd name="connsiteX1" fmla="*/ 341122 w 341122"/>
              <a:gd name="connsiteY1" fmla="*/ 118842 h 560860"/>
              <a:gd name="connsiteX2" fmla="*/ 315956 w 341122"/>
              <a:gd name="connsiteY2" fmla="*/ 531496 h 560860"/>
              <a:gd name="connsiteX3" fmla="*/ 20849 w 341122"/>
              <a:gd name="connsiteY3" fmla="*/ 560860 h 560860"/>
              <a:gd name="connsiteX4" fmla="*/ 47683 w 341122"/>
              <a:gd name="connsiteY4" fmla="*/ 429887 h 560860"/>
              <a:gd name="connsiteX5" fmla="*/ 64461 w 341122"/>
              <a:gd name="connsiteY5" fmla="*/ 156713 h 560860"/>
              <a:gd name="connsiteX6" fmla="*/ 100544 w 341122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73126 w 349787"/>
              <a:gd name="connsiteY5" fmla="*/ 156713 h 560860"/>
              <a:gd name="connsiteX6" fmla="*/ 109209 w 349787"/>
              <a:gd name="connsiteY6" fmla="*/ 0 h 560860"/>
              <a:gd name="connsiteX0" fmla="*/ 109209 w 349787"/>
              <a:gd name="connsiteY0" fmla="*/ 0 h 560860"/>
              <a:gd name="connsiteX1" fmla="*/ 349787 w 349787"/>
              <a:gd name="connsiteY1" fmla="*/ 118842 h 560860"/>
              <a:gd name="connsiteX2" fmla="*/ 324621 w 349787"/>
              <a:gd name="connsiteY2" fmla="*/ 531496 h 560860"/>
              <a:gd name="connsiteX3" fmla="*/ 29514 w 349787"/>
              <a:gd name="connsiteY3" fmla="*/ 560860 h 560860"/>
              <a:gd name="connsiteX4" fmla="*/ 22792 w 349787"/>
              <a:gd name="connsiteY4" fmla="*/ 429887 h 560860"/>
              <a:gd name="connsiteX5" fmla="*/ 60543 w 349787"/>
              <a:gd name="connsiteY5" fmla="*/ 156713 h 560860"/>
              <a:gd name="connsiteX6" fmla="*/ 109209 w 349787"/>
              <a:gd name="connsiteY6" fmla="*/ 0 h 560860"/>
              <a:gd name="connsiteX0" fmla="*/ 109209 w 379149"/>
              <a:gd name="connsiteY0" fmla="*/ 0 h 560860"/>
              <a:gd name="connsiteX1" fmla="*/ 379149 w 379149"/>
              <a:gd name="connsiteY1" fmla="*/ 77679 h 560860"/>
              <a:gd name="connsiteX2" fmla="*/ 324621 w 379149"/>
              <a:gd name="connsiteY2" fmla="*/ 531496 h 560860"/>
              <a:gd name="connsiteX3" fmla="*/ 29514 w 379149"/>
              <a:gd name="connsiteY3" fmla="*/ 560860 h 560860"/>
              <a:gd name="connsiteX4" fmla="*/ 22792 w 379149"/>
              <a:gd name="connsiteY4" fmla="*/ 429887 h 560860"/>
              <a:gd name="connsiteX5" fmla="*/ 60543 w 379149"/>
              <a:gd name="connsiteY5" fmla="*/ 156713 h 560860"/>
              <a:gd name="connsiteX6" fmla="*/ 109209 w 379149"/>
              <a:gd name="connsiteY6" fmla="*/ 0 h 560860"/>
              <a:gd name="connsiteX0" fmla="*/ 100820 w 379149"/>
              <a:gd name="connsiteY0" fmla="*/ 0 h 542150"/>
              <a:gd name="connsiteX1" fmla="*/ 379149 w 379149"/>
              <a:gd name="connsiteY1" fmla="*/ 58969 h 542150"/>
              <a:gd name="connsiteX2" fmla="*/ 324621 w 379149"/>
              <a:gd name="connsiteY2" fmla="*/ 512786 h 542150"/>
              <a:gd name="connsiteX3" fmla="*/ 29514 w 379149"/>
              <a:gd name="connsiteY3" fmla="*/ 542150 h 542150"/>
              <a:gd name="connsiteX4" fmla="*/ 22792 w 379149"/>
              <a:gd name="connsiteY4" fmla="*/ 411177 h 542150"/>
              <a:gd name="connsiteX5" fmla="*/ 60543 w 379149"/>
              <a:gd name="connsiteY5" fmla="*/ 138003 h 542150"/>
              <a:gd name="connsiteX6" fmla="*/ 100820 w 379149"/>
              <a:gd name="connsiteY6" fmla="*/ 0 h 542150"/>
              <a:gd name="connsiteX0" fmla="*/ 84042 w 379149"/>
              <a:gd name="connsiteY0" fmla="*/ 0 h 512213"/>
              <a:gd name="connsiteX1" fmla="*/ 379149 w 379149"/>
              <a:gd name="connsiteY1" fmla="*/ 29032 h 512213"/>
              <a:gd name="connsiteX2" fmla="*/ 324621 w 379149"/>
              <a:gd name="connsiteY2" fmla="*/ 482849 h 512213"/>
              <a:gd name="connsiteX3" fmla="*/ 29514 w 379149"/>
              <a:gd name="connsiteY3" fmla="*/ 512213 h 512213"/>
              <a:gd name="connsiteX4" fmla="*/ 22792 w 379149"/>
              <a:gd name="connsiteY4" fmla="*/ 381240 h 512213"/>
              <a:gd name="connsiteX5" fmla="*/ 60543 w 379149"/>
              <a:gd name="connsiteY5" fmla="*/ 108066 h 512213"/>
              <a:gd name="connsiteX6" fmla="*/ 84042 w 379149"/>
              <a:gd name="connsiteY6" fmla="*/ 0 h 512213"/>
              <a:gd name="connsiteX0" fmla="*/ 117598 w 379149"/>
              <a:gd name="connsiteY0" fmla="*/ 0 h 545891"/>
              <a:gd name="connsiteX1" fmla="*/ 379149 w 379149"/>
              <a:gd name="connsiteY1" fmla="*/ 62710 h 545891"/>
              <a:gd name="connsiteX2" fmla="*/ 324621 w 379149"/>
              <a:gd name="connsiteY2" fmla="*/ 516527 h 545891"/>
              <a:gd name="connsiteX3" fmla="*/ 29514 w 379149"/>
              <a:gd name="connsiteY3" fmla="*/ 545891 h 545891"/>
              <a:gd name="connsiteX4" fmla="*/ 22792 w 379149"/>
              <a:gd name="connsiteY4" fmla="*/ 414918 h 545891"/>
              <a:gd name="connsiteX5" fmla="*/ 60543 w 379149"/>
              <a:gd name="connsiteY5" fmla="*/ 141744 h 545891"/>
              <a:gd name="connsiteX6" fmla="*/ 117598 w 379149"/>
              <a:gd name="connsiteY6" fmla="*/ 0 h 545891"/>
              <a:gd name="connsiteX0" fmla="*/ 67264 w 379149"/>
              <a:gd name="connsiteY0" fmla="*/ 0 h 538407"/>
              <a:gd name="connsiteX1" fmla="*/ 379149 w 379149"/>
              <a:gd name="connsiteY1" fmla="*/ 55226 h 538407"/>
              <a:gd name="connsiteX2" fmla="*/ 324621 w 379149"/>
              <a:gd name="connsiteY2" fmla="*/ 509043 h 538407"/>
              <a:gd name="connsiteX3" fmla="*/ 29514 w 379149"/>
              <a:gd name="connsiteY3" fmla="*/ 538407 h 538407"/>
              <a:gd name="connsiteX4" fmla="*/ 22792 w 379149"/>
              <a:gd name="connsiteY4" fmla="*/ 407434 h 538407"/>
              <a:gd name="connsiteX5" fmla="*/ 60543 w 379149"/>
              <a:gd name="connsiteY5" fmla="*/ 134260 h 538407"/>
              <a:gd name="connsiteX6" fmla="*/ 67264 w 379149"/>
              <a:gd name="connsiteY6" fmla="*/ 0 h 538407"/>
              <a:gd name="connsiteX0" fmla="*/ 113403 w 379149"/>
              <a:gd name="connsiteY0" fmla="*/ 0 h 523439"/>
              <a:gd name="connsiteX1" fmla="*/ 379149 w 379149"/>
              <a:gd name="connsiteY1" fmla="*/ 40258 h 523439"/>
              <a:gd name="connsiteX2" fmla="*/ 324621 w 379149"/>
              <a:gd name="connsiteY2" fmla="*/ 494075 h 523439"/>
              <a:gd name="connsiteX3" fmla="*/ 29514 w 379149"/>
              <a:gd name="connsiteY3" fmla="*/ 523439 h 523439"/>
              <a:gd name="connsiteX4" fmla="*/ 22792 w 379149"/>
              <a:gd name="connsiteY4" fmla="*/ 392466 h 523439"/>
              <a:gd name="connsiteX5" fmla="*/ 60543 w 379149"/>
              <a:gd name="connsiteY5" fmla="*/ 119292 h 523439"/>
              <a:gd name="connsiteX6" fmla="*/ 113403 w 379149"/>
              <a:gd name="connsiteY6" fmla="*/ 0 h 523439"/>
              <a:gd name="connsiteX0" fmla="*/ 119660 w 385406"/>
              <a:gd name="connsiteY0" fmla="*/ 0 h 528981"/>
              <a:gd name="connsiteX1" fmla="*/ 385406 w 385406"/>
              <a:gd name="connsiteY1" fmla="*/ 40258 h 528981"/>
              <a:gd name="connsiteX2" fmla="*/ 330878 w 385406"/>
              <a:gd name="connsiteY2" fmla="*/ 494075 h 528981"/>
              <a:gd name="connsiteX3" fmla="*/ 35771 w 385406"/>
              <a:gd name="connsiteY3" fmla="*/ 523439 h 528981"/>
              <a:gd name="connsiteX4" fmla="*/ 4392 w 385406"/>
              <a:gd name="connsiteY4" fmla="*/ 517384 h 528981"/>
              <a:gd name="connsiteX5" fmla="*/ 29049 w 385406"/>
              <a:gd name="connsiteY5" fmla="*/ 392466 h 528981"/>
              <a:gd name="connsiteX6" fmla="*/ 66800 w 385406"/>
              <a:gd name="connsiteY6" fmla="*/ 119292 h 528981"/>
              <a:gd name="connsiteX7" fmla="*/ 119660 w 385406"/>
              <a:gd name="connsiteY7" fmla="*/ 0 h 52898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6800 w 385406"/>
              <a:gd name="connsiteY6" fmla="*/ 141952 h 551641"/>
              <a:gd name="connsiteX7" fmla="*/ 100610 w 385406"/>
              <a:gd name="connsiteY7" fmla="*/ 0 h 551641"/>
              <a:gd name="connsiteX0" fmla="*/ 100610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100610 w 385406"/>
              <a:gd name="connsiteY7" fmla="*/ 0 h 551641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89497 w 385406"/>
              <a:gd name="connsiteY0" fmla="*/ 0 h 543143"/>
              <a:gd name="connsiteX1" fmla="*/ 385406 w 385406"/>
              <a:gd name="connsiteY1" fmla="*/ 54420 h 543143"/>
              <a:gd name="connsiteX2" fmla="*/ 330878 w 385406"/>
              <a:gd name="connsiteY2" fmla="*/ 508237 h 543143"/>
              <a:gd name="connsiteX3" fmla="*/ 35771 w 385406"/>
              <a:gd name="connsiteY3" fmla="*/ 537601 h 543143"/>
              <a:gd name="connsiteX4" fmla="*/ 4392 w 385406"/>
              <a:gd name="connsiteY4" fmla="*/ 531546 h 543143"/>
              <a:gd name="connsiteX5" fmla="*/ 29049 w 385406"/>
              <a:gd name="connsiteY5" fmla="*/ 406628 h 543143"/>
              <a:gd name="connsiteX6" fmla="*/ 60450 w 385406"/>
              <a:gd name="connsiteY6" fmla="*/ 130621 h 543143"/>
              <a:gd name="connsiteX7" fmla="*/ 89497 w 385406"/>
              <a:gd name="connsiteY7" fmla="*/ 0 h 543143"/>
              <a:gd name="connsiteX0" fmla="*/ 95847 w 385406"/>
              <a:gd name="connsiteY0" fmla="*/ 0 h 571469"/>
              <a:gd name="connsiteX1" fmla="*/ 385406 w 385406"/>
              <a:gd name="connsiteY1" fmla="*/ 82746 h 571469"/>
              <a:gd name="connsiteX2" fmla="*/ 330878 w 385406"/>
              <a:gd name="connsiteY2" fmla="*/ 536563 h 571469"/>
              <a:gd name="connsiteX3" fmla="*/ 35771 w 385406"/>
              <a:gd name="connsiteY3" fmla="*/ 565927 h 571469"/>
              <a:gd name="connsiteX4" fmla="*/ 4392 w 385406"/>
              <a:gd name="connsiteY4" fmla="*/ 559872 h 571469"/>
              <a:gd name="connsiteX5" fmla="*/ 29049 w 385406"/>
              <a:gd name="connsiteY5" fmla="*/ 434954 h 571469"/>
              <a:gd name="connsiteX6" fmla="*/ 60450 w 385406"/>
              <a:gd name="connsiteY6" fmla="*/ 158947 h 571469"/>
              <a:gd name="connsiteX7" fmla="*/ 95847 w 385406"/>
              <a:gd name="connsiteY7" fmla="*/ 0 h 571469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5847 w 385406"/>
              <a:gd name="connsiteY0" fmla="*/ 0 h 557306"/>
              <a:gd name="connsiteX1" fmla="*/ 385406 w 385406"/>
              <a:gd name="connsiteY1" fmla="*/ 68583 h 557306"/>
              <a:gd name="connsiteX2" fmla="*/ 330878 w 385406"/>
              <a:gd name="connsiteY2" fmla="*/ 522400 h 557306"/>
              <a:gd name="connsiteX3" fmla="*/ 35771 w 385406"/>
              <a:gd name="connsiteY3" fmla="*/ 551764 h 557306"/>
              <a:gd name="connsiteX4" fmla="*/ 4392 w 385406"/>
              <a:gd name="connsiteY4" fmla="*/ 545709 h 557306"/>
              <a:gd name="connsiteX5" fmla="*/ 29049 w 385406"/>
              <a:gd name="connsiteY5" fmla="*/ 420791 h 557306"/>
              <a:gd name="connsiteX6" fmla="*/ 60450 w 385406"/>
              <a:gd name="connsiteY6" fmla="*/ 144784 h 557306"/>
              <a:gd name="connsiteX7" fmla="*/ 95847 w 385406"/>
              <a:gd name="connsiteY7" fmla="*/ 0 h 557306"/>
              <a:gd name="connsiteX0" fmla="*/ 99022 w 385406"/>
              <a:gd name="connsiteY0" fmla="*/ 0 h 551641"/>
              <a:gd name="connsiteX1" fmla="*/ 385406 w 385406"/>
              <a:gd name="connsiteY1" fmla="*/ 62918 h 551641"/>
              <a:gd name="connsiteX2" fmla="*/ 330878 w 385406"/>
              <a:gd name="connsiteY2" fmla="*/ 516735 h 551641"/>
              <a:gd name="connsiteX3" fmla="*/ 35771 w 385406"/>
              <a:gd name="connsiteY3" fmla="*/ 546099 h 551641"/>
              <a:gd name="connsiteX4" fmla="*/ 4392 w 385406"/>
              <a:gd name="connsiteY4" fmla="*/ 540044 h 551641"/>
              <a:gd name="connsiteX5" fmla="*/ 29049 w 385406"/>
              <a:gd name="connsiteY5" fmla="*/ 415126 h 551641"/>
              <a:gd name="connsiteX6" fmla="*/ 60450 w 385406"/>
              <a:gd name="connsiteY6" fmla="*/ 139119 h 551641"/>
              <a:gd name="connsiteX7" fmla="*/ 99022 w 385406"/>
              <a:gd name="connsiteY7" fmla="*/ 0 h 551641"/>
              <a:gd name="connsiteX0" fmla="*/ 99022 w 385406"/>
              <a:gd name="connsiteY0" fmla="*/ 0 h 538895"/>
              <a:gd name="connsiteX1" fmla="*/ 385406 w 385406"/>
              <a:gd name="connsiteY1" fmla="*/ 50172 h 538895"/>
              <a:gd name="connsiteX2" fmla="*/ 330878 w 385406"/>
              <a:gd name="connsiteY2" fmla="*/ 503989 h 538895"/>
              <a:gd name="connsiteX3" fmla="*/ 35771 w 385406"/>
              <a:gd name="connsiteY3" fmla="*/ 533353 h 538895"/>
              <a:gd name="connsiteX4" fmla="*/ 4392 w 385406"/>
              <a:gd name="connsiteY4" fmla="*/ 527298 h 538895"/>
              <a:gd name="connsiteX5" fmla="*/ 29049 w 385406"/>
              <a:gd name="connsiteY5" fmla="*/ 402380 h 538895"/>
              <a:gd name="connsiteX6" fmla="*/ 60450 w 385406"/>
              <a:gd name="connsiteY6" fmla="*/ 126373 h 538895"/>
              <a:gd name="connsiteX7" fmla="*/ 99022 w 385406"/>
              <a:gd name="connsiteY7" fmla="*/ 0 h 53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406" h="538895">
                <a:moveTo>
                  <a:pt x="99022" y="0"/>
                </a:moveTo>
                <a:cubicBezTo>
                  <a:pt x="9586" y="54673"/>
                  <a:pt x="332347" y="45886"/>
                  <a:pt x="385406" y="50172"/>
                </a:cubicBezTo>
                <a:lnTo>
                  <a:pt x="330878" y="503989"/>
                </a:lnTo>
                <a:lnTo>
                  <a:pt x="35771" y="533353"/>
                </a:lnTo>
                <a:cubicBezTo>
                  <a:pt x="-18643" y="533461"/>
                  <a:pt x="5512" y="549127"/>
                  <a:pt x="4392" y="527298"/>
                </a:cubicBezTo>
                <a:cubicBezTo>
                  <a:pt x="3272" y="505469"/>
                  <a:pt x="18648" y="464952"/>
                  <a:pt x="29049" y="402380"/>
                </a:cubicBezTo>
                <a:cubicBezTo>
                  <a:pt x="39450" y="339808"/>
                  <a:pt x="41154" y="196773"/>
                  <a:pt x="60450" y="126373"/>
                </a:cubicBezTo>
                <a:cubicBezTo>
                  <a:pt x="77927" y="32897"/>
                  <a:pt x="42236" y="41381"/>
                  <a:pt x="99022" y="0"/>
                </a:cubicBezTo>
                <a:close/>
              </a:path>
            </a:pathLst>
          </a:custGeom>
          <a:solidFill>
            <a:srgbClr val="F6D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DO B" panose="02000506080000020004" pitchFamily="2" charset="-78"/>
                <a:ea typeface="+mn-ea"/>
                <a:cs typeface="TIDO B" panose="02000506080000020004" pitchFamily="2" charset="-78"/>
              </a:rPr>
              <a:t>-</a:t>
            </a:r>
            <a:endParaRPr kumimoji="0" lang="en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DO B" panose="02000506080000020004" pitchFamily="2" charset="-78"/>
              <a:ea typeface="+mn-ea"/>
              <a:cs typeface="TIDO B" panose="02000506080000020004" pitchFamily="2" charset="-78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679636D-6B73-94D0-29F0-DDF68D021E73}"/>
              </a:ext>
            </a:extLst>
          </p:cNvPr>
          <p:cNvSpPr/>
          <p:nvPr/>
        </p:nvSpPr>
        <p:spPr>
          <a:xfrm>
            <a:off x="2684214" y="1051463"/>
            <a:ext cx="7395210" cy="1005840"/>
          </a:xfrm>
          <a:prstGeom prst="round2DiagRect">
            <a:avLst/>
          </a:prstGeom>
          <a:solidFill>
            <a:srgbClr val="A79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125 × 3 =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92AE78-068F-63C7-4278-DD903523E8C7}"/>
              </a:ext>
            </a:extLst>
          </p:cNvPr>
          <p:cNvSpPr/>
          <p:nvPr/>
        </p:nvSpPr>
        <p:spPr>
          <a:xfrm>
            <a:off x="3573607" y="2297430"/>
            <a:ext cx="1604183" cy="2011680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375</a:t>
            </a:r>
            <a:endParaRPr kumimoji="0" lang="en-AE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D895F-DE11-7E6D-766E-78E942FB7C31}"/>
              </a:ext>
            </a:extLst>
          </p:cNvPr>
          <p:cNvSpPr/>
          <p:nvPr/>
        </p:nvSpPr>
        <p:spPr>
          <a:xfrm>
            <a:off x="7363156" y="2297430"/>
            <a:ext cx="1604183" cy="2011680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rhey SemiBold" pitchFamily="2" charset="-78"/>
                <a:ea typeface="Marhey SemiBold" pitchFamily="2" charset="-78"/>
                <a:cs typeface="Marhey SemiBold" pitchFamily="2" charset="-78"/>
              </a:rPr>
              <a:t>365</a:t>
            </a:r>
            <a:endParaRPr kumimoji="0" lang="en-A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rhey SemiBold" pitchFamily="2" charset="-78"/>
              <a:ea typeface="Marhey SemiBold" pitchFamily="2" charset="-78"/>
              <a:cs typeface="Marhey Semi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9307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88516 -0.010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516 -0.01042 L 1.81198 0.00787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41" y="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fs_Budapest_Hungary_MetrostationSoundscape_MetroArrives_AnnouncementsInDistance_049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correct_ping_tone_010_687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error_tone_008_249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" grpId="0" animBg="1"/>
    </p:bldLst>
  </p:timing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2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D3D887-4EBB-4786-8316-C89D0BB970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13E4D1-157A-4FD3-BF11-7582A03ADF37}">
  <ds:schemaRefs>
    <ds:schemaRef ds:uri="71af3243-3dd4-4a8d-8c0d-dd76da1f02a5"/>
    <ds:schemaRef ds:uri="http://purl.org/dc/elements/1.1/"/>
    <ds:schemaRef ds:uri="16c05727-aa75-4e4a-9b5f-8a80a1165891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BBC4E2F-F3E1-4F05-9206-4E311F2B3D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164</Words>
  <Application>Microsoft Office PowerPoint</Application>
  <PresentationFormat>شاشة عريضة</PresentationFormat>
  <Paragraphs>97</Paragraphs>
  <Slides>33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33</vt:i4>
      </vt:variant>
    </vt:vector>
  </HeadingPairs>
  <TitlesOfParts>
    <vt:vector size="45" baseType="lpstr">
      <vt:lpstr>Meiryo</vt:lpstr>
      <vt:lpstr>A Soraya</vt:lpstr>
      <vt:lpstr>Abd ElRady</vt:lpstr>
      <vt:lpstr>Arial</vt:lpstr>
      <vt:lpstr>Calibri</vt:lpstr>
      <vt:lpstr>Gill Sans MT</vt:lpstr>
      <vt:lpstr>Marhey SemiBold</vt:lpstr>
      <vt:lpstr>TIDO B</vt:lpstr>
      <vt:lpstr>ShapesVTI</vt:lpstr>
      <vt:lpstr>2_Office Theme</vt:lpstr>
      <vt:lpstr>نسق Office</vt:lpstr>
      <vt:lpstr>Office Theme</vt:lpstr>
      <vt:lpstr>(10 - 3): التناسب  إعداد المعلمة: أ. نوره راشد</vt:lpstr>
      <vt:lpstr>التمهيد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تمـــرن  صـ 150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ماذا تعلمــنا اليوم 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2020-09-02T01:08:08Z</dcterms:created>
  <dcterms:modified xsi:type="dcterms:W3CDTF">2023-05-30T16:58:52Z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