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805" r:id="rId5"/>
    <p:sldMasterId id="2147483757" r:id="rId6"/>
    <p:sldMasterId id="2147483769" r:id="rId7"/>
    <p:sldMasterId id="2147483781" r:id="rId8"/>
    <p:sldMasterId id="2147483793" r:id="rId9"/>
    <p:sldMasterId id="2147483648" r:id="rId10"/>
    <p:sldMasterId id="2147483806" r:id="rId11"/>
    <p:sldMasterId id="2147483818" r:id="rId12"/>
  </p:sldMasterIdLst>
  <p:notesMasterIdLst>
    <p:notesMasterId r:id="rId49"/>
  </p:notesMasterIdLst>
  <p:handoutMasterIdLst>
    <p:handoutMasterId r:id="rId50"/>
  </p:handoutMasterIdLst>
  <p:sldIdLst>
    <p:sldId id="524" r:id="rId13"/>
    <p:sldId id="502" r:id="rId14"/>
    <p:sldId id="517" r:id="rId15"/>
    <p:sldId id="518" r:id="rId16"/>
    <p:sldId id="519" r:id="rId17"/>
    <p:sldId id="520" r:id="rId18"/>
    <p:sldId id="521" r:id="rId19"/>
    <p:sldId id="522" r:id="rId20"/>
    <p:sldId id="523" r:id="rId21"/>
    <p:sldId id="503" r:id="rId22"/>
    <p:sldId id="506" r:id="rId23"/>
    <p:sldId id="507" r:id="rId24"/>
    <p:sldId id="508" r:id="rId25"/>
    <p:sldId id="505" r:id="rId26"/>
    <p:sldId id="525" r:id="rId27"/>
    <p:sldId id="272" r:id="rId28"/>
    <p:sldId id="277" r:id="rId29"/>
    <p:sldId id="509" r:id="rId30"/>
    <p:sldId id="513" r:id="rId31"/>
    <p:sldId id="265" r:id="rId32"/>
    <p:sldId id="511" r:id="rId33"/>
    <p:sldId id="512" r:id="rId34"/>
    <p:sldId id="501" r:id="rId35"/>
    <p:sldId id="516" r:id="rId36"/>
    <p:sldId id="510" r:id="rId37"/>
    <p:sldId id="504" r:id="rId38"/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514" r:id="rId47"/>
    <p:sldId id="51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000"/>
    <a:srgbClr val="83DFEE"/>
    <a:srgbClr val="86430C"/>
    <a:srgbClr val="FED7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381" y="30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44979348-C448-7FF4-DA73-C1E74BBA3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225" t="29852"/>
          <a:stretch/>
        </p:blipFill>
        <p:spPr>
          <a:xfrm>
            <a:off x="-1" y="0"/>
            <a:ext cx="2853849" cy="41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FBE6C7-A804-44FC-8133-DAF6DF11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087F434-FF93-4156-8DEE-D239631F7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FAC4FD-ABE8-416F-8A48-31C175F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A45A3A-E50E-4394-955E-F8EB7975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1D1883-EEB7-4C84-949B-7C1CD2A1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24414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F4A69D-1898-4310-9AA1-18EFB416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3A1491-F9C7-4A47-90C5-6E46F9AED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4AA3D9-BD5B-48C1-9C46-92D4AC63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20F6F5-50F3-4EA6-BBDE-EE9D0645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BC895E-8883-4851-81BE-0C53D635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5104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830FD8-5482-4D6F-AEA1-0119B764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0D618E-4165-4447-82A2-9DE5F097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A28F5B-DD2A-45D9-B576-AB108961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F3A87E-D7AD-4EFF-8FA2-AF6AB037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7A0537-F1CB-4892-9756-F7460FEF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27557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68E4E7-7ABB-41C7-9402-A5138923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121A8DA-D0BE-472B-8C95-9CD3317D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CBACB61-CFEB-4314-B2C7-B15B1E7B5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98FA7EF-3C60-40F8-9A5D-AF8F4241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CB330A-DFEF-49A0-86B0-97585DAB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670A1-A29F-4F4C-BD65-BA2C8B35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28498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FE5967-78AE-4BAD-AE6A-916ECCEC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07CA81-F7FE-494C-BDBD-539D4F3F3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2B6546-4350-4846-B611-9A48293F1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C9E44AB-3454-4DB5-A34A-94117FF57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7AE4C74-EB8B-4049-9DF3-1D3587933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5753FC4-95B0-408C-8135-658FFE45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70782EF-87DD-448F-BBC1-B1FCD8D3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EC28AB5-5794-4881-A5DA-8B5526E9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2079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4DE9DF-A0FC-4CB9-B2D8-09C97362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F8B8E01-2064-4844-9AC0-8B5D00DA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19FE3EF-282F-4E7D-BAA4-BA9FA09C7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5243136-AF2E-41E4-AB45-3D9DCD10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316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AEA197-3278-4E6A-B1F5-0FDE55B5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95702CB-B345-4E79-B401-55A0F3D0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2A72BCC-E1ED-4102-85F4-6F8F41CD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02025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6283D1-47EB-4770-8201-72510209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AEDC75-2601-4794-A53A-8A34F184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6904FA3-7681-48BB-B87C-C87633730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E1F03E-39FC-4600-A330-D36BC50D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FBA79AA-BC71-4F06-AAC9-5220C427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EC29995-7FE3-4C3E-BE6C-DCC18FCF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01783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F6CB35-D0AA-4298-9C2F-B0D2807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3B48D87-F02A-4846-AFD5-AC80C83373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7319706-B616-4650-8AAA-833DCAC2B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AD108F-6A94-4BB5-A819-6BF22D4B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BF50C7-C1FF-45BE-8A40-67B3441D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B3E461C-C7F1-47A0-A857-1CA0304D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34130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BB989D-36AD-4C30-BB77-690E0A10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3767C-7B81-4B33-9D83-D7F6BB60F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4127E9-BA32-47C3-AFBE-37EA1698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B040A8-DC3D-497E-B827-A7B18E4D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CBF8B3-4DD1-4CC6-8B6C-C90AA2B9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64880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C772A74-DD25-4913-98F6-B70C055DD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6493354-28B0-43D6-9771-137B8C6CB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6FD6FF-62E6-4E68-8333-C62D2BD2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22001A-C62E-491D-BFE7-B60855A5A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F38FC9-69C9-4409-AF85-D3BD152C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8701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07D8-4F32-49F3-AF93-DF0B9D617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013A7-7D49-46CE-BDED-B90D76369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CA84-2326-4375-AD6D-9F9A3016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50D5-DA4B-4103-A990-9C45965A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B6151-A77F-41BE-BFDC-9DC7E3EC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1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BB1D-E69C-432F-AF4D-7ECDF851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08B20-6578-418A-B81F-FC74D84E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17FC-86E3-41FB-B6FE-0E10D430F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A128-7EB9-4DC4-A777-FDA1D32B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2210D-542C-475E-8FFB-6AF40E54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7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4DF6-72CC-4ABB-9CDB-56BD969B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EF6B-90EF-4915-8ACE-DAE26ECC2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8B66-8B0E-4FEB-91F5-1794F462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EDD10-26BA-4B3B-A8D4-526A8338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305D5-C725-404B-B1B9-DDB3999C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06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E5E94-51D1-4748-81DA-08917176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4A30-9B71-44C8-B52E-31B88626D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C7060-CBEE-4F48-9170-558818238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22782-B59C-46BC-BFB0-FC25A912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B2AA8-ABF2-4EDF-ABE9-99CBD708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94B51-F11C-4344-B08C-4A53CC7D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56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D6E9-274B-49C5-85D4-C764B9B3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29978-6EE2-47FE-ADC7-F549B4196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457E6-7937-4E78-A81C-42EC63A22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18D4E-FB9E-430B-A4E0-E8B9A9465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3D2AE-FB71-47E0-AADE-41EE0CBE2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34DEC-7D24-45EE-818C-A937AAC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AB231-89D8-44AF-A587-A37B5C80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E2DEA5-B251-4F49-94B7-A60E48DE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62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EF4-8701-4146-BB8C-61859DBE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FF4BD-C896-4889-A9B9-862C8232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CE6C1-E76D-453C-90E1-62395C7D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DEE75-03B1-4047-8937-731F7AFD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5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A3A30-2020-4253-9558-3B4E7CD6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AF1BF-9D1D-4F2B-B569-1A113AEF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5D798-3172-4AC0-9609-D8D248AD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20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9D08-E313-46BA-A779-64BA3F34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BAC7-8524-4C49-AF32-72DB98D97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0735E-3F3C-4434-B86B-8286D54C2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555BC-C911-4F89-8720-BE9D6BBA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F02C0-087F-4B74-9A5A-96BDF1B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7742C-AD6F-4221-98FB-EA15A9F8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3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2E61-F98F-44CF-B24E-4162BC4D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6CD88B-C304-44DA-8CE7-7978D9790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B31FC-159C-48D7-987A-55EC3B9E4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0725D-08C5-47A5-99DE-358E6F8D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2285C-C69F-4458-97EC-6CB7E5F7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A25B7-BE66-4398-8255-10B6E465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32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8241-2CB3-408E-82B8-4D39E5BB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7422F-BC45-48B5-A991-25EBD28C2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41D9A-86DF-4B51-A901-4588809D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D6A1-3212-4D87-A100-7699661D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F7FCF-7344-42A0-9654-D6D90316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58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020834-BB78-421E-A5B9-853015843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C61E6-39CB-4E2B-9461-E775F2BFA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2933-AC28-416B-8BBF-53C5DE77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3CDA0-ACD5-4680-B21D-436D39B2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A0E82-7B25-4750-9076-9E7ED0E4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4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2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16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06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39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7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06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98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3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578C-628A-42BF-9D49-B7D47A583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773F7-ADBB-4ED6-8B5A-325112519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D08C9-83A7-47E8-9231-DDE982E6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A4F0-EEBA-41CD-8A9C-335937E0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C02F7-C9B4-4617-8ABA-536C6D0A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77362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C3D-2B79-4EE8-A388-BA213C1A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6003C-0D76-4C47-A1EB-D26B08D55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DFB1-359E-45F4-B2C3-26D74B2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7BD6E-9815-4597-A0B9-81AA2847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65F7-1ACC-42AA-8378-653F437E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36486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1A42-53BD-4510-81A3-9B16ADC4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BB45-BDB9-48C5-9F31-B0DFCF43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46E3D-19DF-4848-BD8B-98327FC7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9FD0C-7864-4092-9253-C77216DD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673B-7D10-4E2B-AA58-8D0D84CF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2491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D40E-B7BA-4A02-A2FA-5579C173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25E5-E761-4AC3-96E2-66E0F7CF3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B7288-141B-43E3-9A86-C533A61D3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29167-F016-4CB3-BD10-32BFF6F1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650C-BAA3-48E6-9315-E1D53110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B95D9-EBE7-4D5B-8DE6-1A5ED800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64099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DED-880C-4480-A2B0-9BDF11DB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DE513-A8A6-4451-B616-A59DE8C2B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52C2B-E592-486E-923B-0BBDB72F5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7363D-D4CF-4CC8-9C09-0EA1A9199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DD4D-D906-4033-8DC9-56B74911F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6367D-A084-45E7-8943-16A8780F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88BA6-BC8E-40A9-B595-58B7D27D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E4D0B-05A6-44D2-8369-8A04B12B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2716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A9DE-D52F-4C35-8BE3-CF80F154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93482-3E93-47E6-B2AD-28B439BF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0038F-2803-43CA-9DCB-85204DEB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F8314-6226-4107-83FD-75FB0401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30254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79302-A67A-4D70-9973-1B6B47C0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81B92-C5AE-496A-A0E9-929AD882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D953-CBA7-4C75-B828-2BF273EA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3064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593A-C25D-46A2-98C8-CC1D0F95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F68C3-3664-48AC-8176-19750C33C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B580-D5D0-4B87-BEAE-74A47051E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C3311-C0DC-43A6-9E37-8ED97789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8E6EF-548E-4C8C-BA3A-F0DA75DA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20601-1FFC-41BE-9D3F-4BD52000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83289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8959-CF9B-4AC9-823B-F9AB1DD0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6EF14-FBCD-4DB6-AA0C-C2867A110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68B89-050C-4D7A-8799-D6306C4BD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B05DB-A7D5-412A-B5DB-6A9B90A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4688C-65AC-4BE3-BD44-DEA67A9C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A1E0A-6B3C-49EA-9911-340FF1E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3206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9F90-CEDD-4712-8351-0D1946FC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A0B8E-1AA4-4949-97CD-2AB072A67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30DF-5683-4A95-A962-FAFE2EBB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94904-E513-4E00-BC9E-7BEF2E2D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75585-6FEC-4FB4-86D6-0C6B6614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42538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E8DF1-0DC0-4CD2-A3C9-C1B80600D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718A0-6432-49BB-9796-C5D8B3F9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01A02-1C7C-4E8E-8FCE-D0143503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EE463-99C5-468D-9448-2F3DE259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0FC0D-6361-43DB-B449-AD391DBE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793021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6/10/2023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6982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2907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79133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0589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3498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3218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9122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78049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3590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81517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4600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FD43-80F8-1B32-EBF5-E33CD6DF0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FACBB-4782-77F2-AE6F-C7D0F69FC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FED25-673E-352E-27E3-074BD71F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BDE01-4DF2-1384-5009-497FFE2A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7BD2-A2C2-B451-E429-C0BFCD41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0243098"/>
      </p:ext>
    </p:extLst>
  </p:cSld>
  <p:clrMapOvr>
    <a:masterClrMapping/>
  </p:clrMapOvr>
  <p:hf sldNum="0"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748F-5047-D2AB-454C-89B17F27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864B5-C2ED-D2E3-E0A0-12AE50E4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6715E-33FD-7EEB-5FBF-CA9D250B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01EA-4643-C7A2-F2D5-EA4F8044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2A7E3-E33D-9773-8E98-AD7B1F35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7044205"/>
      </p:ext>
    </p:extLst>
  </p:cSld>
  <p:clrMapOvr>
    <a:masterClrMapping/>
  </p:clrMapOvr>
  <p:hf sldNum="0"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0A62-ED5A-1D40-B5AF-AE4B8AF0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A4983-FE4A-0BB1-2C7B-2EEF9B211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3822-338A-6020-77E9-0E4DCCF4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8D070-4067-B5BF-6443-6AEA4975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9DDD4-3F88-6974-E83E-F7A5AADD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1983286"/>
      </p:ext>
    </p:extLst>
  </p:cSld>
  <p:clrMapOvr>
    <a:masterClrMapping/>
  </p:clrMapOvr>
  <p:hf sldNum="0"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7976-4446-D015-A54C-9BAFD53B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B445-137E-9843-5D51-DF890EC8E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C63F7-49C9-584D-DB03-B7620E558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38651-9945-20AB-3E63-AFC301A9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BA563-4003-9AC2-A2DA-41A8F0E3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7C4E5-A8F1-1F8B-CF2F-F02B5B74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5245033"/>
      </p:ext>
    </p:extLst>
  </p:cSld>
  <p:clrMapOvr>
    <a:masterClrMapping/>
  </p:clrMapOvr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984F-2A38-F0E0-3DBF-273B28C8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E6175-49CC-E814-6321-7B195FC3A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69693-3A84-E6D4-F90B-F82FC1F26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7ED94-B210-2110-3BED-42148F565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C0D19-FCAD-1C27-07CE-EC16C3B19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0A7AB-F6DC-32F4-7C34-F3FE2B0D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1A9A4-9BFB-A060-A468-80B08EA6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EB212-6AD9-BB93-5B75-E7358772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3499386"/>
      </p:ext>
    </p:extLst>
  </p:cSld>
  <p:clrMapOvr>
    <a:masterClrMapping/>
  </p:clrMapOvr>
  <p:hf sldNum="0"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255A-BD1F-0355-46F4-A04BF4DF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3FC95-3594-687B-7EF6-070D04C4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2F252-8D6B-0349-88AE-AB7802A4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6DE3C-B9DD-8776-BFAD-237CAA328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142777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01C12-066A-15CC-54B5-9A162A3E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FD57C-27A0-1284-8BAD-0C7B9C8B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029E3-D781-59AA-3726-F8FDFEC4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135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C56D-6B76-7502-9E2D-3A7896F5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55FB2-3D6D-C9CE-C618-3079E12F3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0EBE5-95E9-5142-9C25-010E63D44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25053-1E49-DCA8-A023-15546485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E78A-E62E-9E75-BF7B-BA65F99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7A15C-4EE5-B777-E33A-5323BC0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4843047"/>
      </p:ext>
    </p:extLst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3DB3-BA27-ACB4-6993-73753199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5A8A1-E356-7A49-9AEB-5DE26F7B0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A91CF-DA4B-A7E2-498C-42EA48A2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8351D-F6CA-2269-A051-85A276B7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08C06-4981-77A8-D134-649C17CC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D4117-435F-48DB-29B0-1E643C0D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3222427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91D0-96D7-49D1-FC6E-62363759F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22C40-D7B4-95A2-6565-AD479182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4A081-873C-1D0D-BD55-E37414F9B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1541B-1568-807E-C6DA-1FB62A64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904C-6531-48ED-A3A3-F365F425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2803710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9C577-467A-1A49-CBB0-CC6E7EE70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77E85-7F37-618B-260A-9AF789C5F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9DC06-2A9A-00F1-7C8A-C50CDED6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DDD7C-A938-365E-C4FA-6ED6069B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264C2-802C-947E-44BF-B635A659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387203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1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9B29582-EDBB-4863-95F1-74E34610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C027DB-DA9E-4392-88A3-428A5899B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9EC264-CBF8-4895-9B10-488D03F7F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2ED8F-B1FE-46DE-9D33-32C60DF5B6DC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3240F6-E56B-4D9E-AC60-6DD40E327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A63DE4-E805-4112-84DC-E5CE11A32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6291F-98B6-49B2-9BC7-5AC050A6AB5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3575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9FF8B-6B4B-4B40-89B3-C972CCCD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43E6C-4679-49F0-9E51-0EEB82561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A032B-7DC1-4731-8916-BF3DF738F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22B4C-6A00-4D58-8D53-8E886A44DD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B5F44-5E1A-4278-9B51-7DA0740ED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466C6-0AB7-4208-BD6A-CD7156B8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320B-FF94-47A4-9C17-784E88A8C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F87FE2-30DB-48A0-B91D-89B43AADFC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r" defTabSz="914400" rtl="1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r" defTabSz="914400" rtl="1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2666-47DE-448F-9984-C83FB5F2E708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0314-CD97-4898-8977-7E164D42B7A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445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69120-B269-1227-5E8B-15F63B6B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4AFFA-FA17-0D80-15A7-42B03E09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4AD38-DA15-9265-D50C-E153AE0E4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EB01-B689-E89E-C907-405C1CBF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930C7-324B-4FA5-4F1B-BB8E57DD7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353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hyperlink" Target="http://www.pngall.com/popcorn-pn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30.xml"/><Relationship Id="rId7" Type="http://schemas.openxmlformats.org/officeDocument/2006/relationships/slide" Target="slide31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33.xml"/><Relationship Id="rId5" Type="http://schemas.openxmlformats.org/officeDocument/2006/relationships/slide" Target="slide29.xml"/><Relationship Id="rId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5.xml"/><Relationship Id="rId5" Type="http://schemas.openxmlformats.org/officeDocument/2006/relationships/slide" Target="slide28.x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5.xml"/><Relationship Id="rId5" Type="http://schemas.openxmlformats.org/officeDocument/2006/relationships/slide" Target="slide28.xml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5.xml"/><Relationship Id="rId5" Type="http://schemas.openxmlformats.org/officeDocument/2006/relationships/slide" Target="slide28.xml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Relationship Id="rId5" Type="http://schemas.openxmlformats.org/officeDocument/2006/relationships/slide" Target="slide28.xml"/><Relationship Id="rId4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5.xml"/><Relationship Id="rId5" Type="http://schemas.openxmlformats.org/officeDocument/2006/relationships/slide" Target="slide28.xml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(7-1): فهم الكسور الاعتيادية وتبسيطها</a:t>
            </a: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8744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D8AD8A-50DD-50C8-8D6F-2FE83B70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19" y="154196"/>
            <a:ext cx="1845103" cy="1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28AF0-28BC-C834-2C54-C58E32D75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4" t="16409" r="9573" b="31865"/>
          <a:stretch/>
        </p:blipFill>
        <p:spPr>
          <a:xfrm>
            <a:off x="1470990" y="1643270"/>
            <a:ext cx="9389167" cy="27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bg1">
                <a:lumMod val="95000"/>
              </a:schemeClr>
            </a:gs>
            <a:gs pos="6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bg1">
                <a:lumMod val="95000"/>
              </a:schemeClr>
            </a:gs>
            <a:gs pos="6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bg1">
                <a:lumMod val="95000"/>
              </a:schemeClr>
            </a:gs>
            <a:gs pos="6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ear 3 _ Maths _ Equivalent Fractions (1)">
            <a:hlinkClick r:id="" action="ppaction://media"/>
            <a:extLst>
              <a:ext uri="{FF2B5EF4-FFF2-40B4-BE49-F238E27FC236}">
                <a16:creationId xmlns:a16="http://schemas.microsoft.com/office/drawing/2014/main" id="{CDB80D5C-2775-8358-4415-281341F065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92" end="472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B0C95C4A-4F85-3168-7079-FA277EA78D56}"/>
              </a:ext>
            </a:extLst>
          </p:cNvPr>
          <p:cNvSpPr txBox="1">
            <a:spLocks/>
          </p:cNvSpPr>
          <p:nvPr/>
        </p:nvSpPr>
        <p:spPr>
          <a:xfrm>
            <a:off x="621128" y="182083"/>
            <a:ext cx="2377042" cy="1096751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ar-KW" sz="4800" b="1" dirty="0">
                <a:solidFill>
                  <a:schemeClr val="tx1"/>
                </a:solidFill>
              </a:rPr>
              <a:t>صفحة 20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7A842-90E1-49E0-42E7-BD114A03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5"/>
          <a:stretch/>
        </p:blipFill>
        <p:spPr>
          <a:xfrm>
            <a:off x="703607" y="1808922"/>
            <a:ext cx="11182350" cy="41731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F83428-2459-63CE-482B-74A61E242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246" y="4943061"/>
            <a:ext cx="649889" cy="110284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252B8F-51EC-15FD-B90C-E8D5BA55E972}"/>
              </a:ext>
            </a:extLst>
          </p:cNvPr>
          <p:cNvCxnSpPr/>
          <p:nvPr/>
        </p:nvCxnSpPr>
        <p:spPr>
          <a:xfrm>
            <a:off x="8938591" y="4426226"/>
            <a:ext cx="17640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8C6113E-030E-99BB-C661-EBAEF575A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96" y="4943061"/>
            <a:ext cx="649889" cy="1161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3A655-CE6B-7498-D867-186CCF1C1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779" y="4843670"/>
            <a:ext cx="743274" cy="126131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C683C7-E0E5-CADD-55CA-A402AE9EC52B}"/>
              </a:ext>
            </a:extLst>
          </p:cNvPr>
          <p:cNvCxnSpPr/>
          <p:nvPr/>
        </p:nvCxnSpPr>
        <p:spPr>
          <a:xfrm>
            <a:off x="1240796" y="4114800"/>
            <a:ext cx="46440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F3AB8E0-2B84-6FA2-4D34-9F8B4AAD3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255" y="5006849"/>
            <a:ext cx="827720" cy="10390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022A76-92E5-0611-7327-762831DCDCE8}"/>
              </a:ext>
            </a:extLst>
          </p:cNvPr>
          <p:cNvSpPr/>
          <p:nvPr/>
        </p:nvSpPr>
        <p:spPr>
          <a:xfrm>
            <a:off x="780727" y="3340388"/>
            <a:ext cx="6732104" cy="2604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4197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09330" y="413968"/>
            <a:ext cx="5937844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يمكن الحصول على صورة اخري للكسر وذلك </a:t>
            </a:r>
            <a:r>
              <a:rPr kumimoji="0" lang="ar-KW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بإحدي</a:t>
            </a:r>
            <a:r>
              <a:rPr kumimoji="0" lang="ar-KW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الطريقتين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81552" y="1483685"/>
            <a:ext cx="147793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الطريقة الأولى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1744" y="1483685"/>
            <a:ext cx="136608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الطريقة الثانية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4E68E45-58E1-42FE-AE79-CF052C95EDB9}"/>
              </a:ext>
            </a:extLst>
          </p:cNvPr>
          <p:cNvGrpSpPr/>
          <p:nvPr/>
        </p:nvGrpSpPr>
        <p:grpSpPr>
          <a:xfrm>
            <a:off x="4186752" y="1060021"/>
            <a:ext cx="3960440" cy="423664"/>
            <a:chOff x="2771800" y="1196752"/>
            <a:chExt cx="3960440" cy="423664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3BC7282A-2725-485D-93B0-62E684874A9B}"/>
                </a:ext>
              </a:extLst>
            </p:cNvPr>
            <p:cNvGrpSpPr/>
            <p:nvPr/>
          </p:nvGrpSpPr>
          <p:grpSpPr>
            <a:xfrm>
              <a:off x="2771800" y="1196752"/>
              <a:ext cx="3960440" cy="423664"/>
              <a:chOff x="2771800" y="1196752"/>
              <a:chExt cx="3960440" cy="423664"/>
            </a:xfrm>
          </p:grpSpPr>
          <p:cxnSp>
            <p:nvCxnSpPr>
              <p:cNvPr id="15" name="رابط مستقيم 14">
                <a:extLst>
                  <a:ext uri="{FF2B5EF4-FFF2-40B4-BE49-F238E27FC236}">
                    <a16:creationId xmlns:a16="http://schemas.microsoft.com/office/drawing/2014/main" id="{3582DD48-CC55-4479-8026-23C94BE3FD91}"/>
                  </a:ext>
                </a:extLst>
              </p:cNvPr>
              <p:cNvCxnSpPr/>
              <p:nvPr/>
            </p:nvCxnSpPr>
            <p:spPr>
              <a:xfrm flipH="1">
                <a:off x="2771800" y="1196752"/>
                <a:ext cx="396044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رابط مستقيم 67">
                <a:extLst>
                  <a:ext uri="{FF2B5EF4-FFF2-40B4-BE49-F238E27FC236}">
                    <a16:creationId xmlns:a16="http://schemas.microsoft.com/office/drawing/2014/main" id="{8981A1B9-9D31-49F7-8A7B-F094D71A10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1800" y="1196752"/>
                <a:ext cx="0" cy="423664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رابط مستقيم 68">
              <a:extLst>
                <a:ext uri="{FF2B5EF4-FFF2-40B4-BE49-F238E27FC236}">
                  <a16:creationId xmlns:a16="http://schemas.microsoft.com/office/drawing/2014/main" id="{6E7CBE84-9F00-4EDB-81E1-DF53E1BD23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6292" y="1196752"/>
              <a:ext cx="0" cy="4236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ED55D84E-C1BC-46A9-9BC0-D0C5167D551A}"/>
              </a:ext>
            </a:extLst>
          </p:cNvPr>
          <p:cNvGrpSpPr/>
          <p:nvPr/>
        </p:nvGrpSpPr>
        <p:grpSpPr>
          <a:xfrm>
            <a:off x="7014517" y="2107838"/>
            <a:ext cx="2161678" cy="1323439"/>
            <a:chOff x="7585677" y="1863409"/>
            <a:chExt cx="2161678" cy="1323439"/>
          </a:xfrm>
        </p:grpSpPr>
        <p:grpSp>
          <p:nvGrpSpPr>
            <p:cNvPr id="73" name="مجموعة 72">
              <a:extLst>
                <a:ext uri="{FF2B5EF4-FFF2-40B4-BE49-F238E27FC236}">
                  <a16:creationId xmlns:a16="http://schemas.microsoft.com/office/drawing/2014/main" id="{56390DD7-E275-443B-B290-92364D005334}"/>
                </a:ext>
              </a:extLst>
            </p:cNvPr>
            <p:cNvGrpSpPr/>
            <p:nvPr/>
          </p:nvGrpSpPr>
          <p:grpSpPr>
            <a:xfrm>
              <a:off x="7585677" y="1863409"/>
              <a:ext cx="2161678" cy="1323439"/>
              <a:chOff x="7585677" y="1863409"/>
              <a:chExt cx="2161678" cy="1323439"/>
            </a:xfrm>
          </p:grpSpPr>
          <p:grpSp>
            <p:nvGrpSpPr>
              <p:cNvPr id="76" name="مجموعة 75">
                <a:extLst>
                  <a:ext uri="{FF2B5EF4-FFF2-40B4-BE49-F238E27FC236}">
                    <a16:creationId xmlns:a16="http://schemas.microsoft.com/office/drawing/2014/main" id="{3A6E39D6-617B-4245-9B07-E553E96C69F8}"/>
                  </a:ext>
                </a:extLst>
              </p:cNvPr>
              <p:cNvGrpSpPr/>
              <p:nvPr/>
            </p:nvGrpSpPr>
            <p:grpSpPr>
              <a:xfrm>
                <a:off x="7585677" y="1863409"/>
                <a:ext cx="473271" cy="1323439"/>
                <a:chOff x="4762345" y="3721984"/>
                <a:chExt cx="473271" cy="1323439"/>
              </a:xfrm>
            </p:grpSpPr>
            <p:sp>
              <p:nvSpPr>
                <p:cNvPr id="80" name="مستطيل 79">
                  <a:extLst>
                    <a:ext uri="{FF2B5EF4-FFF2-40B4-BE49-F238E27FC236}">
                      <a16:creationId xmlns:a16="http://schemas.microsoft.com/office/drawing/2014/main" id="{A22ABE48-9A37-4FED-B9DE-3090D689AABA}"/>
                    </a:ext>
                  </a:extLst>
                </p:cNvPr>
                <p:cNvSpPr/>
                <p:nvPr/>
              </p:nvSpPr>
              <p:spPr>
                <a:xfrm>
                  <a:off x="4762345" y="3721984"/>
                  <a:ext cx="473271" cy="13234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2</a:t>
                  </a:r>
                </a:p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4</a:t>
                  </a:r>
                  <a:endParaRPr kumimoji="0" lang="ar-KW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1" name="رابط مستقيم 80">
                  <a:extLst>
                    <a:ext uri="{FF2B5EF4-FFF2-40B4-BE49-F238E27FC236}">
                      <a16:creationId xmlns:a16="http://schemas.microsoft.com/office/drawing/2014/main" id="{8EB59781-1205-4F7D-9E71-6523884DAFD0}"/>
                    </a:ext>
                  </a:extLst>
                </p:cNvPr>
                <p:cNvCxnSpPr>
                  <a:cxnSpLocks/>
                  <a:stCxn id="80" idx="3"/>
                  <a:endCxn id="80" idx="1"/>
                </p:cNvCxnSpPr>
                <p:nvPr/>
              </p:nvCxnSpPr>
              <p:spPr>
                <a:xfrm flipH="1">
                  <a:off x="4762345" y="4383704"/>
                  <a:ext cx="47327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مجموعة 76">
                <a:extLst>
                  <a:ext uri="{FF2B5EF4-FFF2-40B4-BE49-F238E27FC236}">
                    <a16:creationId xmlns:a16="http://schemas.microsoft.com/office/drawing/2014/main" id="{024DB5BF-9855-4A1B-9601-10679C58CD40}"/>
                  </a:ext>
                </a:extLst>
              </p:cNvPr>
              <p:cNvGrpSpPr/>
              <p:nvPr/>
            </p:nvGrpSpPr>
            <p:grpSpPr>
              <a:xfrm>
                <a:off x="9085065" y="1863409"/>
                <a:ext cx="662290" cy="1323439"/>
                <a:chOff x="7411305" y="3718136"/>
                <a:chExt cx="662290" cy="1323439"/>
              </a:xfrm>
            </p:grpSpPr>
            <p:sp>
              <p:nvSpPr>
                <p:cNvPr id="78" name="مستطيل 77">
                  <a:extLst>
                    <a:ext uri="{FF2B5EF4-FFF2-40B4-BE49-F238E27FC236}">
                      <a16:creationId xmlns:a16="http://schemas.microsoft.com/office/drawing/2014/main" id="{0D5C06DD-BACA-4BA5-B4C1-AE3EB47714DC}"/>
                    </a:ext>
                  </a:extLst>
                </p:cNvPr>
                <p:cNvSpPr/>
                <p:nvPr/>
              </p:nvSpPr>
              <p:spPr>
                <a:xfrm>
                  <a:off x="7600324" y="3718136"/>
                  <a:ext cx="473271" cy="13234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1</a:t>
                  </a:r>
                </a:p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79" name="رابط مستقيم 78">
                  <a:extLst>
                    <a:ext uri="{FF2B5EF4-FFF2-40B4-BE49-F238E27FC236}">
                      <a16:creationId xmlns:a16="http://schemas.microsoft.com/office/drawing/2014/main" id="{8BD86CE2-BE82-4CF1-BACA-5BA44A977663}"/>
                    </a:ext>
                  </a:extLst>
                </p:cNvPr>
                <p:cNvCxnSpPr>
                  <a:cxnSpLocks/>
                  <a:stCxn id="78" idx="3"/>
                </p:cNvCxnSpPr>
                <p:nvPr/>
              </p:nvCxnSpPr>
              <p:spPr>
                <a:xfrm flipH="1">
                  <a:off x="7411305" y="4379856"/>
                  <a:ext cx="66229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" name="مستطيل 73">
              <a:extLst>
                <a:ext uri="{FF2B5EF4-FFF2-40B4-BE49-F238E27FC236}">
                  <a16:creationId xmlns:a16="http://schemas.microsoft.com/office/drawing/2014/main" id="{6082789E-CA16-487F-B0B6-FC4312A3D082}"/>
                </a:ext>
              </a:extLst>
            </p:cNvPr>
            <p:cNvSpPr/>
            <p:nvPr/>
          </p:nvSpPr>
          <p:spPr>
            <a:xfrm>
              <a:off x="8316069" y="2148244"/>
              <a:ext cx="4844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=</a:t>
              </a:r>
              <a:endParaRPr kumimoji="0" lang="ar-K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85B7B473-C285-4885-841A-CD706FBA4D6C}"/>
              </a:ext>
            </a:extLst>
          </p:cNvPr>
          <p:cNvSpPr/>
          <p:nvPr/>
        </p:nvSpPr>
        <p:spPr>
          <a:xfrm>
            <a:off x="8020521" y="2206310"/>
            <a:ext cx="69923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×2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×2</a:t>
            </a:r>
          </a:p>
        </p:txBody>
      </p: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B28DBED2-13C3-493C-884F-C82DB327852C}"/>
              </a:ext>
            </a:extLst>
          </p:cNvPr>
          <p:cNvGrpSpPr/>
          <p:nvPr/>
        </p:nvGrpSpPr>
        <p:grpSpPr>
          <a:xfrm>
            <a:off x="3260461" y="1949166"/>
            <a:ext cx="2161613" cy="1323439"/>
            <a:chOff x="7585742" y="1863409"/>
            <a:chExt cx="2161613" cy="1323439"/>
          </a:xfrm>
        </p:grpSpPr>
        <p:grpSp>
          <p:nvGrpSpPr>
            <p:cNvPr id="84" name="مجموعة 83">
              <a:extLst>
                <a:ext uri="{FF2B5EF4-FFF2-40B4-BE49-F238E27FC236}">
                  <a16:creationId xmlns:a16="http://schemas.microsoft.com/office/drawing/2014/main" id="{287ED03C-5DF9-4373-9D3C-4D5BCDB5EA9E}"/>
                </a:ext>
              </a:extLst>
            </p:cNvPr>
            <p:cNvGrpSpPr/>
            <p:nvPr/>
          </p:nvGrpSpPr>
          <p:grpSpPr>
            <a:xfrm>
              <a:off x="7585742" y="1863409"/>
              <a:ext cx="2161613" cy="1323439"/>
              <a:chOff x="7585742" y="1863409"/>
              <a:chExt cx="2161613" cy="1323439"/>
            </a:xfrm>
          </p:grpSpPr>
          <p:grpSp>
            <p:nvGrpSpPr>
              <p:cNvPr id="86" name="مجموعة 85">
                <a:extLst>
                  <a:ext uri="{FF2B5EF4-FFF2-40B4-BE49-F238E27FC236}">
                    <a16:creationId xmlns:a16="http://schemas.microsoft.com/office/drawing/2014/main" id="{33CD1164-3AA6-4120-A84D-F0BA8DF1D899}"/>
                  </a:ext>
                </a:extLst>
              </p:cNvPr>
              <p:cNvGrpSpPr/>
              <p:nvPr/>
            </p:nvGrpSpPr>
            <p:grpSpPr>
              <a:xfrm>
                <a:off x="7585742" y="1863409"/>
                <a:ext cx="473206" cy="1323439"/>
                <a:chOff x="4762410" y="3721984"/>
                <a:chExt cx="473206" cy="1323439"/>
              </a:xfrm>
            </p:grpSpPr>
            <p:sp>
              <p:nvSpPr>
                <p:cNvPr id="90" name="مستطيل 89">
                  <a:extLst>
                    <a:ext uri="{FF2B5EF4-FFF2-40B4-BE49-F238E27FC236}">
                      <a16:creationId xmlns:a16="http://schemas.microsoft.com/office/drawing/2014/main" id="{A1427E8D-484D-4999-9516-6872541C80FF}"/>
                    </a:ext>
                  </a:extLst>
                </p:cNvPr>
                <p:cNvSpPr/>
                <p:nvPr/>
              </p:nvSpPr>
              <p:spPr>
                <a:xfrm>
                  <a:off x="4762410" y="3721984"/>
                  <a:ext cx="473206" cy="13234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1</a:t>
                  </a:r>
                </a:p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2</a:t>
                  </a:r>
                  <a:endParaRPr kumimoji="0" lang="ar-KW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1" name="رابط مستقيم 90">
                  <a:extLst>
                    <a:ext uri="{FF2B5EF4-FFF2-40B4-BE49-F238E27FC236}">
                      <a16:creationId xmlns:a16="http://schemas.microsoft.com/office/drawing/2014/main" id="{415F565E-85BE-48BC-818A-B93FA43A2C9D}"/>
                    </a:ext>
                  </a:extLst>
                </p:cNvPr>
                <p:cNvCxnSpPr>
                  <a:cxnSpLocks/>
                  <a:stCxn id="90" idx="3"/>
                  <a:endCxn id="90" idx="1"/>
                </p:cNvCxnSpPr>
                <p:nvPr/>
              </p:nvCxnSpPr>
              <p:spPr>
                <a:xfrm flipH="1">
                  <a:off x="4762410" y="4383704"/>
                  <a:ext cx="47320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مجموعة 86">
                <a:extLst>
                  <a:ext uri="{FF2B5EF4-FFF2-40B4-BE49-F238E27FC236}">
                    <a16:creationId xmlns:a16="http://schemas.microsoft.com/office/drawing/2014/main" id="{F44C6A9D-6DEA-4D7A-AE8B-CBDCF55613E8}"/>
                  </a:ext>
                </a:extLst>
              </p:cNvPr>
              <p:cNvGrpSpPr/>
              <p:nvPr/>
            </p:nvGrpSpPr>
            <p:grpSpPr>
              <a:xfrm>
                <a:off x="9085065" y="1863409"/>
                <a:ext cx="662290" cy="1323439"/>
                <a:chOff x="7411305" y="3718136"/>
                <a:chExt cx="662290" cy="1323439"/>
              </a:xfrm>
            </p:grpSpPr>
            <p:sp>
              <p:nvSpPr>
                <p:cNvPr id="88" name="مستطيل 87">
                  <a:extLst>
                    <a:ext uri="{FF2B5EF4-FFF2-40B4-BE49-F238E27FC236}">
                      <a16:creationId xmlns:a16="http://schemas.microsoft.com/office/drawing/2014/main" id="{AE07D6EB-30E6-46CA-A4B2-ADB86DFF97E7}"/>
                    </a:ext>
                  </a:extLst>
                </p:cNvPr>
                <p:cNvSpPr/>
                <p:nvPr/>
              </p:nvSpPr>
              <p:spPr>
                <a:xfrm>
                  <a:off x="7600324" y="3718136"/>
                  <a:ext cx="473271" cy="13234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3</a:t>
                  </a:r>
                </a:p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89" name="رابط مستقيم 88">
                  <a:extLst>
                    <a:ext uri="{FF2B5EF4-FFF2-40B4-BE49-F238E27FC236}">
                      <a16:creationId xmlns:a16="http://schemas.microsoft.com/office/drawing/2014/main" id="{1C7AF81F-CD63-4F89-8606-917A79B5D72F}"/>
                    </a:ext>
                  </a:extLst>
                </p:cNvPr>
                <p:cNvCxnSpPr>
                  <a:cxnSpLocks/>
                  <a:stCxn id="88" idx="3"/>
                </p:cNvCxnSpPr>
                <p:nvPr/>
              </p:nvCxnSpPr>
              <p:spPr>
                <a:xfrm flipH="1">
                  <a:off x="7411305" y="4379856"/>
                  <a:ext cx="66229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مستطيل 84">
              <a:extLst>
                <a:ext uri="{FF2B5EF4-FFF2-40B4-BE49-F238E27FC236}">
                  <a16:creationId xmlns:a16="http://schemas.microsoft.com/office/drawing/2014/main" id="{1083561B-49F3-4FB0-97CA-DBF726A556FA}"/>
                </a:ext>
              </a:extLst>
            </p:cNvPr>
            <p:cNvSpPr/>
            <p:nvPr/>
          </p:nvSpPr>
          <p:spPr>
            <a:xfrm>
              <a:off x="8316069" y="2148244"/>
              <a:ext cx="4844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=</a:t>
              </a:r>
              <a:endParaRPr kumimoji="0" lang="ar-K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17266522-44B1-4FAA-97A8-49B24B54A389}"/>
              </a:ext>
            </a:extLst>
          </p:cNvPr>
          <p:cNvSpPr/>
          <p:nvPr/>
        </p:nvSpPr>
        <p:spPr>
          <a:xfrm>
            <a:off x="4266399" y="2047638"/>
            <a:ext cx="69923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÷2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÷2</a:t>
            </a:r>
          </a:p>
        </p:txBody>
      </p: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B4FD49D1-97F4-4FD4-9872-2B6DB770D99B}"/>
              </a:ext>
            </a:extLst>
          </p:cNvPr>
          <p:cNvGrpSpPr/>
          <p:nvPr/>
        </p:nvGrpSpPr>
        <p:grpSpPr>
          <a:xfrm>
            <a:off x="7281552" y="3842178"/>
            <a:ext cx="2065650" cy="2360865"/>
            <a:chOff x="3285438" y="3224994"/>
            <a:chExt cx="5929622" cy="1119772"/>
          </a:xfrm>
        </p:grpSpPr>
        <p:sp>
          <p:nvSpPr>
            <p:cNvPr id="94" name="فقاعة الكلام: مستطيلة مستديرة الزوايا 93">
              <a:extLst>
                <a:ext uri="{FF2B5EF4-FFF2-40B4-BE49-F238E27FC236}">
                  <a16:creationId xmlns:a16="http://schemas.microsoft.com/office/drawing/2014/main" id="{4388404B-DD9C-4322-83C7-15A296FF5AB5}"/>
                </a:ext>
              </a:extLst>
            </p:cNvPr>
            <p:cNvSpPr/>
            <p:nvPr/>
          </p:nvSpPr>
          <p:spPr>
            <a:xfrm>
              <a:off x="3384310" y="3224994"/>
              <a:ext cx="5830750" cy="1119772"/>
            </a:xfrm>
            <a:prstGeom prst="wedgeRoundRectCallout">
              <a:avLst>
                <a:gd name="adj1" fmla="val 623"/>
                <a:gd name="adj2" fmla="val -64359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مستطيل 94">
              <a:extLst>
                <a:ext uri="{FF2B5EF4-FFF2-40B4-BE49-F238E27FC236}">
                  <a16:creationId xmlns:a16="http://schemas.microsoft.com/office/drawing/2014/main" id="{6402E57F-AEAB-447C-B188-34B983CA63DD}"/>
                </a:ext>
              </a:extLst>
            </p:cNvPr>
            <p:cNvSpPr/>
            <p:nvPr/>
          </p:nvSpPr>
          <p:spPr>
            <a:xfrm>
              <a:off x="3285438" y="3245839"/>
              <a:ext cx="5687198" cy="1007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لاحظ أن :</a:t>
              </a:r>
            </a:p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عندما تضرب بسط و مقام الكسر في عدد غير الصفر تحصل على كسر آخر مكافئ له</a:t>
              </a:r>
              <a:endParaRPr kumimoji="0" lang="ar-K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id="{6C509AFE-B1EA-4DEA-801F-5362D8789F88}"/>
              </a:ext>
            </a:extLst>
          </p:cNvPr>
          <p:cNvGrpSpPr/>
          <p:nvPr/>
        </p:nvGrpSpPr>
        <p:grpSpPr>
          <a:xfrm>
            <a:off x="3260460" y="3884721"/>
            <a:ext cx="2065650" cy="2360865"/>
            <a:chOff x="3285438" y="3224994"/>
            <a:chExt cx="5929622" cy="1119772"/>
          </a:xfrm>
        </p:grpSpPr>
        <p:sp>
          <p:nvSpPr>
            <p:cNvPr id="97" name="فقاعة الكلام: مستطيلة مستديرة الزوايا 96">
              <a:extLst>
                <a:ext uri="{FF2B5EF4-FFF2-40B4-BE49-F238E27FC236}">
                  <a16:creationId xmlns:a16="http://schemas.microsoft.com/office/drawing/2014/main" id="{DC03A6B0-799C-4D58-843E-99417181CE67}"/>
                </a:ext>
              </a:extLst>
            </p:cNvPr>
            <p:cNvSpPr/>
            <p:nvPr/>
          </p:nvSpPr>
          <p:spPr>
            <a:xfrm>
              <a:off x="3384310" y="3224994"/>
              <a:ext cx="5830750" cy="1119772"/>
            </a:xfrm>
            <a:prstGeom prst="wedgeRoundRectCallout">
              <a:avLst>
                <a:gd name="adj1" fmla="val 623"/>
                <a:gd name="adj2" fmla="val -64359"/>
                <a:gd name="adj3" fmla="val 1666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مستطيل 97">
              <a:extLst>
                <a:ext uri="{FF2B5EF4-FFF2-40B4-BE49-F238E27FC236}">
                  <a16:creationId xmlns:a16="http://schemas.microsoft.com/office/drawing/2014/main" id="{249102E0-2E16-42AE-8251-78FAD911CA5E}"/>
                </a:ext>
              </a:extLst>
            </p:cNvPr>
            <p:cNvSpPr/>
            <p:nvPr/>
          </p:nvSpPr>
          <p:spPr>
            <a:xfrm>
              <a:off x="3285438" y="3245839"/>
              <a:ext cx="5687198" cy="1007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لاحظ أن :</a:t>
              </a:r>
            </a:p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عندما نقسم  البسط و المقام على عدد غير الصفر في آن واحد  لنحصل على كسر آخر مكافئ له</a:t>
              </a:r>
              <a:endParaRPr kumimoji="0" lang="ar-K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مجموعة 37">
            <a:extLst>
              <a:ext uri="{FF2B5EF4-FFF2-40B4-BE49-F238E27FC236}">
                <a16:creationId xmlns:a16="http://schemas.microsoft.com/office/drawing/2014/main" id="{09945FE3-A3F8-DD71-8353-FFC5B77F3206}"/>
              </a:ext>
            </a:extLst>
          </p:cNvPr>
          <p:cNvGrpSpPr>
            <a:grpSpLocks/>
          </p:cNvGrpSpPr>
          <p:nvPr/>
        </p:nvGrpSpPr>
        <p:grpSpPr bwMode="auto">
          <a:xfrm>
            <a:off x="83127" y="9732"/>
            <a:ext cx="11949545" cy="6699250"/>
            <a:chOff x="0" y="44450"/>
            <a:chExt cx="9144000" cy="6698571"/>
          </a:xfrm>
        </p:grpSpPr>
        <p:pic>
          <p:nvPicPr>
            <p:cNvPr id="3" name="صورة 15" descr="I:\كليب ارت\MISC\RIBBONRU.WMF">
              <a:extLst>
                <a:ext uri="{FF2B5EF4-FFF2-40B4-BE49-F238E27FC236}">
                  <a16:creationId xmlns:a16="http://schemas.microsoft.com/office/drawing/2014/main" id="{38740DE8-7FF0-E7E9-D0EC-F249A674E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12225" y="271463"/>
              <a:ext cx="231775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صورة 16" descr="I:\كليب ارت\MISC\RIBBONRU.WMF">
              <a:extLst>
                <a:ext uri="{FF2B5EF4-FFF2-40B4-BE49-F238E27FC236}">
                  <a16:creationId xmlns:a16="http://schemas.microsoft.com/office/drawing/2014/main" id="{A766EA2A-0555-F7E6-5874-14722114E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 flipV="1">
              <a:off x="4547394" y="-4196556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صورة 15" descr="I:\كليب ارت\MISC\RIBBONRU.WMF">
              <a:extLst>
                <a:ext uri="{FF2B5EF4-FFF2-40B4-BE49-F238E27FC236}">
                  <a16:creationId xmlns:a16="http://schemas.microsoft.com/office/drawing/2014/main" id="{7AA81EB2-E988-AF05-9196-62A9D356E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71463"/>
              <a:ext cx="230188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صورة 16" descr="I:\كليب ارت\MISC\RIBBONRU.WMF">
              <a:extLst>
                <a:ext uri="{FF2B5EF4-FFF2-40B4-BE49-F238E27FC236}">
                  <a16:creationId xmlns:a16="http://schemas.microsoft.com/office/drawing/2014/main" id="{F497EBB5-F38A-BE74-E976-9F1BF8846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 flipV="1">
              <a:off x="4336938" y="2278177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0109158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9EEE0-F46B-4848-BCF5-E67CEAD0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842" b="75348"/>
          <a:stretch/>
        </p:blipFill>
        <p:spPr>
          <a:xfrm>
            <a:off x="8450826" y="156151"/>
            <a:ext cx="3459820" cy="1613655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8A9FA59-7B78-4BA9-9933-7ACFD6C26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77" t="26004"/>
          <a:stretch/>
        </p:blipFill>
        <p:spPr>
          <a:xfrm>
            <a:off x="1431275" y="49187"/>
            <a:ext cx="7019551" cy="64648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4881E5B-4072-4D3F-8055-1CD5F77566D4}"/>
              </a:ext>
            </a:extLst>
          </p:cNvPr>
          <p:cNvSpPr/>
          <p:nvPr/>
        </p:nvSpPr>
        <p:spPr>
          <a:xfrm>
            <a:off x="5335675" y="1769806"/>
            <a:ext cx="643094" cy="1023636"/>
          </a:xfrm>
          <a:prstGeom prst="ellipse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EC954D-F9F2-4664-8BDE-B4C644B6A731}"/>
              </a:ext>
            </a:extLst>
          </p:cNvPr>
          <p:cNvSpPr/>
          <p:nvPr/>
        </p:nvSpPr>
        <p:spPr>
          <a:xfrm>
            <a:off x="5292133" y="3186163"/>
            <a:ext cx="783771" cy="878396"/>
          </a:xfrm>
          <a:prstGeom prst="ellipse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7">
            <a:extLst>
              <a:ext uri="{FF2B5EF4-FFF2-40B4-BE49-F238E27FC236}">
                <a16:creationId xmlns:a16="http://schemas.microsoft.com/office/drawing/2014/main" id="{0E68CA28-F063-7519-74DC-F48479D12841}"/>
              </a:ext>
            </a:extLst>
          </p:cNvPr>
          <p:cNvGrpSpPr>
            <a:grpSpLocks/>
          </p:cNvGrpSpPr>
          <p:nvPr/>
        </p:nvGrpSpPr>
        <p:grpSpPr bwMode="auto">
          <a:xfrm>
            <a:off x="83127" y="9732"/>
            <a:ext cx="11949545" cy="6699250"/>
            <a:chOff x="0" y="44450"/>
            <a:chExt cx="9144000" cy="6698571"/>
          </a:xfrm>
        </p:grpSpPr>
        <p:pic>
          <p:nvPicPr>
            <p:cNvPr id="5" name="صورة 15" descr="I:\كليب ارت\MISC\RIBBONRU.WMF">
              <a:extLst>
                <a:ext uri="{FF2B5EF4-FFF2-40B4-BE49-F238E27FC236}">
                  <a16:creationId xmlns:a16="http://schemas.microsoft.com/office/drawing/2014/main" id="{C36B4924-49AF-5381-1B0A-E6B6D40B3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12225" y="271463"/>
              <a:ext cx="231775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صورة 16" descr="I:\كليب ارت\MISC\RIBBONRU.WMF">
              <a:extLst>
                <a:ext uri="{FF2B5EF4-FFF2-40B4-BE49-F238E27FC236}">
                  <a16:creationId xmlns:a16="http://schemas.microsoft.com/office/drawing/2014/main" id="{BFCA981A-9629-B181-FF95-8843B3E27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V="1">
              <a:off x="4547394" y="-4196556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صورة 15" descr="I:\كليب ارت\MISC\RIBBONRU.WMF">
              <a:extLst>
                <a:ext uri="{FF2B5EF4-FFF2-40B4-BE49-F238E27FC236}">
                  <a16:creationId xmlns:a16="http://schemas.microsoft.com/office/drawing/2014/main" id="{B952AC3D-1337-422D-BE61-E82508F6E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71463"/>
              <a:ext cx="230188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صورة 16" descr="I:\كليب ارت\MISC\RIBBONRU.WMF">
              <a:extLst>
                <a:ext uri="{FF2B5EF4-FFF2-40B4-BE49-F238E27FC236}">
                  <a16:creationId xmlns:a16="http://schemas.microsoft.com/office/drawing/2014/main" id="{596475CF-600A-88B1-3B89-12DA39CD6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V="1">
              <a:off x="4336938" y="2278177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39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9EEE0-F46B-4848-BCF5-E67CEAD0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842" b="75348"/>
          <a:stretch/>
        </p:blipFill>
        <p:spPr>
          <a:xfrm>
            <a:off x="8450826" y="156151"/>
            <a:ext cx="3459820" cy="1613655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601ECCD-F60E-4E7A-988F-A8953E5CD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047" r="51525" b="1"/>
          <a:stretch/>
        </p:blipFill>
        <p:spPr>
          <a:xfrm>
            <a:off x="1766551" y="4426298"/>
            <a:ext cx="5991374" cy="1913185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687D0939-3ABB-45A2-B6ED-768E34776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221" r="51525" b="40521"/>
          <a:stretch/>
        </p:blipFill>
        <p:spPr>
          <a:xfrm>
            <a:off x="1833673" y="-60290"/>
            <a:ext cx="5666130" cy="20591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D54498-CC8E-4B08-8E39-DF03673282F2}"/>
              </a:ext>
            </a:extLst>
          </p:cNvPr>
          <p:cNvSpPr txBox="1"/>
          <p:nvPr/>
        </p:nvSpPr>
        <p:spPr>
          <a:xfrm>
            <a:off x="2256861" y="2130436"/>
            <a:ext cx="45318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24 = 2 × 2 × 2 ×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887103-3196-4A72-84B9-F22691C2C3FB}"/>
              </a:ext>
            </a:extLst>
          </p:cNvPr>
          <p:cNvSpPr txBox="1"/>
          <p:nvPr/>
        </p:nvSpPr>
        <p:spPr>
          <a:xfrm>
            <a:off x="1495409" y="2645595"/>
            <a:ext cx="50585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 = 2 × 2       × 3 × 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30D408-D559-4B4C-9621-F3C617C01736}"/>
              </a:ext>
            </a:extLst>
          </p:cNvPr>
          <p:cNvSpPr/>
          <p:nvPr/>
        </p:nvSpPr>
        <p:spPr>
          <a:xfrm>
            <a:off x="4635269" y="2054211"/>
            <a:ext cx="490176" cy="1339047"/>
          </a:xfrm>
          <a:prstGeom prst="ellipse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89B11E-4121-430A-A6BF-3BC797142C38}"/>
              </a:ext>
            </a:extLst>
          </p:cNvPr>
          <p:cNvSpPr/>
          <p:nvPr/>
        </p:nvSpPr>
        <p:spPr>
          <a:xfrm>
            <a:off x="3790118" y="2089953"/>
            <a:ext cx="490176" cy="1339047"/>
          </a:xfrm>
          <a:prstGeom prst="ellipse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E295B1-9EAC-44C4-80B3-BD46876AD6D4}"/>
              </a:ext>
            </a:extLst>
          </p:cNvPr>
          <p:cNvSpPr/>
          <p:nvPr/>
        </p:nvSpPr>
        <p:spPr>
          <a:xfrm>
            <a:off x="2260911" y="1964237"/>
            <a:ext cx="490176" cy="1339047"/>
          </a:xfrm>
          <a:prstGeom prst="ellipse">
            <a:avLst/>
          </a:prstGeom>
          <a:solidFill>
            <a:schemeClr val="accent4">
              <a:lumMod val="60000"/>
              <a:lumOff val="4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6A71C-37C2-4DC6-83E7-4899CB685175}"/>
              </a:ext>
            </a:extLst>
          </p:cNvPr>
          <p:cNvSpPr txBox="1"/>
          <p:nvPr/>
        </p:nvSpPr>
        <p:spPr>
          <a:xfrm>
            <a:off x="3976355" y="3303284"/>
            <a:ext cx="20632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 . م . أ 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E15A16-771E-435E-AFB2-68A94CFED163}"/>
              </a:ext>
            </a:extLst>
          </p:cNvPr>
          <p:cNvSpPr/>
          <p:nvPr/>
        </p:nvSpPr>
        <p:spPr>
          <a:xfrm>
            <a:off x="3844071" y="4885030"/>
            <a:ext cx="563792" cy="943064"/>
          </a:xfrm>
          <a:prstGeom prst="ellipse">
            <a:avLst/>
          </a:prstGeom>
          <a:solidFill>
            <a:srgbClr val="92D05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9D9EAA-7D28-4EFF-B17A-FB886BD298AA}"/>
              </a:ext>
            </a:extLst>
          </p:cNvPr>
          <p:cNvSpPr txBox="1"/>
          <p:nvPr/>
        </p:nvSpPr>
        <p:spPr>
          <a:xfrm>
            <a:off x="3510330" y="3378532"/>
            <a:ext cx="5158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713B22-2DFA-40BC-A2D1-B9A83C0FCACD}"/>
              </a:ext>
            </a:extLst>
          </p:cNvPr>
          <p:cNvSpPr txBox="1"/>
          <p:nvPr/>
        </p:nvSpPr>
        <p:spPr>
          <a:xfrm>
            <a:off x="2615770" y="3355339"/>
            <a:ext cx="9077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2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DFB745-5847-461B-ADDB-C38F673A07A7}"/>
              </a:ext>
            </a:extLst>
          </p:cNvPr>
          <p:cNvCxnSpPr>
            <a:cxnSpLocks/>
          </p:cNvCxnSpPr>
          <p:nvPr/>
        </p:nvCxnSpPr>
        <p:spPr>
          <a:xfrm>
            <a:off x="4909876" y="1738134"/>
            <a:ext cx="0" cy="4489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F1A3FA-E812-4E44-A98A-70A5CF215160}"/>
              </a:ext>
            </a:extLst>
          </p:cNvPr>
          <p:cNvCxnSpPr>
            <a:cxnSpLocks/>
          </p:cNvCxnSpPr>
          <p:nvPr/>
        </p:nvCxnSpPr>
        <p:spPr>
          <a:xfrm>
            <a:off x="4027363" y="1681458"/>
            <a:ext cx="0" cy="4489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FB597D-224B-4ECB-A2AD-98E5EE9B1A7D}"/>
              </a:ext>
            </a:extLst>
          </p:cNvPr>
          <p:cNvCxnSpPr>
            <a:cxnSpLocks/>
          </p:cNvCxnSpPr>
          <p:nvPr/>
        </p:nvCxnSpPr>
        <p:spPr>
          <a:xfrm>
            <a:off x="2464366" y="1549842"/>
            <a:ext cx="0" cy="4489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7AEACD-F3A2-4CF3-A76C-B6B4CE573D25}"/>
              </a:ext>
            </a:extLst>
          </p:cNvPr>
          <p:cNvSpPr txBox="1"/>
          <p:nvPr/>
        </p:nvSpPr>
        <p:spPr>
          <a:xfrm>
            <a:off x="1833673" y="3332146"/>
            <a:ext cx="9077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3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3D5B7F-1084-4F67-BF65-86194516F994}"/>
              </a:ext>
            </a:extLst>
          </p:cNvPr>
          <p:cNvSpPr txBox="1"/>
          <p:nvPr/>
        </p:nvSpPr>
        <p:spPr>
          <a:xfrm>
            <a:off x="3102148" y="4001670"/>
            <a:ext cx="13158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C74958-5E7C-D290-0641-59CE1711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46" y="5341109"/>
            <a:ext cx="5216000" cy="1322129"/>
          </a:xfrm>
          <a:prstGeom prst="rect">
            <a:avLst/>
          </a:prstGeom>
        </p:spPr>
      </p:pic>
      <p:grpSp>
        <p:nvGrpSpPr>
          <p:cNvPr id="39" name="مجموعة 37">
            <a:extLst>
              <a:ext uri="{FF2B5EF4-FFF2-40B4-BE49-F238E27FC236}">
                <a16:creationId xmlns:a16="http://schemas.microsoft.com/office/drawing/2014/main" id="{2D211300-AF99-6A6F-9D27-4F86F6FDF619}"/>
              </a:ext>
            </a:extLst>
          </p:cNvPr>
          <p:cNvGrpSpPr>
            <a:grpSpLocks/>
          </p:cNvGrpSpPr>
          <p:nvPr/>
        </p:nvGrpSpPr>
        <p:grpSpPr bwMode="auto">
          <a:xfrm>
            <a:off x="1" y="9731"/>
            <a:ext cx="12264168" cy="7085549"/>
            <a:chOff x="0" y="44450"/>
            <a:chExt cx="9144000" cy="6698571"/>
          </a:xfrm>
        </p:grpSpPr>
        <p:pic>
          <p:nvPicPr>
            <p:cNvPr id="40" name="صورة 15" descr="I:\كليب ارت\MISC\RIBBONRU.WMF">
              <a:extLst>
                <a:ext uri="{FF2B5EF4-FFF2-40B4-BE49-F238E27FC236}">
                  <a16:creationId xmlns:a16="http://schemas.microsoft.com/office/drawing/2014/main" id="{3A75AF72-53BA-2924-6CAD-98ECF9E1A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912225" y="271463"/>
              <a:ext cx="231775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صورة 16" descr="I:\كليب ارت\MISC\RIBBONRU.WMF">
              <a:extLst>
                <a:ext uri="{FF2B5EF4-FFF2-40B4-BE49-F238E27FC236}">
                  <a16:creationId xmlns:a16="http://schemas.microsoft.com/office/drawing/2014/main" id="{5B22B027-E004-D4BE-E441-D57747D49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V="1">
              <a:off x="4547394" y="-4196556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صورة 15" descr="I:\كليب ارت\MISC\RIBBONRU.WMF">
              <a:extLst>
                <a:ext uri="{FF2B5EF4-FFF2-40B4-BE49-F238E27FC236}">
                  <a16:creationId xmlns:a16="http://schemas.microsoft.com/office/drawing/2014/main" id="{AA0EAAD7-39AA-D9E8-2461-F380EB1A4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71463"/>
              <a:ext cx="230188" cy="638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صورة 16" descr="I:\كليب ارت\MISC\RIBBONRU.WMF">
              <a:extLst>
                <a:ext uri="{FF2B5EF4-FFF2-40B4-BE49-F238E27FC236}">
                  <a16:creationId xmlns:a16="http://schemas.microsoft.com/office/drawing/2014/main" id="{FE673AE4-51B2-E0CF-7D6E-9D2BE3C03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V="1">
              <a:off x="4336938" y="2278177"/>
              <a:ext cx="223838" cy="870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979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 animBg="1"/>
      <p:bldP spid="26" grpId="0"/>
      <p:bldP spid="27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5E0239-EC5E-8A85-79F7-9CBF0B3D1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" r="1378"/>
          <a:stretch/>
        </p:blipFill>
        <p:spPr>
          <a:xfrm>
            <a:off x="1305339" y="2377389"/>
            <a:ext cx="10780644" cy="275782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C95C4A-4F85-3168-7079-FA277EA78D56}"/>
              </a:ext>
            </a:extLst>
          </p:cNvPr>
          <p:cNvSpPr txBox="1">
            <a:spLocks/>
          </p:cNvSpPr>
          <p:nvPr/>
        </p:nvSpPr>
        <p:spPr>
          <a:xfrm>
            <a:off x="621128" y="182083"/>
            <a:ext cx="2377042" cy="1096751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ar-KW" sz="4800" b="1" dirty="0">
                <a:solidFill>
                  <a:schemeClr val="tx1"/>
                </a:solidFill>
              </a:rPr>
              <a:t>صفحة 18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84D80-ED64-DB20-D088-103A45371B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74232" y="4125943"/>
            <a:ext cx="685386" cy="1163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D9D73C-8EB9-1C6B-DCEC-71E8BD1BBE8D}"/>
              </a:ext>
            </a:extLst>
          </p:cNvPr>
          <p:cNvSpPr txBox="1"/>
          <p:nvPr/>
        </p:nvSpPr>
        <p:spPr>
          <a:xfrm>
            <a:off x="8435009" y="4304219"/>
            <a:ext cx="675861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B92000"/>
                </a:solidFill>
              </a:rPr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0A1BF5-7E75-16ED-5633-B0D1BFDEAC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0454" y="4082558"/>
            <a:ext cx="750938" cy="12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F54B2-4DD0-5C27-3A7B-230319B94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7" t="10627" r="2893" b="20097"/>
          <a:stretch/>
        </p:blipFill>
        <p:spPr>
          <a:xfrm>
            <a:off x="1563757" y="178903"/>
            <a:ext cx="9236765" cy="47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5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A2DD68-D00F-F5A4-51C5-AAA5C5DF6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" t="15288" r="949" b="36476"/>
          <a:stretch/>
        </p:blipFill>
        <p:spPr>
          <a:xfrm>
            <a:off x="1404729" y="1583635"/>
            <a:ext cx="9481931" cy="25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FBDA57E0-19D7-483C-B069-872B76D8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7100951-0FE2-48DD-A19C-9B1878D2ABCA}"/>
              </a:ext>
            </a:extLst>
          </p:cNvPr>
          <p:cNvGrpSpPr/>
          <p:nvPr/>
        </p:nvGrpSpPr>
        <p:grpSpPr>
          <a:xfrm>
            <a:off x="834696" y="486870"/>
            <a:ext cx="10522608" cy="2816596"/>
            <a:chOff x="834696" y="486870"/>
            <a:chExt cx="10522608" cy="281659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C9A14DD-D64D-4A6F-9DB9-9C23992F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696" y="486870"/>
              <a:ext cx="10522608" cy="2816596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F6ADD94-EBF8-4A32-A0B1-BBF772FF7ED9}"/>
                </a:ext>
              </a:extLst>
            </p:cNvPr>
            <p:cNvSpPr txBox="1"/>
            <p:nvPr/>
          </p:nvSpPr>
          <p:spPr>
            <a:xfrm>
              <a:off x="1000432" y="846169"/>
              <a:ext cx="10191135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كسرين اعتياديين مكافئين لكل من الكسور التالية:</a:t>
              </a:r>
              <a:endPara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92611D-22BE-D0FC-CE55-FF61C0C72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87" t="5961"/>
          <a:stretch/>
        </p:blipFill>
        <p:spPr>
          <a:xfrm>
            <a:off x="4982236" y="1728688"/>
            <a:ext cx="2227528" cy="1419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889999-1108-BE16-7D3A-88AC63230D79}"/>
              </a:ext>
            </a:extLst>
          </p:cNvPr>
          <p:cNvGrpSpPr/>
          <p:nvPr/>
        </p:nvGrpSpPr>
        <p:grpSpPr>
          <a:xfrm>
            <a:off x="8391620" y="3438923"/>
            <a:ext cx="2566638" cy="2651990"/>
            <a:chOff x="8391620" y="3438923"/>
            <a:chExt cx="2566638" cy="2651990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AF797301-4D81-43B5-8369-59A4C3F9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1620" y="3438923"/>
              <a:ext cx="2566638" cy="26519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BF3B60-4C3F-DB8B-EDE1-9DA014A6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5704" y="4480890"/>
              <a:ext cx="800455" cy="10187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165EB3-3971-3842-126C-E780EEB52B17}"/>
              </a:ext>
            </a:extLst>
          </p:cNvPr>
          <p:cNvGrpSpPr/>
          <p:nvPr/>
        </p:nvGrpSpPr>
        <p:grpSpPr>
          <a:xfrm>
            <a:off x="2232993" y="3438923"/>
            <a:ext cx="2566638" cy="2651990"/>
            <a:chOff x="2232993" y="3438923"/>
            <a:chExt cx="2566638" cy="2651990"/>
          </a:xfrm>
        </p:grpSpPr>
        <p:pic>
          <p:nvPicPr>
            <p:cNvPr id="3" name="صورة 31">
              <a:extLst>
                <a:ext uri="{FF2B5EF4-FFF2-40B4-BE49-F238E27FC236}">
                  <a16:creationId xmlns:a16="http://schemas.microsoft.com/office/drawing/2014/main" id="{83FB59B4-1B83-09A2-10E4-CF51AAFC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993" y="3438923"/>
              <a:ext cx="2566638" cy="26519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F213B2-FF58-E517-35BE-5B83F9F57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0969" y="4494141"/>
              <a:ext cx="790043" cy="100551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FD2852-45B1-AC64-5085-5E82D6721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349" y="485409"/>
            <a:ext cx="113395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FBDA57E0-19D7-483C-B069-872B76D8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7100951-0FE2-48DD-A19C-9B1878D2ABCA}"/>
              </a:ext>
            </a:extLst>
          </p:cNvPr>
          <p:cNvGrpSpPr/>
          <p:nvPr/>
        </p:nvGrpSpPr>
        <p:grpSpPr>
          <a:xfrm>
            <a:off x="834696" y="486870"/>
            <a:ext cx="10522608" cy="2816596"/>
            <a:chOff x="834696" y="486870"/>
            <a:chExt cx="10522608" cy="281659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C9A14DD-D64D-4A6F-9DB9-9C23992F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696" y="486870"/>
              <a:ext cx="10522608" cy="2816596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F6ADD94-EBF8-4A32-A0B1-BBF772FF7ED9}"/>
                </a:ext>
              </a:extLst>
            </p:cNvPr>
            <p:cNvSpPr txBox="1"/>
            <p:nvPr/>
          </p:nvSpPr>
          <p:spPr>
            <a:xfrm>
              <a:off x="1000432" y="846169"/>
              <a:ext cx="10191135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كسرين اعتياديين مكافئين لكل من الكسور التالية:</a:t>
              </a:r>
              <a:endPara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92611D-22BE-D0FC-CE55-FF61C0C72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06" t="6067" r="35581" b="-106"/>
          <a:stretch/>
        </p:blipFill>
        <p:spPr>
          <a:xfrm>
            <a:off x="4982236" y="1728688"/>
            <a:ext cx="2227528" cy="1419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592850-1569-D44D-0D31-6F720543E6D1}"/>
              </a:ext>
            </a:extLst>
          </p:cNvPr>
          <p:cNvGrpSpPr/>
          <p:nvPr/>
        </p:nvGrpSpPr>
        <p:grpSpPr>
          <a:xfrm>
            <a:off x="8391620" y="3438923"/>
            <a:ext cx="2566638" cy="2651990"/>
            <a:chOff x="8391620" y="3438923"/>
            <a:chExt cx="2566638" cy="2651990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AF797301-4D81-43B5-8369-59A4C3F9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1620" y="3438923"/>
              <a:ext cx="2566638" cy="265199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7A6E85-BB98-3309-D4C4-C5A0D4D1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9421" y="4427882"/>
              <a:ext cx="623858" cy="116453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BEA59B-C44D-1FBF-07C4-C3FBECE04265}"/>
              </a:ext>
            </a:extLst>
          </p:cNvPr>
          <p:cNvGrpSpPr/>
          <p:nvPr/>
        </p:nvGrpSpPr>
        <p:grpSpPr>
          <a:xfrm>
            <a:off x="2232993" y="3438923"/>
            <a:ext cx="2566638" cy="2651990"/>
            <a:chOff x="2232993" y="3438923"/>
            <a:chExt cx="2566638" cy="2651990"/>
          </a:xfrm>
        </p:grpSpPr>
        <p:pic>
          <p:nvPicPr>
            <p:cNvPr id="3" name="صورة 31">
              <a:extLst>
                <a:ext uri="{FF2B5EF4-FFF2-40B4-BE49-F238E27FC236}">
                  <a16:creationId xmlns:a16="http://schemas.microsoft.com/office/drawing/2014/main" id="{83FB59B4-1B83-09A2-10E4-CF51AAFC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993" y="3438923"/>
              <a:ext cx="2566638" cy="26519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AF9876-C184-15ED-14F1-4F141CCE7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6124" y="4504885"/>
              <a:ext cx="640867" cy="10875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6E2A47-97FA-CA52-9B26-611DB7B55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349" y="485409"/>
            <a:ext cx="113395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FBDA57E0-19D7-483C-B069-872B76D8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7100951-0FE2-48DD-A19C-9B1878D2ABCA}"/>
              </a:ext>
            </a:extLst>
          </p:cNvPr>
          <p:cNvGrpSpPr/>
          <p:nvPr/>
        </p:nvGrpSpPr>
        <p:grpSpPr>
          <a:xfrm>
            <a:off x="834696" y="486870"/>
            <a:ext cx="10522608" cy="2816596"/>
            <a:chOff x="834696" y="486870"/>
            <a:chExt cx="10522608" cy="281659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C9A14DD-D64D-4A6F-9DB9-9C23992F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696" y="486870"/>
              <a:ext cx="10522608" cy="2816596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F6ADD94-EBF8-4A32-A0B1-BBF772FF7ED9}"/>
                </a:ext>
              </a:extLst>
            </p:cNvPr>
            <p:cNvSpPr txBox="1"/>
            <p:nvPr/>
          </p:nvSpPr>
          <p:spPr>
            <a:xfrm>
              <a:off x="1000432" y="846169"/>
              <a:ext cx="10191135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أوجدي كسرين اعتياديين مكافئين لكل من الكسور التالية:</a:t>
              </a:r>
              <a:endPara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92611D-22BE-D0FC-CE55-FF61C0C72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9" r="69608" b="5962"/>
          <a:stretch/>
        </p:blipFill>
        <p:spPr>
          <a:xfrm>
            <a:off x="5191247" y="1727092"/>
            <a:ext cx="1809503" cy="1419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5482EB-4CA7-7713-B584-32A7D5980309}"/>
              </a:ext>
            </a:extLst>
          </p:cNvPr>
          <p:cNvGrpSpPr/>
          <p:nvPr/>
        </p:nvGrpSpPr>
        <p:grpSpPr>
          <a:xfrm>
            <a:off x="8391620" y="3438923"/>
            <a:ext cx="2566638" cy="2651990"/>
            <a:chOff x="8391620" y="3438923"/>
            <a:chExt cx="2566638" cy="2651990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AF797301-4D81-43B5-8369-59A4C3F9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1620" y="3438923"/>
              <a:ext cx="2566638" cy="26519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2B2C04-B3E9-2F94-C181-4E14F743F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5238" y="4474265"/>
              <a:ext cx="836899" cy="106514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FACDD4-4E18-8EC3-42F3-B796FBB30408}"/>
              </a:ext>
            </a:extLst>
          </p:cNvPr>
          <p:cNvGrpSpPr/>
          <p:nvPr/>
        </p:nvGrpSpPr>
        <p:grpSpPr>
          <a:xfrm>
            <a:off x="2232993" y="3438923"/>
            <a:ext cx="2566638" cy="2651990"/>
            <a:chOff x="2232993" y="3438923"/>
            <a:chExt cx="2566638" cy="2651990"/>
          </a:xfrm>
        </p:grpSpPr>
        <p:pic>
          <p:nvPicPr>
            <p:cNvPr id="3" name="صورة 31">
              <a:extLst>
                <a:ext uri="{FF2B5EF4-FFF2-40B4-BE49-F238E27FC236}">
                  <a16:creationId xmlns:a16="http://schemas.microsoft.com/office/drawing/2014/main" id="{83FB59B4-1B83-09A2-10E4-CF51AAFC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993" y="3438923"/>
              <a:ext cx="2566638" cy="26519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9CC46E-FD24-E857-15F2-B35B513D5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187" y="4560895"/>
              <a:ext cx="828216" cy="103967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5FB1BDC-6B03-19E9-E97F-0BBB9F16A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349" y="485409"/>
            <a:ext cx="113395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 rotWithShape="1">
          <a:blip r:embed="rId2"/>
          <a:srcRect l="109" t="52719" r="-109" b="9505"/>
          <a:stretch/>
        </p:blipFill>
        <p:spPr>
          <a:xfrm>
            <a:off x="-4122" y="-1"/>
            <a:ext cx="12204000" cy="6912001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4870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17728-A872-2C11-3A3D-031E4DE67C7B}"/>
              </a:ext>
            </a:extLst>
          </p:cNvPr>
          <p:cNvGrpSpPr/>
          <p:nvPr/>
        </p:nvGrpSpPr>
        <p:grpSpPr>
          <a:xfrm>
            <a:off x="4050626" y="2304000"/>
            <a:ext cx="4068000" cy="2304000"/>
            <a:chOff x="4050626" y="2304000"/>
            <a:chExt cx="4068000" cy="2304000"/>
          </a:xfrm>
        </p:grpSpPr>
        <p:sp>
          <p:nvSpPr>
            <p:cNvPr id="29" name="Cover 5"/>
            <p:cNvSpPr/>
            <p:nvPr/>
          </p:nvSpPr>
          <p:spPr>
            <a:xfrm>
              <a:off x="4050626" y="2304000"/>
              <a:ext cx="4068000" cy="2304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195050-B1A8-F94C-04F4-B0D9D97610A3}"/>
                </a:ext>
              </a:extLst>
            </p:cNvPr>
            <p:cNvSpPr txBox="1"/>
            <p:nvPr/>
          </p:nvSpPr>
          <p:spPr>
            <a:xfrm>
              <a:off x="4289556" y="2828835"/>
              <a:ext cx="3612887" cy="120032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خمن الصورة قبل اختفاء جميع الأشكال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3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30" grpId="0" animBg="1"/>
      <p:bldP spid="58" grpId="0" animBg="1"/>
      <p:bldP spid="59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85BD09-1567-8F41-3CBA-21AF6AC12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38" t="49584" r="2480" b="33397"/>
          <a:stretch/>
        </p:blipFill>
        <p:spPr>
          <a:xfrm>
            <a:off x="6510129" y="2537790"/>
            <a:ext cx="5218042" cy="89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0AC927-A41F-0911-EEB4-642FA15B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9" t="17116" b="50087"/>
          <a:stretch/>
        </p:blipFill>
        <p:spPr>
          <a:xfrm>
            <a:off x="4565374" y="377686"/>
            <a:ext cx="7371520" cy="1717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1C611-383F-0901-55B0-60FF85A020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51134" y="2307334"/>
            <a:ext cx="796785" cy="1352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A9BB1-4AA0-B942-174F-BEDA79367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6" t="50000" r="48382" b="32981"/>
          <a:stretch/>
        </p:blipFill>
        <p:spPr>
          <a:xfrm>
            <a:off x="1146310" y="2537790"/>
            <a:ext cx="5218042" cy="891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3DFFF6-F266-0524-F3A4-C66D8C5C99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59132" y="2422937"/>
            <a:ext cx="796784" cy="1352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15BB43-1C0D-A7F4-68C6-9B6A5693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2" t="73235" r="3056" b="3229"/>
          <a:stretch/>
        </p:blipFill>
        <p:spPr>
          <a:xfrm>
            <a:off x="6364352" y="4194311"/>
            <a:ext cx="5218042" cy="1232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0E2AD-CC8C-A398-0892-BBBAC43A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6" t="74137" r="48232" b="3339"/>
          <a:stretch/>
        </p:blipFill>
        <p:spPr>
          <a:xfrm>
            <a:off x="1174018" y="4247322"/>
            <a:ext cx="5218042" cy="1179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98F559-E2C2-B524-78B9-4F166426562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55271" y="4269208"/>
            <a:ext cx="788510" cy="1338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A53F08-F9C8-F70E-5A50-68E372BC29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7730" y="4338720"/>
            <a:ext cx="679588" cy="12685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790ADF-7C3E-CA97-5ADC-FAC2BA0D2B13}"/>
              </a:ext>
            </a:extLst>
          </p:cNvPr>
          <p:cNvSpPr txBox="1"/>
          <p:nvPr/>
        </p:nvSpPr>
        <p:spPr>
          <a:xfrm>
            <a:off x="9406972" y="2448792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79043-7908-E879-334A-B40B9FD36F26}"/>
              </a:ext>
            </a:extLst>
          </p:cNvPr>
          <p:cNvSpPr txBox="1"/>
          <p:nvPr/>
        </p:nvSpPr>
        <p:spPr>
          <a:xfrm>
            <a:off x="9406971" y="2983394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B748E-1635-E4CF-9A1A-9D1619B26F19}"/>
              </a:ext>
            </a:extLst>
          </p:cNvPr>
          <p:cNvSpPr txBox="1"/>
          <p:nvPr/>
        </p:nvSpPr>
        <p:spPr>
          <a:xfrm>
            <a:off x="9359094" y="4392640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608BB9-DF5E-4468-0646-5BF497A60C19}"/>
              </a:ext>
            </a:extLst>
          </p:cNvPr>
          <p:cNvSpPr txBox="1"/>
          <p:nvPr/>
        </p:nvSpPr>
        <p:spPr>
          <a:xfrm>
            <a:off x="9406971" y="4881997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4F2AFF-3E75-73D0-517C-80BEEAB70FA0}"/>
              </a:ext>
            </a:extLst>
          </p:cNvPr>
          <p:cNvSpPr txBox="1"/>
          <p:nvPr/>
        </p:nvSpPr>
        <p:spPr>
          <a:xfrm>
            <a:off x="3940867" y="2448792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2E3F7C-1B97-3338-9308-548612F5842A}"/>
              </a:ext>
            </a:extLst>
          </p:cNvPr>
          <p:cNvSpPr txBox="1"/>
          <p:nvPr/>
        </p:nvSpPr>
        <p:spPr>
          <a:xfrm>
            <a:off x="3916428" y="2993437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C601D7-1FC2-EE16-7FB6-FA49C39388DD}"/>
              </a:ext>
            </a:extLst>
          </p:cNvPr>
          <p:cNvSpPr txBox="1"/>
          <p:nvPr/>
        </p:nvSpPr>
        <p:spPr>
          <a:xfrm>
            <a:off x="3916427" y="4392640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C7503-93EE-483B-468C-80D0C80E05D7}"/>
              </a:ext>
            </a:extLst>
          </p:cNvPr>
          <p:cNvSpPr txBox="1"/>
          <p:nvPr/>
        </p:nvSpPr>
        <p:spPr>
          <a:xfrm>
            <a:off x="3916426" y="4875372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÷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3A0D4-1CB7-DB5D-3493-604EC7150C53}"/>
              </a:ext>
            </a:extLst>
          </p:cNvPr>
          <p:cNvSpPr txBox="1"/>
          <p:nvPr/>
        </p:nvSpPr>
        <p:spPr>
          <a:xfrm>
            <a:off x="8913742" y="2630202"/>
            <a:ext cx="59469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B92000"/>
                </a:solidFill>
              </a:rPr>
              <a:t>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73104-07F9-D5B9-CF1E-45DB3718AD88}"/>
              </a:ext>
            </a:extLst>
          </p:cNvPr>
          <p:cNvSpPr txBox="1"/>
          <p:nvPr/>
        </p:nvSpPr>
        <p:spPr>
          <a:xfrm>
            <a:off x="3376608" y="2793920"/>
            <a:ext cx="59469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B92000"/>
                </a:solidFill>
              </a:rPr>
              <a:t>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37A17-AE26-E2A1-A387-6626CDC77A81}"/>
              </a:ext>
            </a:extLst>
          </p:cNvPr>
          <p:cNvSpPr txBox="1"/>
          <p:nvPr/>
        </p:nvSpPr>
        <p:spPr>
          <a:xfrm>
            <a:off x="8913742" y="4643693"/>
            <a:ext cx="59469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B92000"/>
                </a:solidFill>
              </a:rPr>
              <a:t>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0134C-9B7B-C0FB-A509-FAA65214E07E}"/>
              </a:ext>
            </a:extLst>
          </p:cNvPr>
          <p:cNvSpPr txBox="1"/>
          <p:nvPr/>
        </p:nvSpPr>
        <p:spPr>
          <a:xfrm>
            <a:off x="3376608" y="4657323"/>
            <a:ext cx="59469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B92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9787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" grpId="0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F54B2-4DD0-5C27-3A7B-230319B94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7" t="10627" r="2893" b="20097"/>
          <a:stretch/>
        </p:blipFill>
        <p:spPr>
          <a:xfrm>
            <a:off x="1563757" y="178903"/>
            <a:ext cx="9236765" cy="475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61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327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32DBF9E-E788-4119-8D79-A1A69C471BEE}"/>
              </a:ext>
            </a:extLst>
          </p:cNvPr>
          <p:cNvSpPr/>
          <p:nvPr/>
        </p:nvSpPr>
        <p:spPr>
          <a:xfrm>
            <a:off x="5088835" y="516835"/>
            <a:ext cx="2020955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3DC73DF8-D92A-40D7-AAB9-C8995BC7E78E}"/>
              </a:ext>
            </a:extLst>
          </p:cNvPr>
          <p:cNvSpPr/>
          <p:nvPr/>
        </p:nvSpPr>
        <p:spPr>
          <a:xfrm>
            <a:off x="877957" y="3849757"/>
            <a:ext cx="1961320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FCFB6382-97D5-4240-B8BB-F183C2444477}"/>
              </a:ext>
            </a:extLst>
          </p:cNvPr>
          <p:cNvSpPr/>
          <p:nvPr/>
        </p:nvSpPr>
        <p:spPr>
          <a:xfrm>
            <a:off x="877957" y="516835"/>
            <a:ext cx="1961320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1D98B26D-9BB3-4ACE-9799-CBFB12D258C4}"/>
              </a:ext>
            </a:extLst>
          </p:cNvPr>
          <p:cNvSpPr/>
          <p:nvPr/>
        </p:nvSpPr>
        <p:spPr>
          <a:xfrm>
            <a:off x="5088835" y="3849757"/>
            <a:ext cx="2020955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DD487351-022F-4B98-B91E-E571DF105F8A}"/>
              </a:ext>
            </a:extLst>
          </p:cNvPr>
          <p:cNvSpPr/>
          <p:nvPr/>
        </p:nvSpPr>
        <p:spPr>
          <a:xfrm>
            <a:off x="9064488" y="516835"/>
            <a:ext cx="2020956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701576FA-FBA0-48F8-9DE7-DBD5B26EE0DA}"/>
              </a:ext>
            </a:extLst>
          </p:cNvPr>
          <p:cNvSpPr/>
          <p:nvPr/>
        </p:nvSpPr>
        <p:spPr>
          <a:xfrm>
            <a:off x="9163878" y="3849757"/>
            <a:ext cx="1921566" cy="2126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ECA81-8662-F388-621A-CAC38BEC778F}"/>
              </a:ext>
            </a:extLst>
          </p:cNvPr>
          <p:cNvSpPr txBox="1"/>
          <p:nvPr/>
        </p:nvSpPr>
        <p:spPr>
          <a:xfrm>
            <a:off x="8342243" y="0"/>
            <a:ext cx="384975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اختاري نافذة ليظهر سؤال: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64096-500A-E0C0-C4D6-B3AB97BF4C00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67068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216ED7-9C9B-41DA-B399-9C81FA40C7A3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54B9FE-FE56-05FA-9299-50F40B6850EF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Action Button: Go to Beginning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01D78A9-DDF7-898B-2F5A-9B85BDC2B81D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2186D-4C62-BC60-2789-1DEEC42FD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90" t="2319" b="74419"/>
          <a:stretch/>
        </p:blipFill>
        <p:spPr>
          <a:xfrm>
            <a:off x="3574233" y="2842591"/>
            <a:ext cx="4502966" cy="208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3B514-B3BC-E5F7-3CBB-3C128F447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5" y="2675543"/>
            <a:ext cx="648566" cy="1210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D40FDE-BCC6-4956-2D2C-876034D3E62F}"/>
              </a:ext>
            </a:extLst>
          </p:cNvPr>
          <p:cNvSpPr txBox="1"/>
          <p:nvPr/>
        </p:nvSpPr>
        <p:spPr>
          <a:xfrm>
            <a:off x="5971160" y="2762559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143A1-53CA-A8B6-3CD5-7AABF35E3ECD}"/>
              </a:ext>
            </a:extLst>
          </p:cNvPr>
          <p:cNvSpPr txBox="1"/>
          <p:nvPr/>
        </p:nvSpPr>
        <p:spPr>
          <a:xfrm>
            <a:off x="5971159" y="3297161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7</a:t>
            </a:r>
          </a:p>
        </p:txBody>
      </p:sp>
    </p:spTree>
    <p:extLst>
      <p:ext uri="{BB962C8B-B14F-4D97-AF65-F5344CB8AC3E}">
        <p14:creationId xmlns:p14="http://schemas.microsoft.com/office/powerpoint/2010/main" val="11123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933141-BFE2-4657-A84F-248D0021263D}"/>
              </a:ext>
            </a:extLst>
          </p:cNvPr>
          <p:cNvSpPr txBox="1"/>
          <p:nvPr/>
        </p:nvSpPr>
        <p:spPr>
          <a:xfrm>
            <a:off x="132522" y="608538"/>
            <a:ext cx="1205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لعبة اشحن هاتفك</a:t>
            </a: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pic>
        <p:nvPicPr>
          <p:cNvPr id="1026" name="Picture 2" descr="Next Forward Right Button Arrow Go First Button Last Icon Stop Play / Button  / 72px / Icon Galler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C6ED68-E84E-40FF-A7DC-402F7A2B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94" y="4020068"/>
            <a:ext cx="2229394" cy="22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ttery Sticker GIF | Gfycat">
            <a:extLst>
              <a:ext uri="{FF2B5EF4-FFF2-40B4-BE49-F238E27FC236}">
                <a16:creationId xmlns:a16="http://schemas.microsoft.com/office/drawing/2014/main" id="{C4964BDE-284D-47C7-9B8A-B022A8099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97" y="20002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33"/>
    </mc:Choice>
    <mc:Fallback xmlns="">
      <p:transition spd="slow" advTm="149243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9455DF-CEC8-CA31-F4C7-8C1E494BA721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04FAA-2A5D-BA79-00E8-4196AEFBA0FC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E527F0-410B-8D15-DEE7-7A4DBD070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64" t="3279" r="34390" b="73459"/>
          <a:stretch/>
        </p:blipFill>
        <p:spPr>
          <a:xfrm>
            <a:off x="3532862" y="2809461"/>
            <a:ext cx="4590721" cy="2259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FC516-8798-13A0-80BE-B5450588B963}"/>
              </a:ext>
            </a:extLst>
          </p:cNvPr>
          <p:cNvSpPr txBox="1"/>
          <p:nvPr/>
        </p:nvSpPr>
        <p:spPr>
          <a:xfrm>
            <a:off x="5997665" y="2669794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EA047-B0BC-E5C5-937A-DE1D3967D6BD}"/>
              </a:ext>
            </a:extLst>
          </p:cNvPr>
          <p:cNvSpPr txBox="1"/>
          <p:nvPr/>
        </p:nvSpPr>
        <p:spPr>
          <a:xfrm>
            <a:off x="5997664" y="3204396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61A6FC-7F35-FFFE-D565-516FB6FBF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072" y="3626125"/>
            <a:ext cx="719345" cy="1342777"/>
          </a:xfrm>
          <a:prstGeom prst="rect">
            <a:avLst/>
          </a:prstGeom>
        </p:spPr>
      </p:pic>
      <p:sp>
        <p:nvSpPr>
          <p:cNvPr id="2" name="Action Button: Go to Beginning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1242C57-C217-EC85-54D9-E282D00F3CBB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48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DA2DC2-AE99-A3DF-DF4B-E657C22C5B27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079CC-73A7-35E6-8113-0E4153915E25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E2D94-6D6E-2FCE-ACB9-E7EAA6209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" t="2532" r="66682" b="74206"/>
          <a:stretch/>
        </p:blipFill>
        <p:spPr>
          <a:xfrm>
            <a:off x="3559977" y="2869094"/>
            <a:ext cx="4629866" cy="2179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0F6D6-B6C8-D73F-5B24-7BB642297F82}"/>
              </a:ext>
            </a:extLst>
          </p:cNvPr>
          <p:cNvSpPr txBox="1"/>
          <p:nvPr/>
        </p:nvSpPr>
        <p:spPr>
          <a:xfrm>
            <a:off x="5774634" y="2788463"/>
            <a:ext cx="106951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54A37-F72D-A8B1-2E3C-D2FFF6A79860}"/>
              </a:ext>
            </a:extLst>
          </p:cNvPr>
          <p:cNvSpPr txBox="1"/>
          <p:nvPr/>
        </p:nvSpPr>
        <p:spPr>
          <a:xfrm>
            <a:off x="5864087" y="3297161"/>
            <a:ext cx="90385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ECA5C0-0D60-4959-E505-9BD1EC66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680" y="3818283"/>
            <a:ext cx="666720" cy="1131404"/>
          </a:xfrm>
          <a:prstGeom prst="rect">
            <a:avLst/>
          </a:prstGeom>
        </p:spPr>
      </p:pic>
      <p:sp>
        <p:nvSpPr>
          <p:cNvPr id="7" name="Action Button: Go to Beginning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81C1CAC-FDDE-CC2B-B676-FDCA89E69FDE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070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42BE3-66D0-3F6B-025F-0453C6BA625B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A618E-D383-CACC-DA03-3027F4718B15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A26AC-D17F-B386-777D-F3DE40046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0" t="52532" b="24206"/>
          <a:stretch/>
        </p:blipFill>
        <p:spPr>
          <a:xfrm>
            <a:off x="3574233" y="2842591"/>
            <a:ext cx="4502966" cy="2087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393A8-400B-2FCE-A931-7A07A7994D69}"/>
              </a:ext>
            </a:extLst>
          </p:cNvPr>
          <p:cNvSpPr txBox="1"/>
          <p:nvPr/>
        </p:nvSpPr>
        <p:spPr>
          <a:xfrm>
            <a:off x="5971160" y="2762559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D84C5-051B-8678-BE3B-6556178EDBD5}"/>
              </a:ext>
            </a:extLst>
          </p:cNvPr>
          <p:cNvSpPr txBox="1"/>
          <p:nvPr/>
        </p:nvSpPr>
        <p:spPr>
          <a:xfrm>
            <a:off x="5971159" y="3297161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4293F2-D982-48F2-97D2-4530FDA9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678" y="3696104"/>
            <a:ext cx="727005" cy="1233705"/>
          </a:xfrm>
          <a:prstGeom prst="rect">
            <a:avLst/>
          </a:prstGeom>
        </p:spPr>
      </p:pic>
      <p:sp>
        <p:nvSpPr>
          <p:cNvPr id="7" name="Action Button: Go to Beginning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9947458-3963-BA23-35C3-B257AD1E7A97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72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F51FB-5B5E-F6C2-134E-E0D391076117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EFFCB-5352-8C53-1B39-8557BCE2E349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89141-D2CD-A1FA-2768-AAF2E11D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" t="52532" r="66833" b="24206"/>
          <a:stretch/>
        </p:blipFill>
        <p:spPr>
          <a:xfrm>
            <a:off x="3574233" y="2842591"/>
            <a:ext cx="4559028" cy="2259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BEC50-AF9C-563E-913F-6D92A81A804C}"/>
              </a:ext>
            </a:extLst>
          </p:cNvPr>
          <p:cNvSpPr txBox="1"/>
          <p:nvPr/>
        </p:nvSpPr>
        <p:spPr>
          <a:xfrm>
            <a:off x="5971160" y="2762559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1AED7-A9A2-8143-1E88-3C1D27B02B05}"/>
              </a:ext>
            </a:extLst>
          </p:cNvPr>
          <p:cNvSpPr txBox="1"/>
          <p:nvPr/>
        </p:nvSpPr>
        <p:spPr>
          <a:xfrm>
            <a:off x="5971159" y="3297161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65327E-EB1B-B98C-D395-1B6068F1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799" y="2788203"/>
            <a:ext cx="697794" cy="1184136"/>
          </a:xfrm>
          <a:prstGeom prst="rect">
            <a:avLst/>
          </a:prstGeom>
        </p:spPr>
      </p:pic>
      <p:sp>
        <p:nvSpPr>
          <p:cNvPr id="7" name="Action Button: Go to Beginning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753E2C3-870B-102C-6326-EF71F0687A39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985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EE7359-DF81-64CE-F233-6F6989B1E93D}"/>
              </a:ext>
            </a:extLst>
          </p:cNvPr>
          <p:cNvSpPr/>
          <p:nvPr/>
        </p:nvSpPr>
        <p:spPr>
          <a:xfrm>
            <a:off x="0" y="6626087"/>
            <a:ext cx="1258957" cy="231913"/>
          </a:xfrm>
          <a:prstGeom prst="rect">
            <a:avLst/>
          </a:prstGeom>
          <a:solidFill>
            <a:srgbClr val="83DFEE"/>
          </a:solidFill>
          <a:ln>
            <a:solidFill>
              <a:srgbClr val="83D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19E60-3919-FFDC-DF1B-82AB5420A9A4}"/>
              </a:ext>
            </a:extLst>
          </p:cNvPr>
          <p:cNvSpPr txBox="1"/>
          <p:nvPr/>
        </p:nvSpPr>
        <p:spPr>
          <a:xfrm>
            <a:off x="3472070" y="861063"/>
            <a:ext cx="46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ضعي الكسر الاعتيادي في أبسط صورة: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62DD7-8025-8917-D930-D2D972D43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1" t="76405" r="66701" b="410"/>
          <a:stretch/>
        </p:blipFill>
        <p:spPr>
          <a:xfrm>
            <a:off x="3574233" y="3054927"/>
            <a:ext cx="4502966" cy="2080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443F0-08ED-D81F-8A95-33A37D26B67F}"/>
              </a:ext>
            </a:extLst>
          </p:cNvPr>
          <p:cNvSpPr txBox="1"/>
          <p:nvPr/>
        </p:nvSpPr>
        <p:spPr>
          <a:xfrm>
            <a:off x="6010916" y="3107115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C88C3-6A5F-49A8-9B9F-5ADF6E71287D}"/>
              </a:ext>
            </a:extLst>
          </p:cNvPr>
          <p:cNvSpPr txBox="1"/>
          <p:nvPr/>
        </p:nvSpPr>
        <p:spPr>
          <a:xfrm>
            <a:off x="6010915" y="3641717"/>
            <a:ext cx="79678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÷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B69CBD-5438-07F3-C779-7075C5F34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416" y="4036443"/>
            <a:ext cx="647492" cy="1098774"/>
          </a:xfrm>
          <a:prstGeom prst="rect">
            <a:avLst/>
          </a:prstGeom>
        </p:spPr>
      </p:pic>
      <p:sp>
        <p:nvSpPr>
          <p:cNvPr id="7" name="Action Button: Go to Beginning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B7827A4-52B5-8361-430B-001CE399AC22}"/>
              </a:ext>
            </a:extLst>
          </p:cNvPr>
          <p:cNvSpPr/>
          <p:nvPr/>
        </p:nvSpPr>
        <p:spPr>
          <a:xfrm>
            <a:off x="490330" y="5883965"/>
            <a:ext cx="834887" cy="74212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3505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1D66D6-F993-1DF7-85B3-C37413115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4" b="30250"/>
          <a:stretch/>
        </p:blipFill>
        <p:spPr>
          <a:xfrm>
            <a:off x="837744" y="318052"/>
            <a:ext cx="10516511" cy="1530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D5A83E-0838-2A6C-807C-1623B3FEF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" t="7960" r="434" b="6471"/>
          <a:stretch/>
        </p:blipFill>
        <p:spPr>
          <a:xfrm>
            <a:off x="241852" y="3949148"/>
            <a:ext cx="11708295" cy="91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A80876-06DA-7D9B-9FC1-A1508066B76B}"/>
              </a:ext>
            </a:extLst>
          </p:cNvPr>
          <p:cNvSpPr txBox="1"/>
          <p:nvPr/>
        </p:nvSpPr>
        <p:spPr>
          <a:xfrm>
            <a:off x="4903305" y="3284836"/>
            <a:ext cx="710979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ظللي (أ) إذا كانت الإجابة صحيحة، و (ب) إذا كانت خاطئة :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DFBE5E-F9E1-42E2-C337-6AD25CC470C8}"/>
              </a:ext>
            </a:extLst>
          </p:cNvPr>
          <p:cNvSpPr/>
          <p:nvPr/>
        </p:nvSpPr>
        <p:spPr>
          <a:xfrm>
            <a:off x="2027583" y="4114800"/>
            <a:ext cx="556592" cy="55659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72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C202B-FFCF-62B3-FE10-BDD880ED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ar-KW" b="1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64352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5960696" y="1569669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183191" y="1855005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    ،    8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456648" y="2940544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صحيح"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456648" y="3766642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456648" y="4569697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5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3" name="Arrow: Pent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BDF59D-443A-4881-860F-B2CC1B83C3C1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02B51-28AA-DAC0-BDA5-3E705A083688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15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166104" y="1663412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88599" y="1948748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12   ،    15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صحيح"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662056" y="3034287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662056" y="3860385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662056" y="4663440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5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6" name="Arrow: Pentagon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6B914E-F7F7-4948-928A-DEC3902E2C8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27BB1-191B-940A-BFE3-B7B8259BFA63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12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252244" y="1685730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474739" y="1971066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16   ،    48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748196" y="3056605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6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748196" y="3882703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7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صحيح"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748196" y="468575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8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7" name="Arrow: Pentagon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4525C1-54AE-4529-BC60-5338BF4553E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96B16-5F70-D921-C706-291059711143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59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96000" y="1663412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18495" y="1948748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35   ،   49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صحيح"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91952" y="3034287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7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91952" y="3860385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8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91952" y="466403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9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8" name="Arrow: Pentagon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2C2A28-C4AE-4E8B-B71A-6092DF3C19C4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96CE-769D-5638-61E9-C952143A5657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91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07078" y="158177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اخضر 5">
            <a:extLst>
              <a:ext uri="{FF2B5EF4-FFF2-40B4-BE49-F238E27FC236}">
                <a16:creationId xmlns:a16="http://schemas.microsoft.com/office/drawing/2014/main" id="{506D1AC1-EFB0-4760-A144-B73502E680F9}"/>
              </a:ext>
            </a:extLst>
          </p:cNvPr>
          <p:cNvSpPr/>
          <p:nvPr/>
        </p:nvSpPr>
        <p:spPr>
          <a:xfrm>
            <a:off x="883895" y="260906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229573" y="186710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    ،    7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03030" y="295264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03030" y="377874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7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صحيح"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03030" y="4582399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9" name="Arrow: Pentagon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E6D6BD-D124-4C84-965E-F4A5641BF75F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8C996-E363-E35D-A147-94360FC15CE7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40208" y="1663412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اخضر 5">
            <a:extLst>
              <a:ext uri="{FF2B5EF4-FFF2-40B4-BE49-F238E27FC236}">
                <a16:creationId xmlns:a16="http://schemas.microsoft.com/office/drawing/2014/main" id="{506D1AC1-EFB0-4760-A144-B73502E680F9}"/>
              </a:ext>
            </a:extLst>
          </p:cNvPr>
          <p:cNvSpPr/>
          <p:nvPr/>
        </p:nvSpPr>
        <p:spPr>
          <a:xfrm>
            <a:off x="883895" y="260906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اخضر 6">
            <a:extLst>
              <a:ext uri="{FF2B5EF4-FFF2-40B4-BE49-F238E27FC236}">
                <a16:creationId xmlns:a16="http://schemas.microsoft.com/office/drawing/2014/main" id="{C3944472-94A0-4EC0-9455-02F40795357E}"/>
              </a:ext>
            </a:extLst>
          </p:cNvPr>
          <p:cNvSpPr/>
          <p:nvPr/>
        </p:nvSpPr>
        <p:spPr>
          <a:xfrm>
            <a:off x="870832" y="2113567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262703" y="1948748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14    ،    28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36160" y="3034287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7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صحيح"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36160" y="3860385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14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36160" y="466403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dirty="0">
                <a:solidFill>
                  <a:schemeClr val="tx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2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0" name="Arrow: Pentagon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07D605-EF30-4DCC-83A5-3C6896301BD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2ED67-710C-098C-80DE-3427325818F3}"/>
              </a:ext>
            </a:extLst>
          </p:cNvPr>
          <p:cNvSpPr txBox="1"/>
          <p:nvPr/>
        </p:nvSpPr>
        <p:spPr>
          <a:xfrm>
            <a:off x="4015409" y="193037"/>
            <a:ext cx="811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أوجدي العامل المشترك الأكبر لكل زوج مما يلي: 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65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8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Sketch presentation</Template>
  <TotalTime>266</TotalTime>
  <Words>384</Words>
  <Application>Microsoft Office PowerPoint</Application>
  <PresentationFormat>Widescreen</PresentationFormat>
  <Paragraphs>111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Dubai Medium</vt:lpstr>
      <vt:lpstr>Gill Sans MT</vt:lpstr>
      <vt:lpstr>Sakkal Majalla</vt:lpstr>
      <vt:lpstr>Wingdings</vt:lpstr>
      <vt:lpstr>SketchyVTI</vt:lpstr>
      <vt:lpstr>Office Theme</vt:lpstr>
      <vt:lpstr>نسق Office</vt:lpstr>
      <vt:lpstr>1_Office Theme</vt:lpstr>
      <vt:lpstr>Office テーマ</vt:lpstr>
      <vt:lpstr>2_Office Theme</vt:lpstr>
      <vt:lpstr>Children Playing 16x9</vt:lpstr>
      <vt:lpstr>1_نسق Office</vt:lpstr>
      <vt:lpstr>3_Office Theme</vt:lpstr>
      <vt:lpstr>(7-1): فهم الكسور الاعتيادية وتبسيطها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(7-1): فهم الكسور الاعتيادية وتبسيطها</dc:title>
  <dc:creator>نوره راشد محمد علي</dc:creator>
  <cp:lastModifiedBy>نوره راشد محمد علي</cp:lastModifiedBy>
  <cp:revision>24</cp:revision>
  <dcterms:created xsi:type="dcterms:W3CDTF">2023-01-02T06:09:30Z</dcterms:created>
  <dcterms:modified xsi:type="dcterms:W3CDTF">2023-06-10T17:23:15Z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