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media/audio5.wav" ContentType="audio/wav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93" r:id="rId6"/>
    <p:sldMasterId id="2147483706" r:id="rId7"/>
    <p:sldMasterId id="2147483718" r:id="rId8"/>
  </p:sldMasterIdLst>
  <p:notesMasterIdLst>
    <p:notesMasterId r:id="rId36"/>
  </p:notesMasterIdLst>
  <p:handoutMasterIdLst>
    <p:handoutMasterId r:id="rId37"/>
  </p:handoutMasterIdLst>
  <p:sldIdLst>
    <p:sldId id="524" r:id="rId9"/>
    <p:sldId id="537" r:id="rId10"/>
    <p:sldId id="258" r:id="rId11"/>
    <p:sldId id="1260" r:id="rId12"/>
    <p:sldId id="1261" r:id="rId13"/>
    <p:sldId id="262" r:id="rId14"/>
    <p:sldId id="1262" r:id="rId15"/>
    <p:sldId id="1263" r:id="rId16"/>
    <p:sldId id="1264" r:id="rId17"/>
    <p:sldId id="538" r:id="rId18"/>
    <p:sldId id="540" r:id="rId19"/>
    <p:sldId id="541" r:id="rId20"/>
    <p:sldId id="542" r:id="rId21"/>
    <p:sldId id="257" r:id="rId22"/>
    <p:sldId id="261" r:id="rId23"/>
    <p:sldId id="259" r:id="rId24"/>
    <p:sldId id="543" r:id="rId25"/>
    <p:sldId id="544" r:id="rId26"/>
    <p:sldId id="545" r:id="rId27"/>
    <p:sldId id="501" r:id="rId28"/>
    <p:sldId id="1265" r:id="rId29"/>
    <p:sldId id="546" r:id="rId30"/>
    <p:sldId id="539" r:id="rId31"/>
    <p:sldId id="1256" r:id="rId32"/>
    <p:sldId id="1257" r:id="rId33"/>
    <p:sldId id="1258" r:id="rId34"/>
    <p:sldId id="1259" r:id="rId35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FF"/>
    <a:srgbClr val="EF55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879" autoAdjust="0"/>
  </p:normalViewPr>
  <p:slideViewPr>
    <p:cSldViewPr snapToGrid="0">
      <p:cViewPr varScale="1">
        <p:scale>
          <a:sx n="72" d="100"/>
          <a:sy n="72" d="100"/>
        </p:scale>
        <p:origin x="381" y="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99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357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5B0E32-B5E8-ABB8-8111-85B8EC8C30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BEA51B-84EE-4022-ED15-8909CC5A91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D2A91314-61E5-4127-8B6D-13C983E58D8B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72E51-A58D-6BAE-BC6A-6A72A8B119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C89E0-2DC1-17B3-023A-4CF4DC2738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FD699229-3980-4402-938E-FE0E090C2D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788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71B814B8-89E7-7342-9335-248FD4EADF1C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4FE33DE1-6F2E-B445-8653-2E5FC0D998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6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098C23CB-4BF7-816E-A510-D87719695ABA}"/>
              </a:ext>
            </a:extLst>
          </p:cNvPr>
          <p:cNvSpPr/>
          <p:nvPr userDrawn="1"/>
        </p:nvSpPr>
        <p:spPr>
          <a:xfrm rot="10800000">
            <a:off x="1476050" y="1379096"/>
            <a:ext cx="9239900" cy="5478904"/>
          </a:xfrm>
          <a:custGeom>
            <a:avLst/>
            <a:gdLst>
              <a:gd name="connsiteX0" fmla="*/ 5632 w 9239900"/>
              <a:gd name="connsiteY0" fmla="*/ 0 h 4886591"/>
              <a:gd name="connsiteX1" fmla="*/ 9234268 w 9239900"/>
              <a:gd name="connsiteY1" fmla="*/ 0 h 4886591"/>
              <a:gd name="connsiteX2" fmla="*/ 9239900 w 9239900"/>
              <a:gd name="connsiteY2" fmla="*/ 224751 h 4886591"/>
              <a:gd name="connsiteX3" fmla="*/ 4619950 w 9239900"/>
              <a:gd name="connsiteY3" fmla="*/ 4886591 h 4886591"/>
              <a:gd name="connsiteX4" fmla="*/ 0 w 9239900"/>
              <a:gd name="connsiteY4" fmla="*/ 224751 h 488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9900" h="4886591">
                <a:moveTo>
                  <a:pt x="5632" y="0"/>
                </a:moveTo>
                <a:lnTo>
                  <a:pt x="9234268" y="0"/>
                </a:lnTo>
                <a:lnTo>
                  <a:pt x="9239900" y="224751"/>
                </a:lnTo>
                <a:cubicBezTo>
                  <a:pt x="9239900" y="2799414"/>
                  <a:pt x="7171478" y="4886591"/>
                  <a:pt x="4619950" y="4886591"/>
                </a:cubicBezTo>
                <a:cubicBezTo>
                  <a:pt x="2068422" y="4886591"/>
                  <a:pt x="0" y="2799414"/>
                  <a:pt x="0" y="224751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01AFF5E-2AE2-F6EE-AA93-402BFD084F3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76700" y="1"/>
            <a:ext cx="9239250" cy="5478904"/>
          </a:xfrm>
          <a:custGeom>
            <a:avLst/>
            <a:gdLst>
              <a:gd name="connsiteX0" fmla="*/ 5307 w 9239250"/>
              <a:gd name="connsiteY0" fmla="*/ 0 h 4886324"/>
              <a:gd name="connsiteX1" fmla="*/ 9233943 w 9239250"/>
              <a:gd name="connsiteY1" fmla="*/ 0 h 4886324"/>
              <a:gd name="connsiteX2" fmla="*/ 9239250 w 9239250"/>
              <a:gd name="connsiteY2" fmla="*/ 211784 h 4886324"/>
              <a:gd name="connsiteX3" fmla="*/ 9239250 w 9239250"/>
              <a:gd name="connsiteY3" fmla="*/ 231244 h 4886324"/>
              <a:gd name="connsiteX4" fmla="*/ 9215723 w 9239250"/>
              <a:gd name="connsiteY4" fmla="*/ 701397 h 4886324"/>
              <a:gd name="connsiteX5" fmla="*/ 4857367 w 9239250"/>
              <a:gd name="connsiteY5" fmla="*/ 4880525 h 4886324"/>
              <a:gd name="connsiteX6" fmla="*/ 4630090 w 9239250"/>
              <a:gd name="connsiteY6" fmla="*/ 4886324 h 4886324"/>
              <a:gd name="connsiteX7" fmla="*/ 4609160 w 9239250"/>
              <a:gd name="connsiteY7" fmla="*/ 4886324 h 4886324"/>
              <a:gd name="connsiteX8" fmla="*/ 4381883 w 9239250"/>
              <a:gd name="connsiteY8" fmla="*/ 4880525 h 4886324"/>
              <a:gd name="connsiteX9" fmla="*/ 23528 w 9239250"/>
              <a:gd name="connsiteY9" fmla="*/ 701397 h 4886324"/>
              <a:gd name="connsiteX10" fmla="*/ 0 w 9239250"/>
              <a:gd name="connsiteY10" fmla="*/ 231247 h 4886324"/>
              <a:gd name="connsiteX11" fmla="*/ 0 w 9239250"/>
              <a:gd name="connsiteY11" fmla="*/ 211779 h 488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39250" h="4886324">
                <a:moveTo>
                  <a:pt x="5307" y="0"/>
                </a:moveTo>
                <a:lnTo>
                  <a:pt x="9233943" y="0"/>
                </a:lnTo>
                <a:lnTo>
                  <a:pt x="9239250" y="211784"/>
                </a:lnTo>
                <a:lnTo>
                  <a:pt x="9239250" y="231244"/>
                </a:lnTo>
                <a:lnTo>
                  <a:pt x="9215723" y="701397"/>
                </a:lnTo>
                <a:cubicBezTo>
                  <a:pt x="8987021" y="2973800"/>
                  <a:pt x="7140923" y="4763722"/>
                  <a:pt x="4857367" y="4880525"/>
                </a:cubicBezTo>
                <a:lnTo>
                  <a:pt x="4630090" y="4886324"/>
                </a:lnTo>
                <a:lnTo>
                  <a:pt x="4609160" y="4886324"/>
                </a:lnTo>
                <a:lnTo>
                  <a:pt x="4381883" y="4880525"/>
                </a:lnTo>
                <a:cubicBezTo>
                  <a:pt x="2098327" y="4763722"/>
                  <a:pt x="252229" y="2973800"/>
                  <a:pt x="23528" y="701397"/>
                </a:cubicBezTo>
                <a:lnTo>
                  <a:pt x="0" y="231247"/>
                </a:lnTo>
                <a:lnTo>
                  <a:pt x="0" y="21177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69199-FFB3-A890-D12F-AEEC5AB54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664" y="4498848"/>
            <a:ext cx="8421624" cy="2093976"/>
          </a:xfrm>
        </p:spPr>
        <p:txBody>
          <a:bodyPr>
            <a:noAutofit/>
          </a:bodyPr>
          <a:lstStyle>
            <a:lvl1pPr algn="ctr">
              <a:defRPr sz="7200" b="1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47E49B-6CDA-9B76-1FAC-07D71D057F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6200000">
            <a:off x="-1545336" y="2660904"/>
            <a:ext cx="4645152" cy="1536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cap="all" spc="30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BC1BC2F-2A80-32D5-E778-25FCC3D3B5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 flipH="1" flipV="1">
            <a:off x="9101328" y="2660904"/>
            <a:ext cx="4645152" cy="1536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cap="all" spc="30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434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1A56009-3BE5-7F08-725F-41975A2103F1}"/>
              </a:ext>
            </a:extLst>
          </p:cNvPr>
          <p:cNvSpPr/>
          <p:nvPr userDrawn="1"/>
        </p:nvSpPr>
        <p:spPr>
          <a:xfrm rot="5400000">
            <a:off x="3352798" y="-2666995"/>
            <a:ext cx="5486397" cy="12191997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">
            <a:extLst>
              <a:ext uri="{FF2B5EF4-FFF2-40B4-BE49-F238E27FC236}">
                <a16:creationId xmlns:a16="http://schemas.microsoft.com/office/drawing/2014/main" id="{CA87F4D9-254F-4233-2472-F92D93799EAD}"/>
              </a:ext>
            </a:extLst>
          </p:cNvPr>
          <p:cNvSpPr/>
          <p:nvPr userDrawn="1"/>
        </p:nvSpPr>
        <p:spPr>
          <a:xfrm rot="16200000">
            <a:off x="-1979943" y="2261202"/>
            <a:ext cx="6288750" cy="2328873"/>
          </a:xfrm>
          <a:custGeom>
            <a:avLst/>
            <a:gdLst>
              <a:gd name="connsiteX0" fmla="*/ 0 w 6288750"/>
              <a:gd name="connsiteY0" fmla="*/ 0 h 2328873"/>
              <a:gd name="connsiteX1" fmla="*/ 6288750 w 6288750"/>
              <a:gd name="connsiteY1" fmla="*/ 0 h 2328873"/>
              <a:gd name="connsiteX2" fmla="*/ 6162469 w 6288750"/>
              <a:gd name="connsiteY2" fmla="*/ 296585 h 2328873"/>
              <a:gd name="connsiteX3" fmla="*/ 3144375 w 6288750"/>
              <a:gd name="connsiteY3" fmla="*/ 2328873 h 2328873"/>
              <a:gd name="connsiteX4" fmla="*/ 126282 w 6288750"/>
              <a:gd name="connsiteY4" fmla="*/ 296585 h 232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8750" h="2328873">
                <a:moveTo>
                  <a:pt x="0" y="0"/>
                </a:moveTo>
                <a:lnTo>
                  <a:pt x="6288750" y="0"/>
                </a:lnTo>
                <a:lnTo>
                  <a:pt x="6162469" y="296585"/>
                </a:lnTo>
                <a:cubicBezTo>
                  <a:pt x="5581235" y="1507107"/>
                  <a:pt x="4447628" y="2328873"/>
                  <a:pt x="3144375" y="2328873"/>
                </a:cubicBezTo>
                <a:cubicBezTo>
                  <a:pt x="1841122" y="2328873"/>
                  <a:pt x="707515" y="1507107"/>
                  <a:pt x="126282" y="296585"/>
                </a:cubicBezTo>
                <a:close/>
              </a:path>
            </a:pathLst>
          </a:cu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3" t="-19347" r="53" b="-473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E18FF0-077E-6668-7400-46DBF42B8660}"/>
              </a:ext>
            </a:extLst>
          </p:cNvPr>
          <p:cNvSpPr/>
          <p:nvPr userDrawn="1"/>
        </p:nvSpPr>
        <p:spPr>
          <a:xfrm rot="5400000">
            <a:off x="2705099" y="-2705097"/>
            <a:ext cx="685801" cy="609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7A6E5D-CFB0-24C1-2294-0E2E9CFC9263}"/>
              </a:ext>
            </a:extLst>
          </p:cNvPr>
          <p:cNvSpPr/>
          <p:nvPr userDrawn="1"/>
        </p:nvSpPr>
        <p:spPr>
          <a:xfrm rot="5400000">
            <a:off x="8801096" y="3467101"/>
            <a:ext cx="685801" cy="609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B57A7C-B7A1-E1DD-485D-9DC22F94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2450592"/>
            <a:ext cx="4965192" cy="196596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sz="72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A963E94-81AE-19CC-DF83-6111A2B4F3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0" y="2587752"/>
            <a:ext cx="4636008" cy="169164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2400" spc="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14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25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53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DA8715-69D6-45DB-AE08-416C970579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0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7E4037-FF1A-48F0-A20C-CB805E44B5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0817BF-E2DD-49AF-B857-DADFBBE163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A758A-6BEE-4646-B4B3-8E49BF810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7D96D-19E3-4CAF-93F8-8AF03AADA3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A395D-60E8-45C5-BCBB-E0BADEB8D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FD5119-E74E-475D-B087-1B754011F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718B-A1F4-4C22-8C70-91A24DA205E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6E8BF-E2B0-438C-A117-A608526D5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00AF9-4550-44B4-8305-63CA09C9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0476-75CD-4C53-A051-618BE14C77B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4524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051A2-E5F0-4C56-8E2B-CE236547F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7FEE0-CB44-43F7-9CC2-31C8E36B7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B7981-E2ED-43EA-8634-0AADCB595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FC861-5322-4E7B-9AC5-EBC58A73D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8953C2-3775-4EA1-846A-C9E7B1FA1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57153A-9921-4AFB-BC39-C769663B5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718B-A1F4-4C22-8C70-91A24DA205E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01221-282C-41DC-A122-15C413B4C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1A33E2-6859-4F06-96B6-EE870856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0476-75CD-4C53-A051-618BE14C77B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1155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58752-6308-4ACC-89F1-83B9295AD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6E498-BB99-4C76-BFA1-AD68E5EE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718B-A1F4-4C22-8C70-91A24DA205E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FC9868-E006-48BB-AF15-0593F6C5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EE072-C960-4005-AECD-D57F1F319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0476-75CD-4C53-A051-618BE14C77B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2473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E96FDC-98B9-4928-8179-E7CB0801F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718B-A1F4-4C22-8C70-91A24DA205E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E4F4C6-795D-4BEE-9078-355AF5E6D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FB21A-BC71-48B0-8CE5-EAF6E5389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0476-75CD-4C53-A051-618BE14C77B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3482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E89D61-DB67-1495-CBF7-35A7248D7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" y="868680"/>
            <a:ext cx="5266944" cy="1618488"/>
          </a:xfrm>
        </p:spPr>
        <p:txBody>
          <a:bodyPr>
            <a:noAutofit/>
          </a:bodyPr>
          <a:lstStyle>
            <a:lvl1pPr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0F2D0A-BAAF-2549-FFA2-FEB8BAE1FB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2456" y="2980944"/>
            <a:ext cx="3383280" cy="275234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8CD9A70-8549-CC59-2676-F55CA05BD8B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82717" y="0"/>
            <a:ext cx="5475288" cy="6858000"/>
          </a:xfrm>
          <a:custGeom>
            <a:avLst/>
            <a:gdLst>
              <a:gd name="connsiteX0" fmla="*/ 1725546 w 5475288"/>
              <a:gd name="connsiteY0" fmla="*/ 0 h 6858000"/>
              <a:gd name="connsiteX1" fmla="*/ 5475288 w 5475288"/>
              <a:gd name="connsiteY1" fmla="*/ 0 h 6858000"/>
              <a:gd name="connsiteX2" fmla="*/ 5475288 w 5475288"/>
              <a:gd name="connsiteY2" fmla="*/ 6858000 h 6858000"/>
              <a:gd name="connsiteX3" fmla="*/ 1725545 w 5475288"/>
              <a:gd name="connsiteY3" fmla="*/ 6858000 h 6858000"/>
              <a:gd name="connsiteX4" fmla="*/ 1441507 w 5475288"/>
              <a:gd name="connsiteY4" fmla="*/ 6616491 h 6858000"/>
              <a:gd name="connsiteX5" fmla="*/ 4994 w 5475288"/>
              <a:gd name="connsiteY5" fmla="*/ 3666742 h 6858000"/>
              <a:gd name="connsiteX6" fmla="*/ 0 w 5475288"/>
              <a:gd name="connsiteY6" fmla="*/ 3492199 h 6858000"/>
              <a:gd name="connsiteX7" fmla="*/ 0 w 5475288"/>
              <a:gd name="connsiteY7" fmla="*/ 3365801 h 6858000"/>
              <a:gd name="connsiteX8" fmla="*/ 4994 w 5475288"/>
              <a:gd name="connsiteY8" fmla="*/ 3191258 h 6858000"/>
              <a:gd name="connsiteX9" fmla="*/ 1441507 w 5475288"/>
              <a:gd name="connsiteY9" fmla="*/ 24151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75288" h="6858000">
                <a:moveTo>
                  <a:pt x="1725546" y="0"/>
                </a:moveTo>
                <a:lnTo>
                  <a:pt x="5475288" y="0"/>
                </a:lnTo>
                <a:lnTo>
                  <a:pt x="5475288" y="6858000"/>
                </a:lnTo>
                <a:lnTo>
                  <a:pt x="1725545" y="6858000"/>
                </a:lnTo>
                <a:lnTo>
                  <a:pt x="1441507" y="6616491"/>
                </a:lnTo>
                <a:cubicBezTo>
                  <a:pt x="604936" y="5840934"/>
                  <a:pt x="70475" y="4808520"/>
                  <a:pt x="4994" y="3666742"/>
                </a:cubicBezTo>
                <a:lnTo>
                  <a:pt x="0" y="3492199"/>
                </a:lnTo>
                <a:lnTo>
                  <a:pt x="0" y="3365801"/>
                </a:lnTo>
                <a:lnTo>
                  <a:pt x="4994" y="3191258"/>
                </a:lnTo>
                <a:cubicBezTo>
                  <a:pt x="70475" y="2049480"/>
                  <a:pt x="604936" y="1017067"/>
                  <a:pt x="1441507" y="24151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617BB1C-6202-0017-D4A1-6CF13039D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3126" y="281264"/>
            <a:ext cx="2328872" cy="6288750"/>
          </a:xfrm>
          <a:custGeom>
            <a:avLst/>
            <a:gdLst>
              <a:gd name="connsiteX0" fmla="*/ 2328872 w 2328872"/>
              <a:gd name="connsiteY0" fmla="*/ 0 h 6288750"/>
              <a:gd name="connsiteX1" fmla="*/ 2328872 w 2328872"/>
              <a:gd name="connsiteY1" fmla="*/ 6288750 h 6288750"/>
              <a:gd name="connsiteX2" fmla="*/ 2032288 w 2328872"/>
              <a:gd name="connsiteY2" fmla="*/ 6162469 h 6288750"/>
              <a:gd name="connsiteX3" fmla="*/ 0 w 2328872"/>
              <a:gd name="connsiteY3" fmla="*/ 3144375 h 6288750"/>
              <a:gd name="connsiteX4" fmla="*/ 2032288 w 2328872"/>
              <a:gd name="connsiteY4" fmla="*/ 126282 h 628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8872" h="6288750">
                <a:moveTo>
                  <a:pt x="2328872" y="0"/>
                </a:moveTo>
                <a:lnTo>
                  <a:pt x="2328872" y="6288750"/>
                </a:lnTo>
                <a:lnTo>
                  <a:pt x="2032288" y="6162469"/>
                </a:lnTo>
                <a:cubicBezTo>
                  <a:pt x="821766" y="5581235"/>
                  <a:pt x="0" y="4447628"/>
                  <a:pt x="0" y="3144375"/>
                </a:cubicBezTo>
                <a:cubicBezTo>
                  <a:pt x="0" y="1841122"/>
                  <a:pt x="821766" y="707515"/>
                  <a:pt x="2032288" y="126282"/>
                </a:cubicBezTo>
                <a:close/>
              </a:path>
            </a:pathLst>
          </a:cu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1322" r="-455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8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895E44-8BB4-22DB-782B-DEDBE96CC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7DA117-367E-3E27-5E36-1D9C826A6B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074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67319-8111-43C7-BC57-70ABA325F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ECC00-2E0C-49A7-B16B-EE94BEDB7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F9D0B-8182-4C3A-B8FD-0F99F20DD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23D27-1AD4-47F5-A6B6-DAFA19703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718B-A1F4-4C22-8C70-91A24DA205E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A945D-EC99-4F00-BFDF-09FF480D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79AC6-50BD-4AD4-8878-7CB126D3D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0476-75CD-4C53-A051-618BE14C77B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5804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7A3A1-FFA1-4CCB-A1BB-5A69235A5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164503-0004-4727-B59F-8142F1257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368D6-C464-4B37-9B31-8582B727B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8D734D-AA5F-4B8D-993C-7F638A7F1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718B-A1F4-4C22-8C70-91A24DA205E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29818B-FBC1-4DC2-9D8C-17C76FA6C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EA6AE-A0FC-4708-B137-B166FBF66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0476-75CD-4C53-A051-618BE14C77B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1638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60996-4236-464E-AEA8-427C1B7D0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D5120-D1BE-43A7-A35E-BDE81329B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27838-9141-4DD4-B5A3-3A27F5AA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718B-A1F4-4C22-8C70-91A24DA205E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9D285-7ACD-44C4-A1E5-111DE2B0F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03A18-D3DF-489C-A3AC-5E6AEB92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0476-75CD-4C53-A051-618BE14C77B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62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6FFA57-7830-4E35-8B95-D8DDD18BB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7A441-F70F-42A5-AACB-FF201CBFF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9FA94-DBCB-4EF3-B86D-1B072ED6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718B-A1F4-4C22-8C70-91A24DA205E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E9EBC-EBF4-405C-A9BF-8629CE97A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1E2C2-8A82-4B4F-BF20-9473B7A1A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B0476-75CD-4C53-A051-618BE14C77B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8134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6/10/2023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123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6/10/2023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2803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6/10/2023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0307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6/10/2023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6861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6/10/2023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0089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6/10/2023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6487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172931EA-341C-999B-DB4A-D602BB175D6B}"/>
              </a:ext>
            </a:extLst>
          </p:cNvPr>
          <p:cNvSpPr/>
          <p:nvPr userDrawn="1"/>
        </p:nvSpPr>
        <p:spPr>
          <a:xfrm rot="10800000" flipV="1">
            <a:off x="5903249" y="0"/>
            <a:ext cx="6288750" cy="2328873"/>
          </a:xfrm>
          <a:custGeom>
            <a:avLst/>
            <a:gdLst>
              <a:gd name="connsiteX0" fmla="*/ 0 w 6288750"/>
              <a:gd name="connsiteY0" fmla="*/ 0 h 2328873"/>
              <a:gd name="connsiteX1" fmla="*/ 6288750 w 6288750"/>
              <a:gd name="connsiteY1" fmla="*/ 0 h 2328873"/>
              <a:gd name="connsiteX2" fmla="*/ 6162469 w 6288750"/>
              <a:gd name="connsiteY2" fmla="*/ 296585 h 2328873"/>
              <a:gd name="connsiteX3" fmla="*/ 3144375 w 6288750"/>
              <a:gd name="connsiteY3" fmla="*/ 2328873 h 2328873"/>
              <a:gd name="connsiteX4" fmla="*/ 126282 w 6288750"/>
              <a:gd name="connsiteY4" fmla="*/ 296585 h 232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8750" h="2328873">
                <a:moveTo>
                  <a:pt x="0" y="0"/>
                </a:moveTo>
                <a:lnTo>
                  <a:pt x="6288750" y="0"/>
                </a:lnTo>
                <a:lnTo>
                  <a:pt x="6162469" y="296585"/>
                </a:lnTo>
                <a:cubicBezTo>
                  <a:pt x="5581235" y="1507107"/>
                  <a:pt x="4447628" y="2328873"/>
                  <a:pt x="3144375" y="2328873"/>
                </a:cubicBezTo>
                <a:cubicBezTo>
                  <a:pt x="1841122" y="2328873"/>
                  <a:pt x="707515" y="1507107"/>
                  <a:pt x="126282" y="296585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136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6/10/2023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5588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6/10/2023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324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6/10/2023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064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6/10/2023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1914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6/10/2023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1010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91CF620B-CA95-44EA-ABB7-3C0D72771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5C8A854-6AD5-4EA8-ADB0-B4224410C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A155F89-2CC8-4507-9CAF-52B9C04F1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514" y="-1"/>
            <a:ext cx="12214827" cy="6858000"/>
            <a:chOff x="-6214" y="-1"/>
            <a:chExt cx="12214827" cy="6858000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BD4B67D-F11A-42B5-AD36-64E839983324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6D992C2-C73A-4020-AB80-910ABD8B66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FE2C1AC-3C9C-4E6F-AB7D-796BB42A793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74DEF58-5490-4294-BAB9-82EDB4B685B9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6C22FA6-2BFF-4A17-A8A3-6D0DF06B1F11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6D8CA74-FFC2-4419-A69D-5FA13927B46F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324DD6D-F6AE-4E1F-898D-939DCF98FC63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E0F22C7-C523-4F27-A682-25E22C10A4B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8C830C3-0BFC-4AA7-872B-FF1C785DBB5E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33F1ADE-8ECD-4FC1-8B6A-DE1C1675B95C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3D25F39-5E7A-43D1-B675-629B3393384A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9FBA4B2-FB49-4B68-ABBB-19B47CCAF2EC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31B16C3-0946-4E2F-9275-87F95C25C0E6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160A9E2-9353-4FC1-9099-E56AEFE6C02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01D6BDE-C806-4832-BFE5-B43692D4EC54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13E0E13-B29D-4A6F-BD03-B4B74E5C9F8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9062266-EA73-40C1-B2BA-84A5B170C4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8CA1C91-AC4A-4ECC-ABBE-F95A0D71639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9ED7D18-4C21-4EC7-A69E-F217BB037F4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DE6646E-0507-49D1-BC5A-96FDF97E8D4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80A6265-73D5-4AFE-B003-E79690762B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5FF6B8A-5930-4909-A84D-9D86FAAEA4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BE97C02-B5E8-4E85-AB2D-1B144728C6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E0D9532-E4F7-4181-B732-B402D7E9293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0FED504-48F9-42AE-8C1D-18ABEA360C4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761B5F04-4827-493D-8CDB-8FC1F21F869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A4D02F9F-A9FF-4569-B1CF-3D5B0B8A589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EE699586-9F40-4AEA-B070-FBBD1775335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D4BD64C-0BF9-4084-8C20-90D20EA6B6D7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CC3AD463-404C-4576-AC21-F25582953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1">
              <a:lumMod val="40000"/>
              <a:lumOff val="6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Right Triangle 119">
            <a:extLst>
              <a:ext uri="{FF2B5EF4-FFF2-40B4-BE49-F238E27FC236}">
                <a16:creationId xmlns:a16="http://schemas.microsoft.com/office/drawing/2014/main" id="{2A73DFF6-076E-4BBC-9CDB-E1B24D9B6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5905012" y="-284145"/>
            <a:ext cx="568289" cy="568289"/>
          </a:xfrm>
          <a:prstGeom prst="rtTriangle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DE89C6-E571-4739-8BA7-D97BDCD1D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268" y="441042"/>
            <a:ext cx="9323464" cy="1162258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1" name="Text Placeholder 81">
            <a:extLst>
              <a:ext uri="{FF2B5EF4-FFF2-40B4-BE49-F238E27FC236}">
                <a16:creationId xmlns:a16="http://schemas.microsoft.com/office/drawing/2014/main" id="{24221B82-BDC2-43E4-9DC3-109392FCBF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757" y="1816398"/>
            <a:ext cx="3661357" cy="7729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23" name="Text Placeholder 84">
            <a:extLst>
              <a:ext uri="{FF2B5EF4-FFF2-40B4-BE49-F238E27FC236}">
                <a16:creationId xmlns:a16="http://schemas.microsoft.com/office/drawing/2014/main" id="{F064B050-C9E2-4CBD-8063-8F72369DE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9280" y="2595913"/>
            <a:ext cx="3661357" cy="3119437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32" name="Text Placeholder 81">
            <a:extLst>
              <a:ext uri="{FF2B5EF4-FFF2-40B4-BE49-F238E27FC236}">
                <a16:creationId xmlns:a16="http://schemas.microsoft.com/office/drawing/2014/main" id="{AB4DD233-B719-42EE-AE0F-930CABD5AA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51938" y="1822941"/>
            <a:ext cx="3661357" cy="7729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33" name="Text Placeholder 84">
            <a:extLst>
              <a:ext uri="{FF2B5EF4-FFF2-40B4-BE49-F238E27FC236}">
                <a16:creationId xmlns:a16="http://schemas.microsoft.com/office/drawing/2014/main" id="{E2F4A9D6-F113-40C1-B3C8-A9BDB2877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51461" y="2602456"/>
            <a:ext cx="3661357" cy="3119437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34" name="Text Placeholder 81">
            <a:extLst>
              <a:ext uri="{FF2B5EF4-FFF2-40B4-BE49-F238E27FC236}">
                <a16:creationId xmlns:a16="http://schemas.microsoft.com/office/drawing/2014/main" id="{B5E6D4D3-9E8F-4D92-B05A-7E9BBD759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83642" y="1822661"/>
            <a:ext cx="3661357" cy="7729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35" name="Text Placeholder 84">
            <a:extLst>
              <a:ext uri="{FF2B5EF4-FFF2-40B4-BE49-F238E27FC236}">
                <a16:creationId xmlns:a16="http://schemas.microsoft.com/office/drawing/2014/main" id="{9C80C61E-A8B2-4011-AE18-0294FFF889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83165" y="2602176"/>
            <a:ext cx="3661357" cy="3119437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25" name="Date Placeholder 3">
            <a:extLst>
              <a:ext uri="{FF2B5EF4-FFF2-40B4-BE49-F238E27FC236}">
                <a16:creationId xmlns:a16="http://schemas.microsoft.com/office/drawing/2014/main" id="{DEB76336-3978-4E04-820F-CCD4115F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anchor="ctr"/>
          <a:lstStyle>
            <a:lvl1pPr>
              <a:defRPr sz="900" spc="1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2/2/20XX</a:t>
            </a:r>
          </a:p>
        </p:txBody>
      </p:sp>
      <p:sp>
        <p:nvSpPr>
          <p:cNvPr id="126" name="Footer Placeholder 4">
            <a:extLst>
              <a:ext uri="{FF2B5EF4-FFF2-40B4-BE49-F238E27FC236}">
                <a16:creationId xmlns:a16="http://schemas.microsoft.com/office/drawing/2014/main" id="{296D1F50-7662-4B72-8D59-73594E519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 spc="1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7" name="Slide Number Placeholder 5">
            <a:extLst>
              <a:ext uri="{FF2B5EF4-FFF2-40B4-BE49-F238E27FC236}">
                <a16:creationId xmlns:a16="http://schemas.microsoft.com/office/drawing/2014/main" id="{DEDEAF7E-D577-4B93-BAE4-358F8963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 spc="150" baseline="0">
                <a:solidFill>
                  <a:schemeClr val="tx1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4555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ADB25-03F6-1D47-8CA5-97EC3C3A9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B05EA8-B8A7-8747-B0CA-96525F507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4908E-476D-294A-9DB1-C9D70D7B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DEBCF-1B42-A74D-B48D-ACFE1E66A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92732-AC30-3B4B-B52A-BF29456F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89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187A-930D-264F-9EA5-34D91E72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F47E0-6967-8D42-A255-0A2D5B8BC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F8B2D-A968-1645-B5B8-2CA495462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5225-3A29-7047-B007-B4070C612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976A7-9894-C940-9A8A-368294684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985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BF090-349C-D746-8A6E-688F3B94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41FB5-392B-0445-B874-068B6BCAA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A8934-1D2B-B44A-8723-2CE9D4CDF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04670-3553-BB45-A5EC-C49883BA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FB3ED-60FD-E949-ADA0-2A002165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55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6ACF-D2D7-F046-9265-F5AFF127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A720A-98FF-A545-9D3E-2B2DCD14D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1402A-6A45-474D-99BF-24DC7DFD1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1FCD6-0FFC-3D46-A84E-0166D2785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B581A-2AFD-4A47-AA76-57696949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8CC78-523F-B246-91DA-9E4943661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70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26CDC0-74A8-24CD-126B-619B55F74DCB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>
              <a:lumMod val="10000"/>
              <a:lumOff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A3124-A555-144B-C9C1-76ED1C559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95727" y="2395726"/>
            <a:ext cx="6858000" cy="2066544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BC9B14B-4B74-B448-4A06-570EEE2ECF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66925" y="606425"/>
            <a:ext cx="8161338" cy="56451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080C07-DA0E-40A9-A6C9-FEAA64B274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3126" y="281264"/>
            <a:ext cx="2328872" cy="6288750"/>
          </a:xfrm>
          <a:custGeom>
            <a:avLst/>
            <a:gdLst>
              <a:gd name="connsiteX0" fmla="*/ 2328872 w 2328872"/>
              <a:gd name="connsiteY0" fmla="*/ 0 h 6288750"/>
              <a:gd name="connsiteX1" fmla="*/ 2328872 w 2328872"/>
              <a:gd name="connsiteY1" fmla="*/ 6288750 h 6288750"/>
              <a:gd name="connsiteX2" fmla="*/ 2032288 w 2328872"/>
              <a:gd name="connsiteY2" fmla="*/ 6162469 h 6288750"/>
              <a:gd name="connsiteX3" fmla="*/ 0 w 2328872"/>
              <a:gd name="connsiteY3" fmla="*/ 3144375 h 6288750"/>
              <a:gd name="connsiteX4" fmla="*/ 2032288 w 2328872"/>
              <a:gd name="connsiteY4" fmla="*/ 126282 h 628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8872" h="6288750">
                <a:moveTo>
                  <a:pt x="2328872" y="0"/>
                </a:moveTo>
                <a:lnTo>
                  <a:pt x="2328872" y="6288750"/>
                </a:lnTo>
                <a:lnTo>
                  <a:pt x="2032288" y="6162469"/>
                </a:lnTo>
                <a:cubicBezTo>
                  <a:pt x="821766" y="5581235"/>
                  <a:pt x="0" y="4447628"/>
                  <a:pt x="0" y="3144375"/>
                </a:cubicBezTo>
                <a:cubicBezTo>
                  <a:pt x="0" y="1841122"/>
                  <a:pt x="821766" y="707515"/>
                  <a:pt x="2032288" y="12628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18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5660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DF0D-47CD-1D4C-916C-6B00F5527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F7582-DD12-C143-BCEE-3D9AB4CCC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BD019-5DEF-6F45-B5E1-8A6694A75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568C2A-939D-0A49-ADDE-AFB829294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668337-42C6-3543-9803-011E08528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7DA94F-0A58-A643-8702-1CBAAE7BF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BA1C93-785B-4247-BC99-763698338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FF0B5F-9329-A944-B022-4D6C7154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8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E642D-868D-CA4E-9908-2105432B7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476AE-BAEE-F94E-BFDF-689C62B9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FB4D4A-E321-AA49-A1E4-583FF6D7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474FCE-4841-F64C-9417-2C9EC4B6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287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754B1-FD22-C94C-8210-39BACBA2D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870F20-8C19-8D4F-BEEE-92B1666F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25348-42AA-E743-8FF0-ECB855161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707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58F8C-8297-1441-8F68-6CFF7A552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DD6B-49FD-9B45-B791-23208ECC5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CB448-BDE0-9D42-A371-78363BEFB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F94E7-1709-5845-B6CE-427CAACC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180D5-E405-9746-9F5F-4A7B878F5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65B27-920F-1640-8729-7CA550EB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808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B84F5-C55D-824D-9DC0-0F0CDEA7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553C42-FEB1-AB4B-8A0D-AEB4322F2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10DB4F-9248-8E4D-B2BC-16538C1FD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CCAFA-DB48-CA43-8277-A54628A53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2124F-8A42-7B43-B382-090FF8EE9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A46E7-4724-3F45-8C73-1C257747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85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8F889-5E81-534C-A851-4D5C030E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C392CB-9300-CE49-B803-1B018D469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AB4EA-85F1-4143-B60F-D6517ADB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C719E-7F40-F646-8F67-504420AE3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FAB84-7B46-4346-8A0B-C093EEC9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9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536A0-C62A-6748-BE09-1D78E02F1B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C16D7-9A44-004B-940E-510A7358B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01978-1AB1-1D41-9825-26D457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4EEF4-9A95-8441-8C4D-4AE1D889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A1B95-289F-E94E-8715-7D624DE0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521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8FDF30F-74FA-419D-84DB-B4DCA543D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BA14FEC-93C2-4336-BC42-454F02FDA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D431AA-952F-460D-967A-CDC65411C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7C9A94-300F-4FBD-9808-1AD4638D1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9FB9D46-8C7D-4D03-BDD7-6FFF8DCB2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187722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1DD19D-A5DA-4722-8788-F6295AFD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777266-4C16-448E-9B79-6FA3EABA7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419466-70DF-4F8D-9EF5-BF4917CD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282CBC-F7E5-4624-AE9D-EA1A63076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0F725A0-3C80-42D1-980B-D4C0C15A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685960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7D7CFD-BB2D-40DE-9B01-2E7892DA7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D3EB07B-A583-4EFE-B245-2222EF7FB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7A1E65F-B341-4025-A2AE-D9C4C6D56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D55B1C-ADC1-4740-A93A-645D62FEC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230109-D371-4639-8EC2-DC47C5F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3306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8B42AE4D-7E8A-373B-826E-ED8767EF67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23900" y="0"/>
            <a:ext cx="4958327" cy="6858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4A1ACA1B-89B4-3605-1B5E-989DDF75BB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82223" y="0"/>
            <a:ext cx="4217586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ED78AD93-CCB0-81FB-63C1-2DA4A091014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82226" y="3429000"/>
            <a:ext cx="4975778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91AF1A-6C7B-7317-A57A-9AC2D3263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9F7D8-61EE-A54C-854D-B610FC9B2E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5CFEFC-EFB5-3B4F-6F4A-34BD6260A636}"/>
              </a:ext>
            </a:extLst>
          </p:cNvPr>
          <p:cNvSpPr/>
          <p:nvPr userDrawn="1"/>
        </p:nvSpPr>
        <p:spPr>
          <a:xfrm>
            <a:off x="0" y="0"/>
            <a:ext cx="740745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5BCA1-704F-DB29-FA0F-C5A61648FBA8}"/>
              </a:ext>
            </a:extLst>
          </p:cNvPr>
          <p:cNvSpPr/>
          <p:nvPr userDrawn="1"/>
        </p:nvSpPr>
        <p:spPr>
          <a:xfrm>
            <a:off x="9897797" y="3219"/>
            <a:ext cx="760207" cy="3429000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5917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0CB044-28E1-4B59-8332-3316E0FC9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E98F538-BF98-44E2-96DC-738CD7E732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6229334-C3E8-446A-8A7E-1EED163E9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493DDE3-E139-428A-AF10-06FF8670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F90F586-23BE-4635-8A5C-917F27E8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CA9D8D6-723F-4442-A617-B775A539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062201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193E4B-77D7-4305-8FC8-B73CAE8B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00E6281-618A-4D34-A899-7BCAEBD65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8EDDB8E-5B47-4713-8D68-C015125B5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0E65736-9721-4AAA-BC83-A7F9CA8C1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537A802-FDB0-4247-83FD-C86147DEAA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7EDE63A-C665-4DCA-92BC-2BE8552BE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2219E50-72C2-4B87-9A7B-B302DB993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D0B4DC9-5624-4C32-8C0F-1A5B2A0BD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452468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5A5B98-6BC5-46F8-B75C-EB8161E11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65F93B9-B231-4590-AB9D-211EED56D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86976A6-63F5-43EA-BF33-FE1E864AC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BC5B9AE-27A8-4413-B0B6-6CF6CC84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738826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F391739-799E-4675-AAA1-6FEA312C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1E91279-285A-418D-B85F-CEB1D0937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1524A05-D0A5-4D52-B1A2-3107D98FC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212332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0AF74E-FBEC-4E06-A01C-2D12EAD0A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912924B-E86A-4CC8-9BC1-AA19F8930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F3E1B2B-8600-4E09-A2E8-DAEE5DC65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847BCCA-DD27-407F-87A4-B86A8468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FBC5A37-CE10-403A-8975-EA1AA8035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1ECB7C-7D4D-4BD1-82C4-100A5FD40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489415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90B41E-5A25-4691-B07C-77345B03B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306CE0A-03F0-4FC7-9CE6-2A0D8CCE66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4C48315-95AF-4608-B8E0-3A40CCB8B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22AD80E-FEE7-4E34-AB83-D0F6ADB5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FFB8AB8-C593-4FB1-B62E-EBE0B16D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9B9BDC9-8160-4651-9E1D-7638B8BDC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784931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D83D45-CB17-4ACA-882E-08753145E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B57DF31-32B2-4D5A-B31A-E4C97F83E8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9BCE54-56FC-4309-AD15-627B4F9E8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818B74-A3EC-425E-BD0E-A7647DBBD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481F3B2-18F1-4962-8D74-EF9CE78BF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292910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26E5E0C-DF88-4F01-99A8-8FB708534F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B055D81-FF0B-40E0-9481-8A5A7D976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3EF572-3C78-4F1C-A22C-99C27992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5D80944-83C4-4905-9ECB-8CFCF6A6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D8987E7-F64D-4AE9-9617-B67F3B0E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16183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BA4F1A-2B20-5C9F-65AA-33D7C1FC686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6CDC0-74A8-24CD-126B-619B55F74DCB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BC9B14B-4B74-B448-4A06-570EEE2ECF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92" y="606425"/>
            <a:ext cx="8161338" cy="56451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A3124-A555-144B-C9C1-76ED1C559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816" y="4187952"/>
            <a:ext cx="6044184" cy="2066544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F1AD0C1-723A-B5D7-972E-ED8FE78335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144" y="4529128"/>
            <a:ext cx="6288750" cy="2328873"/>
          </a:xfrm>
          <a:custGeom>
            <a:avLst/>
            <a:gdLst>
              <a:gd name="connsiteX0" fmla="*/ 3144375 w 6288750"/>
              <a:gd name="connsiteY0" fmla="*/ 0 h 2328873"/>
              <a:gd name="connsiteX1" fmla="*/ 6162468 w 6288750"/>
              <a:gd name="connsiteY1" fmla="*/ 2032288 h 2328873"/>
              <a:gd name="connsiteX2" fmla="*/ 6288750 w 6288750"/>
              <a:gd name="connsiteY2" fmla="*/ 2328873 h 2328873"/>
              <a:gd name="connsiteX3" fmla="*/ 0 w 6288750"/>
              <a:gd name="connsiteY3" fmla="*/ 2328873 h 2328873"/>
              <a:gd name="connsiteX4" fmla="*/ 126281 w 6288750"/>
              <a:gd name="connsiteY4" fmla="*/ 2032288 h 2328873"/>
              <a:gd name="connsiteX5" fmla="*/ 3144375 w 6288750"/>
              <a:gd name="connsiteY5" fmla="*/ 0 h 232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8750" h="2328873">
                <a:moveTo>
                  <a:pt x="3144375" y="0"/>
                </a:moveTo>
                <a:cubicBezTo>
                  <a:pt x="4447628" y="0"/>
                  <a:pt x="5581235" y="821766"/>
                  <a:pt x="6162468" y="2032288"/>
                </a:cubicBezTo>
                <a:lnTo>
                  <a:pt x="6288750" y="2328873"/>
                </a:lnTo>
                <a:lnTo>
                  <a:pt x="0" y="2328873"/>
                </a:lnTo>
                <a:lnTo>
                  <a:pt x="126281" y="2032288"/>
                </a:lnTo>
                <a:cubicBezTo>
                  <a:pt x="707515" y="821766"/>
                  <a:pt x="1841122" y="0"/>
                  <a:pt x="314437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800" smtClean="0">
                <a:noFill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en-US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80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A6C26FE2-0F48-4B22-73F2-03C63809309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24981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E99A534A-A8D8-778B-D1BE-5D75A56610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" y="3429000"/>
            <a:ext cx="5324981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A5BD0C02-757A-F01D-6701-6288994C58D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11674" y="0"/>
            <a:ext cx="5324981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EB68A042-8AD3-B191-F6E9-95DCF5785D5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11674" y="3429000"/>
            <a:ext cx="5324982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91AF1A-6C7B-7317-A57A-9AC2D3263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9F7D8-61EE-A54C-854D-B610FC9B2E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67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96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userDrawn="1">
          <p15:clr>
            <a:srgbClr val="FBAE40"/>
          </p15:clr>
        </p15:guide>
        <p15:guide id="4" orient="horz" pos="4320" userDrawn="1">
          <p15:clr>
            <a:srgbClr val="FBAE40"/>
          </p15:clr>
        </p15:guide>
        <p15:guide id="5" pos="45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411E8E-845E-BA86-7934-2523CBB415A8}"/>
              </a:ext>
            </a:extLst>
          </p:cNvPr>
          <p:cNvSpPr/>
          <p:nvPr userDrawn="1"/>
        </p:nvSpPr>
        <p:spPr>
          <a:xfrm>
            <a:off x="6096000" y="685798"/>
            <a:ext cx="6095997" cy="54863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77B985B-E9EE-B7BF-8A40-7C110A908D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82270" y="0"/>
            <a:ext cx="6957558" cy="6858000"/>
          </a:xfrm>
          <a:custGeom>
            <a:avLst/>
            <a:gdLst>
              <a:gd name="connsiteX0" fmla="*/ 597755 w 6957558"/>
              <a:gd name="connsiteY0" fmla="*/ 0 h 6858000"/>
              <a:gd name="connsiteX1" fmla="*/ 5108230 w 6957558"/>
              <a:gd name="connsiteY1" fmla="*/ 0 h 6858000"/>
              <a:gd name="connsiteX2" fmla="*/ 5147894 w 6957558"/>
              <a:gd name="connsiteY2" fmla="*/ 25428 h 6858000"/>
              <a:gd name="connsiteX3" fmla="*/ 6957558 w 6957558"/>
              <a:gd name="connsiteY3" fmla="*/ 3428999 h 6858000"/>
              <a:gd name="connsiteX4" fmla="*/ 5147895 w 6957558"/>
              <a:gd name="connsiteY4" fmla="*/ 6832569 h 6858000"/>
              <a:gd name="connsiteX5" fmla="*/ 5108226 w 6957558"/>
              <a:gd name="connsiteY5" fmla="*/ 6858000 h 6858000"/>
              <a:gd name="connsiteX6" fmla="*/ 597760 w 6957558"/>
              <a:gd name="connsiteY6" fmla="*/ 6858000 h 6858000"/>
              <a:gd name="connsiteX7" fmla="*/ 558091 w 6957558"/>
              <a:gd name="connsiteY7" fmla="*/ 6832569 h 6858000"/>
              <a:gd name="connsiteX8" fmla="*/ 166860 w 6957558"/>
              <a:gd name="connsiteY8" fmla="*/ 6532656 h 6858000"/>
              <a:gd name="connsiteX9" fmla="*/ 0 w 6957558"/>
              <a:gd name="connsiteY9" fmla="*/ 6379173 h 6858000"/>
              <a:gd name="connsiteX10" fmla="*/ 0 w 6957558"/>
              <a:gd name="connsiteY10" fmla="*/ 478824 h 6858000"/>
              <a:gd name="connsiteX11" fmla="*/ 166860 w 6957558"/>
              <a:gd name="connsiteY11" fmla="*/ 325342 h 6858000"/>
              <a:gd name="connsiteX12" fmla="*/ 558091 w 6957558"/>
              <a:gd name="connsiteY12" fmla="*/ 254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57558" h="6858000">
                <a:moveTo>
                  <a:pt x="597755" y="0"/>
                </a:moveTo>
                <a:lnTo>
                  <a:pt x="5108230" y="0"/>
                </a:lnTo>
                <a:lnTo>
                  <a:pt x="5147894" y="25428"/>
                </a:lnTo>
                <a:cubicBezTo>
                  <a:pt x="6239716" y="763048"/>
                  <a:pt x="6957558" y="2012193"/>
                  <a:pt x="6957558" y="3428999"/>
                </a:cubicBezTo>
                <a:cubicBezTo>
                  <a:pt x="6957558" y="4845805"/>
                  <a:pt x="6239716" y="6094949"/>
                  <a:pt x="5147895" y="6832569"/>
                </a:cubicBezTo>
                <a:lnTo>
                  <a:pt x="5108226" y="6858000"/>
                </a:lnTo>
                <a:lnTo>
                  <a:pt x="597760" y="6858000"/>
                </a:lnTo>
                <a:lnTo>
                  <a:pt x="558091" y="6832569"/>
                </a:lnTo>
                <a:cubicBezTo>
                  <a:pt x="421614" y="6740367"/>
                  <a:pt x="290979" y="6640172"/>
                  <a:pt x="166860" y="6532656"/>
                </a:cubicBezTo>
                <a:lnTo>
                  <a:pt x="0" y="6379173"/>
                </a:lnTo>
                <a:lnTo>
                  <a:pt x="0" y="478824"/>
                </a:lnTo>
                <a:lnTo>
                  <a:pt x="166860" y="325342"/>
                </a:lnTo>
                <a:cubicBezTo>
                  <a:pt x="290979" y="217826"/>
                  <a:pt x="421613" y="117631"/>
                  <a:pt x="558091" y="2542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FE2B18-CA83-0C24-A1E9-1E8580664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95727" y="2395726"/>
            <a:ext cx="6858000" cy="2066544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7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B1B496C-E446-5FEB-668D-FEE5483757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" y="685800"/>
            <a:ext cx="3236042" cy="390652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919A1258-3D7D-6780-FCF8-E9A0D834653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4587240"/>
            <a:ext cx="3236042" cy="227076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A6C26FE2-0F48-4B22-73F2-03C63809309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6043" y="685800"/>
            <a:ext cx="4185920" cy="61722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7B43A0B-3959-6EAF-113F-B4EAD2AF58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421964" y="685800"/>
            <a:ext cx="3236042" cy="227076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0B2D2027-BC96-A53A-048B-50F70DA0779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21964" y="2951480"/>
            <a:ext cx="3236042" cy="390652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91AF1A-6C7B-7317-A57A-9AC2D3263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9F7D8-61EE-A54C-854D-B610FC9B2E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251642-BEBC-0776-BD8B-99D31ED3BCFA}"/>
              </a:ext>
            </a:extLst>
          </p:cNvPr>
          <p:cNvSpPr/>
          <p:nvPr userDrawn="1"/>
        </p:nvSpPr>
        <p:spPr>
          <a:xfrm rot="5400000">
            <a:off x="5753098" y="-5753100"/>
            <a:ext cx="685801" cy="1219200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48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96" userDrawn="1">
          <p15:clr>
            <a:srgbClr val="FBAE40"/>
          </p15:clr>
        </p15:guide>
        <p15:guide id="2" orient="horz" pos="432" userDrawn="1">
          <p15:clr>
            <a:srgbClr val="FBAE40"/>
          </p15:clr>
        </p15:guide>
        <p15:guide id="3" orient="horz" userDrawn="1">
          <p15:clr>
            <a:srgbClr val="FBAE40"/>
          </p15:clr>
        </p15:guide>
        <p15:guide id="4" orient="horz" pos="4320" userDrawn="1">
          <p15:clr>
            <a:srgbClr val="FBAE40"/>
          </p15:clr>
        </p15:guide>
        <p15:guide id="5" pos="456" userDrawn="1">
          <p15:clr>
            <a:srgbClr val="FBAE40"/>
          </p15:clr>
        </p15:guide>
        <p15:guide id="6" orient="horz" pos="225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9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55" r:id="rId3"/>
    <p:sldLayoutId id="2147483675" r:id="rId4"/>
    <p:sldLayoutId id="2147483668" r:id="rId5"/>
    <p:sldLayoutId id="2147483676" r:id="rId6"/>
    <p:sldLayoutId id="2147483663" r:id="rId7"/>
    <p:sldLayoutId id="2147483662" r:id="rId8"/>
    <p:sldLayoutId id="2147483673" r:id="rId9"/>
    <p:sldLayoutId id="2147483677" r:id="rId10"/>
    <p:sldLayoutId id="2147483678" r:id="rId11"/>
    <p:sldLayoutId id="214748368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B3B240-FE91-42B3-81F9-8AAA0866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94FBD-4FCF-4701-8FF1-2A937B041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6290F-2DAD-4A24-A492-E6DDE6A6A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E718B-A1F4-4C22-8C70-91A24DA205E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15DBD-DF68-4862-9713-0D8EC161A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47776-A635-4F17-BB0D-9831F7961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B0476-75CD-4C53-A051-618BE14C77B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7975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6/10/2023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91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r" defTabSz="914400" rtl="1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r" defTabSz="914400" rtl="1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67E8A5-C07C-674E-9595-77C1B1B6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9841B-C6A3-AE4A-9026-0162A69BC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09F22-1DEC-2348-853D-E26FD8A48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4AC3C-3E0B-D64A-A3F3-1DCE37A718FF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3588-9E6B-C64E-8532-CA119270B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83747-8479-D348-AECD-74F292B58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8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15E19B7-F960-4C68-B7F0-DB78243E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6AC4E14-5AA4-467D-BCF4-BDED7F5DB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7B11BB-B93D-49A0-87AF-3D268D60A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8127CAE-14E5-45A9-9E93-254016224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F80412-4729-44BA-BE6D-3DA8FAA17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5300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emf"/><Relationship Id="rId4" Type="http://schemas.openxmlformats.org/officeDocument/2006/relationships/audio" Target="../media/audio5.wav"/><Relationship Id="rId9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9.emf"/><Relationship Id="rId4" Type="http://schemas.openxmlformats.org/officeDocument/2006/relationships/audio" Target="../media/audio4.wav"/><Relationship Id="rId9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41.emf"/><Relationship Id="rId4" Type="http://schemas.openxmlformats.org/officeDocument/2006/relationships/audio" Target="../media/audio5.wav"/><Relationship Id="rId9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5.wav"/><Relationship Id="rId9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5.wav"/><Relationship Id="rId9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45.emf"/><Relationship Id="rId4" Type="http://schemas.openxmlformats.org/officeDocument/2006/relationships/audio" Target="../media/audio4.wav"/><Relationship Id="rId9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64.svg"/><Relationship Id="rId26" Type="http://schemas.openxmlformats.org/officeDocument/2006/relationships/image" Target="../media/image72.svg"/><Relationship Id="rId39" Type="http://schemas.openxmlformats.org/officeDocument/2006/relationships/image" Target="../media/image85.jpg"/><Relationship Id="rId21" Type="http://schemas.openxmlformats.org/officeDocument/2006/relationships/image" Target="../media/image67.png"/><Relationship Id="rId34" Type="http://schemas.openxmlformats.org/officeDocument/2006/relationships/image" Target="../media/image80.svg"/><Relationship Id="rId42" Type="http://schemas.openxmlformats.org/officeDocument/2006/relationships/image" Target="../media/image88.pn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6" Type="http://schemas.openxmlformats.org/officeDocument/2006/relationships/image" Target="../media/image62.svg"/><Relationship Id="rId20" Type="http://schemas.openxmlformats.org/officeDocument/2006/relationships/image" Target="../media/image66.svg"/><Relationship Id="rId29" Type="http://schemas.openxmlformats.org/officeDocument/2006/relationships/image" Target="../media/image75.png"/><Relationship Id="rId41" Type="http://schemas.openxmlformats.org/officeDocument/2006/relationships/image" Target="../media/image87.jp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24" Type="http://schemas.openxmlformats.org/officeDocument/2006/relationships/image" Target="../media/image70.svg"/><Relationship Id="rId32" Type="http://schemas.openxmlformats.org/officeDocument/2006/relationships/image" Target="../media/image78.svg"/><Relationship Id="rId37" Type="http://schemas.openxmlformats.org/officeDocument/2006/relationships/image" Target="../media/image83.png"/><Relationship Id="rId40" Type="http://schemas.openxmlformats.org/officeDocument/2006/relationships/image" Target="../media/image86.jp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4.svg"/><Relationship Id="rId36" Type="http://schemas.openxmlformats.org/officeDocument/2006/relationships/image" Target="../media/image82.png"/><Relationship Id="rId10" Type="http://schemas.openxmlformats.org/officeDocument/2006/relationships/image" Target="../media/image56.svg"/><Relationship Id="rId19" Type="http://schemas.openxmlformats.org/officeDocument/2006/relationships/image" Target="../media/image65.png"/><Relationship Id="rId31" Type="http://schemas.openxmlformats.org/officeDocument/2006/relationships/image" Target="../media/image77.png"/><Relationship Id="rId44" Type="http://schemas.openxmlformats.org/officeDocument/2006/relationships/image" Target="../media/image90.jp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0.svg"/><Relationship Id="rId22" Type="http://schemas.openxmlformats.org/officeDocument/2006/relationships/image" Target="../media/image68.svg"/><Relationship Id="rId27" Type="http://schemas.openxmlformats.org/officeDocument/2006/relationships/image" Target="../media/image73.png"/><Relationship Id="rId30" Type="http://schemas.openxmlformats.org/officeDocument/2006/relationships/image" Target="../media/image76.svg"/><Relationship Id="rId35" Type="http://schemas.openxmlformats.org/officeDocument/2006/relationships/image" Target="../media/image81.jpg"/><Relationship Id="rId43" Type="http://schemas.openxmlformats.org/officeDocument/2006/relationships/image" Target="../media/image89.jpg"/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12" Type="http://schemas.openxmlformats.org/officeDocument/2006/relationships/image" Target="../media/image58.sv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33" Type="http://schemas.openxmlformats.org/officeDocument/2006/relationships/image" Target="../media/image79.png"/><Relationship Id="rId38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2.emf"/><Relationship Id="rId7" Type="http://schemas.openxmlformats.org/officeDocument/2006/relationships/image" Target="../media/image96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image" Target="../media/image100.jpg"/><Relationship Id="rId7" Type="http://schemas.openxmlformats.org/officeDocument/2006/relationships/image" Target="../media/image104.emf"/><Relationship Id="rId12" Type="http://schemas.openxmlformats.org/officeDocument/2006/relationships/image" Target="../media/image109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3.emf"/><Relationship Id="rId11" Type="http://schemas.openxmlformats.org/officeDocument/2006/relationships/image" Target="../media/image108.jpg"/><Relationship Id="rId5" Type="http://schemas.openxmlformats.org/officeDocument/2006/relationships/image" Target="../media/image102.emf"/><Relationship Id="rId10" Type="http://schemas.openxmlformats.org/officeDocument/2006/relationships/image" Target="../media/image107.jpg"/><Relationship Id="rId4" Type="http://schemas.openxmlformats.org/officeDocument/2006/relationships/image" Target="../media/image101.emf"/><Relationship Id="rId9" Type="http://schemas.openxmlformats.org/officeDocument/2006/relationships/image" Target="../media/image10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7" Type="http://schemas.openxmlformats.org/officeDocument/2006/relationships/image" Target="../media/image107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8.jpg"/><Relationship Id="rId5" Type="http://schemas.openxmlformats.org/officeDocument/2006/relationships/image" Target="../media/image109.jpg"/><Relationship Id="rId4" Type="http://schemas.openxmlformats.org/officeDocument/2006/relationships/image" Target="../media/image111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7.png"/><Relationship Id="rId7" Type="http://schemas.openxmlformats.org/officeDocument/2006/relationships/slide" Target="slide6.xml"/><Relationship Id="rId12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11" Type="http://schemas.openxmlformats.org/officeDocument/2006/relationships/image" Target="../media/image20.png"/><Relationship Id="rId5" Type="http://schemas.openxmlformats.org/officeDocument/2006/relationships/slide" Target="slide4.xml"/><Relationship Id="rId10" Type="http://schemas.openxmlformats.org/officeDocument/2006/relationships/slide" Target="slide9.xml"/><Relationship Id="rId4" Type="http://schemas.openxmlformats.org/officeDocument/2006/relationships/image" Target="../media/image18.png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spc="0" dirty="0">
                <a:solidFill>
                  <a:srgbClr val="FF0000"/>
                </a:solidFill>
                <a:cs typeface="+mn-cs"/>
              </a:rPr>
              <a:t>(7-4): المقارنة والترتيب</a:t>
            </a: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400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3787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 </a:t>
            </a:r>
            <a:r>
              <a:rPr kumimoji="0" lang="ar-SA" sz="28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8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8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102576"/>
            <a:ext cx="1620658" cy="130492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7D8AD8A-50DD-50C8-8D6F-2FE83B703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412" y="308989"/>
            <a:ext cx="1845103" cy="12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8DA011-3312-0259-4B2C-7C515E46E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6" t="15990" r="11817" b="31236"/>
          <a:stretch/>
        </p:blipFill>
        <p:spPr>
          <a:xfrm>
            <a:off x="2708564" y="2026227"/>
            <a:ext cx="9081655" cy="280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95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243DD8-B98E-6831-8E22-95986B7F3AA4}"/>
              </a:ext>
            </a:extLst>
          </p:cNvPr>
          <p:cNvSpPr txBox="1"/>
          <p:nvPr/>
        </p:nvSpPr>
        <p:spPr>
          <a:xfrm>
            <a:off x="8978349" y="225071"/>
            <a:ext cx="264380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30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84019-5170-A2BA-1643-39228DC44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7" y="398800"/>
            <a:ext cx="8494644" cy="6060400"/>
          </a:xfrm>
          <a:prstGeom prst="rect">
            <a:avLst/>
          </a:prstGeom>
          <a:effectLst>
            <a:glow rad="228600">
              <a:schemeClr val="accent3"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731158-56F8-7E3A-1082-59CD64880BE5}"/>
              </a:ext>
            </a:extLst>
          </p:cNvPr>
          <p:cNvSpPr txBox="1"/>
          <p:nvPr/>
        </p:nvSpPr>
        <p:spPr>
          <a:xfrm>
            <a:off x="4943061" y="2862327"/>
            <a:ext cx="86801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4C16F0-6FCE-9A82-EA65-B90993AE1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286" y="3429000"/>
            <a:ext cx="588066" cy="7484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88A37D-95EB-9590-F441-F1F654B4A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328" y="4123082"/>
            <a:ext cx="588066" cy="7484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B06D46-9BB8-1FA6-07FE-2D8EC0D13A57}"/>
              </a:ext>
            </a:extLst>
          </p:cNvPr>
          <p:cNvSpPr txBox="1"/>
          <p:nvPr/>
        </p:nvSpPr>
        <p:spPr>
          <a:xfrm>
            <a:off x="7256394" y="4871529"/>
            <a:ext cx="46382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8AD4C4-19E3-3612-AB43-BCEC379684E5}"/>
              </a:ext>
            </a:extLst>
          </p:cNvPr>
          <p:cNvSpPr txBox="1"/>
          <p:nvPr/>
        </p:nvSpPr>
        <p:spPr>
          <a:xfrm>
            <a:off x="5671930" y="4871528"/>
            <a:ext cx="46382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EE0883-50C3-4929-6F05-48D306C92B1B}"/>
              </a:ext>
            </a:extLst>
          </p:cNvPr>
          <p:cNvSpPr txBox="1"/>
          <p:nvPr/>
        </p:nvSpPr>
        <p:spPr>
          <a:xfrm>
            <a:off x="6445526" y="5120135"/>
            <a:ext cx="46382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en-US" sz="36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E001B5-4925-B71F-CA69-100662A5705A}"/>
              </a:ext>
            </a:extLst>
          </p:cNvPr>
          <p:cNvSpPr txBox="1"/>
          <p:nvPr/>
        </p:nvSpPr>
        <p:spPr>
          <a:xfrm>
            <a:off x="6387134" y="5766466"/>
            <a:ext cx="46382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en-US" sz="3600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79677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EFA65D-A0B8-8CE5-A843-C5DD0B97E510}"/>
              </a:ext>
            </a:extLst>
          </p:cNvPr>
          <p:cNvSpPr txBox="1"/>
          <p:nvPr/>
        </p:nvSpPr>
        <p:spPr>
          <a:xfrm>
            <a:off x="8978349" y="225071"/>
            <a:ext cx="264380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31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72761C-EB63-B054-5A6C-9A0491901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91" y="1578251"/>
            <a:ext cx="10545817" cy="4312340"/>
          </a:xfrm>
          <a:prstGeom prst="rect">
            <a:avLst/>
          </a:prstGeom>
          <a:effectLst>
            <a:glow rad="228600">
              <a:schemeClr val="accent3"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4F5CB7-4255-ACC8-EBB6-4239DF417A1B}"/>
              </a:ext>
            </a:extLst>
          </p:cNvPr>
          <p:cNvSpPr txBox="1"/>
          <p:nvPr/>
        </p:nvSpPr>
        <p:spPr>
          <a:xfrm>
            <a:off x="8938593" y="3609387"/>
            <a:ext cx="46382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en-US" sz="36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2862E3-44EA-9BF1-D59A-4F4511B288AA}"/>
              </a:ext>
            </a:extLst>
          </p:cNvPr>
          <p:cNvSpPr txBox="1"/>
          <p:nvPr/>
        </p:nvSpPr>
        <p:spPr>
          <a:xfrm>
            <a:off x="8898837" y="4885196"/>
            <a:ext cx="46382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en-US" sz="36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7FEA5A-A219-C89C-10B2-CEB658EE586D}"/>
              </a:ext>
            </a:extLst>
          </p:cNvPr>
          <p:cNvSpPr txBox="1"/>
          <p:nvPr/>
        </p:nvSpPr>
        <p:spPr>
          <a:xfrm>
            <a:off x="2650437" y="3609386"/>
            <a:ext cx="46382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en-US" sz="36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CCED90-4C69-F85A-78C7-B07A04BF791F}"/>
              </a:ext>
            </a:extLst>
          </p:cNvPr>
          <p:cNvSpPr txBox="1"/>
          <p:nvPr/>
        </p:nvSpPr>
        <p:spPr>
          <a:xfrm>
            <a:off x="2643813" y="4704190"/>
            <a:ext cx="46382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=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EF85B1-45BD-4404-336D-4999251101F7}"/>
              </a:ext>
            </a:extLst>
          </p:cNvPr>
          <p:cNvSpPr txBox="1"/>
          <p:nvPr/>
        </p:nvSpPr>
        <p:spPr>
          <a:xfrm>
            <a:off x="9541563" y="3042658"/>
            <a:ext cx="5959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16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702EF8-39A8-BBDC-4A5E-9C12D67BC8A1}"/>
              </a:ext>
            </a:extLst>
          </p:cNvPr>
          <p:cNvSpPr txBox="1"/>
          <p:nvPr/>
        </p:nvSpPr>
        <p:spPr>
          <a:xfrm>
            <a:off x="7918168" y="3042658"/>
            <a:ext cx="5959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20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ADD129-6819-1E16-4FF8-57EC043C5383}"/>
              </a:ext>
            </a:extLst>
          </p:cNvPr>
          <p:cNvSpPr txBox="1"/>
          <p:nvPr/>
        </p:nvSpPr>
        <p:spPr>
          <a:xfrm>
            <a:off x="3518450" y="3024611"/>
            <a:ext cx="5959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9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615BAE-51D4-090D-BE32-3A4DF1D54B4A}"/>
              </a:ext>
            </a:extLst>
          </p:cNvPr>
          <p:cNvSpPr txBox="1"/>
          <p:nvPr/>
        </p:nvSpPr>
        <p:spPr>
          <a:xfrm>
            <a:off x="1895055" y="3024611"/>
            <a:ext cx="5959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49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B45834-4DD1-392C-D34D-91D2EF443851}"/>
              </a:ext>
            </a:extLst>
          </p:cNvPr>
          <p:cNvSpPr txBox="1"/>
          <p:nvPr/>
        </p:nvSpPr>
        <p:spPr>
          <a:xfrm>
            <a:off x="9626241" y="4411802"/>
            <a:ext cx="5959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60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5F79F-F17A-C20F-C8F2-8A12693F63DC}"/>
              </a:ext>
            </a:extLst>
          </p:cNvPr>
          <p:cNvSpPr txBox="1"/>
          <p:nvPr/>
        </p:nvSpPr>
        <p:spPr>
          <a:xfrm>
            <a:off x="7937674" y="4393180"/>
            <a:ext cx="5959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40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E75945-127E-C273-77C9-DA6E9A208D34}"/>
              </a:ext>
            </a:extLst>
          </p:cNvPr>
          <p:cNvSpPr txBox="1"/>
          <p:nvPr/>
        </p:nvSpPr>
        <p:spPr>
          <a:xfrm>
            <a:off x="3498008" y="4376333"/>
            <a:ext cx="5959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9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7A3F16-0357-DE03-E861-52EE2557C96C}"/>
              </a:ext>
            </a:extLst>
          </p:cNvPr>
          <p:cNvSpPr txBox="1"/>
          <p:nvPr/>
        </p:nvSpPr>
        <p:spPr>
          <a:xfrm>
            <a:off x="1816112" y="4376333"/>
            <a:ext cx="5959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9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9A8707-C682-4436-5DDF-7E898B1E020E}"/>
              </a:ext>
            </a:extLst>
          </p:cNvPr>
          <p:cNvSpPr/>
          <p:nvPr/>
        </p:nvSpPr>
        <p:spPr>
          <a:xfrm>
            <a:off x="1494177" y="3150795"/>
            <a:ext cx="3511826" cy="1351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FDE7FE-1448-B178-FC2B-3599E17A06E0}"/>
              </a:ext>
            </a:extLst>
          </p:cNvPr>
          <p:cNvSpPr/>
          <p:nvPr/>
        </p:nvSpPr>
        <p:spPr>
          <a:xfrm>
            <a:off x="7474235" y="4571999"/>
            <a:ext cx="3511826" cy="1298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223A2B-42F2-9BD8-DBE7-7E035C8F65A3}"/>
              </a:ext>
            </a:extLst>
          </p:cNvPr>
          <p:cNvSpPr/>
          <p:nvPr/>
        </p:nvSpPr>
        <p:spPr>
          <a:xfrm>
            <a:off x="1411355" y="4539199"/>
            <a:ext cx="3511826" cy="1298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2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EAD1E-9264-3782-F40C-2FBD923F6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670" y="1080052"/>
            <a:ext cx="9071112" cy="4863548"/>
          </a:xfrm>
        </p:spPr>
        <p:txBody>
          <a:bodyPr/>
          <a:lstStyle/>
          <a:p>
            <a:pPr algn="ctr"/>
            <a:r>
              <a:rPr lang="ar-KW" sz="23900" spc="0" dirty="0">
                <a:latin typeface="Abdo Free" panose="02000000000000000000" pitchFamily="2" charset="-78"/>
                <a:cs typeface="Abdo Free" panose="02000000000000000000" pitchFamily="2" charset="-78"/>
              </a:rPr>
              <a:t>صفحة 32</a:t>
            </a:r>
            <a:endParaRPr lang="en-US" sz="23900" spc="0" dirty="0">
              <a:latin typeface="Abdo Free" panose="02000000000000000000" pitchFamily="2" charset="-78"/>
              <a:cs typeface="Abdo Free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7130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F12A21B5-9560-4C6C-A050-2B6005B95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4924" y="5724525"/>
            <a:ext cx="1133475" cy="1133475"/>
          </a:xfrm>
          <a:prstGeom prst="rect">
            <a:avLst/>
          </a:prstGeom>
        </p:spPr>
      </p:pic>
      <p:pic>
        <p:nvPicPr>
          <p:cNvPr id="5" name="Picture 4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C19D1CED-CFEF-471F-A7D0-56CA4245AD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0406" y="5482083"/>
            <a:ext cx="1285875" cy="1285875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C4D4BFC6-C455-4A77-A205-1FAD151771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09931"/>
            <a:ext cx="819150" cy="656427"/>
          </a:xfrm>
          <a:prstGeom prst="rect">
            <a:avLst/>
          </a:prstGeom>
        </p:spPr>
      </p:pic>
      <p:pic>
        <p:nvPicPr>
          <p:cNvPr id="19" name="STAR">
            <a:extLst>
              <a:ext uri="{FF2B5EF4-FFF2-40B4-BE49-F238E27FC236}">
                <a16:creationId xmlns:a16="http://schemas.microsoft.com/office/drawing/2014/main" id="{BC8A1506-8617-4DBC-B13D-3F89D7616E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244">
            <a:off x="4993173" y="3196603"/>
            <a:ext cx="1258827" cy="113385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0970FD1-70DD-4148-A878-4F2CC96FEE3E}"/>
              </a:ext>
            </a:extLst>
          </p:cNvPr>
          <p:cNvSpPr/>
          <p:nvPr/>
        </p:nvSpPr>
        <p:spPr>
          <a:xfrm>
            <a:off x="4412137" y="562775"/>
            <a:ext cx="72667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قارني باستخدام </a:t>
            </a:r>
            <a:r>
              <a:rPr lang="en-US" sz="3200" dirty="0">
                <a:ln w="0"/>
                <a:solidFill>
                  <a:prstClr val="black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&lt;</a:t>
            </a:r>
            <a:r>
              <a:rPr lang="ar-KW" sz="3200" dirty="0">
                <a:ln w="0"/>
                <a:solidFill>
                  <a:prstClr val="black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 أو &lt; أو = لكل مما يلي :</a:t>
            </a:r>
            <a:endParaRPr kumimoji="0" lang="ar-AE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DADF505-DC1E-E269-AD6C-6BF1E3562E7E}"/>
              </a:ext>
            </a:extLst>
          </p:cNvPr>
          <p:cNvSpPr/>
          <p:nvPr/>
        </p:nvSpPr>
        <p:spPr>
          <a:xfrm>
            <a:off x="10243930" y="1775792"/>
            <a:ext cx="834887" cy="841513"/>
          </a:xfrm>
          <a:prstGeom prst="ellipse">
            <a:avLst/>
          </a:prstGeom>
          <a:solidFill>
            <a:schemeClr val="bg1"/>
          </a:solidFill>
          <a:ln w="38100">
            <a:solidFill>
              <a:srgbClr val="EF558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ar-KW" sz="4800" b="1" dirty="0">
                <a:solidFill>
                  <a:schemeClr val="tx1"/>
                </a:solidFill>
              </a:rPr>
              <a:t>أ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1EE04C-7EC4-848A-D719-20B8F11720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9333" y="3638813"/>
            <a:ext cx="878371" cy="1639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C7B2C2-C8C9-63F0-F569-D29728CE1D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0071" y="3673585"/>
            <a:ext cx="878372" cy="14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9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23529 -0.27292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00795 -0.2787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00339 -0.277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28242 -0.24862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5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28086 -0.24862 " pathEditMode="relative" rAng="0" ptsTypes="AA">
                                      <p:cBhvr>
                                        <p:cTn id="39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-1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D0009058-F46B-46AD-BA96-446147002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526" y="5604452"/>
            <a:ext cx="1133475" cy="1133475"/>
          </a:xfrm>
          <a:prstGeom prst="rect">
            <a:avLst/>
          </a:prstGeom>
        </p:spPr>
      </p:pic>
      <p:pic>
        <p:nvPicPr>
          <p:cNvPr id="7" name="Picture 6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D7EE353F-2E89-47C0-A230-EF936C055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6296" y="5452052"/>
            <a:ext cx="1285875" cy="1285875"/>
          </a:xfrm>
          <a:prstGeom prst="rect">
            <a:avLst/>
          </a:prstGeom>
        </p:spPr>
      </p:pic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30F6AC19-2424-4868-92FF-0502D0D79B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09931"/>
            <a:ext cx="819150" cy="656427"/>
          </a:xfrm>
          <a:prstGeom prst="rect">
            <a:avLst/>
          </a:prstGeom>
        </p:spPr>
      </p:pic>
      <p:pic>
        <p:nvPicPr>
          <p:cNvPr id="16" name="STAR">
            <a:extLst>
              <a:ext uri="{FF2B5EF4-FFF2-40B4-BE49-F238E27FC236}">
                <a16:creationId xmlns:a16="http://schemas.microsoft.com/office/drawing/2014/main" id="{EC12654F-44A6-467D-A3FC-11374F363B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244">
            <a:off x="5006680" y="3172782"/>
            <a:ext cx="1258827" cy="11338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F973F0-5440-D411-DEEF-58979B9AEE5E}"/>
              </a:ext>
            </a:extLst>
          </p:cNvPr>
          <p:cNvSpPr/>
          <p:nvPr/>
        </p:nvSpPr>
        <p:spPr>
          <a:xfrm>
            <a:off x="4412137" y="562775"/>
            <a:ext cx="72667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قارني باستخدام </a:t>
            </a:r>
            <a:r>
              <a:rPr lang="en-US" sz="3200" dirty="0">
                <a:ln w="0"/>
                <a:solidFill>
                  <a:prstClr val="black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&lt;</a:t>
            </a:r>
            <a:r>
              <a:rPr lang="ar-KW" sz="3200" dirty="0">
                <a:ln w="0"/>
                <a:solidFill>
                  <a:prstClr val="black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 أو &lt; أو = لكل مما يلي :</a:t>
            </a:r>
            <a:endParaRPr kumimoji="0" lang="ar-AE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2013B7-05DD-BF89-AE6F-9A3CCE7043B5}"/>
              </a:ext>
            </a:extLst>
          </p:cNvPr>
          <p:cNvSpPr/>
          <p:nvPr/>
        </p:nvSpPr>
        <p:spPr>
          <a:xfrm>
            <a:off x="10243930" y="1775792"/>
            <a:ext cx="834887" cy="841513"/>
          </a:xfrm>
          <a:prstGeom prst="ellipse">
            <a:avLst/>
          </a:prstGeom>
          <a:solidFill>
            <a:schemeClr val="bg1"/>
          </a:solidFill>
          <a:ln w="38100">
            <a:solidFill>
              <a:srgbClr val="EF558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KW" sz="4800" b="1" dirty="0">
                <a:solidFill>
                  <a:schemeClr val="tx1"/>
                </a:solidFill>
              </a:rPr>
              <a:t>ب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50B4CA-6914-818B-3BE3-BCC985082D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3229" y="3813817"/>
            <a:ext cx="1310676" cy="13106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FEB683-363C-22AF-70A3-F72A3F0220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8096" y="3871291"/>
            <a:ext cx="1310676" cy="131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225 -0.2588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225 -0.2588 " pathEditMode="relative" rAng="0" ptsTypes="AA">
                                      <p:cBhvr>
                                        <p:cTn id="13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1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00794 -0.2787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00338 -0.27731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24076 -0.24769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D0009058-F46B-46AD-BA96-446147002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526" y="5604452"/>
            <a:ext cx="1133475" cy="1133475"/>
          </a:xfrm>
          <a:prstGeom prst="rect">
            <a:avLst/>
          </a:prstGeom>
        </p:spPr>
      </p:pic>
      <p:pic>
        <p:nvPicPr>
          <p:cNvPr id="7" name="Picture 6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D7EE353F-2E89-47C0-A230-EF936C055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6296" y="5452052"/>
            <a:ext cx="1285875" cy="1285875"/>
          </a:xfrm>
          <a:prstGeom prst="rect">
            <a:avLst/>
          </a:prstGeom>
        </p:spPr>
      </p:pic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30F6AC19-2424-4868-92FF-0502D0D79B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09931"/>
            <a:ext cx="819150" cy="656427"/>
          </a:xfrm>
          <a:prstGeom prst="rect">
            <a:avLst/>
          </a:prstGeom>
        </p:spPr>
      </p:pic>
      <p:pic>
        <p:nvPicPr>
          <p:cNvPr id="18" name="STAR">
            <a:extLst>
              <a:ext uri="{FF2B5EF4-FFF2-40B4-BE49-F238E27FC236}">
                <a16:creationId xmlns:a16="http://schemas.microsoft.com/office/drawing/2014/main" id="{5BAFB2DF-70C3-4E14-A971-FF7164006C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244">
            <a:off x="4993173" y="3196603"/>
            <a:ext cx="1258827" cy="11338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0508B6-877F-0B81-02AF-DE6330559827}"/>
              </a:ext>
            </a:extLst>
          </p:cNvPr>
          <p:cNvSpPr/>
          <p:nvPr/>
        </p:nvSpPr>
        <p:spPr>
          <a:xfrm>
            <a:off x="4412137" y="562775"/>
            <a:ext cx="72667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قارني باستخدام </a:t>
            </a:r>
            <a:r>
              <a:rPr lang="en-US" sz="3200" dirty="0">
                <a:ln w="0"/>
                <a:solidFill>
                  <a:prstClr val="black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&lt;</a:t>
            </a:r>
            <a:r>
              <a:rPr lang="ar-KW" sz="3200" dirty="0">
                <a:ln w="0"/>
                <a:solidFill>
                  <a:prstClr val="black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 أو &lt; أو = لكل مما يلي :</a:t>
            </a:r>
            <a:endParaRPr kumimoji="0" lang="ar-AE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86CB39C-0646-93F0-16EC-F27265D3B097}"/>
              </a:ext>
            </a:extLst>
          </p:cNvPr>
          <p:cNvSpPr/>
          <p:nvPr/>
        </p:nvSpPr>
        <p:spPr>
          <a:xfrm>
            <a:off x="10243930" y="1775792"/>
            <a:ext cx="834887" cy="841513"/>
          </a:xfrm>
          <a:prstGeom prst="ellipse">
            <a:avLst/>
          </a:prstGeom>
          <a:solidFill>
            <a:schemeClr val="bg1"/>
          </a:solidFill>
          <a:ln w="38100">
            <a:solidFill>
              <a:srgbClr val="EF558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KW" sz="4800" b="1" dirty="0">
                <a:solidFill>
                  <a:schemeClr val="tx1"/>
                </a:solidFill>
              </a:rPr>
              <a:t>د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B7B97-EE2A-A0D0-19D5-00F302AE51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1306" y="3763532"/>
            <a:ext cx="773389" cy="13124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29CF37-C9FB-F8C1-E6A9-02FBB7F0FA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1177" y="3807584"/>
            <a:ext cx="1076421" cy="136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0043 -0.26018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22669 -0.25533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23359 -0.25533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23893 -0.24422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24193 -0.24422 " pathEditMode="relative" rAng="0" ptsTypes="AA">
                                      <p:cBhvr>
                                        <p:cTn id="39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-1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F12A21B5-9560-4C6C-A050-2B6005B95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4924" y="5724525"/>
            <a:ext cx="1133475" cy="1133475"/>
          </a:xfrm>
          <a:prstGeom prst="rect">
            <a:avLst/>
          </a:prstGeom>
        </p:spPr>
      </p:pic>
      <p:pic>
        <p:nvPicPr>
          <p:cNvPr id="5" name="Picture 4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C19D1CED-CFEF-471F-A7D0-56CA4245AD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0406" y="5482083"/>
            <a:ext cx="1285875" cy="1285875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C4D4BFC6-C455-4A77-A205-1FAD151771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09931"/>
            <a:ext cx="819150" cy="6564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F019D82-7957-4978-8D0F-1D4667238E80}"/>
              </a:ext>
            </a:extLst>
          </p:cNvPr>
          <p:cNvSpPr/>
          <p:nvPr/>
        </p:nvSpPr>
        <p:spPr>
          <a:xfrm>
            <a:off x="8415228" y="3878123"/>
            <a:ext cx="1402948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hewy" panose="02000000000000000000" pitchFamily="2" charset="0"/>
                <a:ea typeface="Chewy" panose="02000000000000000000" pitchFamily="2" charset="0"/>
              </a:rPr>
              <a:t>0,6</a:t>
            </a:r>
            <a:endParaRPr kumimoji="0" lang="en-US" sz="6600" b="1" i="0" u="none" strike="noStrike" kern="1200" cap="none" spc="0" normalizeH="0" baseline="0" noProof="0" dirty="0">
              <a:ln w="28575">
                <a:noFill/>
              </a:ln>
              <a:effectLst/>
              <a:uLnTx/>
              <a:uFillTx/>
              <a:latin typeface="Chewy" panose="02000000000000000000" pitchFamily="2" charset="0"/>
              <a:ea typeface="Chewy" panose="02000000000000000000" pitchFamily="2" charset="0"/>
            </a:endParaRPr>
          </a:p>
        </p:txBody>
      </p:sp>
      <p:pic>
        <p:nvPicPr>
          <p:cNvPr id="19" name="STAR">
            <a:extLst>
              <a:ext uri="{FF2B5EF4-FFF2-40B4-BE49-F238E27FC236}">
                <a16:creationId xmlns:a16="http://schemas.microsoft.com/office/drawing/2014/main" id="{BC8A1506-8617-4DBC-B13D-3F89D7616E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244">
            <a:off x="4993173" y="3196603"/>
            <a:ext cx="1258827" cy="11338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1A356C-732D-A55D-6657-2B83D59B479A}"/>
              </a:ext>
            </a:extLst>
          </p:cNvPr>
          <p:cNvSpPr/>
          <p:nvPr/>
        </p:nvSpPr>
        <p:spPr>
          <a:xfrm>
            <a:off x="4412137" y="562775"/>
            <a:ext cx="72667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قارني باستخدام </a:t>
            </a:r>
            <a:r>
              <a:rPr lang="en-US" sz="3200" dirty="0">
                <a:ln w="0"/>
                <a:solidFill>
                  <a:prstClr val="black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&lt;</a:t>
            </a:r>
            <a:r>
              <a:rPr lang="ar-KW" sz="3200" dirty="0">
                <a:ln w="0"/>
                <a:solidFill>
                  <a:prstClr val="black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 أو &lt; أو = لكل مما يلي :</a:t>
            </a:r>
            <a:endParaRPr kumimoji="0" lang="ar-AE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5434739-B05F-7D04-1F47-EB30BC0F8E83}"/>
              </a:ext>
            </a:extLst>
          </p:cNvPr>
          <p:cNvSpPr/>
          <p:nvPr/>
        </p:nvSpPr>
        <p:spPr>
          <a:xfrm>
            <a:off x="10243930" y="1775792"/>
            <a:ext cx="834887" cy="841513"/>
          </a:xfrm>
          <a:prstGeom prst="ellipse">
            <a:avLst/>
          </a:prstGeom>
          <a:solidFill>
            <a:schemeClr val="bg1"/>
          </a:solidFill>
          <a:ln w="38100">
            <a:solidFill>
              <a:srgbClr val="EF558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KW" sz="4800" b="1" dirty="0">
                <a:solidFill>
                  <a:schemeClr val="tx1"/>
                </a:solidFill>
              </a:rPr>
              <a:t>هـ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47ED92-6CA9-3691-A3D5-E332333857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5183" y="3803345"/>
            <a:ext cx="819150" cy="139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23529 -0.27292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00795 -0.2787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00339 -0.277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28242 -0.24862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5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28086 -0.24862 " pathEditMode="relative" rAng="0" ptsTypes="AA">
                                      <p:cBhvr>
                                        <p:cTn id="39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-1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D0009058-F46B-46AD-BA96-446147002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526" y="5604452"/>
            <a:ext cx="1133475" cy="1133475"/>
          </a:xfrm>
          <a:prstGeom prst="rect">
            <a:avLst/>
          </a:prstGeom>
        </p:spPr>
      </p:pic>
      <p:pic>
        <p:nvPicPr>
          <p:cNvPr id="7" name="Picture 6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D7EE353F-2E89-47C0-A230-EF936C055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6296" y="5452052"/>
            <a:ext cx="1285875" cy="1285875"/>
          </a:xfrm>
          <a:prstGeom prst="rect">
            <a:avLst/>
          </a:prstGeom>
        </p:spPr>
      </p:pic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30F6AC19-2424-4868-92FF-0502D0D79B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09931"/>
            <a:ext cx="819150" cy="6564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9DBB67-0BB4-4EF3-BD3A-8D3B623326F1}"/>
              </a:ext>
            </a:extLst>
          </p:cNvPr>
          <p:cNvSpPr/>
          <p:nvPr/>
        </p:nvSpPr>
        <p:spPr>
          <a:xfrm>
            <a:off x="8279986" y="3881722"/>
            <a:ext cx="1877437" cy="1107996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6600" b="1" dirty="0">
                <a:ln w="28575">
                  <a:noFill/>
                </a:ln>
                <a:latin typeface="Chewy" panose="02000000000000000000" pitchFamily="2" charset="0"/>
                <a:ea typeface="Chewy" panose="02000000000000000000" pitchFamily="2" charset="0"/>
              </a:rPr>
              <a:t>2,25</a:t>
            </a:r>
            <a:endParaRPr kumimoji="0" lang="en-US" sz="6600" b="1" i="0" u="none" strike="noStrike" kern="1200" cap="none" spc="0" normalizeH="0" baseline="0" noProof="0" dirty="0">
              <a:ln w="28575">
                <a:noFill/>
              </a:ln>
              <a:effectLst/>
              <a:uLnTx/>
              <a:uFillTx/>
              <a:latin typeface="Chewy" panose="02000000000000000000" pitchFamily="2" charset="0"/>
              <a:ea typeface="Chewy" panose="02000000000000000000" pitchFamily="2" charset="0"/>
              <a:cs typeface="+mn-cs"/>
            </a:endParaRPr>
          </a:p>
        </p:txBody>
      </p:sp>
      <p:pic>
        <p:nvPicPr>
          <p:cNvPr id="18" name="STAR">
            <a:extLst>
              <a:ext uri="{FF2B5EF4-FFF2-40B4-BE49-F238E27FC236}">
                <a16:creationId xmlns:a16="http://schemas.microsoft.com/office/drawing/2014/main" id="{5BAFB2DF-70C3-4E14-A971-FF7164006C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244">
            <a:off x="4993173" y="3196603"/>
            <a:ext cx="1258827" cy="11338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E4ABA7-5D27-DF67-C423-F06E0874B4CD}"/>
              </a:ext>
            </a:extLst>
          </p:cNvPr>
          <p:cNvSpPr/>
          <p:nvPr/>
        </p:nvSpPr>
        <p:spPr>
          <a:xfrm>
            <a:off x="4412137" y="562775"/>
            <a:ext cx="72667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قارني باستخدام </a:t>
            </a:r>
            <a:r>
              <a:rPr lang="en-US" sz="3200" dirty="0">
                <a:ln w="0"/>
                <a:solidFill>
                  <a:prstClr val="black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&lt;</a:t>
            </a:r>
            <a:r>
              <a:rPr lang="ar-KW" sz="3200" dirty="0">
                <a:ln w="0"/>
                <a:solidFill>
                  <a:prstClr val="black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 أو &lt; أو = لكل مما يلي :</a:t>
            </a:r>
            <a:endParaRPr kumimoji="0" lang="ar-AE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0A74F08-D580-59E1-DAE8-11D22D51A649}"/>
              </a:ext>
            </a:extLst>
          </p:cNvPr>
          <p:cNvSpPr/>
          <p:nvPr/>
        </p:nvSpPr>
        <p:spPr>
          <a:xfrm>
            <a:off x="10243930" y="1775792"/>
            <a:ext cx="834887" cy="841513"/>
          </a:xfrm>
          <a:prstGeom prst="ellipse">
            <a:avLst/>
          </a:prstGeom>
          <a:solidFill>
            <a:schemeClr val="bg1"/>
          </a:solidFill>
          <a:ln w="38100">
            <a:solidFill>
              <a:srgbClr val="EF558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1"/>
            <a:r>
              <a:rPr lang="ar-KW" sz="4800" b="1" dirty="0">
                <a:solidFill>
                  <a:schemeClr val="tx1"/>
                </a:solidFill>
              </a:rPr>
              <a:t>ي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6C18BE-0E9E-1F9F-5DAB-39B4E8791B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1165" y="3811657"/>
            <a:ext cx="1205534" cy="135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0043 -0.26018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22669 -0.25533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23359 -0.25533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23893 -0.24422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24193 -0.24422 " pathEditMode="relative" rAng="0" ptsTypes="AA">
                                      <p:cBhvr>
                                        <p:cTn id="39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-1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D0009058-F46B-46AD-BA96-446147002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526" y="5604452"/>
            <a:ext cx="1133475" cy="1133475"/>
          </a:xfrm>
          <a:prstGeom prst="rect">
            <a:avLst/>
          </a:prstGeom>
        </p:spPr>
      </p:pic>
      <p:pic>
        <p:nvPicPr>
          <p:cNvPr id="7" name="Picture 6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D7EE353F-2E89-47C0-A230-EF936C055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6296" y="5452052"/>
            <a:ext cx="1285875" cy="1285875"/>
          </a:xfrm>
          <a:prstGeom prst="rect">
            <a:avLst/>
          </a:prstGeom>
        </p:spPr>
      </p:pic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30F6AC19-2424-4868-92FF-0502D0D79B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09931"/>
            <a:ext cx="819150" cy="656427"/>
          </a:xfrm>
          <a:prstGeom prst="rect">
            <a:avLst/>
          </a:prstGeom>
        </p:spPr>
      </p:pic>
      <p:pic>
        <p:nvPicPr>
          <p:cNvPr id="16" name="STAR">
            <a:extLst>
              <a:ext uri="{FF2B5EF4-FFF2-40B4-BE49-F238E27FC236}">
                <a16:creationId xmlns:a16="http://schemas.microsoft.com/office/drawing/2014/main" id="{EC12654F-44A6-467D-A3FC-11374F363B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244">
            <a:off x="5006680" y="3172782"/>
            <a:ext cx="1258827" cy="11338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B8C2E0-4F5A-FA10-1C1C-1F480042550F}"/>
              </a:ext>
            </a:extLst>
          </p:cNvPr>
          <p:cNvSpPr/>
          <p:nvPr/>
        </p:nvSpPr>
        <p:spPr>
          <a:xfrm>
            <a:off x="4412137" y="562775"/>
            <a:ext cx="72667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قارني باستخدام </a:t>
            </a:r>
            <a:r>
              <a:rPr lang="en-US" sz="3200" dirty="0">
                <a:ln w="0"/>
                <a:solidFill>
                  <a:prstClr val="black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&lt;</a:t>
            </a:r>
            <a:r>
              <a:rPr lang="ar-KW" sz="3200" dirty="0">
                <a:ln w="0"/>
                <a:solidFill>
                  <a:prstClr val="black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 أو &lt; أو = لكل مما يلي :</a:t>
            </a:r>
            <a:endParaRPr kumimoji="0" lang="ar-AE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7839FA9-C23F-EC24-BBB8-F9A203E27232}"/>
              </a:ext>
            </a:extLst>
          </p:cNvPr>
          <p:cNvSpPr/>
          <p:nvPr/>
        </p:nvSpPr>
        <p:spPr>
          <a:xfrm>
            <a:off x="10243930" y="1775792"/>
            <a:ext cx="834887" cy="841513"/>
          </a:xfrm>
          <a:prstGeom prst="ellipse">
            <a:avLst/>
          </a:prstGeom>
          <a:solidFill>
            <a:schemeClr val="bg1"/>
          </a:solidFill>
          <a:ln w="38100">
            <a:solidFill>
              <a:srgbClr val="EF558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KW" sz="4800" b="1" dirty="0">
                <a:solidFill>
                  <a:schemeClr val="tx1"/>
                </a:solidFill>
              </a:rPr>
              <a:t>ل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DFAA28-F353-9CBE-0A85-D3280BCF06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8420" y="3739711"/>
            <a:ext cx="819150" cy="13900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F9E669-0923-2B2E-CF33-2EF6F079BF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3113" y="3827984"/>
            <a:ext cx="1166667" cy="139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225 -0.2588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225 -0.2588 " pathEditMode="relative" rAng="0" ptsTypes="AA">
                                      <p:cBhvr>
                                        <p:cTn id="13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1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00794 -0.2787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00338 -0.27731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_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24076 -0.24769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0A65E5-AA55-3249-519A-E31538838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89" t="17373" r="16224" b="38485"/>
          <a:stretch/>
        </p:blipFill>
        <p:spPr>
          <a:xfrm>
            <a:off x="3796145" y="1915390"/>
            <a:ext cx="7183582" cy="302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30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802" b="7802"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869F-7494-D4FF-747B-D1471E228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9633" r="18499" b="23445"/>
          <a:stretch/>
        </p:blipFill>
        <p:spPr>
          <a:xfrm>
            <a:off x="7838044" y="2485083"/>
            <a:ext cx="3776869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02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رسم 2" descr="رئة مع تعبئة خالصة">
            <a:extLst>
              <a:ext uri="{FF2B5EF4-FFF2-40B4-BE49-F238E27FC236}">
                <a16:creationId xmlns:a16="http://schemas.microsoft.com/office/drawing/2014/main" id="{F088F1EC-60BD-4C27-9B5A-03CF2FFB0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917" y="592292"/>
            <a:ext cx="640080" cy="640080"/>
          </a:xfrm>
          <a:prstGeom prst="rect">
            <a:avLst/>
          </a:prstGeom>
        </p:spPr>
      </p:pic>
      <p:pic>
        <p:nvPicPr>
          <p:cNvPr id="7" name="رسم 6" descr="الكرة الأرضية خطوط عريضة">
            <a:extLst>
              <a:ext uri="{FF2B5EF4-FFF2-40B4-BE49-F238E27FC236}">
                <a16:creationId xmlns:a16="http://schemas.microsoft.com/office/drawing/2014/main" id="{596ADF51-0ED7-48BE-907B-A63322217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3750" y="632039"/>
            <a:ext cx="640080" cy="640080"/>
          </a:xfrm>
          <a:prstGeom prst="rect">
            <a:avLst/>
          </a:prstGeom>
        </p:spPr>
      </p:pic>
      <p:pic>
        <p:nvPicPr>
          <p:cNvPr id="9" name="رسم 8" descr="قبعة التخرج مع تعبئة خالصة">
            <a:extLst>
              <a:ext uri="{FF2B5EF4-FFF2-40B4-BE49-F238E27FC236}">
                <a16:creationId xmlns:a16="http://schemas.microsoft.com/office/drawing/2014/main" id="{BE05AE71-E4CE-425F-932E-157DB6330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94917" y="632039"/>
            <a:ext cx="640080" cy="640080"/>
          </a:xfrm>
          <a:prstGeom prst="rect">
            <a:avLst/>
          </a:prstGeom>
        </p:spPr>
      </p:pic>
      <p:pic>
        <p:nvPicPr>
          <p:cNvPr id="11" name="رسم 10" descr="الرياضيات خطوط عريضة">
            <a:extLst>
              <a:ext uri="{FF2B5EF4-FFF2-40B4-BE49-F238E27FC236}">
                <a16:creationId xmlns:a16="http://schemas.microsoft.com/office/drawing/2014/main" id="{D006162D-2580-4923-91D3-6D02F131BF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40944" y="632039"/>
            <a:ext cx="640080" cy="640080"/>
          </a:xfrm>
          <a:prstGeom prst="rect">
            <a:avLst/>
          </a:prstGeom>
        </p:spPr>
      </p:pic>
      <p:pic>
        <p:nvPicPr>
          <p:cNvPr id="15" name="رسم 14" descr="بندول نيوتن مع تعبئة خالصة">
            <a:extLst>
              <a:ext uri="{FF2B5EF4-FFF2-40B4-BE49-F238E27FC236}">
                <a16:creationId xmlns:a16="http://schemas.microsoft.com/office/drawing/2014/main" id="{A3797B59-14EB-457E-A363-CC423065B5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10977" y="635611"/>
            <a:ext cx="640080" cy="640080"/>
          </a:xfrm>
          <a:prstGeom prst="rect">
            <a:avLst/>
          </a:prstGeom>
        </p:spPr>
      </p:pic>
      <p:pic>
        <p:nvPicPr>
          <p:cNvPr id="17" name="رسم 16" descr="كوكب مع تعبئة خالصة">
            <a:extLst>
              <a:ext uri="{FF2B5EF4-FFF2-40B4-BE49-F238E27FC236}">
                <a16:creationId xmlns:a16="http://schemas.microsoft.com/office/drawing/2014/main" id="{C0B8E4FB-1D85-4004-84B9-04A692F74E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84713" y="632039"/>
            <a:ext cx="640080" cy="640080"/>
          </a:xfrm>
          <a:prstGeom prst="rect">
            <a:avLst/>
          </a:prstGeom>
        </p:spPr>
      </p:pic>
      <p:pic>
        <p:nvPicPr>
          <p:cNvPr id="19" name="رسم 18" descr="شكل هرمي مع تعبئة خالصة">
            <a:extLst>
              <a:ext uri="{FF2B5EF4-FFF2-40B4-BE49-F238E27FC236}">
                <a16:creationId xmlns:a16="http://schemas.microsoft.com/office/drawing/2014/main" id="{F7F79D22-F178-4969-BA8C-55BDC7927F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11661" y="592292"/>
            <a:ext cx="640080" cy="640080"/>
          </a:xfrm>
          <a:prstGeom prst="rect">
            <a:avLst/>
          </a:prstGeom>
        </p:spPr>
      </p:pic>
      <p:pic>
        <p:nvPicPr>
          <p:cNvPr id="21" name="رسم 20" descr="رياضيات التعلم البعيدة مع تعبئة خالصة">
            <a:extLst>
              <a:ext uri="{FF2B5EF4-FFF2-40B4-BE49-F238E27FC236}">
                <a16:creationId xmlns:a16="http://schemas.microsoft.com/office/drawing/2014/main" id="{FF4BA0F9-7676-473F-9C60-2079160F76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085397" y="592292"/>
            <a:ext cx="640080" cy="640080"/>
          </a:xfrm>
          <a:prstGeom prst="rect">
            <a:avLst/>
          </a:prstGeom>
        </p:spPr>
      </p:pic>
      <p:pic>
        <p:nvPicPr>
          <p:cNvPr id="23" name="رسم 22" descr="ممتاز خطوط عريضة">
            <a:extLst>
              <a:ext uri="{FF2B5EF4-FFF2-40B4-BE49-F238E27FC236}">
                <a16:creationId xmlns:a16="http://schemas.microsoft.com/office/drawing/2014/main" id="{371F863D-3EFE-4895-823B-89B684A8CA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069152" y="5596939"/>
            <a:ext cx="640080" cy="640080"/>
          </a:xfrm>
          <a:prstGeom prst="rect">
            <a:avLst/>
          </a:prstGeom>
        </p:spPr>
      </p:pic>
      <p:pic>
        <p:nvPicPr>
          <p:cNvPr id="27" name="رسم 26" descr="جرعة خطوط عريضة">
            <a:extLst>
              <a:ext uri="{FF2B5EF4-FFF2-40B4-BE49-F238E27FC236}">
                <a16:creationId xmlns:a16="http://schemas.microsoft.com/office/drawing/2014/main" id="{88FAECD1-D2D0-48CC-9B94-57113EA11A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89917" y="5578459"/>
            <a:ext cx="640080" cy="640080"/>
          </a:xfrm>
          <a:prstGeom prst="rect">
            <a:avLst/>
          </a:prstGeom>
        </p:spPr>
      </p:pic>
      <p:pic>
        <p:nvPicPr>
          <p:cNvPr id="29" name="رسم 28" descr="لغة التعلم عن بعد خطوط عريضة">
            <a:extLst>
              <a:ext uri="{FF2B5EF4-FFF2-40B4-BE49-F238E27FC236}">
                <a16:creationId xmlns:a16="http://schemas.microsoft.com/office/drawing/2014/main" id="{B9DFD874-F106-45C6-8DA2-6876496E9A6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615452" y="5585881"/>
            <a:ext cx="640080" cy="640080"/>
          </a:xfrm>
          <a:prstGeom prst="rect">
            <a:avLst/>
          </a:prstGeom>
        </p:spPr>
      </p:pic>
      <p:pic>
        <p:nvPicPr>
          <p:cNvPr id="31" name="رسم 30" descr="مسطرة مع تعبئة خالصة">
            <a:extLst>
              <a:ext uri="{FF2B5EF4-FFF2-40B4-BE49-F238E27FC236}">
                <a16:creationId xmlns:a16="http://schemas.microsoft.com/office/drawing/2014/main" id="{1659E517-2861-4EEF-9F00-9D0E669DBDD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153546" y="5585881"/>
            <a:ext cx="640080" cy="640080"/>
          </a:xfrm>
          <a:prstGeom prst="rect">
            <a:avLst/>
          </a:prstGeom>
        </p:spPr>
      </p:pic>
      <p:pic>
        <p:nvPicPr>
          <p:cNvPr id="33" name="رسم 32" descr="خربشة مع تعبئة خالصة">
            <a:extLst>
              <a:ext uri="{FF2B5EF4-FFF2-40B4-BE49-F238E27FC236}">
                <a16:creationId xmlns:a16="http://schemas.microsoft.com/office/drawing/2014/main" id="{C382494F-DC9D-4749-BCC6-82B51128DA9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936468" y="5622730"/>
            <a:ext cx="640080" cy="640080"/>
          </a:xfrm>
          <a:prstGeom prst="rect">
            <a:avLst/>
          </a:prstGeom>
        </p:spPr>
      </p:pic>
      <p:pic>
        <p:nvPicPr>
          <p:cNvPr id="46" name="رسم 45" descr="تلسكوب خطوط عريضة">
            <a:extLst>
              <a:ext uri="{FF2B5EF4-FFF2-40B4-BE49-F238E27FC236}">
                <a16:creationId xmlns:a16="http://schemas.microsoft.com/office/drawing/2014/main" id="{F34E8C33-40AF-49D2-9173-F6935C5CB40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578880" y="5585881"/>
            <a:ext cx="640080" cy="640080"/>
          </a:xfrm>
          <a:prstGeom prst="rect">
            <a:avLst/>
          </a:prstGeom>
        </p:spPr>
      </p:pic>
      <p:pic>
        <p:nvPicPr>
          <p:cNvPr id="48" name="رسم 47" descr="أنابيب الاختبار خطوط عريضة">
            <a:extLst>
              <a:ext uri="{FF2B5EF4-FFF2-40B4-BE49-F238E27FC236}">
                <a16:creationId xmlns:a16="http://schemas.microsoft.com/office/drawing/2014/main" id="{204EA263-2E04-47C8-9630-EF2D164597F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032329" y="5578459"/>
            <a:ext cx="640080" cy="640080"/>
          </a:xfrm>
          <a:prstGeom prst="rect">
            <a:avLst/>
          </a:prstGeom>
        </p:spPr>
      </p:pic>
      <p:pic>
        <p:nvPicPr>
          <p:cNvPr id="50" name="رسم 49" descr="علم المثلثات خطوط عريضة">
            <a:extLst>
              <a:ext uri="{FF2B5EF4-FFF2-40B4-BE49-F238E27FC236}">
                <a16:creationId xmlns:a16="http://schemas.microsoft.com/office/drawing/2014/main" id="{961EE8A2-3B94-45CE-987C-30F20712ECC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622345" y="5585881"/>
            <a:ext cx="640080" cy="640080"/>
          </a:xfrm>
          <a:prstGeom prst="rect">
            <a:avLst/>
          </a:prstGeom>
        </p:spPr>
      </p:pic>
      <p:sp>
        <p:nvSpPr>
          <p:cNvPr id="51" name="TEXT">
            <a:extLst>
              <a:ext uri="{FF2B5EF4-FFF2-40B4-BE49-F238E27FC236}">
                <a16:creationId xmlns:a16="http://schemas.microsoft.com/office/drawing/2014/main" id="{B58894BA-66AF-491E-BEAB-0BD6F87CEB43}"/>
              </a:ext>
            </a:extLst>
          </p:cNvPr>
          <p:cNvSpPr txBox="1"/>
          <p:nvPr/>
        </p:nvSpPr>
        <p:spPr>
          <a:xfrm>
            <a:off x="3472106" y="2876378"/>
            <a:ext cx="522987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do Free" panose="02000000000000000000" pitchFamily="2" charset="-78"/>
                <a:ea typeface="+mn-ea"/>
                <a:cs typeface="Abdo Free" panose="02000000000000000000" pitchFamily="2" charset="-78"/>
              </a:rPr>
              <a:t>لعبة الذاكرة</a:t>
            </a:r>
            <a:endParaRPr kumimoji="0" lang="ar-EG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do Free" panose="02000000000000000000" pitchFamily="2" charset="-78"/>
              <a:ea typeface="+mn-ea"/>
              <a:cs typeface="Abdo Free" panose="02000000000000000000" pitchFamily="2" charset="-78"/>
            </a:endParaRPr>
          </a:p>
        </p:txBody>
      </p:sp>
      <p:grpSp>
        <p:nvGrpSpPr>
          <p:cNvPr id="35" name="PICS">
            <a:extLst>
              <a:ext uri="{FF2B5EF4-FFF2-40B4-BE49-F238E27FC236}">
                <a16:creationId xmlns:a16="http://schemas.microsoft.com/office/drawing/2014/main" id="{EF25FC30-A655-43E2-A055-8DE2AC0B3BE2}"/>
              </a:ext>
            </a:extLst>
          </p:cNvPr>
          <p:cNvGrpSpPr/>
          <p:nvPr/>
        </p:nvGrpSpPr>
        <p:grpSpPr>
          <a:xfrm>
            <a:off x="12192000" y="1870841"/>
            <a:ext cx="41252249" cy="3116319"/>
            <a:chOff x="0" y="1870841"/>
            <a:chExt cx="41252249" cy="3116319"/>
          </a:xfrm>
          <a:solidFill>
            <a:schemeClr val="bg1">
              <a:lumMod val="95000"/>
            </a:schemeClr>
          </a:solidFill>
        </p:grpSpPr>
        <p:sp>
          <p:nvSpPr>
            <p:cNvPr id="36" name="مستطيل 35">
              <a:extLst>
                <a:ext uri="{FF2B5EF4-FFF2-40B4-BE49-F238E27FC236}">
                  <a16:creationId xmlns:a16="http://schemas.microsoft.com/office/drawing/2014/main" id="{E3DDE961-EE6C-48F9-8218-4820BBCCCF8B}"/>
                </a:ext>
              </a:extLst>
            </p:cNvPr>
            <p:cNvSpPr/>
            <p:nvPr/>
          </p:nvSpPr>
          <p:spPr>
            <a:xfrm>
              <a:off x="0" y="1870841"/>
              <a:ext cx="4140200" cy="3116319"/>
            </a:xfrm>
            <a:prstGeom prst="rect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37" name="مستطيل 36">
              <a:extLst>
                <a:ext uri="{FF2B5EF4-FFF2-40B4-BE49-F238E27FC236}">
                  <a16:creationId xmlns:a16="http://schemas.microsoft.com/office/drawing/2014/main" id="{B120D740-185F-45EE-B0CB-0FD2212E0D8D}"/>
                </a:ext>
              </a:extLst>
            </p:cNvPr>
            <p:cNvSpPr/>
            <p:nvPr/>
          </p:nvSpPr>
          <p:spPr>
            <a:xfrm>
              <a:off x="4118811" y="1870841"/>
              <a:ext cx="4140200" cy="3116319"/>
            </a:xfrm>
            <a:prstGeom prst="rect">
              <a:avLst/>
            </a:prstGeom>
            <a:blipFill dpi="0" rotWithShape="1"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5D4C82AB-29FA-4D4E-8992-75C118AB786D}"/>
                </a:ext>
              </a:extLst>
            </p:cNvPr>
            <p:cNvSpPr/>
            <p:nvPr/>
          </p:nvSpPr>
          <p:spPr>
            <a:xfrm>
              <a:off x="8237608" y="1870841"/>
              <a:ext cx="4140200" cy="3116319"/>
            </a:xfrm>
            <a:prstGeom prst="rect">
              <a:avLst/>
            </a:prstGeom>
            <a:blipFill dpi="0" rotWithShape="1"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39" name="مستطيل 38">
              <a:extLst>
                <a:ext uri="{FF2B5EF4-FFF2-40B4-BE49-F238E27FC236}">
                  <a16:creationId xmlns:a16="http://schemas.microsoft.com/office/drawing/2014/main" id="{49B525C8-9BCF-4582-893F-3C583782A93C}"/>
                </a:ext>
              </a:extLst>
            </p:cNvPr>
            <p:cNvSpPr/>
            <p:nvPr/>
          </p:nvSpPr>
          <p:spPr>
            <a:xfrm>
              <a:off x="12356419" y="1870841"/>
              <a:ext cx="4140200" cy="3116319"/>
            </a:xfrm>
            <a:prstGeom prst="rect">
              <a:avLst/>
            </a:prstGeom>
            <a:blipFill dpi="0" rotWithShape="1"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A5C5C1B8-3380-4F3F-9EA6-EC59CF5A74B3}"/>
                </a:ext>
              </a:extLst>
            </p:cNvPr>
            <p:cNvSpPr/>
            <p:nvPr/>
          </p:nvSpPr>
          <p:spPr>
            <a:xfrm>
              <a:off x="16496619" y="1870841"/>
              <a:ext cx="4140200" cy="3116319"/>
            </a:xfrm>
            <a:prstGeom prst="rect">
              <a:avLst/>
            </a:prstGeom>
            <a:blipFill dpi="0" rotWithShape="1"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38E27CE-52CC-45A1-A639-7BC1F9C0C9C6}"/>
                </a:ext>
              </a:extLst>
            </p:cNvPr>
            <p:cNvSpPr/>
            <p:nvPr/>
          </p:nvSpPr>
          <p:spPr>
            <a:xfrm>
              <a:off x="20615430" y="1870841"/>
              <a:ext cx="4140200" cy="3116319"/>
            </a:xfrm>
            <a:prstGeom prst="rect">
              <a:avLst/>
            </a:prstGeom>
            <a:blipFill dpi="0" rotWithShape="1"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2" name="مستطيل 41">
              <a:extLst>
                <a:ext uri="{FF2B5EF4-FFF2-40B4-BE49-F238E27FC236}">
                  <a16:creationId xmlns:a16="http://schemas.microsoft.com/office/drawing/2014/main" id="{A3F3039B-E281-42F5-B3EE-B190795CB419}"/>
                </a:ext>
              </a:extLst>
            </p:cNvPr>
            <p:cNvSpPr/>
            <p:nvPr/>
          </p:nvSpPr>
          <p:spPr>
            <a:xfrm>
              <a:off x="24734227" y="1870841"/>
              <a:ext cx="4140200" cy="3116319"/>
            </a:xfrm>
            <a:prstGeom prst="rect">
              <a:avLst/>
            </a:prstGeom>
            <a:blipFill dpi="0" rotWithShape="1"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3" name="مستطيل 42">
              <a:extLst>
                <a:ext uri="{FF2B5EF4-FFF2-40B4-BE49-F238E27FC236}">
                  <a16:creationId xmlns:a16="http://schemas.microsoft.com/office/drawing/2014/main" id="{F5795A49-48BD-40FE-9899-3C7DACB08AC7}"/>
                </a:ext>
              </a:extLst>
            </p:cNvPr>
            <p:cNvSpPr/>
            <p:nvPr/>
          </p:nvSpPr>
          <p:spPr>
            <a:xfrm>
              <a:off x="28853038" y="1870841"/>
              <a:ext cx="4140200" cy="3116319"/>
            </a:xfrm>
            <a:prstGeom prst="rect">
              <a:avLst/>
            </a:prstGeom>
            <a:blipFill dpi="0" rotWithShape="1"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4" name="مستطيل 43">
              <a:extLst>
                <a:ext uri="{FF2B5EF4-FFF2-40B4-BE49-F238E27FC236}">
                  <a16:creationId xmlns:a16="http://schemas.microsoft.com/office/drawing/2014/main" id="{5AF94272-3EAC-468C-817D-4BDF892143EF}"/>
                </a:ext>
              </a:extLst>
            </p:cNvPr>
            <p:cNvSpPr/>
            <p:nvPr/>
          </p:nvSpPr>
          <p:spPr>
            <a:xfrm>
              <a:off x="32993238" y="1870841"/>
              <a:ext cx="4140200" cy="3116319"/>
            </a:xfrm>
            <a:prstGeom prst="rect">
              <a:avLst/>
            </a:prstGeom>
            <a:blipFill dpi="0" rotWithShape="1"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5" name="مستطيل 44">
              <a:extLst>
                <a:ext uri="{FF2B5EF4-FFF2-40B4-BE49-F238E27FC236}">
                  <a16:creationId xmlns:a16="http://schemas.microsoft.com/office/drawing/2014/main" id="{99CFF0F0-7AC3-4527-8DE6-20C27F30FC3A}"/>
                </a:ext>
              </a:extLst>
            </p:cNvPr>
            <p:cNvSpPr/>
            <p:nvPr/>
          </p:nvSpPr>
          <p:spPr>
            <a:xfrm>
              <a:off x="37112049" y="1870841"/>
              <a:ext cx="4140200" cy="3116319"/>
            </a:xfrm>
            <a:prstGeom prst="rect">
              <a:avLst/>
            </a:prstGeom>
            <a:blipFill dpi="0" rotWithShape="1"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b="-2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5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4.38555 0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D413F56-41EC-C73D-2F98-374D2A401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3" y="1185891"/>
            <a:ext cx="11638273" cy="5108891"/>
          </a:xfrm>
          <a:prstGeom prst="rect">
            <a:avLst/>
          </a:prstGeom>
          <a:effectLst>
            <a:glow rad="228600">
              <a:schemeClr val="accent3"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AFF9AB-E7D6-EAE5-196D-FCF5E3E49B70}"/>
              </a:ext>
            </a:extLst>
          </p:cNvPr>
          <p:cNvSpPr txBox="1"/>
          <p:nvPr/>
        </p:nvSpPr>
        <p:spPr>
          <a:xfrm>
            <a:off x="7845289" y="145557"/>
            <a:ext cx="264380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31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0658CB-9496-C5EE-0E9D-322819495D27}"/>
              </a:ext>
            </a:extLst>
          </p:cNvPr>
          <p:cNvSpPr txBox="1"/>
          <p:nvPr/>
        </p:nvSpPr>
        <p:spPr>
          <a:xfrm>
            <a:off x="4498993" y="1414631"/>
            <a:ext cx="77111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× 10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D21BB7-30D9-48DC-5215-F07891B5D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339" y="1349237"/>
            <a:ext cx="769217" cy="9790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E870DD-9721-8AD7-9173-A78323C8C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958" y="1349237"/>
            <a:ext cx="566294" cy="979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0CDC7C-6210-B43F-F967-575BE81FE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44" y="1349238"/>
            <a:ext cx="566293" cy="9790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867E482-DEE3-D132-5082-E012469AACA0}"/>
              </a:ext>
            </a:extLst>
          </p:cNvPr>
          <p:cNvSpPr txBox="1"/>
          <p:nvPr/>
        </p:nvSpPr>
        <p:spPr>
          <a:xfrm>
            <a:off x="4533247" y="1826078"/>
            <a:ext cx="77111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× 10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5A3EC8-588F-4C78-5496-67CD70AF27D2}"/>
              </a:ext>
            </a:extLst>
          </p:cNvPr>
          <p:cNvSpPr txBox="1"/>
          <p:nvPr/>
        </p:nvSpPr>
        <p:spPr>
          <a:xfrm>
            <a:off x="2340070" y="1400121"/>
            <a:ext cx="77111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× 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D2054C-410D-D75A-1A38-FC07D2F97502}"/>
              </a:ext>
            </a:extLst>
          </p:cNvPr>
          <p:cNvSpPr txBox="1"/>
          <p:nvPr/>
        </p:nvSpPr>
        <p:spPr>
          <a:xfrm>
            <a:off x="2374324" y="1811568"/>
            <a:ext cx="77111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× 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19F59C-D65C-9ED2-F806-4D3F2589F2E0}"/>
              </a:ext>
            </a:extLst>
          </p:cNvPr>
          <p:cNvSpPr txBox="1"/>
          <p:nvPr/>
        </p:nvSpPr>
        <p:spPr>
          <a:xfrm>
            <a:off x="409897" y="1393496"/>
            <a:ext cx="77111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× 15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2436F4-AED3-2CA6-B4DC-8B8D8266779B}"/>
              </a:ext>
            </a:extLst>
          </p:cNvPr>
          <p:cNvSpPr txBox="1"/>
          <p:nvPr/>
        </p:nvSpPr>
        <p:spPr>
          <a:xfrm>
            <a:off x="444151" y="1804943"/>
            <a:ext cx="77111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× 15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CE8297A-06E2-09A1-F3B7-5DB747516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273" y="2685221"/>
            <a:ext cx="885544" cy="10551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8FF27D2-DA9F-944C-8A7D-38140782DA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4010" y="2694900"/>
            <a:ext cx="885544" cy="10551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67347F8-600E-B208-55EC-F6AC3623C0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747" y="2685221"/>
            <a:ext cx="885544" cy="105511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F2C58ED-5168-9669-454A-AC72E5E0F20F}"/>
              </a:ext>
            </a:extLst>
          </p:cNvPr>
          <p:cNvSpPr txBox="1"/>
          <p:nvPr/>
        </p:nvSpPr>
        <p:spPr>
          <a:xfrm>
            <a:off x="8598063" y="3522627"/>
            <a:ext cx="463826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8000" b="1" dirty="0">
                <a:solidFill>
                  <a:srgbClr val="007FFF"/>
                </a:solidFill>
              </a:rPr>
              <a:t>,</a:t>
            </a:r>
            <a:endParaRPr lang="en-US" sz="8000" b="1" dirty="0">
              <a:solidFill>
                <a:srgbClr val="007FFF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66DC91-8519-CD7F-8F36-7F6B423CAFA0}"/>
              </a:ext>
            </a:extLst>
          </p:cNvPr>
          <p:cNvSpPr txBox="1"/>
          <p:nvPr/>
        </p:nvSpPr>
        <p:spPr>
          <a:xfrm>
            <a:off x="6447185" y="3522626"/>
            <a:ext cx="463826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8000" b="1" dirty="0">
                <a:solidFill>
                  <a:srgbClr val="007FFF"/>
                </a:solidFill>
              </a:rPr>
              <a:t>,</a:t>
            </a:r>
            <a:endParaRPr lang="en-US" sz="8000" b="1" dirty="0">
              <a:solidFill>
                <a:srgbClr val="007FFF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8C26091-74B2-A298-5D58-602FB2A1A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345" y="1336576"/>
            <a:ext cx="566294" cy="97900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F25DF3C-6520-E0A8-D391-C66EA2EBE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44" y="1355785"/>
            <a:ext cx="566293" cy="9790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DA4B68-97CD-ACBA-BC0A-1989A14B99BB}"/>
              </a:ext>
            </a:extLst>
          </p:cNvPr>
          <p:cNvSpPr txBox="1"/>
          <p:nvPr/>
        </p:nvSpPr>
        <p:spPr>
          <a:xfrm>
            <a:off x="4760133" y="3855727"/>
            <a:ext cx="123907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7FFF"/>
                </a:solidFill>
              </a:rPr>
              <a:t>0,4</a:t>
            </a:r>
            <a:endParaRPr lang="en-US" sz="4000" b="1" dirty="0">
              <a:solidFill>
                <a:srgbClr val="007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41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0.3892 0.3648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53906 0.3627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3" grpId="0"/>
      <p:bldP spid="24" grpId="0"/>
      <p:bldP spid="25" grpId="0"/>
      <p:bldP spid="26" grpId="0"/>
      <p:bldP spid="39" grpId="0"/>
      <p:bldP spid="40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C47A90-E519-3D61-65E6-D41D692723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33" b="20707"/>
          <a:stretch/>
        </p:blipFill>
        <p:spPr>
          <a:xfrm>
            <a:off x="2365664" y="803993"/>
            <a:ext cx="9286009" cy="52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90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945702-C45F-30F1-BA7F-D552D22C7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01" t="-430" r="2135" b="1875"/>
          <a:stretch/>
        </p:blipFill>
        <p:spPr>
          <a:xfrm>
            <a:off x="1007719" y="1400573"/>
            <a:ext cx="10203066" cy="2787112"/>
          </a:xfrm>
          <a:prstGeom prst="rect">
            <a:avLst/>
          </a:prstGeom>
          <a:ln w="88900" cap="sq" cmpd="thickThin">
            <a:solidFill>
              <a:srgbClr val="AB3C1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8F9380-4D56-6583-01AF-9189A6FC7CD8}"/>
              </a:ext>
            </a:extLst>
          </p:cNvPr>
          <p:cNvSpPr txBox="1"/>
          <p:nvPr/>
        </p:nvSpPr>
        <p:spPr>
          <a:xfrm>
            <a:off x="914400" y="682487"/>
            <a:ext cx="1928191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صفحة 33</a:t>
            </a:r>
          </a:p>
        </p:txBody>
      </p:sp>
      <p:pic>
        <p:nvPicPr>
          <p:cNvPr id="8" name="صورة 2">
            <a:extLst>
              <a:ext uri="{FF2B5EF4-FFF2-40B4-BE49-F238E27FC236}">
                <a16:creationId xmlns:a16="http://schemas.microsoft.com/office/drawing/2014/main" id="{F84B6735-25C2-9EA9-B7F3-1120789034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t="2277" r="5723" b="2610"/>
          <a:stretch/>
        </p:blipFill>
        <p:spPr>
          <a:xfrm rot="16200000" flipH="1">
            <a:off x="9029996" y="4004016"/>
            <a:ext cx="1871282" cy="25709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9515BE-BF8D-B59E-62F7-AB9AE9B3F219}"/>
              </a:ext>
            </a:extLst>
          </p:cNvPr>
          <p:cNvCxnSpPr>
            <a:cxnSpLocks/>
          </p:cNvCxnSpPr>
          <p:nvPr/>
        </p:nvCxnSpPr>
        <p:spPr>
          <a:xfrm flipV="1">
            <a:off x="8759687" y="2560129"/>
            <a:ext cx="424072" cy="46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F0461798-0B72-DB96-5E44-50B214938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175" y="1488414"/>
            <a:ext cx="614362" cy="10425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D9B088-2CC0-B62B-E624-086F764CA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000" y="1525654"/>
            <a:ext cx="614362" cy="10425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EA9DBD-05F9-6AB7-C62A-5FE7CF491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987" y="1476331"/>
            <a:ext cx="614362" cy="10454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21AE9D5-5612-F01C-761C-DC2369A5CE64}"/>
              </a:ext>
            </a:extLst>
          </p:cNvPr>
          <p:cNvSpPr txBox="1"/>
          <p:nvPr/>
        </p:nvSpPr>
        <p:spPr>
          <a:xfrm>
            <a:off x="4449445" y="1573064"/>
            <a:ext cx="61436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× 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84AE45-4313-E4E5-66A5-EAA14F3BDC5B}"/>
              </a:ext>
            </a:extLst>
          </p:cNvPr>
          <p:cNvSpPr txBox="1"/>
          <p:nvPr/>
        </p:nvSpPr>
        <p:spPr>
          <a:xfrm>
            <a:off x="4412977" y="1984511"/>
            <a:ext cx="68508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× 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122C55-0959-3B0B-ADBF-7B927EDBBC93}"/>
              </a:ext>
            </a:extLst>
          </p:cNvPr>
          <p:cNvSpPr txBox="1"/>
          <p:nvPr/>
        </p:nvSpPr>
        <p:spPr>
          <a:xfrm>
            <a:off x="2724620" y="1605491"/>
            <a:ext cx="77111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× 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82A8D1-0337-EB8E-8BB6-E74600365D30}"/>
              </a:ext>
            </a:extLst>
          </p:cNvPr>
          <p:cNvSpPr txBox="1"/>
          <p:nvPr/>
        </p:nvSpPr>
        <p:spPr>
          <a:xfrm>
            <a:off x="2758874" y="2016938"/>
            <a:ext cx="77111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× 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331682-44FA-7D20-7A73-CB88BDDC7BC5}"/>
              </a:ext>
            </a:extLst>
          </p:cNvPr>
          <p:cNvSpPr txBox="1"/>
          <p:nvPr/>
        </p:nvSpPr>
        <p:spPr>
          <a:xfrm>
            <a:off x="1089900" y="1573064"/>
            <a:ext cx="61436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× 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B507EA-EE8B-94C9-2426-AD99D61A75BA}"/>
              </a:ext>
            </a:extLst>
          </p:cNvPr>
          <p:cNvSpPr txBox="1"/>
          <p:nvPr/>
        </p:nvSpPr>
        <p:spPr>
          <a:xfrm>
            <a:off x="1124154" y="1984511"/>
            <a:ext cx="61436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× 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E2F0A92-3F9D-A03C-D195-F12844DAA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0175" y="2512597"/>
            <a:ext cx="614362" cy="8655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CD48244-6481-23B4-051D-B77FBEE00E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8000" y="2498335"/>
            <a:ext cx="614361" cy="86558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DB8660F-E065-F6FD-EB39-84C7AD248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430" y="2420178"/>
            <a:ext cx="614361" cy="865586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50FB1D4-7942-4D37-1A35-DDB28470DDC2}"/>
              </a:ext>
            </a:extLst>
          </p:cNvPr>
          <p:cNvGrpSpPr/>
          <p:nvPr/>
        </p:nvGrpSpPr>
        <p:grpSpPr>
          <a:xfrm>
            <a:off x="967406" y="4353836"/>
            <a:ext cx="2570921" cy="1871281"/>
            <a:chOff x="967406" y="4353836"/>
            <a:chExt cx="2570921" cy="1871281"/>
          </a:xfrm>
        </p:grpSpPr>
        <p:pic>
          <p:nvPicPr>
            <p:cNvPr id="6" name="صورة 25">
              <a:extLst>
                <a:ext uri="{FF2B5EF4-FFF2-40B4-BE49-F238E27FC236}">
                  <a16:creationId xmlns:a16="http://schemas.microsoft.com/office/drawing/2014/main" id="{CEBC2D2E-4212-8138-24AA-C7AA1B2D6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9" t="4746" r="8498" b="2305"/>
            <a:stretch/>
          </p:blipFill>
          <p:spPr bwMode="auto">
            <a:xfrm rot="5400000">
              <a:off x="1317226" y="4004016"/>
              <a:ext cx="1871281" cy="257092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FDE838C-364D-F176-7E11-F44F0F4C8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5688" y="4414873"/>
              <a:ext cx="614362" cy="104255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865C81-C621-6411-CBDD-4A2931B2E5A8}"/>
              </a:ext>
            </a:extLst>
          </p:cNvPr>
          <p:cNvGrpSpPr/>
          <p:nvPr/>
        </p:nvGrpSpPr>
        <p:grpSpPr>
          <a:xfrm>
            <a:off x="3538330" y="4353836"/>
            <a:ext cx="2570922" cy="1871282"/>
            <a:chOff x="3538330" y="4353836"/>
            <a:chExt cx="2570922" cy="1871282"/>
          </a:xfrm>
        </p:grpSpPr>
        <p:pic>
          <p:nvPicPr>
            <p:cNvPr id="7" name="صورة 23">
              <a:extLst>
                <a:ext uri="{FF2B5EF4-FFF2-40B4-BE49-F238E27FC236}">
                  <a16:creationId xmlns:a16="http://schemas.microsoft.com/office/drawing/2014/main" id="{4E6054A3-5AAB-E934-14DA-BB6B34067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6" t="4732" r="9429" b="2760"/>
            <a:stretch/>
          </p:blipFill>
          <p:spPr bwMode="auto">
            <a:xfrm rot="5400000">
              <a:off x="3888150" y="4004016"/>
              <a:ext cx="1871282" cy="257092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5AB9AC4-39F6-6D42-1C32-ECAECC9A9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9445" y="4499735"/>
              <a:ext cx="614362" cy="1045464"/>
            </a:xfrm>
            <a:prstGeom prst="rect">
              <a:avLst/>
            </a:prstGeom>
          </p:spPr>
        </p:pic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79A882C-9AFA-12A5-2CFA-76D56DDCC198}"/>
              </a:ext>
            </a:extLst>
          </p:cNvPr>
          <p:cNvCxnSpPr>
            <a:cxnSpLocks/>
          </p:cNvCxnSpPr>
          <p:nvPr/>
        </p:nvCxnSpPr>
        <p:spPr>
          <a:xfrm flipV="1">
            <a:off x="7684817" y="2420178"/>
            <a:ext cx="266487" cy="760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1B732B-2B7F-E127-A6C3-78F49AD545BD}"/>
              </a:ext>
            </a:extLst>
          </p:cNvPr>
          <p:cNvGrpSpPr/>
          <p:nvPr/>
        </p:nvGrpSpPr>
        <p:grpSpPr>
          <a:xfrm>
            <a:off x="7087532" y="2852971"/>
            <a:ext cx="3090348" cy="1422161"/>
            <a:chOff x="7087532" y="2852971"/>
            <a:chExt cx="3090348" cy="142216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0083651-74E2-250F-B3D4-E7F12E8EBAB4}"/>
                </a:ext>
              </a:extLst>
            </p:cNvPr>
            <p:cNvGrpSpPr/>
            <p:nvPr/>
          </p:nvGrpSpPr>
          <p:grpSpPr>
            <a:xfrm>
              <a:off x="7087532" y="2852971"/>
              <a:ext cx="2131657" cy="1422161"/>
              <a:chOff x="7106753" y="2902648"/>
              <a:chExt cx="2131657" cy="1422161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111CF19-E878-EFF0-2DD8-CE7CF4063AE9}"/>
                  </a:ext>
                </a:extLst>
              </p:cNvPr>
              <p:cNvSpPr txBox="1"/>
              <p:nvPr/>
            </p:nvSpPr>
            <p:spPr>
              <a:xfrm>
                <a:off x="8774584" y="2902648"/>
                <a:ext cx="463826" cy="13234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rtl="1"/>
                <a:r>
                  <a:rPr lang="ar-KW" sz="8000" b="1" dirty="0">
                    <a:solidFill>
                      <a:srgbClr val="007FFF"/>
                    </a:solidFill>
                  </a:rPr>
                  <a:t>,</a:t>
                </a:r>
                <a:endParaRPr lang="en-US" sz="8000" b="1" dirty="0">
                  <a:solidFill>
                    <a:srgbClr val="007FFF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90A251D-772A-047A-C074-7CACE0191F18}"/>
                  </a:ext>
                </a:extLst>
              </p:cNvPr>
              <p:cNvSpPr txBox="1"/>
              <p:nvPr/>
            </p:nvSpPr>
            <p:spPr>
              <a:xfrm>
                <a:off x="7701894" y="2945390"/>
                <a:ext cx="463826" cy="13234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rtl="1"/>
                <a:r>
                  <a:rPr lang="ar-KW" sz="8000" b="1" dirty="0">
                    <a:solidFill>
                      <a:srgbClr val="007FFF"/>
                    </a:solidFill>
                  </a:rPr>
                  <a:t>,</a:t>
                </a:r>
                <a:endParaRPr lang="en-US" sz="8000" b="1" dirty="0">
                  <a:solidFill>
                    <a:srgbClr val="007FFF"/>
                  </a:solidFill>
                </a:endParaRPr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1F620C36-EA2F-B93F-D273-B86A35128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22857" y="3279345"/>
                <a:ext cx="614362" cy="1045464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AC72C90-F527-EA4D-5AAD-7670C1149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06753" y="3279345"/>
                <a:ext cx="614362" cy="1042554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A639390-D93B-6FD7-9234-74FDB580910F}"/>
                </a:ext>
              </a:extLst>
            </p:cNvPr>
            <p:cNvSpPr txBox="1"/>
            <p:nvPr/>
          </p:nvSpPr>
          <p:spPr>
            <a:xfrm>
              <a:off x="8938803" y="3182251"/>
              <a:ext cx="1239077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5400" b="1" dirty="0">
                  <a:solidFill>
                    <a:srgbClr val="007FFF"/>
                  </a:solidFill>
                </a:rPr>
                <a:t>0,3</a:t>
              </a:r>
              <a:endParaRPr lang="en-US" sz="5400" b="1" dirty="0">
                <a:solidFill>
                  <a:srgbClr val="007FFF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31837EA-5D59-F7A1-35CC-51AD4FF093BA}"/>
                </a:ext>
              </a:extLst>
            </p:cNvPr>
            <p:cNvCxnSpPr/>
            <p:nvPr/>
          </p:nvCxnSpPr>
          <p:spPr>
            <a:xfrm>
              <a:off x="9615715" y="3322049"/>
              <a:ext cx="313637" cy="0"/>
            </a:xfrm>
            <a:prstGeom prst="line">
              <a:avLst/>
            </a:prstGeom>
            <a:ln w="38100">
              <a:solidFill>
                <a:srgbClr val="007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A6A24E-6FE5-DE1E-23F7-A7C3750DA146}"/>
              </a:ext>
            </a:extLst>
          </p:cNvPr>
          <p:cNvGrpSpPr/>
          <p:nvPr/>
        </p:nvGrpSpPr>
        <p:grpSpPr>
          <a:xfrm>
            <a:off x="6109252" y="4353836"/>
            <a:ext cx="2570923" cy="1871281"/>
            <a:chOff x="6109252" y="4353836"/>
            <a:chExt cx="2570923" cy="1871281"/>
          </a:xfrm>
        </p:grpSpPr>
        <p:pic>
          <p:nvPicPr>
            <p:cNvPr id="9" name="صورة 5">
              <a:extLst>
                <a:ext uri="{FF2B5EF4-FFF2-40B4-BE49-F238E27FC236}">
                  <a16:creationId xmlns:a16="http://schemas.microsoft.com/office/drawing/2014/main" id="{E4C2D7FE-1104-42A1-B688-AF9B106BC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7" t="4961" r="8289" b="2593"/>
            <a:stretch/>
          </p:blipFill>
          <p:spPr bwMode="auto">
            <a:xfrm rot="5400000">
              <a:off x="6459073" y="4004015"/>
              <a:ext cx="1871281" cy="257092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FDC1F9-4143-45E3-BFE1-87A2E093F1C9}"/>
                </a:ext>
              </a:extLst>
            </p:cNvPr>
            <p:cNvSpPr txBox="1"/>
            <p:nvPr/>
          </p:nvSpPr>
          <p:spPr>
            <a:xfrm>
              <a:off x="6768228" y="4555378"/>
              <a:ext cx="1239077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5400" b="1" dirty="0">
                  <a:solidFill>
                    <a:srgbClr val="007FFF"/>
                  </a:solidFill>
                </a:rPr>
                <a:t>0,3</a:t>
              </a:r>
              <a:endParaRPr lang="en-US" sz="5400" b="1" dirty="0">
                <a:solidFill>
                  <a:srgbClr val="007FFF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8ECDFA-B1BE-D0C1-25B6-EF22C4B322A3}"/>
                </a:ext>
              </a:extLst>
            </p:cNvPr>
            <p:cNvCxnSpPr/>
            <p:nvPr/>
          </p:nvCxnSpPr>
          <p:spPr>
            <a:xfrm>
              <a:off x="7445140" y="4695176"/>
              <a:ext cx="313637" cy="0"/>
            </a:xfrm>
            <a:prstGeom prst="line">
              <a:avLst/>
            </a:prstGeom>
            <a:ln w="38100">
              <a:solidFill>
                <a:srgbClr val="007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33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945702-C45F-30F1-BA7F-D552D22C7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32" b="-277"/>
          <a:stretch/>
        </p:blipFill>
        <p:spPr>
          <a:xfrm>
            <a:off x="5540521" y="151035"/>
            <a:ext cx="6279308" cy="4128833"/>
          </a:xfrm>
          <a:prstGeom prst="rect">
            <a:avLst/>
          </a:prstGeom>
          <a:ln w="88900" cap="sq" cmpd="thickThin">
            <a:solidFill>
              <a:srgbClr val="AB3C1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8F9380-4D56-6583-01AF-9189A6FC7CD8}"/>
              </a:ext>
            </a:extLst>
          </p:cNvPr>
          <p:cNvSpPr txBox="1"/>
          <p:nvPr/>
        </p:nvSpPr>
        <p:spPr>
          <a:xfrm>
            <a:off x="231912" y="198782"/>
            <a:ext cx="2040835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صفحة </a:t>
            </a:r>
            <a:r>
              <a:rPr lang="ar-KW" sz="3600" b="1" dirty="0">
                <a:solidFill>
                  <a:srgbClr val="000000"/>
                </a:solidFill>
                <a:latin typeface="Gill Sans MT" panose="020B0502020104020203"/>
              </a:rPr>
              <a:t>62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pic>
        <p:nvPicPr>
          <p:cNvPr id="8" name="صورة 2">
            <a:extLst>
              <a:ext uri="{FF2B5EF4-FFF2-40B4-BE49-F238E27FC236}">
                <a16:creationId xmlns:a16="http://schemas.microsoft.com/office/drawing/2014/main" id="{F84B6735-25C2-9EA9-B7F3-1120789034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t="2277" r="5723" b="2610"/>
          <a:stretch/>
        </p:blipFill>
        <p:spPr>
          <a:xfrm rot="16200000" flipH="1">
            <a:off x="9029996" y="4381700"/>
            <a:ext cx="1871282" cy="25709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21AE9D5-5612-F01C-761C-DC2369A5CE64}"/>
              </a:ext>
            </a:extLst>
          </p:cNvPr>
          <p:cNvSpPr txBox="1"/>
          <p:nvPr/>
        </p:nvSpPr>
        <p:spPr>
          <a:xfrm>
            <a:off x="9098334" y="1181181"/>
            <a:ext cx="68508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20×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84AE45-4313-E4E5-66A5-EAA14F3BDC5B}"/>
              </a:ext>
            </a:extLst>
          </p:cNvPr>
          <p:cNvSpPr txBox="1"/>
          <p:nvPr/>
        </p:nvSpPr>
        <p:spPr>
          <a:xfrm>
            <a:off x="9090584" y="1538802"/>
            <a:ext cx="68508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20×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74910-9BD1-8BE9-6AB2-94BCB0E31632}"/>
              </a:ext>
            </a:extLst>
          </p:cNvPr>
          <p:cNvSpPr txBox="1"/>
          <p:nvPr/>
        </p:nvSpPr>
        <p:spPr>
          <a:xfrm>
            <a:off x="9783418" y="1930305"/>
            <a:ext cx="123907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0,340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2B4A2-6B0E-8017-9B92-5F20F39623E1}"/>
              </a:ext>
            </a:extLst>
          </p:cNvPr>
          <p:cNvSpPr txBox="1"/>
          <p:nvPr/>
        </p:nvSpPr>
        <p:spPr>
          <a:xfrm>
            <a:off x="9417971" y="1626551"/>
            <a:ext cx="463826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600" b="1" dirty="0">
                <a:solidFill>
                  <a:srgbClr val="FF0000"/>
                </a:solidFill>
              </a:rPr>
              <a:t>,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A2BC6-0E98-D74A-B84C-845B7747FC93}"/>
              </a:ext>
            </a:extLst>
          </p:cNvPr>
          <p:cNvSpPr txBox="1"/>
          <p:nvPr/>
        </p:nvSpPr>
        <p:spPr>
          <a:xfrm>
            <a:off x="7934106" y="1626551"/>
            <a:ext cx="463826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6600" b="1" dirty="0">
                <a:solidFill>
                  <a:srgbClr val="FF0000"/>
                </a:solidFill>
              </a:rPr>
              <a:t>,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9CCF1C-F117-7154-F24E-DCFBC7E2A4EE}"/>
              </a:ext>
            </a:extLst>
          </p:cNvPr>
          <p:cNvSpPr txBox="1"/>
          <p:nvPr/>
        </p:nvSpPr>
        <p:spPr>
          <a:xfrm>
            <a:off x="8319771" y="1923679"/>
            <a:ext cx="123907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0,400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08AD0-00D0-7CF6-30E7-0FB6A8ACB509}"/>
              </a:ext>
            </a:extLst>
          </p:cNvPr>
          <p:cNvSpPr txBox="1"/>
          <p:nvPr/>
        </p:nvSpPr>
        <p:spPr>
          <a:xfrm>
            <a:off x="6687279" y="1919431"/>
            <a:ext cx="123907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0,145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1653BA9-9B10-D604-0AB2-EB44129AD29C}"/>
              </a:ext>
            </a:extLst>
          </p:cNvPr>
          <p:cNvGrpSpPr/>
          <p:nvPr/>
        </p:nvGrpSpPr>
        <p:grpSpPr>
          <a:xfrm>
            <a:off x="7214413" y="2987949"/>
            <a:ext cx="3554081" cy="1211190"/>
            <a:chOff x="7247543" y="2301619"/>
            <a:chExt cx="3554081" cy="121119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D7212-C05B-081B-3759-15F3806201DD}"/>
                </a:ext>
              </a:extLst>
            </p:cNvPr>
            <p:cNvSpPr txBox="1"/>
            <p:nvPr/>
          </p:nvSpPr>
          <p:spPr>
            <a:xfrm>
              <a:off x="9562547" y="2605061"/>
              <a:ext cx="1239077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007FFF"/>
                  </a:solidFill>
                </a:rPr>
                <a:t>0,145</a:t>
              </a:r>
              <a:endParaRPr lang="en-US" sz="4000" b="1" dirty="0">
                <a:solidFill>
                  <a:srgbClr val="007FFF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02D19A-B5CD-293D-E1DD-86868B920F43}"/>
                </a:ext>
              </a:extLst>
            </p:cNvPr>
            <p:cNvSpPr txBox="1"/>
            <p:nvPr/>
          </p:nvSpPr>
          <p:spPr>
            <a:xfrm>
              <a:off x="9147909" y="2301619"/>
              <a:ext cx="463826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6600" b="1" dirty="0">
                  <a:solidFill>
                    <a:srgbClr val="007FFF"/>
                  </a:solidFill>
                </a:rPr>
                <a:t>,</a:t>
              </a:r>
              <a:endParaRPr lang="en-US" sz="6600" b="1" dirty="0">
                <a:solidFill>
                  <a:srgbClr val="007FFF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2114D0-A142-833D-1907-CA9959AA731E}"/>
                </a:ext>
              </a:extLst>
            </p:cNvPr>
            <p:cNvSpPr txBox="1"/>
            <p:nvPr/>
          </p:nvSpPr>
          <p:spPr>
            <a:xfrm>
              <a:off x="8056794" y="2583186"/>
              <a:ext cx="1239077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007FFF"/>
                  </a:solidFill>
                </a:rPr>
                <a:t>0,34</a:t>
              </a:r>
              <a:endParaRPr lang="en-US" sz="4000" b="1" dirty="0">
                <a:solidFill>
                  <a:srgbClr val="007FFF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5825ED-C05F-677B-3CEB-F8653B5E73CF}"/>
                </a:ext>
              </a:extLst>
            </p:cNvPr>
            <p:cNvSpPr txBox="1"/>
            <p:nvPr/>
          </p:nvSpPr>
          <p:spPr>
            <a:xfrm>
              <a:off x="7758508" y="2314281"/>
              <a:ext cx="463826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6600" b="1" dirty="0">
                  <a:solidFill>
                    <a:srgbClr val="007FFF"/>
                  </a:solidFill>
                </a:rPr>
                <a:t>,</a:t>
              </a:r>
              <a:endParaRPr lang="en-US" sz="6600" b="1" dirty="0">
                <a:solidFill>
                  <a:srgbClr val="007FFF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4774282-C185-30C9-8242-4A94AE4CA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7543" y="2536786"/>
              <a:ext cx="522869" cy="97602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F9CFB47-0AC5-539C-82B9-A924B8363CB7}"/>
              </a:ext>
            </a:extLst>
          </p:cNvPr>
          <p:cNvGrpSpPr/>
          <p:nvPr/>
        </p:nvGrpSpPr>
        <p:grpSpPr>
          <a:xfrm>
            <a:off x="6109252" y="4731520"/>
            <a:ext cx="2570923" cy="1871281"/>
            <a:chOff x="6109252" y="4731520"/>
            <a:chExt cx="2570923" cy="1871281"/>
          </a:xfrm>
        </p:grpSpPr>
        <p:pic>
          <p:nvPicPr>
            <p:cNvPr id="9" name="صورة 5">
              <a:extLst>
                <a:ext uri="{FF2B5EF4-FFF2-40B4-BE49-F238E27FC236}">
                  <a16:creationId xmlns:a16="http://schemas.microsoft.com/office/drawing/2014/main" id="{E4C2D7FE-1104-42A1-B688-AF9B106BC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7" t="4961" r="8289" b="2593"/>
            <a:stretch/>
          </p:blipFill>
          <p:spPr bwMode="auto">
            <a:xfrm rot="5400000">
              <a:off x="6459073" y="4381699"/>
              <a:ext cx="1871281" cy="257092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BE32BEE-0254-3714-447D-36A7DB8A0AC9}"/>
                </a:ext>
              </a:extLst>
            </p:cNvPr>
            <p:cNvSpPr txBox="1"/>
            <p:nvPr/>
          </p:nvSpPr>
          <p:spPr>
            <a:xfrm>
              <a:off x="6775175" y="5038470"/>
              <a:ext cx="1239077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007FFF"/>
                  </a:solidFill>
                </a:rPr>
                <a:t>0,145</a:t>
              </a:r>
              <a:endParaRPr lang="en-US" sz="4000" b="1" dirty="0">
                <a:solidFill>
                  <a:srgbClr val="007FFF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B9EA40D-FFD0-FB15-7EE0-5E90FB9C4F14}"/>
              </a:ext>
            </a:extLst>
          </p:cNvPr>
          <p:cNvGrpSpPr/>
          <p:nvPr/>
        </p:nvGrpSpPr>
        <p:grpSpPr>
          <a:xfrm>
            <a:off x="3538330" y="4731520"/>
            <a:ext cx="2570922" cy="1871282"/>
            <a:chOff x="3538330" y="4731520"/>
            <a:chExt cx="2570922" cy="1871282"/>
          </a:xfrm>
        </p:grpSpPr>
        <p:pic>
          <p:nvPicPr>
            <p:cNvPr id="7" name="صورة 23">
              <a:extLst>
                <a:ext uri="{FF2B5EF4-FFF2-40B4-BE49-F238E27FC236}">
                  <a16:creationId xmlns:a16="http://schemas.microsoft.com/office/drawing/2014/main" id="{4E6054A3-5AAB-E934-14DA-BB6B34067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6" t="4732" r="9429" b="2760"/>
            <a:stretch/>
          </p:blipFill>
          <p:spPr bwMode="auto">
            <a:xfrm rot="5400000">
              <a:off x="3888150" y="4381700"/>
              <a:ext cx="1871282" cy="257092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5B4E8CC-E21B-21C3-4DBC-591F00653244}"/>
                </a:ext>
              </a:extLst>
            </p:cNvPr>
            <p:cNvSpPr txBox="1"/>
            <p:nvPr/>
          </p:nvSpPr>
          <p:spPr>
            <a:xfrm>
              <a:off x="4204250" y="5038470"/>
              <a:ext cx="1239077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007FFF"/>
                  </a:solidFill>
                </a:rPr>
                <a:t>0,34</a:t>
              </a:r>
              <a:endParaRPr lang="en-US" sz="4000" b="1" dirty="0">
                <a:solidFill>
                  <a:srgbClr val="007FFF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19A8AA2-2179-4B20-A71B-A5DCD73F92C5}"/>
              </a:ext>
            </a:extLst>
          </p:cNvPr>
          <p:cNvGrpSpPr/>
          <p:nvPr/>
        </p:nvGrpSpPr>
        <p:grpSpPr>
          <a:xfrm>
            <a:off x="967406" y="4731520"/>
            <a:ext cx="2570921" cy="1871281"/>
            <a:chOff x="967406" y="4731520"/>
            <a:chExt cx="2570921" cy="1871281"/>
          </a:xfrm>
        </p:grpSpPr>
        <p:pic>
          <p:nvPicPr>
            <p:cNvPr id="6" name="صورة 25">
              <a:extLst>
                <a:ext uri="{FF2B5EF4-FFF2-40B4-BE49-F238E27FC236}">
                  <a16:creationId xmlns:a16="http://schemas.microsoft.com/office/drawing/2014/main" id="{CEBC2D2E-4212-8138-24AA-C7AA1B2D6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9" t="4746" r="8498" b="2305"/>
            <a:stretch/>
          </p:blipFill>
          <p:spPr bwMode="auto">
            <a:xfrm rot="5400000">
              <a:off x="1317226" y="4381700"/>
              <a:ext cx="1871281" cy="257092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B052632-B32F-2432-2A6C-890B70102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1431" y="4904401"/>
              <a:ext cx="522869" cy="9760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433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1880AD-8B04-7C56-3CC8-153984453E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A801BE-6ADB-2267-8733-DD88139EB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2" y="3120044"/>
            <a:ext cx="11794435" cy="985746"/>
          </a:xfrm>
          <a:prstGeom prst="rect">
            <a:avLst/>
          </a:prstGeom>
          <a:effectLst>
            <a:glow rad="228600">
              <a:schemeClr val="accent3">
                <a:alpha val="40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81A3E9-63FC-45EF-709C-61B64C9EC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391" y="1948730"/>
            <a:ext cx="8484174" cy="814347"/>
          </a:xfrm>
        </p:spPr>
        <p:txBody>
          <a:bodyPr anchor="ctr"/>
          <a:lstStyle/>
          <a:p>
            <a:pPr algn="r" rtl="1"/>
            <a:r>
              <a:rPr lang="ar-KW" sz="4000" spc="0" dirty="0">
                <a:cs typeface="+mn-cs"/>
              </a:rPr>
              <a:t>ظللي (أ) إذا كانت العبارة صحيحة، و(ب) إذا كانت خطأ:</a:t>
            </a:r>
            <a:endParaRPr lang="en-US" sz="4000" spc="0" dirty="0"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C2B679-5EAA-AA6A-C724-451008CD57A0}"/>
              </a:ext>
            </a:extLst>
          </p:cNvPr>
          <p:cNvSpPr/>
          <p:nvPr/>
        </p:nvSpPr>
        <p:spPr>
          <a:xfrm>
            <a:off x="636105" y="3352752"/>
            <a:ext cx="543339" cy="52350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B0653-7CBC-305D-BBE2-C15A0B1E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119" y="2446020"/>
            <a:ext cx="8396975" cy="1965960"/>
          </a:xfrm>
        </p:spPr>
        <p:txBody>
          <a:bodyPr/>
          <a:lstStyle/>
          <a:p>
            <a:r>
              <a:rPr lang="ar-KW" sz="9600" spc="0" dirty="0">
                <a:cs typeface="+mn-cs"/>
              </a:rPr>
              <a:t>ماذا تعلمنا اليوم ؟</a:t>
            </a:r>
            <a:endParaRPr lang="en-US" sz="9600" spc="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054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8D1D118-E2B4-914A-8CE0-9F433C3B7B21}"/>
              </a:ext>
            </a:extLst>
          </p:cNvPr>
          <p:cNvGrpSpPr/>
          <p:nvPr/>
        </p:nvGrpSpPr>
        <p:grpSpPr>
          <a:xfrm>
            <a:off x="77490" y="139485"/>
            <a:ext cx="11916927" cy="6718514"/>
            <a:chOff x="77490" y="139485"/>
            <a:chExt cx="11916927" cy="67185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D6CD3D-5F81-9E49-A369-D88037896888}"/>
                </a:ext>
              </a:extLst>
            </p:cNvPr>
            <p:cNvSpPr/>
            <p:nvPr/>
          </p:nvSpPr>
          <p:spPr>
            <a:xfrm>
              <a:off x="197585" y="139485"/>
              <a:ext cx="11796832" cy="6555783"/>
            </a:xfrm>
            <a:custGeom>
              <a:avLst/>
              <a:gdLst>
                <a:gd name="connsiteX0" fmla="*/ 0 w 11796832"/>
                <a:gd name="connsiteY0" fmla="*/ 0 h 6555783"/>
                <a:gd name="connsiteX1" fmla="*/ 11796832 w 11796832"/>
                <a:gd name="connsiteY1" fmla="*/ 0 h 6555783"/>
                <a:gd name="connsiteX2" fmla="*/ 11796832 w 11796832"/>
                <a:gd name="connsiteY2" fmla="*/ 6555783 h 6555783"/>
                <a:gd name="connsiteX3" fmla="*/ 0 w 11796832"/>
                <a:gd name="connsiteY3" fmla="*/ 6555783 h 6555783"/>
                <a:gd name="connsiteX4" fmla="*/ 0 w 11796832"/>
                <a:gd name="connsiteY4" fmla="*/ 0 h 655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6832" h="6555783" extrusionOk="0">
                  <a:moveTo>
                    <a:pt x="0" y="0"/>
                  </a:moveTo>
                  <a:cubicBezTo>
                    <a:pt x="5432557" y="118645"/>
                    <a:pt x="7803924" y="116012"/>
                    <a:pt x="11796832" y="0"/>
                  </a:cubicBezTo>
                  <a:cubicBezTo>
                    <a:pt x="11663950" y="3257858"/>
                    <a:pt x="11881783" y="4918110"/>
                    <a:pt x="11796832" y="6555783"/>
                  </a:cubicBezTo>
                  <a:cubicBezTo>
                    <a:pt x="7977142" y="6690383"/>
                    <a:pt x="3707597" y="6398587"/>
                    <a:pt x="0" y="6555783"/>
                  </a:cubicBezTo>
                  <a:cubicBezTo>
                    <a:pt x="-20187" y="4623071"/>
                    <a:pt x="-152480" y="2147383"/>
                    <a:pt x="0" y="0"/>
                  </a:cubicBezTo>
                  <a:close/>
                </a:path>
              </a:pathLst>
            </a:custGeom>
            <a:noFill/>
            <a:ln w="38100" cap="flat">
              <a:solidFill>
                <a:srgbClr val="55260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4CF227-6EF1-CC45-BAEF-B46092FC7FB7}"/>
                </a:ext>
              </a:extLst>
            </p:cNvPr>
            <p:cNvSpPr/>
            <p:nvPr/>
          </p:nvSpPr>
          <p:spPr>
            <a:xfrm>
              <a:off x="77490" y="5377912"/>
              <a:ext cx="3874576" cy="14490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Icon&#10;&#10;Description automatically generated">
              <a:hlinkClick r:id="rId2" action="ppaction://hlinksldjump"/>
              <a:extLst>
                <a:ext uri="{FF2B5EF4-FFF2-40B4-BE49-F238E27FC236}">
                  <a16:creationId xmlns:a16="http://schemas.microsoft.com/office/drawing/2014/main" id="{50FF29B7-44F8-D24E-8740-D944DC48B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3552" y="5408906"/>
              <a:ext cx="1378708" cy="14490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BEF172-7E24-9243-BEEC-59D0B645C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587" y="2654500"/>
              <a:ext cx="3233980" cy="384035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08C7A3-B48F-CD4A-8971-03F6812A23DC}"/>
              </a:ext>
            </a:extLst>
          </p:cNvPr>
          <p:cNvGrpSpPr/>
          <p:nvPr/>
        </p:nvGrpSpPr>
        <p:grpSpPr>
          <a:xfrm>
            <a:off x="6813016" y="447564"/>
            <a:ext cx="2398341" cy="2082927"/>
            <a:chOff x="6813016" y="447564"/>
            <a:chExt cx="2398341" cy="2082927"/>
          </a:xfrm>
        </p:grpSpPr>
        <p:pic>
          <p:nvPicPr>
            <p:cNvPr id="44" name="Picture 43" descr="A picture containing icon&#10;&#10;Description automatically generated">
              <a:hlinkClick r:id="rId5" action="ppaction://hlinksldjump"/>
              <a:extLst>
                <a:ext uri="{FF2B5EF4-FFF2-40B4-BE49-F238E27FC236}">
                  <a16:creationId xmlns:a16="http://schemas.microsoft.com/office/drawing/2014/main" id="{C7285F41-999B-ED48-A815-697A809DF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3016" y="447564"/>
              <a:ext cx="2398341" cy="2082927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007A399-DBD5-1342-8223-AD8CF3B70584}"/>
                </a:ext>
              </a:extLst>
            </p:cNvPr>
            <p:cNvSpPr/>
            <p:nvPr/>
          </p:nvSpPr>
          <p:spPr>
            <a:xfrm>
              <a:off x="7645932" y="993628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D5A1F3D-032E-E345-AC64-669F5DA68C6E}"/>
              </a:ext>
            </a:extLst>
          </p:cNvPr>
          <p:cNvGrpSpPr/>
          <p:nvPr/>
        </p:nvGrpSpPr>
        <p:grpSpPr>
          <a:xfrm>
            <a:off x="8589959" y="1468853"/>
            <a:ext cx="2398341" cy="2082927"/>
            <a:chOff x="8589959" y="1468853"/>
            <a:chExt cx="2398341" cy="2082927"/>
          </a:xfrm>
        </p:grpSpPr>
        <p:pic>
          <p:nvPicPr>
            <p:cNvPr id="19" name="Picture 18" descr="A picture containing icon&#10;&#10;Description automatically generated">
              <a:hlinkClick r:id="rId2" action="ppaction://hlinksldjump"/>
              <a:extLst>
                <a:ext uri="{FF2B5EF4-FFF2-40B4-BE49-F238E27FC236}">
                  <a16:creationId xmlns:a16="http://schemas.microsoft.com/office/drawing/2014/main" id="{8E7A2F79-F1EF-2E4C-8B06-834081FFE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89959" y="1468853"/>
              <a:ext cx="2398341" cy="2082927"/>
            </a:xfrm>
            <a:prstGeom prst="rect">
              <a:avLst/>
            </a:prstGeom>
          </p:spPr>
        </p:pic>
        <p:sp>
          <p:nvSpPr>
            <p:cNvPr id="49" name="Rectangle 48">
              <a:hlinkClick r:id="rId2" action="ppaction://hlinksldjump"/>
              <a:extLst>
                <a:ext uri="{FF2B5EF4-FFF2-40B4-BE49-F238E27FC236}">
                  <a16:creationId xmlns:a16="http://schemas.microsoft.com/office/drawing/2014/main" id="{1E66B448-8AE1-1746-A8F8-1B206FD03783}"/>
                </a:ext>
              </a:extLst>
            </p:cNvPr>
            <p:cNvSpPr/>
            <p:nvPr/>
          </p:nvSpPr>
          <p:spPr>
            <a:xfrm>
              <a:off x="9432332" y="2001357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62F135-EFB3-EB4B-BA42-14867B001B91}"/>
              </a:ext>
            </a:extLst>
          </p:cNvPr>
          <p:cNvGrpSpPr/>
          <p:nvPr/>
        </p:nvGrpSpPr>
        <p:grpSpPr>
          <a:xfrm>
            <a:off x="8568423" y="3499809"/>
            <a:ext cx="2398341" cy="2082927"/>
            <a:chOff x="8568423" y="3499809"/>
            <a:chExt cx="2398341" cy="2082927"/>
          </a:xfrm>
        </p:grpSpPr>
        <p:pic>
          <p:nvPicPr>
            <p:cNvPr id="42" name="Picture 41" descr="A picture containing icon&#10;&#10;Description automatically generated">
              <a:hlinkClick r:id="rId7" action="ppaction://hlinksldjump"/>
              <a:extLst>
                <a:ext uri="{FF2B5EF4-FFF2-40B4-BE49-F238E27FC236}">
                  <a16:creationId xmlns:a16="http://schemas.microsoft.com/office/drawing/2014/main" id="{6BBB2FBF-1475-714D-81F7-62A813D43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68423" y="3499809"/>
              <a:ext cx="2398341" cy="208292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857C51B-130B-9744-B284-0865C8363FE1}"/>
                </a:ext>
              </a:extLst>
            </p:cNvPr>
            <p:cNvSpPr/>
            <p:nvPr/>
          </p:nvSpPr>
          <p:spPr>
            <a:xfrm>
              <a:off x="9406067" y="4079607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0861BAC-2429-1046-85C0-7F0BDD8A666F}"/>
              </a:ext>
            </a:extLst>
          </p:cNvPr>
          <p:cNvGrpSpPr/>
          <p:nvPr/>
        </p:nvGrpSpPr>
        <p:grpSpPr>
          <a:xfrm>
            <a:off x="6819056" y="4509476"/>
            <a:ext cx="2398341" cy="2082927"/>
            <a:chOff x="6819056" y="4509476"/>
            <a:chExt cx="2398341" cy="2082927"/>
          </a:xfrm>
        </p:grpSpPr>
        <p:pic>
          <p:nvPicPr>
            <p:cNvPr id="41" name="Picture 40" descr="A picture containing icon&#10;&#10;Description automatically generated">
              <a:hlinkClick r:id="rId8" action="ppaction://hlinksldjump"/>
              <a:extLst>
                <a:ext uri="{FF2B5EF4-FFF2-40B4-BE49-F238E27FC236}">
                  <a16:creationId xmlns:a16="http://schemas.microsoft.com/office/drawing/2014/main" id="{E9DF7DC0-9D42-2D43-BB0C-E2078F0D8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9056" y="4509476"/>
              <a:ext cx="2398341" cy="2082927"/>
            </a:xfrm>
            <a:prstGeom prst="rect">
              <a:avLst/>
            </a:prstGeom>
          </p:spPr>
        </p:pic>
        <p:sp>
          <p:nvSpPr>
            <p:cNvPr id="51" name="Rectangle 50">
              <a:hlinkClick r:id="rId8" action="ppaction://hlinksldjump"/>
              <a:extLst>
                <a:ext uri="{FF2B5EF4-FFF2-40B4-BE49-F238E27FC236}">
                  <a16:creationId xmlns:a16="http://schemas.microsoft.com/office/drawing/2014/main" id="{3DF7EBCE-1373-604F-9CDA-901F4F2DAED1}"/>
                </a:ext>
              </a:extLst>
            </p:cNvPr>
            <p:cNvSpPr/>
            <p:nvPr/>
          </p:nvSpPr>
          <p:spPr>
            <a:xfrm>
              <a:off x="7656701" y="5093951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A669CC4-8826-284F-BD75-119AC0FF0212}"/>
              </a:ext>
            </a:extLst>
          </p:cNvPr>
          <p:cNvGrpSpPr/>
          <p:nvPr/>
        </p:nvGrpSpPr>
        <p:grpSpPr>
          <a:xfrm>
            <a:off x="5069688" y="3506361"/>
            <a:ext cx="2398341" cy="2082927"/>
            <a:chOff x="5069688" y="3506361"/>
            <a:chExt cx="2398341" cy="2082927"/>
          </a:xfrm>
        </p:grpSpPr>
        <p:pic>
          <p:nvPicPr>
            <p:cNvPr id="40" name="Picture 39" descr="A picture containing icon&#10;&#10;Description automatically generated">
              <a:hlinkClick r:id="rId9" action="ppaction://hlinksldjump"/>
              <a:extLst>
                <a:ext uri="{FF2B5EF4-FFF2-40B4-BE49-F238E27FC236}">
                  <a16:creationId xmlns:a16="http://schemas.microsoft.com/office/drawing/2014/main" id="{E3A0342A-38C2-8546-AFAF-55E8C32E6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9688" y="3506361"/>
              <a:ext cx="2398341" cy="2082927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33DD7BF-EA19-834E-A77D-9CE8B7538B3C}"/>
                </a:ext>
              </a:extLst>
            </p:cNvPr>
            <p:cNvSpPr/>
            <p:nvPr/>
          </p:nvSpPr>
          <p:spPr>
            <a:xfrm>
              <a:off x="5880966" y="4047811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02E5F4C-8E2A-2E42-B9EB-AD2A3851CC49}"/>
              </a:ext>
            </a:extLst>
          </p:cNvPr>
          <p:cNvGrpSpPr/>
          <p:nvPr/>
        </p:nvGrpSpPr>
        <p:grpSpPr>
          <a:xfrm>
            <a:off x="5048152" y="1457231"/>
            <a:ext cx="2398341" cy="2082927"/>
            <a:chOff x="5048152" y="1457231"/>
            <a:chExt cx="2398341" cy="2082927"/>
          </a:xfrm>
        </p:grpSpPr>
        <p:pic>
          <p:nvPicPr>
            <p:cNvPr id="39" name="Picture 38" descr="A picture containing icon&#10;&#10;Description automatically generated">
              <a:hlinkClick r:id="rId10" action="ppaction://hlinksldjump"/>
              <a:extLst>
                <a:ext uri="{FF2B5EF4-FFF2-40B4-BE49-F238E27FC236}">
                  <a16:creationId xmlns:a16="http://schemas.microsoft.com/office/drawing/2014/main" id="{4BB14AF4-0D48-7B4D-9AAB-1AFB461D3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8152" y="1457231"/>
              <a:ext cx="2398341" cy="2082927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1BA0942-E664-F74D-AC35-192A3114228F}"/>
                </a:ext>
              </a:extLst>
            </p:cNvPr>
            <p:cNvSpPr/>
            <p:nvPr/>
          </p:nvSpPr>
          <p:spPr>
            <a:xfrm>
              <a:off x="5907332" y="2048651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pic>
        <p:nvPicPr>
          <p:cNvPr id="56" name="Picture 55" descr="A picture containing icon&#10;&#10;Description automatically generated">
            <a:extLst>
              <a:ext uri="{FF2B5EF4-FFF2-40B4-BE49-F238E27FC236}">
                <a16:creationId xmlns:a16="http://schemas.microsoft.com/office/drawing/2014/main" id="{70DFB3C5-59CB-5A4B-99B1-6E07224096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7973" y="2480588"/>
            <a:ext cx="2398343" cy="2082928"/>
          </a:xfrm>
          <a:prstGeom prst="rect">
            <a:avLst/>
          </a:prstGeom>
        </p:spPr>
      </p:pic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99DBD52C-E86B-47B0-819C-605CBDE9D9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9453" y="415767"/>
            <a:ext cx="2946264" cy="2082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2FF8B3-52D3-41EB-9A3E-82A9978F98B0}"/>
              </a:ext>
            </a:extLst>
          </p:cNvPr>
          <p:cNvSpPr txBox="1"/>
          <p:nvPr/>
        </p:nvSpPr>
        <p:spPr>
          <a:xfrm>
            <a:off x="1581514" y="964643"/>
            <a:ext cx="1972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هيا نساعد نحول في جمع العسل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9362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81B4C-B89A-D340-B0F1-D64F5BB94AFD}"/>
              </a:ext>
            </a:extLst>
          </p:cNvPr>
          <p:cNvGrpSpPr/>
          <p:nvPr/>
        </p:nvGrpSpPr>
        <p:grpSpPr>
          <a:xfrm>
            <a:off x="7508427" y="2452070"/>
            <a:ext cx="2713204" cy="2356381"/>
            <a:chOff x="7510163" y="127000"/>
            <a:chExt cx="2713204" cy="2356381"/>
          </a:xfrm>
        </p:grpSpPr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BF2AB64-6465-3141-8164-727DBCCD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163" y="127000"/>
              <a:ext cx="2713204" cy="2356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17F1D8-8145-E245-A21A-EE1452DA4F9C}"/>
                </a:ext>
              </a:extLst>
            </p:cNvPr>
            <p:cNvSpPr txBox="1"/>
            <p:nvPr/>
          </p:nvSpPr>
          <p:spPr>
            <a:xfrm>
              <a:off x="8200339" y="657971"/>
              <a:ext cx="1332855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8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60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DAF5B3-AE10-9B42-9B90-B9C1D26B1054}"/>
              </a:ext>
            </a:extLst>
          </p:cNvPr>
          <p:cNvGrpSpPr/>
          <p:nvPr/>
        </p:nvGrpSpPr>
        <p:grpSpPr>
          <a:xfrm>
            <a:off x="4743626" y="2452070"/>
            <a:ext cx="2713204" cy="2356381"/>
            <a:chOff x="4721416" y="125887"/>
            <a:chExt cx="2713204" cy="2356381"/>
          </a:xfrm>
        </p:grpSpPr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D03E5C7-88B3-8C45-8F47-3D76EBF0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1416" y="125887"/>
              <a:ext cx="2713204" cy="235638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5012460-FB24-ED45-9563-DF25AEBBBD29}"/>
                </a:ext>
              </a:extLst>
            </p:cNvPr>
            <p:cNvSpPr txBox="1"/>
            <p:nvPr/>
          </p:nvSpPr>
          <p:spPr>
            <a:xfrm>
              <a:off x="5407362" y="656858"/>
              <a:ext cx="1332855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8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70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ABCE60-B012-5C46-90A5-5A90C3DD573A}"/>
              </a:ext>
            </a:extLst>
          </p:cNvPr>
          <p:cNvGrpSpPr/>
          <p:nvPr/>
        </p:nvGrpSpPr>
        <p:grpSpPr>
          <a:xfrm>
            <a:off x="2003005" y="2452070"/>
            <a:ext cx="2713204" cy="2356381"/>
            <a:chOff x="1932669" y="125887"/>
            <a:chExt cx="2713204" cy="2356381"/>
          </a:xfrm>
        </p:grpSpPr>
        <p:pic>
          <p:nvPicPr>
            <p:cNvPr id="57" name="Picture 5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64B9531-D65B-8C42-A08A-34F6C589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2669" y="125887"/>
              <a:ext cx="2713204" cy="235638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B67F4F3-04DA-F448-93B8-D6D9B5EF997A}"/>
                </a:ext>
              </a:extLst>
            </p:cNvPr>
            <p:cNvSpPr txBox="1"/>
            <p:nvPr/>
          </p:nvSpPr>
          <p:spPr>
            <a:xfrm>
              <a:off x="2622843" y="656858"/>
              <a:ext cx="1332855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8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80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C39B1B-AEE4-6A45-9663-B4551CC22EC8}"/>
              </a:ext>
            </a:extLst>
          </p:cNvPr>
          <p:cNvGrpSpPr/>
          <p:nvPr/>
        </p:nvGrpSpPr>
        <p:grpSpPr>
          <a:xfrm>
            <a:off x="876300" y="876293"/>
            <a:ext cx="10439400" cy="1041400"/>
            <a:chOff x="876300" y="876293"/>
            <a:chExt cx="10439400" cy="1041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E5DE99-0ECF-1040-9958-E0C8F270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37D674-3CAA-A44B-8A8E-F41993C45F9A}"/>
                </a:ext>
              </a:extLst>
            </p:cNvPr>
            <p:cNvSpPr txBox="1"/>
            <p:nvPr/>
          </p:nvSpPr>
          <p:spPr>
            <a:xfrm>
              <a:off x="2273720" y="958053"/>
              <a:ext cx="72577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أوجدي ناتج:  12 × 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3BFE3D0-E418-374C-952C-86A4CF7CC7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0078" b="53839"/>
          <a:stretch/>
        </p:blipFill>
        <p:spPr>
          <a:xfrm>
            <a:off x="8357926" y="4790488"/>
            <a:ext cx="1010735" cy="111055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865A5DE-E31F-3B49-89BD-0E7F036CC5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3771" r="80078" b="67"/>
          <a:stretch/>
        </p:blipFill>
        <p:spPr>
          <a:xfrm>
            <a:off x="5608621" y="4710772"/>
            <a:ext cx="1010736" cy="1110551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77611F9E-EC49-DB4B-9138-B3F804EC5B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3771" r="80078" b="67"/>
          <a:stretch/>
        </p:blipFill>
        <p:spPr>
          <a:xfrm>
            <a:off x="2825286" y="4730126"/>
            <a:ext cx="1010736" cy="11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81B4C-B89A-D340-B0F1-D64F5BB94AFD}"/>
              </a:ext>
            </a:extLst>
          </p:cNvPr>
          <p:cNvGrpSpPr/>
          <p:nvPr/>
        </p:nvGrpSpPr>
        <p:grpSpPr>
          <a:xfrm>
            <a:off x="7508427" y="2452070"/>
            <a:ext cx="2713204" cy="2356381"/>
            <a:chOff x="7510163" y="127000"/>
            <a:chExt cx="2713204" cy="2356381"/>
          </a:xfrm>
        </p:grpSpPr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BF2AB64-6465-3141-8164-727DBCCD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163" y="127000"/>
              <a:ext cx="2713204" cy="2356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17F1D8-8145-E245-A21A-EE1452DA4F9C}"/>
                </a:ext>
              </a:extLst>
            </p:cNvPr>
            <p:cNvSpPr txBox="1"/>
            <p:nvPr/>
          </p:nvSpPr>
          <p:spPr>
            <a:xfrm>
              <a:off x="8153940" y="657971"/>
              <a:ext cx="13328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8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11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DAF5B3-AE10-9B42-9B90-B9C1D26B1054}"/>
              </a:ext>
            </a:extLst>
          </p:cNvPr>
          <p:cNvGrpSpPr/>
          <p:nvPr/>
        </p:nvGrpSpPr>
        <p:grpSpPr>
          <a:xfrm>
            <a:off x="4759668" y="2452070"/>
            <a:ext cx="2713204" cy="2356381"/>
            <a:chOff x="4721416" y="125887"/>
            <a:chExt cx="2713204" cy="2356381"/>
          </a:xfrm>
        </p:grpSpPr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D03E5C7-88B3-8C45-8F47-3D76EBF0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1416" y="125887"/>
              <a:ext cx="2713204" cy="235638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5012460-FB24-ED45-9563-DF25AEBBBD29}"/>
                </a:ext>
              </a:extLst>
            </p:cNvPr>
            <p:cNvSpPr txBox="1"/>
            <p:nvPr/>
          </p:nvSpPr>
          <p:spPr>
            <a:xfrm>
              <a:off x="5411590" y="656858"/>
              <a:ext cx="13328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8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83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ABCE60-B012-5C46-90A5-5A90C3DD573A}"/>
              </a:ext>
            </a:extLst>
          </p:cNvPr>
          <p:cNvGrpSpPr/>
          <p:nvPr/>
        </p:nvGrpSpPr>
        <p:grpSpPr>
          <a:xfrm>
            <a:off x="2003005" y="2452070"/>
            <a:ext cx="2713204" cy="2356381"/>
            <a:chOff x="1932669" y="125887"/>
            <a:chExt cx="2713204" cy="2356381"/>
          </a:xfrm>
        </p:grpSpPr>
        <p:pic>
          <p:nvPicPr>
            <p:cNvPr id="57" name="Picture 5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64B9531-D65B-8C42-A08A-34F6C589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2669" y="125887"/>
              <a:ext cx="2713204" cy="235638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B67F4F3-04DA-F448-93B8-D6D9B5EF997A}"/>
                </a:ext>
              </a:extLst>
            </p:cNvPr>
            <p:cNvSpPr txBox="1"/>
            <p:nvPr/>
          </p:nvSpPr>
          <p:spPr>
            <a:xfrm>
              <a:off x="2622843" y="656857"/>
              <a:ext cx="13328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8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24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C39B1B-AEE4-6A45-9663-B4551CC22EC8}"/>
              </a:ext>
            </a:extLst>
          </p:cNvPr>
          <p:cNvGrpSpPr/>
          <p:nvPr/>
        </p:nvGrpSpPr>
        <p:grpSpPr>
          <a:xfrm>
            <a:off x="876300" y="876293"/>
            <a:ext cx="10439400" cy="1041400"/>
            <a:chOff x="876300" y="876293"/>
            <a:chExt cx="10439400" cy="1041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E5DE99-0ECF-1040-9958-E0C8F270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37D674-3CAA-A44B-8A8E-F41993C45F9A}"/>
                </a:ext>
              </a:extLst>
            </p:cNvPr>
            <p:cNvSpPr txBox="1"/>
            <p:nvPr/>
          </p:nvSpPr>
          <p:spPr>
            <a:xfrm>
              <a:off x="2271984" y="963791"/>
              <a:ext cx="72577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أوجدي ناتج:    3 × 8 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BFE3D0-E418-374C-952C-86A4CF7CC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2" r="512"/>
          <a:stretch/>
        </p:blipFill>
        <p:spPr>
          <a:xfrm>
            <a:off x="8357926" y="4710278"/>
            <a:ext cx="1010735" cy="111055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865A5DE-E31F-3B49-89BD-0E7F036CC5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3771" r="80078" b="67"/>
          <a:stretch/>
        </p:blipFill>
        <p:spPr>
          <a:xfrm>
            <a:off x="5624663" y="4710772"/>
            <a:ext cx="1010736" cy="11105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611F9E-EC49-DB4B-9138-B3F804EC5BB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14" b="114"/>
          <a:stretch/>
        </p:blipFill>
        <p:spPr>
          <a:xfrm>
            <a:off x="2825286" y="4762210"/>
            <a:ext cx="1010736" cy="11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81B4C-B89A-D340-B0F1-D64F5BB94AFD}"/>
              </a:ext>
            </a:extLst>
          </p:cNvPr>
          <p:cNvGrpSpPr/>
          <p:nvPr/>
        </p:nvGrpSpPr>
        <p:grpSpPr>
          <a:xfrm>
            <a:off x="7508427" y="2452070"/>
            <a:ext cx="2713204" cy="2356381"/>
            <a:chOff x="7510163" y="127000"/>
            <a:chExt cx="2713204" cy="2356381"/>
          </a:xfrm>
        </p:grpSpPr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BF2AB64-6465-3141-8164-727DBCCD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163" y="127000"/>
              <a:ext cx="2713204" cy="2356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17F1D8-8145-E245-A21A-EE1452DA4F9C}"/>
                </a:ext>
              </a:extLst>
            </p:cNvPr>
            <p:cNvSpPr txBox="1"/>
            <p:nvPr/>
          </p:nvSpPr>
          <p:spPr>
            <a:xfrm>
              <a:off x="8198601" y="711111"/>
              <a:ext cx="13328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8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14</a:t>
              </a:r>
              <a:endPara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DAF5B3-AE10-9B42-9B90-B9C1D26B1054}"/>
              </a:ext>
            </a:extLst>
          </p:cNvPr>
          <p:cNvGrpSpPr/>
          <p:nvPr/>
        </p:nvGrpSpPr>
        <p:grpSpPr>
          <a:xfrm>
            <a:off x="4759668" y="2452070"/>
            <a:ext cx="2713204" cy="2356381"/>
            <a:chOff x="4721416" y="125887"/>
            <a:chExt cx="2713204" cy="2356381"/>
          </a:xfrm>
        </p:grpSpPr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D03E5C7-88B3-8C45-8F47-3D76EBF0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1416" y="125887"/>
              <a:ext cx="2713204" cy="235638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5012460-FB24-ED45-9563-DF25AEBBBD29}"/>
                </a:ext>
              </a:extLst>
            </p:cNvPr>
            <p:cNvSpPr txBox="1"/>
            <p:nvPr/>
          </p:nvSpPr>
          <p:spPr>
            <a:xfrm>
              <a:off x="5411590" y="642357"/>
              <a:ext cx="13328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8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49</a:t>
              </a:r>
              <a:endPara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ABCE60-B012-5C46-90A5-5A90C3DD573A}"/>
              </a:ext>
            </a:extLst>
          </p:cNvPr>
          <p:cNvGrpSpPr/>
          <p:nvPr/>
        </p:nvGrpSpPr>
        <p:grpSpPr>
          <a:xfrm>
            <a:off x="2003005" y="2452070"/>
            <a:ext cx="2713204" cy="2356381"/>
            <a:chOff x="1932669" y="125887"/>
            <a:chExt cx="2713204" cy="2356381"/>
          </a:xfrm>
        </p:grpSpPr>
        <p:pic>
          <p:nvPicPr>
            <p:cNvPr id="57" name="Picture 5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64B9531-D65B-8C42-A08A-34F6C589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2669" y="125887"/>
              <a:ext cx="2713204" cy="235638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B67F4F3-04DA-F448-93B8-D6D9B5EF997A}"/>
                </a:ext>
              </a:extLst>
            </p:cNvPr>
            <p:cNvSpPr txBox="1"/>
            <p:nvPr/>
          </p:nvSpPr>
          <p:spPr>
            <a:xfrm>
              <a:off x="2567918" y="642357"/>
              <a:ext cx="13328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8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77</a:t>
              </a:r>
              <a:endPara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C39B1B-AEE4-6A45-9663-B4551CC22EC8}"/>
              </a:ext>
            </a:extLst>
          </p:cNvPr>
          <p:cNvGrpSpPr/>
          <p:nvPr/>
        </p:nvGrpSpPr>
        <p:grpSpPr>
          <a:xfrm>
            <a:off x="876300" y="876293"/>
            <a:ext cx="10439400" cy="1041400"/>
            <a:chOff x="876300" y="876293"/>
            <a:chExt cx="10439400" cy="1041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E5DE99-0ECF-1040-9958-E0C8F270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37D674-3CAA-A44B-8A8E-F41993C45F9A}"/>
                </a:ext>
              </a:extLst>
            </p:cNvPr>
            <p:cNvSpPr txBox="1"/>
            <p:nvPr/>
          </p:nvSpPr>
          <p:spPr>
            <a:xfrm>
              <a:off x="2354286" y="945608"/>
              <a:ext cx="72577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54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أوجدي ناتج:   7 × 7</a:t>
              </a:r>
              <a:endParaRPr lang="en-US" sz="5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BFE3D0-E418-374C-952C-86A4CF7CC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2" r="512"/>
          <a:stretch/>
        </p:blipFill>
        <p:spPr>
          <a:xfrm>
            <a:off x="8357926" y="4710278"/>
            <a:ext cx="1010735" cy="11105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65A5DE-E31F-3B49-89BD-0E7F036CC5D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14" b="114"/>
          <a:stretch/>
        </p:blipFill>
        <p:spPr>
          <a:xfrm>
            <a:off x="5624663" y="4758898"/>
            <a:ext cx="1010736" cy="11105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611F9E-EC49-DB4B-9138-B3F804EC5B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2" r="512"/>
          <a:stretch/>
        </p:blipFill>
        <p:spPr>
          <a:xfrm>
            <a:off x="2825286" y="4730126"/>
            <a:ext cx="1010736" cy="11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9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81B4C-B89A-D340-B0F1-D64F5BB94AFD}"/>
              </a:ext>
            </a:extLst>
          </p:cNvPr>
          <p:cNvGrpSpPr/>
          <p:nvPr/>
        </p:nvGrpSpPr>
        <p:grpSpPr>
          <a:xfrm>
            <a:off x="7508427" y="2452070"/>
            <a:ext cx="2713204" cy="2356381"/>
            <a:chOff x="7510163" y="127000"/>
            <a:chExt cx="2713204" cy="2356381"/>
          </a:xfrm>
        </p:grpSpPr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BF2AB64-6465-3141-8164-727DBCCD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163" y="127000"/>
              <a:ext cx="2713204" cy="2356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17F1D8-8145-E245-A21A-EE1452DA4F9C}"/>
                </a:ext>
              </a:extLst>
            </p:cNvPr>
            <p:cNvSpPr txBox="1"/>
            <p:nvPr/>
          </p:nvSpPr>
          <p:spPr>
            <a:xfrm>
              <a:off x="8153940" y="657971"/>
              <a:ext cx="13328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8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10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DAF5B3-AE10-9B42-9B90-B9C1D26B1054}"/>
              </a:ext>
            </a:extLst>
          </p:cNvPr>
          <p:cNvGrpSpPr/>
          <p:nvPr/>
        </p:nvGrpSpPr>
        <p:grpSpPr>
          <a:xfrm>
            <a:off x="4759668" y="2452070"/>
            <a:ext cx="2713204" cy="2356381"/>
            <a:chOff x="4721416" y="125887"/>
            <a:chExt cx="2713204" cy="2356381"/>
          </a:xfrm>
        </p:grpSpPr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D03E5C7-88B3-8C45-8F47-3D76EBF0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1416" y="125887"/>
              <a:ext cx="2713204" cy="235638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5012460-FB24-ED45-9563-DF25AEBBBD29}"/>
                </a:ext>
              </a:extLst>
            </p:cNvPr>
            <p:cNvSpPr txBox="1"/>
            <p:nvPr/>
          </p:nvSpPr>
          <p:spPr>
            <a:xfrm>
              <a:off x="5411590" y="656858"/>
              <a:ext cx="13328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8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20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ABCE60-B012-5C46-90A5-5A90C3DD573A}"/>
              </a:ext>
            </a:extLst>
          </p:cNvPr>
          <p:cNvGrpSpPr/>
          <p:nvPr/>
        </p:nvGrpSpPr>
        <p:grpSpPr>
          <a:xfrm>
            <a:off x="2003005" y="2452070"/>
            <a:ext cx="2713204" cy="2356381"/>
            <a:chOff x="1932669" y="125887"/>
            <a:chExt cx="2713204" cy="2356381"/>
          </a:xfrm>
        </p:grpSpPr>
        <p:pic>
          <p:nvPicPr>
            <p:cNvPr id="57" name="Picture 5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64B9531-D65B-8C42-A08A-34F6C589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2669" y="125887"/>
              <a:ext cx="2713204" cy="235638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B67F4F3-04DA-F448-93B8-D6D9B5EF997A}"/>
                </a:ext>
              </a:extLst>
            </p:cNvPr>
            <p:cNvSpPr txBox="1"/>
            <p:nvPr/>
          </p:nvSpPr>
          <p:spPr>
            <a:xfrm>
              <a:off x="2622843" y="656857"/>
              <a:ext cx="13328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8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30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C39B1B-AEE4-6A45-9663-B4551CC22EC8}"/>
              </a:ext>
            </a:extLst>
          </p:cNvPr>
          <p:cNvGrpSpPr/>
          <p:nvPr/>
        </p:nvGrpSpPr>
        <p:grpSpPr>
          <a:xfrm>
            <a:off x="876300" y="876293"/>
            <a:ext cx="10439400" cy="1041400"/>
            <a:chOff x="876300" y="876293"/>
            <a:chExt cx="10439400" cy="1041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E5DE99-0ECF-1040-9958-E0C8F270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37D674-3CAA-A44B-8A8E-F41993C45F9A}"/>
                </a:ext>
              </a:extLst>
            </p:cNvPr>
            <p:cNvSpPr txBox="1"/>
            <p:nvPr/>
          </p:nvSpPr>
          <p:spPr>
            <a:xfrm>
              <a:off x="2271984" y="963791"/>
              <a:ext cx="72577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أوجدي ناتج:    15 × 2 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BFE3D0-E418-374C-952C-86A4CF7CC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2" r="512"/>
          <a:stretch/>
        </p:blipFill>
        <p:spPr>
          <a:xfrm>
            <a:off x="8357926" y="4710278"/>
            <a:ext cx="1010735" cy="111055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865A5DE-E31F-3B49-89BD-0E7F036CC5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3771" r="80078" b="67"/>
          <a:stretch/>
        </p:blipFill>
        <p:spPr>
          <a:xfrm>
            <a:off x="5624663" y="4710772"/>
            <a:ext cx="1010736" cy="11105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611F9E-EC49-DB4B-9138-B3F804EC5BB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14" b="114"/>
          <a:stretch/>
        </p:blipFill>
        <p:spPr>
          <a:xfrm>
            <a:off x="2825286" y="4762210"/>
            <a:ext cx="1010736" cy="11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4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81B4C-B89A-D340-B0F1-D64F5BB94AFD}"/>
              </a:ext>
            </a:extLst>
          </p:cNvPr>
          <p:cNvGrpSpPr/>
          <p:nvPr/>
        </p:nvGrpSpPr>
        <p:grpSpPr>
          <a:xfrm>
            <a:off x="7508427" y="2321323"/>
            <a:ext cx="2713204" cy="2646878"/>
            <a:chOff x="7510163" y="-3747"/>
            <a:chExt cx="2713204" cy="2646878"/>
          </a:xfrm>
        </p:grpSpPr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BF2AB64-6465-3141-8164-727DBCCD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163" y="127000"/>
              <a:ext cx="2713204" cy="2356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17F1D8-8145-E245-A21A-EE1452DA4F9C}"/>
                </a:ext>
              </a:extLst>
            </p:cNvPr>
            <p:cNvSpPr txBox="1"/>
            <p:nvPr/>
          </p:nvSpPr>
          <p:spPr>
            <a:xfrm>
              <a:off x="8200339" y="-3747"/>
              <a:ext cx="1332855" cy="264687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1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&lt;</a:t>
              </a:r>
              <a:endPara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DAF5B3-AE10-9B42-9B90-B9C1D26B1054}"/>
              </a:ext>
            </a:extLst>
          </p:cNvPr>
          <p:cNvGrpSpPr/>
          <p:nvPr/>
        </p:nvGrpSpPr>
        <p:grpSpPr>
          <a:xfrm>
            <a:off x="4743626" y="2321323"/>
            <a:ext cx="2713204" cy="2646878"/>
            <a:chOff x="4721416" y="-4860"/>
            <a:chExt cx="2713204" cy="2646878"/>
          </a:xfrm>
        </p:grpSpPr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D03E5C7-88B3-8C45-8F47-3D76EBF0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1416" y="125887"/>
              <a:ext cx="2713204" cy="235638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5012460-FB24-ED45-9563-DF25AEBBBD29}"/>
                </a:ext>
              </a:extLst>
            </p:cNvPr>
            <p:cNvSpPr txBox="1"/>
            <p:nvPr/>
          </p:nvSpPr>
          <p:spPr>
            <a:xfrm>
              <a:off x="5407362" y="-4860"/>
              <a:ext cx="1332855" cy="264687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1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&gt;</a:t>
              </a:r>
              <a:endPara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ABCE60-B012-5C46-90A5-5A90C3DD573A}"/>
              </a:ext>
            </a:extLst>
          </p:cNvPr>
          <p:cNvGrpSpPr/>
          <p:nvPr/>
        </p:nvGrpSpPr>
        <p:grpSpPr>
          <a:xfrm>
            <a:off x="2003005" y="2321323"/>
            <a:ext cx="2713204" cy="2646878"/>
            <a:chOff x="1932669" y="-4860"/>
            <a:chExt cx="2713204" cy="2646878"/>
          </a:xfrm>
        </p:grpSpPr>
        <p:pic>
          <p:nvPicPr>
            <p:cNvPr id="57" name="Picture 5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64B9531-D65B-8C42-A08A-34F6C589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2669" y="125887"/>
              <a:ext cx="2713204" cy="235638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B67F4F3-04DA-F448-93B8-D6D9B5EF997A}"/>
                </a:ext>
              </a:extLst>
            </p:cNvPr>
            <p:cNvSpPr txBox="1"/>
            <p:nvPr/>
          </p:nvSpPr>
          <p:spPr>
            <a:xfrm>
              <a:off x="2622843" y="-4860"/>
              <a:ext cx="1332855" cy="264687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1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=</a:t>
              </a:r>
              <a:endPara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C39B1B-AEE4-6A45-9663-B4551CC22EC8}"/>
              </a:ext>
            </a:extLst>
          </p:cNvPr>
          <p:cNvGrpSpPr/>
          <p:nvPr/>
        </p:nvGrpSpPr>
        <p:grpSpPr>
          <a:xfrm>
            <a:off x="876300" y="876293"/>
            <a:ext cx="10439400" cy="1041400"/>
            <a:chOff x="876300" y="876293"/>
            <a:chExt cx="10439400" cy="1041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E5DE99-0ECF-1040-9958-E0C8F270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37D674-3CAA-A44B-8A8E-F41993C45F9A}"/>
                </a:ext>
              </a:extLst>
            </p:cNvPr>
            <p:cNvSpPr txBox="1"/>
            <p:nvPr/>
          </p:nvSpPr>
          <p:spPr>
            <a:xfrm>
              <a:off x="2273720" y="958053"/>
              <a:ext cx="72577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قارني بين 50            120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3BFE3D0-E418-374C-952C-86A4CF7CC7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0078" b="53839"/>
          <a:stretch/>
        </p:blipFill>
        <p:spPr>
          <a:xfrm>
            <a:off x="8357926" y="4790488"/>
            <a:ext cx="1010735" cy="111055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865A5DE-E31F-3B49-89BD-0E7F036CC5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3771" r="80078" b="67"/>
          <a:stretch/>
        </p:blipFill>
        <p:spPr>
          <a:xfrm>
            <a:off x="5608621" y="4710772"/>
            <a:ext cx="1010736" cy="1110551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77611F9E-EC49-DB4B-9138-B3F804EC5B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3771" r="80078" b="67"/>
          <a:stretch/>
        </p:blipFill>
        <p:spPr>
          <a:xfrm>
            <a:off x="2825286" y="4730126"/>
            <a:ext cx="1010736" cy="11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81B4C-B89A-D340-B0F1-D64F5BB94AFD}"/>
              </a:ext>
            </a:extLst>
          </p:cNvPr>
          <p:cNvGrpSpPr/>
          <p:nvPr/>
        </p:nvGrpSpPr>
        <p:grpSpPr>
          <a:xfrm>
            <a:off x="7508427" y="2452070"/>
            <a:ext cx="2713204" cy="2658379"/>
            <a:chOff x="7510163" y="127000"/>
            <a:chExt cx="2713204" cy="2658379"/>
          </a:xfrm>
        </p:grpSpPr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BF2AB64-6465-3141-8164-727DBCCD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163" y="127000"/>
              <a:ext cx="2713204" cy="2356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17F1D8-8145-E245-A21A-EE1452DA4F9C}"/>
                </a:ext>
              </a:extLst>
            </p:cNvPr>
            <p:cNvSpPr txBox="1"/>
            <p:nvPr/>
          </p:nvSpPr>
          <p:spPr>
            <a:xfrm>
              <a:off x="8222626" y="138501"/>
              <a:ext cx="133285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1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&lt;</a:t>
              </a:r>
              <a:endPara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DAF5B3-AE10-9B42-9B90-B9C1D26B1054}"/>
              </a:ext>
            </a:extLst>
          </p:cNvPr>
          <p:cNvGrpSpPr/>
          <p:nvPr/>
        </p:nvGrpSpPr>
        <p:grpSpPr>
          <a:xfrm>
            <a:off x="4759668" y="2452070"/>
            <a:ext cx="2713204" cy="2658379"/>
            <a:chOff x="4721416" y="125887"/>
            <a:chExt cx="2713204" cy="2658379"/>
          </a:xfrm>
        </p:grpSpPr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D03E5C7-88B3-8C45-8F47-3D76EBF0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1416" y="125887"/>
              <a:ext cx="2713204" cy="235638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5012460-FB24-ED45-9563-DF25AEBBBD29}"/>
                </a:ext>
              </a:extLst>
            </p:cNvPr>
            <p:cNvSpPr txBox="1"/>
            <p:nvPr/>
          </p:nvSpPr>
          <p:spPr>
            <a:xfrm>
              <a:off x="5391320" y="137388"/>
              <a:ext cx="133285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1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&gt;</a:t>
              </a:r>
              <a:endPara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ABCE60-B012-5C46-90A5-5A90C3DD573A}"/>
              </a:ext>
            </a:extLst>
          </p:cNvPr>
          <p:cNvGrpSpPr/>
          <p:nvPr/>
        </p:nvGrpSpPr>
        <p:grpSpPr>
          <a:xfrm>
            <a:off x="2003005" y="2452070"/>
            <a:ext cx="2713204" cy="2668058"/>
            <a:chOff x="1932669" y="125887"/>
            <a:chExt cx="2713204" cy="2668058"/>
          </a:xfrm>
        </p:grpSpPr>
        <p:pic>
          <p:nvPicPr>
            <p:cNvPr id="57" name="Picture 5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64B9531-D65B-8C42-A08A-34F6C589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2669" y="125887"/>
              <a:ext cx="2713204" cy="235638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B67F4F3-04DA-F448-93B8-D6D9B5EF997A}"/>
                </a:ext>
              </a:extLst>
            </p:cNvPr>
            <p:cNvSpPr txBox="1"/>
            <p:nvPr/>
          </p:nvSpPr>
          <p:spPr>
            <a:xfrm>
              <a:off x="2594070" y="147067"/>
              <a:ext cx="133285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1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=</a:t>
              </a:r>
              <a:endParaRPr lang="en-US" sz="1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C39B1B-AEE4-6A45-9663-B4551CC22EC8}"/>
              </a:ext>
            </a:extLst>
          </p:cNvPr>
          <p:cNvGrpSpPr/>
          <p:nvPr/>
        </p:nvGrpSpPr>
        <p:grpSpPr>
          <a:xfrm>
            <a:off x="876300" y="876293"/>
            <a:ext cx="10439400" cy="1041400"/>
            <a:chOff x="876300" y="876293"/>
            <a:chExt cx="10439400" cy="1041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E5DE99-0ECF-1040-9958-E0C8F270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37D674-3CAA-A44B-8A8E-F41993C45F9A}"/>
                </a:ext>
              </a:extLst>
            </p:cNvPr>
            <p:cNvSpPr txBox="1"/>
            <p:nvPr/>
          </p:nvSpPr>
          <p:spPr>
            <a:xfrm>
              <a:off x="2354286" y="945608"/>
              <a:ext cx="72577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cs typeface="Sakkal Majalla" panose="02000000000000000000" pitchFamily="2" charset="-78"/>
                </a:rPr>
                <a:t>قارني بين 44            30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BFE3D0-E418-374C-952C-86A4CF7CC7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2" r="512"/>
          <a:stretch/>
        </p:blipFill>
        <p:spPr>
          <a:xfrm>
            <a:off x="8357926" y="4710278"/>
            <a:ext cx="1010735" cy="11105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65A5DE-E31F-3B49-89BD-0E7F036CC5D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14" b="114"/>
          <a:stretch/>
        </p:blipFill>
        <p:spPr>
          <a:xfrm>
            <a:off x="5624663" y="4758898"/>
            <a:ext cx="1010736" cy="11105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611F9E-EC49-DB4B-9138-B3F804EC5B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2" r="512"/>
          <a:stretch/>
        </p:blipFill>
        <p:spPr>
          <a:xfrm>
            <a:off x="2825286" y="4730126"/>
            <a:ext cx="1010736" cy="11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3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l-trombon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47A5A8-F3F5-47F8-8F60-4514C35DD3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4A8A11-C8C0-4056-9649-2070263490C9}">
  <ds:schemaRefs>
    <ds:schemaRef ds:uri="http://schemas.microsoft.com/office/2006/metadata/properties"/>
    <ds:schemaRef ds:uri="16c05727-aa75-4e4a-9b5f-8a80a1165891"/>
    <ds:schemaRef ds:uri="http://schemas.microsoft.com/office/2006/documentManagement/types"/>
    <ds:schemaRef ds:uri="http://purl.org/dc/terms/"/>
    <ds:schemaRef ds:uri="http://purl.org/dc/dcmitype/"/>
    <ds:schemaRef ds:uri="http://schemas.microsoft.com/sharepoint/v3"/>
    <ds:schemaRef ds:uri="http://www.w3.org/XML/1998/namespace"/>
    <ds:schemaRef ds:uri="71af3243-3dd4-4a8d-8c0d-dd76da1f02a5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F3A1DDB-B66F-44A7-AD4A-A127D760B3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Photography portfolio (modern simple)</Template>
  <TotalTime>257</TotalTime>
  <Words>265</Words>
  <Application>Microsoft Office PowerPoint</Application>
  <PresentationFormat>Widescreen</PresentationFormat>
  <Paragraphs>108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Meiryo</vt:lpstr>
      <vt:lpstr>A Soraya</vt:lpstr>
      <vt:lpstr>Abdo Free</vt:lpstr>
      <vt:lpstr>Arial</vt:lpstr>
      <vt:lpstr>Calibri</vt:lpstr>
      <vt:lpstr>Calibri Light</vt:lpstr>
      <vt:lpstr>Chewy</vt:lpstr>
      <vt:lpstr>DG Bebo</vt:lpstr>
      <vt:lpstr>Gill Sans MT</vt:lpstr>
      <vt:lpstr>Janna LT</vt:lpstr>
      <vt:lpstr>Sakkal Majalla</vt:lpstr>
      <vt:lpstr>Wingdings</vt:lpstr>
      <vt:lpstr>Office Theme</vt:lpstr>
      <vt:lpstr>1_Office Theme</vt:lpstr>
      <vt:lpstr>Children Playing 16x9</vt:lpstr>
      <vt:lpstr>2_Office Theme</vt:lpstr>
      <vt:lpstr>نسق Office</vt:lpstr>
      <vt:lpstr>(7-4): المقارنة والترتيب  إعداد المعلمة: أ. نوره راشد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صفحة 32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ظللي (أ) إذا كانت العبارة صحيحة، و(ب) إذا كانت خطأ: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(7-4): المقارنة والترتيب  إعداد المعلمة: أ. نوره راشد</dc:title>
  <dc:creator>nrmsa 97</dc:creator>
  <cp:lastModifiedBy>نوره راشد محمد علي</cp:lastModifiedBy>
  <cp:revision>24</cp:revision>
  <cp:lastPrinted>2023-02-08T03:59:53Z</cp:lastPrinted>
  <dcterms:created xsi:type="dcterms:W3CDTF">2023-02-07T09:16:09Z</dcterms:created>
  <dcterms:modified xsi:type="dcterms:W3CDTF">2023-06-10T17:24:31Z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