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1" r:id="rId5"/>
    <p:sldMasterId id="2147483683" r:id="rId6"/>
  </p:sldMasterIdLst>
  <p:notesMasterIdLst>
    <p:notesMasterId r:id="rId23"/>
  </p:notesMasterIdLst>
  <p:handoutMasterIdLst>
    <p:handoutMasterId r:id="rId24"/>
  </p:handoutMasterIdLst>
  <p:sldIdLst>
    <p:sldId id="308" r:id="rId7"/>
    <p:sldId id="276" r:id="rId8"/>
    <p:sldId id="274" r:id="rId9"/>
    <p:sldId id="275" r:id="rId10"/>
    <p:sldId id="260" r:id="rId11"/>
    <p:sldId id="277" r:id="rId12"/>
    <p:sldId id="264" r:id="rId13"/>
    <p:sldId id="265" r:id="rId14"/>
    <p:sldId id="268" r:id="rId15"/>
    <p:sldId id="269" r:id="rId16"/>
    <p:sldId id="270" r:id="rId17"/>
    <p:sldId id="271" r:id="rId18"/>
    <p:sldId id="272" r:id="rId19"/>
    <p:sldId id="273" r:id="rId20"/>
    <p:sldId id="267" r:id="rId21"/>
    <p:sldId id="266" r:id="rId22"/>
  </p:sldIdLst>
  <p:sldSz cx="12192000" cy="6858000"/>
  <p:notesSz cx="6888163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D1C4"/>
    <a:srgbClr val="C2E8FF"/>
    <a:srgbClr val="315CF1"/>
    <a:srgbClr val="0DFFFF"/>
    <a:srgbClr val="E30B1C"/>
    <a:srgbClr val="912C70"/>
    <a:srgbClr val="FF0000"/>
    <a:srgbClr val="3C6C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86432" autoAdjust="0"/>
  </p:normalViewPr>
  <p:slideViewPr>
    <p:cSldViewPr snapToGrid="0">
      <p:cViewPr varScale="1">
        <p:scale>
          <a:sx n="72" d="100"/>
          <a:sy n="72" d="100"/>
        </p:scale>
        <p:origin x="381" y="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7047056-A4A4-49C6-B53A-A3B5AD2C9E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56B0B6-1521-4655-A849-832BDEEDBB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717A7818-9FD1-4A4A-BBB8-A8F7A885158A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6D0097-1060-4E43-8794-A93E30064A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9457E5-A2BA-4F1E-ACE4-06A1C8C83D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37B95B5C-AE81-486B-8299-C690ADF087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322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76068347-4327-4298-850E-31E39F309FB1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6922D2F8-28A7-48E8-ADD3-E9583D47D8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918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7F6B47B-FE57-44F5-B5A8-26DF978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9444BC-BA6E-47AE-9F54-D7B7A49832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5674" y="1327759"/>
            <a:ext cx="4989628" cy="1929505"/>
          </a:xfrm>
          <a:prstGeom prst="rect">
            <a:avLst/>
          </a:prstGeom>
        </p:spPr>
        <p:txBody>
          <a:bodyPr anchor="b"/>
          <a:lstStyle>
            <a:lvl1pPr>
              <a:defRPr sz="4800" cap="all" spc="400" baseline="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6ACD8B9-402D-4E40-BE1F-4106044481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934" y="3257264"/>
            <a:ext cx="4989628" cy="8160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408032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phic 36">
            <a:extLst>
              <a:ext uri="{FF2B5EF4-FFF2-40B4-BE49-F238E27FC236}">
                <a16:creationId xmlns:a16="http://schemas.microsoft.com/office/drawing/2014/main" id="{133E6176-F4F6-41F9-8F2A-BA6586E16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8AC667-531B-4E40-98C6-B36847DE06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799" y="1377876"/>
            <a:ext cx="5097428" cy="918377"/>
          </a:xfrm>
          <a:prstGeom prst="rect">
            <a:avLst/>
          </a:prstGeom>
        </p:spPr>
        <p:txBody>
          <a:bodyPr/>
          <a:lstStyle>
            <a:lvl1pPr algn="ctr">
              <a:defRPr sz="2800" cap="all" spc="400" baseline="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42930722-7AFE-41FC-8830-E2075CE783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35012" y="2724048"/>
            <a:ext cx="1786461" cy="107234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cap="all" spc="4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4FD0E59A-1834-4F86-8ED3-1EBC643224D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67209" y="2930881"/>
            <a:ext cx="3639904" cy="38774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cap="none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7084F479-66F8-4110-96A2-F3A27ED1C2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7209" y="3282057"/>
            <a:ext cx="3639904" cy="4817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cap="none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D083869-3E3D-40A3-AE1C-3384E7096A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35012" y="3882118"/>
            <a:ext cx="1786461" cy="107234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cap="all" spc="4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ECD259C4-54A9-4BCA-A693-5A8F91D824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67209" y="4097257"/>
            <a:ext cx="3639905" cy="38774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cap="none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3099E6DD-0A81-4AD6-97AD-DB777418E5D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67209" y="4448433"/>
            <a:ext cx="3639905" cy="4817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cap="none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01E19938-3E97-4D01-9075-1BB1AF8DDF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35012" y="5046627"/>
            <a:ext cx="1786461" cy="107234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cap="all" spc="4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FA19E736-C7E5-448A-AC90-0EB1D902C0D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58730" y="5267189"/>
            <a:ext cx="3639905" cy="38774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cap="none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C139082-0147-4871-8F86-8D4DFC57E88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58730" y="5618365"/>
            <a:ext cx="3639905" cy="4817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cap="none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subtitle</a:t>
            </a:r>
          </a:p>
        </p:txBody>
      </p:sp>
    </p:spTree>
    <p:extLst>
      <p:ext uri="{BB962C8B-B14F-4D97-AF65-F5344CB8AC3E}">
        <p14:creationId xmlns:p14="http://schemas.microsoft.com/office/powerpoint/2010/main" val="2608075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c 30">
            <a:extLst>
              <a:ext uri="{FF2B5EF4-FFF2-40B4-BE49-F238E27FC236}">
                <a16:creationId xmlns:a16="http://schemas.microsoft.com/office/drawing/2014/main" id="{84044BB2-E43C-47D4-AA71-04F22AA3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0F929B-B0E5-4A66-B6D7-462C68EF7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4082" y="2232234"/>
            <a:ext cx="7323836" cy="743753"/>
          </a:xfrm>
          <a:prstGeom prst="rect">
            <a:avLst/>
          </a:prstGeom>
        </p:spPr>
        <p:txBody>
          <a:bodyPr/>
          <a:lstStyle>
            <a:lvl1pPr algn="ctr">
              <a:defRPr sz="2800" cap="all" spc="400" baseline="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04A0468C-03A1-433C-BEB5-89CD0787AB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69369" y="3317783"/>
            <a:ext cx="4172533" cy="2746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1345DEAC-8D5A-44A0-9EA3-9A2039ADD0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9369" y="3651424"/>
            <a:ext cx="4172533" cy="232965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Courier New" panose="02070309020205020404" pitchFamily="49" charset="0"/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D2839B01-8B79-4655-BADE-8F0A9351936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72448" y="3317783"/>
            <a:ext cx="4172533" cy="2746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D0AFF7FE-E069-4C57-9F9F-909B7FE43E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72448" y="3651424"/>
            <a:ext cx="4172533" cy="232965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Courier New" panose="02070309020205020404" pitchFamily="49" charset="0"/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327214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172C710-E0AE-4BB2-88CC-99E77C188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4C9529-8AA8-4D29-9375-C57976886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107" y="501519"/>
            <a:ext cx="10515600" cy="492025"/>
          </a:xfrm>
          <a:prstGeom prst="rect">
            <a:avLst/>
          </a:prstGeom>
        </p:spPr>
        <p:txBody>
          <a:bodyPr/>
          <a:lstStyle>
            <a:lvl1pPr>
              <a:defRPr sz="2800" cap="all" spc="400" baseline="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68E86424-D329-4314-90E5-3475B98D2D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27206" y="1599947"/>
            <a:ext cx="1706965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64DB45FF-E618-4122-91A4-A6E4F2B7FC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23421" y="2378452"/>
            <a:ext cx="1183179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cap="all" spc="2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9D03616C-C870-402E-9CD2-D61A8C881CE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43586" y="2129182"/>
            <a:ext cx="1706965" cy="104857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9" name="Text Placeholder 14">
            <a:extLst>
              <a:ext uri="{FF2B5EF4-FFF2-40B4-BE49-F238E27FC236}">
                <a16:creationId xmlns:a16="http://schemas.microsoft.com/office/drawing/2014/main" id="{1EFBBB7D-BA85-47E3-B62F-AA1F2F44FB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34399" y="3528829"/>
            <a:ext cx="1209143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956FCC53-780F-4831-91B6-1F8A24502C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31018" y="3528829"/>
            <a:ext cx="1380681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5A939BCA-4047-481F-B0C2-85F9AFDDFA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22436" y="4634331"/>
            <a:ext cx="1183179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cap="all" spc="200" baseline="0">
                <a:solidFill>
                  <a:schemeClr val="accent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EEACD572-F95D-4ABE-9CC6-03D3CAF89E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59913" y="4459860"/>
            <a:ext cx="1183179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F21A51C9-DB80-45BF-8C5D-A0236927289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37403" y="4321788"/>
            <a:ext cx="1183179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cap="all" spc="200" baseline="0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AAF01185-D17F-4327-A264-7BA9443440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7206" y="5468790"/>
            <a:ext cx="1706965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8" name="Text Placeholder 14">
            <a:extLst>
              <a:ext uri="{FF2B5EF4-FFF2-40B4-BE49-F238E27FC236}">
                <a16:creationId xmlns:a16="http://schemas.microsoft.com/office/drawing/2014/main" id="{0F026DA0-6868-4098-AA73-18F8CB27509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86546" y="5195673"/>
            <a:ext cx="1183179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cap="all" spc="200" baseline="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886378-0368-485F-8D6E-3C9CB4C63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447369" y="3774842"/>
            <a:ext cx="4683649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8EB2C4E-9EF3-4CC7-9BDE-ED5598CCB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780689" y="2091972"/>
            <a:ext cx="4678" cy="337681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545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EDCC43F-6D79-4D9A-A842-74287B40D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3371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8255D77-6260-4F8F-86E3-D0AAF36FA4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4345" y="1158710"/>
            <a:ext cx="5611660" cy="677782"/>
          </a:xfrm>
          <a:prstGeom prst="rect">
            <a:avLst/>
          </a:prstGeom>
        </p:spPr>
        <p:txBody>
          <a:bodyPr anchor="b"/>
          <a:lstStyle>
            <a:lvl1pPr algn="ctr">
              <a:defRPr sz="2800" cap="all" spc="400" baseline="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5C91A828-665B-4FC2-950E-370DF47348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19730" y="1836492"/>
            <a:ext cx="5152539" cy="7184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0BE18AA7-27E7-4763-A428-079E43A450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33290" y="3262556"/>
            <a:ext cx="1706965" cy="104857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6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ED488B3-3B38-4DE8-8789-E9C406DB652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53332" y="3262556"/>
            <a:ext cx="1706965" cy="104857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6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5717E8AA-E5DC-43D1-BED9-1A8F554EB6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97008" y="3262556"/>
            <a:ext cx="1706965" cy="104857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6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83A9D178-AD0E-4E87-97B3-88B79A533B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2028" y="4704557"/>
            <a:ext cx="2431015" cy="114894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BF8B39EE-8EB7-4880-A9FE-9F98D23984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1306" y="4704558"/>
            <a:ext cx="2431015" cy="114894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C74686F1-FD3B-4529-9DBC-C6E34312C5C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34982" y="4704557"/>
            <a:ext cx="2431015" cy="114894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858706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35">
            <a:extLst>
              <a:ext uri="{FF2B5EF4-FFF2-40B4-BE49-F238E27FC236}">
                <a16:creationId xmlns:a16="http://schemas.microsoft.com/office/drawing/2014/main" id="{41C2529C-151F-488B-A358-D60A3D552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337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E2EB21-CF4E-4578-820A-EACF488B1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6975" y="1144939"/>
            <a:ext cx="5473874" cy="687833"/>
          </a:xfrm>
          <a:prstGeom prst="rect">
            <a:avLst/>
          </a:prstGeom>
        </p:spPr>
        <p:txBody>
          <a:bodyPr anchor="b"/>
          <a:lstStyle>
            <a:lvl1pPr algn="ctr">
              <a:defRPr sz="2800" cap="all" spc="400" baseline="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7F450FCB-3FE4-489F-A4BA-4BF492C226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19730" y="1836492"/>
            <a:ext cx="5152539" cy="7184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EB6054A1-FB6D-4599-BAA9-5A51A0FA8C5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3991" y="2822318"/>
            <a:ext cx="3574251" cy="44876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cap="none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054896-ABA6-49DF-9D5D-B2E6224DD442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866775" y="3333750"/>
            <a:ext cx="4352925" cy="26368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E9FFDEA-766B-48BC-B5E5-F06563BF4D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79875" y="2829932"/>
            <a:ext cx="3574251" cy="44876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cap="none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C1979EE6-6944-48F0-87CE-65E90A3ACC71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433647" y="3333750"/>
            <a:ext cx="4352925" cy="26368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2514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Year Acti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raphic 119">
            <a:extLst>
              <a:ext uri="{FF2B5EF4-FFF2-40B4-BE49-F238E27FC236}">
                <a16:creationId xmlns:a16="http://schemas.microsoft.com/office/drawing/2014/main" id="{0D59F18F-5BD3-4E80-A69E-6D92DA9B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79CFC79B-A403-4086-AB1A-E4F1F5AC3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10137" y="2689356"/>
            <a:ext cx="8510121" cy="0"/>
            <a:chOff x="1504814" y="2488864"/>
            <a:chExt cx="8510121" cy="0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993C126-30E8-42C9-97ED-B7968CE61D8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10C08B4-5A67-4383-9733-CF6DCA952D8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736A6D3-72B8-4ADD-83D7-F905F1EB82F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C048AE4-D798-4F1B-874C-F9044ECC860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24A7533-05E8-464C-81E3-83136E632A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714E820A-336F-43A8-AB0D-875A28FB90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6D557188-FB50-4CF1-85AD-28747D97DC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F23435-A9FF-4958-AAD2-BC57F32090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B538E04-AA2E-459F-8D6B-7272BF9117A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79A5921-876C-47AA-BF02-FADD423D79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B30A0A8-B885-4ACC-A172-7A4408F0C0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7C7B2-16AE-4434-A8AD-0977BCB945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698" y="512299"/>
            <a:ext cx="10515600" cy="727388"/>
          </a:xfrm>
          <a:prstGeom prst="rect">
            <a:avLst/>
          </a:prstGeom>
        </p:spPr>
        <p:txBody>
          <a:bodyPr/>
          <a:lstStyle>
            <a:lvl1pPr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1" name="Text Placeholder 14">
            <a:extLst>
              <a:ext uri="{FF2B5EF4-FFF2-40B4-BE49-F238E27FC236}">
                <a16:creationId xmlns:a16="http://schemas.microsoft.com/office/drawing/2014/main" id="{53B0593C-E961-4FCF-8FFD-E10C0FD17BB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992423" y="1780403"/>
            <a:ext cx="1440088" cy="58624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2" name="Text Placeholder 14">
            <a:extLst>
              <a:ext uri="{FF2B5EF4-FFF2-40B4-BE49-F238E27FC236}">
                <a16:creationId xmlns:a16="http://schemas.microsoft.com/office/drawing/2014/main" id="{82A98F85-0B8A-4F76-813C-C9E7A0AD880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60668" y="1780403"/>
            <a:ext cx="1440088" cy="58624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3" name="Text Placeholder 14">
            <a:extLst>
              <a:ext uri="{FF2B5EF4-FFF2-40B4-BE49-F238E27FC236}">
                <a16:creationId xmlns:a16="http://schemas.microsoft.com/office/drawing/2014/main" id="{0E645547-1191-4919-804B-D1DC905F368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07743" y="1780403"/>
            <a:ext cx="1440088" cy="58624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3" name="Text Placeholder 14">
            <a:extLst>
              <a:ext uri="{FF2B5EF4-FFF2-40B4-BE49-F238E27FC236}">
                <a16:creationId xmlns:a16="http://schemas.microsoft.com/office/drawing/2014/main" id="{70437561-3145-4AA5-B5BF-FC2748828C0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05322" y="2436036"/>
            <a:ext cx="11942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25924F20-2A98-40F8-8A1C-BF4BCDC2E9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75402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DFA884F6-1E9E-4CB8-B4C3-3699E85DC2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64817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7C52539B-C569-4941-87E7-C3EFCFA1B4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4232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9B18D372-BEFC-4475-B0A5-A798E6CFD62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43647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19FE16DC-63F2-4A3D-A743-C8480AE391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3062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23422F26-58EB-43A7-A33C-2ADBC2320C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22477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8" name="Text Placeholder 14">
            <a:extLst>
              <a:ext uri="{FF2B5EF4-FFF2-40B4-BE49-F238E27FC236}">
                <a16:creationId xmlns:a16="http://schemas.microsoft.com/office/drawing/2014/main" id="{D9B50A50-093B-4DCA-929F-AF8AB169A4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11892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9" name="Text Placeholder 14">
            <a:extLst>
              <a:ext uri="{FF2B5EF4-FFF2-40B4-BE49-F238E27FC236}">
                <a16:creationId xmlns:a16="http://schemas.microsoft.com/office/drawing/2014/main" id="{A60753DF-99A3-4BAF-AA47-4AD0BEAEAED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01307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0" name="Text Placeholder 14">
            <a:extLst>
              <a:ext uri="{FF2B5EF4-FFF2-40B4-BE49-F238E27FC236}">
                <a16:creationId xmlns:a16="http://schemas.microsoft.com/office/drawing/2014/main" id="{470DC77E-070B-46BC-B95C-A323D9EEC9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90722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1" name="Text Placeholder 14">
            <a:extLst>
              <a:ext uri="{FF2B5EF4-FFF2-40B4-BE49-F238E27FC236}">
                <a16:creationId xmlns:a16="http://schemas.microsoft.com/office/drawing/2014/main" id="{E7D1C36D-258C-4B31-95BB-6C0127AEEAC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80137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214A7064-793B-4F30-9A33-42069EF604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69552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5868F5A5-3ED0-4C78-A557-F4B94B123D9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58963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4" name="Text Placeholder 14">
            <a:extLst>
              <a:ext uri="{FF2B5EF4-FFF2-40B4-BE49-F238E27FC236}">
                <a16:creationId xmlns:a16="http://schemas.microsoft.com/office/drawing/2014/main" id="{A727AB6E-B8DB-4DE5-BF92-3EDCA58B0CD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992423" y="3563114"/>
            <a:ext cx="1440088" cy="58624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5" name="Text Placeholder 14">
            <a:extLst>
              <a:ext uri="{FF2B5EF4-FFF2-40B4-BE49-F238E27FC236}">
                <a16:creationId xmlns:a16="http://schemas.microsoft.com/office/drawing/2014/main" id="{9E6A60C5-3054-4500-AE04-5766330FED6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39498" y="3563114"/>
            <a:ext cx="1440088" cy="58624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6" name="Text Placeholder 14">
            <a:extLst>
              <a:ext uri="{FF2B5EF4-FFF2-40B4-BE49-F238E27FC236}">
                <a16:creationId xmlns:a16="http://schemas.microsoft.com/office/drawing/2014/main" id="{3984C0A5-C9AE-4249-8578-A0909B41B45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886573" y="3563114"/>
            <a:ext cx="1440088" cy="58624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4" name="Text Placeholder 14">
            <a:extLst>
              <a:ext uri="{FF2B5EF4-FFF2-40B4-BE49-F238E27FC236}">
                <a16:creationId xmlns:a16="http://schemas.microsoft.com/office/drawing/2014/main" id="{4C9A8467-48EB-4C64-8A54-0526649B91A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05322" y="4134112"/>
            <a:ext cx="11942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66" name="Text Placeholder 14">
            <a:extLst>
              <a:ext uri="{FF2B5EF4-FFF2-40B4-BE49-F238E27FC236}">
                <a16:creationId xmlns:a16="http://schemas.microsoft.com/office/drawing/2014/main" id="{11C267AB-B4C6-4059-B2A8-DCF715B29E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75402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7" name="Text Placeholder 14">
            <a:extLst>
              <a:ext uri="{FF2B5EF4-FFF2-40B4-BE49-F238E27FC236}">
                <a16:creationId xmlns:a16="http://schemas.microsoft.com/office/drawing/2014/main" id="{3BF85ABF-DD16-49D4-9DD2-C35A92EAFE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64817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8" name="Text Placeholder 14">
            <a:extLst>
              <a:ext uri="{FF2B5EF4-FFF2-40B4-BE49-F238E27FC236}">
                <a16:creationId xmlns:a16="http://schemas.microsoft.com/office/drawing/2014/main" id="{997C6187-BB2F-413C-AC7B-BBAA249AFD0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54232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9" name="Text Placeholder 14">
            <a:extLst>
              <a:ext uri="{FF2B5EF4-FFF2-40B4-BE49-F238E27FC236}">
                <a16:creationId xmlns:a16="http://schemas.microsoft.com/office/drawing/2014/main" id="{96C1DC7A-93B1-4894-AD2D-AC636AC3DAB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43647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0" name="Text Placeholder 14">
            <a:extLst>
              <a:ext uri="{FF2B5EF4-FFF2-40B4-BE49-F238E27FC236}">
                <a16:creationId xmlns:a16="http://schemas.microsoft.com/office/drawing/2014/main" id="{872C35DC-A640-4C27-A87F-380E7440F3F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33062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1" name="Text Placeholder 14">
            <a:extLst>
              <a:ext uri="{FF2B5EF4-FFF2-40B4-BE49-F238E27FC236}">
                <a16:creationId xmlns:a16="http://schemas.microsoft.com/office/drawing/2014/main" id="{02969206-EA35-4C29-B0EB-3FF5636A8AB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22477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2" name="Text Placeholder 14">
            <a:extLst>
              <a:ext uri="{FF2B5EF4-FFF2-40B4-BE49-F238E27FC236}">
                <a16:creationId xmlns:a16="http://schemas.microsoft.com/office/drawing/2014/main" id="{79B642F3-327B-4AF1-85D8-5BE8BA286A1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11892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3" name="Text Placeholder 14">
            <a:extLst>
              <a:ext uri="{FF2B5EF4-FFF2-40B4-BE49-F238E27FC236}">
                <a16:creationId xmlns:a16="http://schemas.microsoft.com/office/drawing/2014/main" id="{0D45BD78-6B19-4D6A-A164-2017ABC7836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01307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4" name="Text Placeholder 14">
            <a:extLst>
              <a:ext uri="{FF2B5EF4-FFF2-40B4-BE49-F238E27FC236}">
                <a16:creationId xmlns:a16="http://schemas.microsoft.com/office/drawing/2014/main" id="{494676D6-C880-49A1-B83E-2D632934D66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90722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5" name="Text Placeholder 14">
            <a:extLst>
              <a:ext uri="{FF2B5EF4-FFF2-40B4-BE49-F238E27FC236}">
                <a16:creationId xmlns:a16="http://schemas.microsoft.com/office/drawing/2014/main" id="{0C07048D-5DEB-4348-8A16-DB77BE49097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80137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6" name="Text Placeholder 14">
            <a:extLst>
              <a:ext uri="{FF2B5EF4-FFF2-40B4-BE49-F238E27FC236}">
                <a16:creationId xmlns:a16="http://schemas.microsoft.com/office/drawing/2014/main" id="{DCED3D6A-EF8C-4F42-B23B-30ED2C33EAB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69552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7" name="Text Placeholder 14">
            <a:extLst>
              <a:ext uri="{FF2B5EF4-FFF2-40B4-BE49-F238E27FC236}">
                <a16:creationId xmlns:a16="http://schemas.microsoft.com/office/drawing/2014/main" id="{E966B469-8508-4732-8A0A-58429BD0E7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58963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7A40874-7B89-4A5D-9562-21D6994C3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10137" y="4391183"/>
            <a:ext cx="8510121" cy="0"/>
            <a:chOff x="1504814" y="2488864"/>
            <a:chExt cx="8510121" cy="0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2860379-5BA3-4D4F-BAC0-C7783F7552D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F221EBE-F43A-48CE-8E3D-D0777E2424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C70DFAA8-4E1B-45F7-B640-2C00AAC65B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067A42DA-2625-4CA8-AEC6-2FBCF01A92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9B3F7FF-9011-4E3D-9DA2-C144F9B7A5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30EEA406-B4BE-4A22-9879-A86700556B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F5F5190B-A9FA-4925-81A3-8AF19F7093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93F58E8B-B6D9-46C2-95B1-755AD7B028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6BED819-4195-456A-8507-0CC09BDCFE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23541D3E-8275-4522-81E7-C83B829D83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6CD34DF1-D500-4560-A303-92050A8112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Footer Placeholder 15">
            <a:extLst>
              <a:ext uri="{FF2B5EF4-FFF2-40B4-BE49-F238E27FC236}">
                <a16:creationId xmlns:a16="http://schemas.microsoft.com/office/drawing/2014/main" id="{47D7FFC8-D319-4F8D-9F95-39BB21C0EE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3" name="Slide Number Placeholder 16">
            <a:extLst>
              <a:ext uri="{FF2B5EF4-FFF2-40B4-BE49-F238E27FC236}">
                <a16:creationId xmlns:a16="http://schemas.microsoft.com/office/drawing/2014/main" id="{8DDD48EC-9DE8-4C43-881A-2597A1DDE2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Date Placeholder 14">
            <a:extLst>
              <a:ext uri="{FF2B5EF4-FFF2-40B4-BE49-F238E27FC236}">
                <a16:creationId xmlns:a16="http://schemas.microsoft.com/office/drawing/2014/main" id="{650B4D37-2FE8-4F27-8951-CF9D947DB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cap="all" dirty="0"/>
              <a:t>May 21, 20XX</a:t>
            </a:r>
          </a:p>
        </p:txBody>
      </p:sp>
    </p:spTree>
    <p:extLst>
      <p:ext uri="{BB962C8B-B14F-4D97-AF65-F5344CB8AC3E}">
        <p14:creationId xmlns:p14="http://schemas.microsoft.com/office/powerpoint/2010/main" val="1691548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0ADA1982-C216-4747-ACCC-39BC3F50B1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CD2AA7-E8A5-43C8-A284-AB4951189D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949" y="527542"/>
            <a:ext cx="6922876" cy="687834"/>
          </a:xfrm>
          <a:prstGeom prst="rect">
            <a:avLst/>
          </a:prstGeom>
        </p:spPr>
        <p:txBody>
          <a:bodyPr/>
          <a:lstStyle>
            <a:lvl1pPr>
              <a:defRPr sz="2800" cap="all" spc="400" baseline="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D681FF-F6BE-41D5-AE6C-B4110384B0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3738" y="1128713"/>
            <a:ext cx="7654925" cy="50688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6791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F8B9974-85ED-46AA-8617-AC54C84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1220522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6F28C4-DD1C-4E63-87E8-D76D85414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858" y="2433312"/>
            <a:ext cx="1939480" cy="2115505"/>
          </a:xfrm>
          <a:prstGeom prst="rect">
            <a:avLst/>
          </a:prstGeom>
        </p:spPr>
        <p:txBody>
          <a:bodyPr anchor="ctr"/>
          <a:lstStyle>
            <a:lvl1pPr algn="ctr"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3987B23C-61B9-4A48-AD36-5E284812C44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088220" y="2599422"/>
            <a:ext cx="1502806" cy="1502805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CBD4661-3D71-432B-9308-D2D085BDDD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90425" y="2599420"/>
            <a:ext cx="1502806" cy="1502805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89712B5-4C74-4247-B444-43F116D582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291629" y="2599420"/>
            <a:ext cx="1502806" cy="1502805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33EE5A9D-21AC-4735-98D7-42551FA2C58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387443" y="2599420"/>
            <a:ext cx="1502806" cy="1502805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DBA775-4308-4BDB-B966-8167F3D04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75041" y="2486242"/>
            <a:ext cx="1729165" cy="172916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BDDB0B0-BDCD-459F-AF20-19E1A7217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77246" y="2486240"/>
            <a:ext cx="1729165" cy="172916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9A8E9D1-9673-42D1-A573-05CDC9EF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78450" y="2486240"/>
            <a:ext cx="1729165" cy="172916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2F851C1-89A7-44A6-8617-10C435FCD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4264" y="2486240"/>
            <a:ext cx="1729165" cy="172916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11C9BE46-D000-4DE5-8AD9-6BFAD927A01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96727" y="4435583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5773EC03-0830-4EAE-A7B0-38902833DC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96865" y="4661551"/>
            <a:ext cx="1885516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32E4889E-0745-4713-90D8-432A681AFCE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98932" y="4435583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BFD869E7-29DA-4FEB-AB84-1C1FC3ABAE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99070" y="4661551"/>
            <a:ext cx="1885516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9E68119B-CDCA-4341-8772-2C5BF80B4E4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00136" y="4435751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303A31BF-223A-44A5-84FD-7281FF2E4C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00274" y="4661551"/>
            <a:ext cx="1885516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666E1F4A-0D75-4B8E-A181-DBEB50FB1D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95950" y="4435583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5EAE80D5-B799-4807-8F81-22C4218233D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96088" y="4661551"/>
            <a:ext cx="1885516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191445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8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A79A51B-CC7A-4B36-B457-AF3236388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1220522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019BE9-6149-434A-B185-EE7434112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216" y="2375820"/>
            <a:ext cx="1939480" cy="2218499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90000"/>
              </a:lnSpc>
              <a:spcBef>
                <a:spcPts val="1000"/>
              </a:spcBef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18B0121B-CD0E-495B-9B36-4E88EA4A978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136339" y="1326925"/>
            <a:ext cx="1391577" cy="139157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1" name="Picture Placeholder 9">
            <a:extLst>
              <a:ext uri="{FF2B5EF4-FFF2-40B4-BE49-F238E27FC236}">
                <a16:creationId xmlns:a16="http://schemas.microsoft.com/office/drawing/2014/main" id="{4508E76D-2071-4546-8DF2-405B38E2E271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5209991" y="1326192"/>
            <a:ext cx="1391577" cy="139157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5" name="Picture Placeholder 9">
            <a:extLst>
              <a:ext uri="{FF2B5EF4-FFF2-40B4-BE49-F238E27FC236}">
                <a16:creationId xmlns:a16="http://schemas.microsoft.com/office/drawing/2014/main" id="{D319C8D5-E3A6-45C8-8A64-1C1B70C90DD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7305041" y="1335752"/>
            <a:ext cx="1391577" cy="139157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7" name="Picture Placeholder 9">
            <a:extLst>
              <a:ext uri="{FF2B5EF4-FFF2-40B4-BE49-F238E27FC236}">
                <a16:creationId xmlns:a16="http://schemas.microsoft.com/office/drawing/2014/main" id="{01486F31-E79E-4E60-8749-B8036B3F09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384248" y="1326192"/>
            <a:ext cx="1391577" cy="139157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139AA92-1781-41FF-9168-9F70B1CD9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31536" y="1222122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5FE36F90-735E-43D7-854A-0347B80505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96727" y="2972370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2D0125FE-7543-4B0C-8C50-D4F2949EE8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96865" y="3198338"/>
            <a:ext cx="1885516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839FFFF4-4A0D-40BD-B34D-CD03D03FBE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98932" y="2972370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2697A53A-8491-4753-901E-02236DC0D5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99070" y="3198338"/>
            <a:ext cx="1885516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A51D26D1-89AE-43E7-8F1B-E28B18019F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00136" y="2972538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0191059F-A4F0-4F1C-8237-308B7AD3F9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00274" y="3198338"/>
            <a:ext cx="1885516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CFCD3D62-2515-40AC-A8A1-F7786244B3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95950" y="2972370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48" name="Text Placeholder 14">
            <a:extLst>
              <a:ext uri="{FF2B5EF4-FFF2-40B4-BE49-F238E27FC236}">
                <a16:creationId xmlns:a16="http://schemas.microsoft.com/office/drawing/2014/main" id="{96332DF1-A140-4DDE-9D59-EEF6D503A8D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96088" y="3198338"/>
            <a:ext cx="1885516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97" name="Picture Placeholder 9">
            <a:extLst>
              <a:ext uri="{FF2B5EF4-FFF2-40B4-BE49-F238E27FC236}">
                <a16:creationId xmlns:a16="http://schemas.microsoft.com/office/drawing/2014/main" id="{74EEDA10-EB71-4CAE-80C3-9C8B46E6DF07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136338" y="3967833"/>
            <a:ext cx="1391577" cy="139157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99" name="Picture Placeholder 9">
            <a:extLst>
              <a:ext uri="{FF2B5EF4-FFF2-40B4-BE49-F238E27FC236}">
                <a16:creationId xmlns:a16="http://schemas.microsoft.com/office/drawing/2014/main" id="{B9B031BF-4314-4A3C-B53C-3958CC4E6228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209990" y="3967100"/>
            <a:ext cx="1391577" cy="139157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1" name="Picture Placeholder 9">
            <a:extLst>
              <a:ext uri="{FF2B5EF4-FFF2-40B4-BE49-F238E27FC236}">
                <a16:creationId xmlns:a16="http://schemas.microsoft.com/office/drawing/2014/main" id="{BC693B9A-3B30-4605-8EB8-2F155D0A4D7C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305040" y="3976660"/>
            <a:ext cx="1391577" cy="139157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3" name="Picture Placeholder 9">
            <a:extLst>
              <a:ext uri="{FF2B5EF4-FFF2-40B4-BE49-F238E27FC236}">
                <a16:creationId xmlns:a16="http://schemas.microsoft.com/office/drawing/2014/main" id="{B4CC215D-FD31-4423-900D-14FF4F457AFA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84247" y="3967100"/>
            <a:ext cx="1391577" cy="139157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3" name="Text Placeholder 14">
            <a:extLst>
              <a:ext uri="{FF2B5EF4-FFF2-40B4-BE49-F238E27FC236}">
                <a16:creationId xmlns:a16="http://schemas.microsoft.com/office/drawing/2014/main" id="{D4954E76-6CE5-4657-B73B-9875EBBEE0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96727" y="5587307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4" name="Text Placeholder 14">
            <a:extLst>
              <a:ext uri="{FF2B5EF4-FFF2-40B4-BE49-F238E27FC236}">
                <a16:creationId xmlns:a16="http://schemas.microsoft.com/office/drawing/2014/main" id="{E361B92F-F111-450A-A880-C3450379230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896865" y="5813275"/>
            <a:ext cx="1885516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75" name="Text Placeholder 14">
            <a:extLst>
              <a:ext uri="{FF2B5EF4-FFF2-40B4-BE49-F238E27FC236}">
                <a16:creationId xmlns:a16="http://schemas.microsoft.com/office/drawing/2014/main" id="{375C0FEC-10E7-43EA-953F-8CB9B43D05D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98932" y="5587307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6" name="Text Placeholder 14">
            <a:extLst>
              <a:ext uri="{FF2B5EF4-FFF2-40B4-BE49-F238E27FC236}">
                <a16:creationId xmlns:a16="http://schemas.microsoft.com/office/drawing/2014/main" id="{84B1D0A0-DE01-44D1-9B3D-C05DBE9FF75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999070" y="5813275"/>
            <a:ext cx="1885516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77" name="Text Placeholder 14">
            <a:extLst>
              <a:ext uri="{FF2B5EF4-FFF2-40B4-BE49-F238E27FC236}">
                <a16:creationId xmlns:a16="http://schemas.microsoft.com/office/drawing/2014/main" id="{DB6914BB-9516-4473-A02F-1A325FA7EF4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000136" y="5587475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8" name="Text Placeholder 14">
            <a:extLst>
              <a:ext uri="{FF2B5EF4-FFF2-40B4-BE49-F238E27FC236}">
                <a16:creationId xmlns:a16="http://schemas.microsoft.com/office/drawing/2014/main" id="{FEE30418-F1D4-4D16-A984-FAA6CA0C74B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100274" y="5813275"/>
            <a:ext cx="1885516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79" name="Text Placeholder 14">
            <a:extLst>
              <a:ext uri="{FF2B5EF4-FFF2-40B4-BE49-F238E27FC236}">
                <a16:creationId xmlns:a16="http://schemas.microsoft.com/office/drawing/2014/main" id="{6D336D9D-1BA1-44AE-96D0-3ABDA2E02FB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095950" y="5587307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80" name="Text Placeholder 14">
            <a:extLst>
              <a:ext uri="{FF2B5EF4-FFF2-40B4-BE49-F238E27FC236}">
                <a16:creationId xmlns:a16="http://schemas.microsoft.com/office/drawing/2014/main" id="{6CFC9B87-2AEB-414D-90C4-B7F8F4AA908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92018" y="5813275"/>
            <a:ext cx="1885515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9DC42105-8FBF-4317-8822-399B1F791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05188" y="1221389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644C80F9-E615-4699-A719-131E62011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00238" y="1230949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191882A0-07C5-40D6-9520-02882775B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9445" y="1221389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242E90BB-F1EA-466F-939C-623189DF3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31535" y="3863030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CBBFD36F-B307-4513-ABAD-4A02FF73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05187" y="3862297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2E69D0B1-6D57-4A70-9C3C-F3A072AAA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00237" y="3871857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95C6593C-7D72-47FB-AACE-F8848EAFA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9444" y="3862297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Footer Placeholder 15">
            <a:extLst>
              <a:ext uri="{FF2B5EF4-FFF2-40B4-BE49-F238E27FC236}">
                <a16:creationId xmlns:a16="http://schemas.microsoft.com/office/drawing/2014/main" id="{75E80FB1-82CC-4144-A899-130449B1A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6" name="Slide Number Placeholder 16">
            <a:extLst>
              <a:ext uri="{FF2B5EF4-FFF2-40B4-BE49-F238E27FC236}">
                <a16:creationId xmlns:a16="http://schemas.microsoft.com/office/drawing/2014/main" id="{10233900-5A86-4114-B6F5-3A0EA053C0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7" name="Date Placeholder 14">
            <a:extLst>
              <a:ext uri="{FF2B5EF4-FFF2-40B4-BE49-F238E27FC236}">
                <a16:creationId xmlns:a16="http://schemas.microsoft.com/office/drawing/2014/main" id="{FD1BC0B7-CAA7-4673-9A20-4EFEDC54FC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cap="all" dirty="0"/>
              <a:t>May 21, 20XX</a:t>
            </a:r>
          </a:p>
        </p:txBody>
      </p:sp>
    </p:spTree>
    <p:extLst>
      <p:ext uri="{BB962C8B-B14F-4D97-AF65-F5344CB8AC3E}">
        <p14:creationId xmlns:p14="http://schemas.microsoft.com/office/powerpoint/2010/main" val="1802333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id="{17DE9787-F8D7-4BBC-B3C0-144EEF473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7F666A-7AF7-4FC6-99DD-E06ED83C2E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1507" y="412356"/>
            <a:ext cx="5561556" cy="567670"/>
          </a:xfrm>
          <a:prstGeom prst="rect">
            <a:avLst/>
          </a:prstGeom>
        </p:spPr>
        <p:txBody>
          <a:bodyPr/>
          <a:lstStyle>
            <a:lvl1pPr algn="ctr"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F2A51B67-A536-47ED-9C35-D2A4CF0434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0273" y="2216292"/>
            <a:ext cx="1611892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cap="all" spc="4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22B9C39F-D011-4AC3-A4D5-F61A1CB365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13801" y="2216293"/>
            <a:ext cx="1611892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cap="all" spc="400" baseline="0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ACDF114-02BD-4A37-9BE7-AA8094B7CD2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7329" y="2216293"/>
            <a:ext cx="1611892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cap="all" spc="400" baseline="0">
                <a:solidFill>
                  <a:schemeClr val="accent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E3852728-C736-414F-BEC0-31AB3A704D1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80856" y="2216293"/>
            <a:ext cx="1611892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cap="all" spc="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6B731840-A0DA-423D-9AD1-D542C17BA9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5026" y="3927568"/>
            <a:ext cx="2382386" cy="61370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cap="none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1E47A2D3-1E75-488B-A7B8-CB951C8CFB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5026" y="4519311"/>
            <a:ext cx="2382386" cy="85793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2D6ADA9B-155A-4D54-8FCB-993ADEDA79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8554" y="3927568"/>
            <a:ext cx="2382386" cy="61370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cap="none" spc="200" baseline="0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EF3CF6C8-7D4D-4E50-B616-0431BD4830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8554" y="4519311"/>
            <a:ext cx="2382386" cy="85793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1CDF49FC-54E3-44AE-A97C-193A25AD6C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12082" y="3927568"/>
            <a:ext cx="2382386" cy="61370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cap="none" spc="200" baseline="0">
                <a:solidFill>
                  <a:schemeClr val="accent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742DE5D9-5D04-4F7F-9F34-7048181858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12082" y="4519311"/>
            <a:ext cx="2382386" cy="85793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5F0B8140-B940-4531-9562-8D79015D94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95609" y="3927568"/>
            <a:ext cx="2382386" cy="61370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cap="none" spc="2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849CC034-065E-48F0-985D-B80C152002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5609" y="4519311"/>
            <a:ext cx="2382386" cy="85793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Footer Placeholder 15">
            <a:extLst>
              <a:ext uri="{FF2B5EF4-FFF2-40B4-BE49-F238E27FC236}">
                <a16:creationId xmlns:a16="http://schemas.microsoft.com/office/drawing/2014/main" id="{8035ED58-36EB-4147-BCAF-919ADD4DD5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3" name="Slide Number Placeholder 16">
            <a:extLst>
              <a:ext uri="{FF2B5EF4-FFF2-40B4-BE49-F238E27FC236}">
                <a16:creationId xmlns:a16="http://schemas.microsoft.com/office/drawing/2014/main" id="{7D46932B-0FD6-4226-B251-4B8154612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Date Placeholder 14">
            <a:extLst>
              <a:ext uri="{FF2B5EF4-FFF2-40B4-BE49-F238E27FC236}">
                <a16:creationId xmlns:a16="http://schemas.microsoft.com/office/drawing/2014/main" id="{56763F7F-D8C0-4AC6-96D0-C445984C5C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cap="all" dirty="0"/>
              <a:t>May 21, 20XX</a:t>
            </a:r>
          </a:p>
        </p:txBody>
      </p:sp>
    </p:spTree>
    <p:extLst>
      <p:ext uri="{BB962C8B-B14F-4D97-AF65-F5344CB8AC3E}">
        <p14:creationId xmlns:p14="http://schemas.microsoft.com/office/powerpoint/2010/main" val="738281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phic 36">
            <a:extLst>
              <a:ext uri="{FF2B5EF4-FFF2-40B4-BE49-F238E27FC236}">
                <a16:creationId xmlns:a16="http://schemas.microsoft.com/office/drawing/2014/main" id="{65AAE033-7EA4-4A87-A126-29FE42764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A5F6FE17-A48F-4A3E-8719-1DE83CD6B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62048" y="1199853"/>
            <a:ext cx="3929901" cy="3929901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F73882-4B79-419D-89EE-4B7CED18D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1623" y="2210810"/>
            <a:ext cx="4579970" cy="538038"/>
          </a:xfrm>
          <a:prstGeom prst="rect">
            <a:avLst/>
          </a:prstGeom>
        </p:spPr>
        <p:txBody>
          <a:bodyPr/>
          <a:lstStyle>
            <a:lvl1pPr>
              <a:defRPr sz="2800" cap="all" spc="400" baseline="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F50E1F4-245D-4104-AFDB-25D35D7C5C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4661" y="2747550"/>
            <a:ext cx="5309918" cy="28720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73A2FF74-415E-49BB-B2ED-E04C7B50BD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63453" y="1433033"/>
            <a:ext cx="3527091" cy="3463540"/>
          </a:xfrm>
          <a:prstGeom prst="ellipse">
            <a:avLst/>
          </a:prstGeom>
        </p:spPr>
        <p:txBody>
          <a:bodyPr/>
          <a:lstStyle>
            <a:lvl1pPr marL="0" indent="0" algn="ctr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2260922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03BA4599-9856-44E7-A2B6-2354614AF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7B14DA-64F0-4FA7-9A51-F4DB18154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9441" y="1259911"/>
            <a:ext cx="5124189" cy="492302"/>
          </a:xfrm>
          <a:prstGeom prst="rect">
            <a:avLst/>
          </a:prstGeom>
        </p:spPr>
        <p:txBody>
          <a:bodyPr/>
          <a:lstStyle>
            <a:lvl1pPr>
              <a:defRPr sz="2800" cap="all" spc="400" baseline="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C4C8188-3DF6-4730-A43A-B789F03449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9441" y="1752212"/>
            <a:ext cx="4856479" cy="24133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834407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E551AED-617A-4A51-AA8F-586F3703B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0DB23A-E569-444D-8607-FD404EECF3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6850" y="563671"/>
            <a:ext cx="4989629" cy="2387771"/>
          </a:xfrm>
          <a:prstGeom prst="rect">
            <a:avLst/>
          </a:prstGeom>
        </p:spPr>
        <p:txBody>
          <a:bodyPr anchor="b"/>
          <a:lstStyle>
            <a:lvl1pPr algn="ctr">
              <a:defRPr sz="4800" cap="all" spc="400" baseline="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2B0D3D1-FC7B-43D5-B514-082D63A90E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6852" y="3531676"/>
            <a:ext cx="4989628" cy="17565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8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798880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F984-47A2-95F4-594E-47D445594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D9790-0B85-564C-8D74-AC192142C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DE1F4-9BE3-6B7B-1198-16FC73612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1C99A-3D17-4991-A59C-A4C207DFBD1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8AF91-E248-84EF-F9C7-2BE99B0CB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0BE54-2BE3-6CF2-613B-C2469CFE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E968-44DC-4A2C-A61D-0725C6138AD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93456720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1F8778C-263F-471E-98C5-3DAD137937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9F0CCD-6C86-9657-511C-89C67960903F}"/>
              </a:ext>
            </a:extLst>
          </p:cNvPr>
          <p:cNvSpPr/>
          <p:nvPr userDrawn="1"/>
        </p:nvSpPr>
        <p:spPr>
          <a:xfrm>
            <a:off x="4612944" y="1789044"/>
            <a:ext cx="2934961" cy="464400"/>
          </a:xfrm>
          <a:prstGeom prst="roundRect">
            <a:avLst/>
          </a:prstGeom>
          <a:solidFill>
            <a:srgbClr val="315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599700D-76AD-3402-53B5-87C76F3CE4CC}"/>
              </a:ext>
            </a:extLst>
          </p:cNvPr>
          <p:cNvSpPr/>
          <p:nvPr userDrawn="1"/>
        </p:nvSpPr>
        <p:spPr>
          <a:xfrm>
            <a:off x="4628519" y="1709235"/>
            <a:ext cx="2934961" cy="7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80B2AA-E89E-3FC3-0F03-1127F02CEB23}"/>
              </a:ext>
            </a:extLst>
          </p:cNvPr>
          <p:cNvSpPr/>
          <p:nvPr userDrawn="1"/>
        </p:nvSpPr>
        <p:spPr>
          <a:xfrm>
            <a:off x="4628519" y="839337"/>
            <a:ext cx="2829982" cy="869898"/>
          </a:xfrm>
          <a:prstGeom prst="rect">
            <a:avLst/>
          </a:prstGeom>
          <a:solidFill>
            <a:srgbClr val="C2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548172-5704-5E83-1B49-821915F62C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29403"/>
          <a:stretch/>
        </p:blipFill>
        <p:spPr>
          <a:xfrm>
            <a:off x="5276016" y="241130"/>
            <a:ext cx="1639966" cy="115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7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817F6-6DC8-403A-8E15-FFBE229C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F5383-741B-4847-A800-A8563EB09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EFEB6-4DFC-4213-AC9A-4D081C40E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2015B-D020-4BB9-9136-BC3113178BAB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40089-EBDB-404C-9D99-FF10393E8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98E54-3C7B-49AE-88B5-E9F3BD157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1E18-35A7-499B-B5C2-BE2C644A371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68457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A81811-9BA5-4CA5-BC28-8724D17285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9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072D0-AB82-415F-8534-30E58C117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38469-8558-4B91-8728-D41ED10DE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F4A970-54F8-4F8F-8050-434A97508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F796C3-467C-46FB-A17A-AF5553BDF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2015B-D020-4BB9-9136-BC3113178BAB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C4547F-2BE8-4E87-A5C2-933FEE22C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EB469E-D195-4E51-9323-BDE3CC64F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1E18-35A7-499B-B5C2-BE2C644A371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2986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CD460-B6AD-4F27-911E-6F86B3E65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38C3F-0B40-4A8E-8BC8-B817E15BF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B58624-47FD-4DB1-B81C-B79952216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7B6B9C-9205-4B5C-9B91-0F481C2058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656327-1C14-42D9-A1C4-366002EF9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0DA73-8958-4FDA-8EED-DE11FF8A2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2015B-D020-4BB9-9136-BC3113178BAB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DF15EA-03F6-48AA-85FE-996E9BC93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FBBBC7-A401-4C92-995E-45B047FA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1E18-35A7-499B-B5C2-BE2C644A371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8357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B66F6-EB54-46C5-80FC-B9190FC3A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A38B20-D499-49EA-B061-8B2836743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2015B-D020-4BB9-9136-BC3113178BAB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0B8F06-F64A-4CDD-97AC-3C6AB7295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4D951B-5965-434D-A7D4-07C746460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1E18-35A7-499B-B5C2-BE2C644A371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8849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6C3663-2442-4444-8271-176830AB3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2015B-D020-4BB9-9136-BC3113178BAB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B9B2B-CA30-4290-8A94-C436E37EF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69132-68E8-4EBC-BB51-BC7E54131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1E18-35A7-499B-B5C2-BE2C644A371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90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C80EFA4-265B-48D2-AE72-8585EEED6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C648289-A550-4F4F-96C8-3D82FCE942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7069" y="695093"/>
            <a:ext cx="4919354" cy="667498"/>
          </a:xfrm>
          <a:prstGeom prst="rect">
            <a:avLst/>
          </a:prstGeom>
        </p:spPr>
        <p:txBody>
          <a:bodyPr/>
          <a:lstStyle>
            <a:lvl1pPr>
              <a:defRPr sz="2800" cap="all" spc="400" baseline="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33EEFC4F-DE64-450E-9DD5-65D08E123C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99594" y="1873815"/>
            <a:ext cx="2556579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38C58F5B-7BA2-42E8-B66A-4561678ADD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9595" y="2178444"/>
            <a:ext cx="2556579" cy="13282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6743AAE-DD8A-4954-B033-100DF6D975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38997" y="1873815"/>
            <a:ext cx="255657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7B5D3C5-66A2-486B-9B1D-A7075D150C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38997" y="2178444"/>
            <a:ext cx="2556578" cy="12910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D063EDB-47FD-44F8-9344-12CBC2AE0B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99595" y="4071261"/>
            <a:ext cx="2556577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94586DE3-CDE9-4337-A49D-C1031595E36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99596" y="4383943"/>
            <a:ext cx="2556577" cy="13282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64F0745D-06FC-4840-B9DF-3176DEDA6F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38997" y="4071261"/>
            <a:ext cx="255657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F29A1EC1-1F01-46ED-BF67-15FE9E1206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38997" y="4375890"/>
            <a:ext cx="2556578" cy="12910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0741444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1E30E-696F-4A8E-90AA-78C6EEF7C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E7126-98C5-4492-A124-39A577423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484B86-78A9-49B4-A0B6-48199D7D9E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1EF54-FF46-48B5-A56F-48BEBACE7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2015B-D020-4BB9-9136-BC3113178BAB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E0D5C7-C8D0-4B8D-AEF1-06A4CB286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E570DD-AFDA-42C6-81CD-053CD161E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1E18-35A7-499B-B5C2-BE2C644A371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77066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A5580-AED3-4D54-8BDE-D2074B9EA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DC057D-B9F5-4728-AEBA-1D30807633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849367-53A4-4194-A1A7-D2A3BCC3A4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A54B7-0757-4E50-8C53-F69507EF6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2015B-D020-4BB9-9136-BC3113178BAB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CA6415-9116-4627-B5C7-D3DFE3284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A1DA93-C90F-447C-BCB9-EEDBE21ED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1E18-35A7-499B-B5C2-BE2C644A371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71674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4A5DA-8EF9-4E25-B37E-D1E197268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D75937-4719-4166-8E34-78888F3F64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41E5F-38DD-44EE-B611-8E242ABF5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2015B-D020-4BB9-9136-BC3113178BAB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96E05-0533-4A57-8630-743A7201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2989E-CE58-4F5A-AF8C-102F80F5F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1E18-35A7-499B-B5C2-BE2C644A371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1001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ED12B9-75A1-4C98-ACA3-425A0BAEB2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E53D31-7A52-4F64-A433-8D0FF0C09D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2C8C4-DBA3-4104-B87A-851CED608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2015B-D020-4BB9-9136-BC3113178BAB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BD7A6-2BDB-4926-A5D5-D6C5CD0D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533CB-48A4-4924-B7F2-74B29EA38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81E18-35A7-499B-B5C2-BE2C644A371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8582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4F8A03-E4FF-4E4A-B248-CBF2431770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9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E2B461-837D-4B93-A3EA-FB8A3D33A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22598EC-8780-4F25-9EA4-4171563DB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2" y="648001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786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F8DAB9-0139-4C56-9699-588CD1CF3D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7E270AE8-02B1-40AA-A1AF-EA8DCF0FE6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2" y="648001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50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111CC-CB15-4F16-B9B5-5AB639EB6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A5659-E3A3-4DC4-8A5D-701AE19587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AD5793-A380-4C3B-93CE-94061D0FD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03E8A-6551-4084-8230-D738F758A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D4B08-64E8-45E7-8BB5-BDF9642C9AE2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E8547A-8D93-4BD5-AC80-7E022033E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E2E3C4-B0CA-4CA2-A698-0568D87A9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D7A-3492-4B2D-ABD4-E003071A2D7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7433243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1019-8C5B-4A66-84A5-61794CEB9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15E4D6-2FEB-49AE-8EB5-B69A347CD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47111-7528-4385-B87E-A49C0FFE4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C57034-73E3-468B-82D7-31DE6CA074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A07611-1BDC-4364-AED8-1F55378EFB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1E5879-05DF-4111-9D21-EA5C6EEC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D4B08-64E8-45E7-8BB5-BDF9642C9AE2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49B062-A2A2-4E3F-932D-E9915DEE5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87D34F-F54F-4D59-AEC0-018BE5A5D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D7A-3492-4B2D-ABD4-E003071A2D7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82839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3025CD-2740-4E9C-B72D-F2FB3A0480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6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86D81B66-9FC1-4E48-808B-98B1726D4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747F51C0-908A-420C-B5BC-5685D0E952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9716" y="1823625"/>
            <a:ext cx="4719884" cy="580030"/>
          </a:xfrm>
          <a:prstGeom prst="rect">
            <a:avLst/>
          </a:prstGeom>
        </p:spPr>
        <p:txBody>
          <a:bodyPr/>
          <a:lstStyle>
            <a:lvl1pPr algn="ctr">
              <a:defRPr sz="2800" cap="all" spc="400" baseline="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4F835D01-B0D4-49D8-B947-C2062305C5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005" y="4230943"/>
            <a:ext cx="2640803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0B4ACDBA-7606-44B8-B1E1-C4750F8952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005" y="4546458"/>
            <a:ext cx="2640803" cy="161641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D24600D7-8A94-406B-9274-351140BE27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7502" y="4234631"/>
            <a:ext cx="2640803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5FE6844F-9BC3-4E56-82B1-0B53BE292B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503" y="4550146"/>
            <a:ext cx="2640803" cy="161641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105C7AE2-E0F2-4EA9-B804-774B125FB0D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00" y="4218499"/>
            <a:ext cx="2640803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4B70930A-D98B-43B3-BC32-B48D9D7F06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4534014"/>
            <a:ext cx="2640803" cy="161641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500DE4BC-2A21-4C62-8F5C-AFE1D0AEDFB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6967" y="4218499"/>
            <a:ext cx="2640803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0EEFD44C-4B64-4246-BC04-76812ED5E0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46967" y="4534014"/>
            <a:ext cx="2640803" cy="161641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5E5C588-A831-4EB3-BFDF-78002F7D550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408479" y="3330145"/>
            <a:ext cx="603504" cy="603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3">
            <a:extLst>
              <a:ext uri="{FF2B5EF4-FFF2-40B4-BE49-F238E27FC236}">
                <a16:creationId xmlns:a16="http://schemas.microsoft.com/office/drawing/2014/main" id="{AD31BE3F-B09E-4BCC-947F-3D4DB153E35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266976" y="3330145"/>
            <a:ext cx="603504" cy="603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0BF7BBBD-C42C-408E-8F10-7B1BF3C53EF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972085" y="3330145"/>
            <a:ext cx="603504" cy="603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74FF5159-7129-4F52-B5B7-13F2D04EAD3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109232" y="3330145"/>
            <a:ext cx="603504" cy="603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3104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CA4F17-91C2-42DE-8DD0-8A8DDFCBA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D4B08-64E8-45E7-8BB5-BDF9642C9AE2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066AAA-398C-42AF-8CDA-AE98BF6F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A7F37-AF0B-4477-A32C-C1BF8E2EF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D7A-3492-4B2D-ABD4-E003071A2D7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434980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B6055-449F-4BCB-A320-21522661F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779E2-DA6A-41E1-A6FF-9107E7629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3F38EB-AF6E-4148-9ABD-1C2FFF905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2979C0-8496-4742-ABC8-49D7F73A5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D4B08-64E8-45E7-8BB5-BDF9642C9AE2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AA7183-BDC0-40A2-A134-F7480AD7A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3D9030-172F-4AC4-BCA9-9B4F57C75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D7A-3492-4B2D-ABD4-E003071A2D7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9956006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6DC34-AD33-4AEF-AE94-F36B2E67F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F1EE63-9A63-427E-B349-A40F85C578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ECB16-C28E-49D3-A36A-C3AB6F118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AA61C9-9AD1-4D79-B192-6D6DBA299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D4B08-64E8-45E7-8BB5-BDF9642C9AE2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699BCA-0976-42D6-BBC7-C81CAC3A7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4A8B9-436B-458B-8EB8-FE5FA5E29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D7A-3492-4B2D-ABD4-E003071A2D7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0825835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98529-8917-44D7-A70A-3305030A2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4B602F-7061-4271-8701-AD76FEB5C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ABECD-14A3-40EC-ACA2-87D499DB9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D4B08-64E8-45E7-8BB5-BDF9642C9AE2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BCE0E-1A38-4022-A186-09DC88DD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A0B82-CB12-4051-8CD6-392F01187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D7A-3492-4B2D-ABD4-E003071A2D7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7816696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6C2670-CA06-4AD5-9A68-5AE522BDC4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E346B2-1B82-499C-97F2-201D2D070A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7507A-6D09-48F0-B598-4FD5F01A9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D4B08-64E8-45E7-8BB5-BDF9642C9AE2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DD17D-936F-4185-84B5-3AA94D506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B10-3309-4126-A4FC-65B027E82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D7A-3492-4B2D-ABD4-E003071A2D7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178274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4076C2D-3CFB-4EFB-8012-9F6E65333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1D3A9EE-57EE-476A-A657-3A40198189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6218" y="690802"/>
            <a:ext cx="4936277" cy="575890"/>
          </a:xfrm>
          <a:prstGeom prst="rect">
            <a:avLst/>
          </a:prstGeom>
        </p:spPr>
        <p:txBody>
          <a:bodyPr/>
          <a:lstStyle>
            <a:lvl1pPr algn="l">
              <a:defRPr sz="2800" cap="all" spc="400" baseline="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2A0CB777-EF14-4BA6-A19D-697B165B1D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0069" y="2568679"/>
            <a:ext cx="3008631" cy="3481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0053894D-FD48-4BB5-84D8-2EE54EC8D7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90069" y="2861988"/>
            <a:ext cx="3008630" cy="63668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32A7FBEC-71F7-4A1F-82A1-C7FBFE05185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13979" y="2568679"/>
            <a:ext cx="3008631" cy="3481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00EDBC93-E454-47AD-B9C9-E7CCE8DE6B5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13979" y="2861988"/>
            <a:ext cx="3008630" cy="63668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4" name="Text Placeholder 14">
            <a:extLst>
              <a:ext uri="{FF2B5EF4-FFF2-40B4-BE49-F238E27FC236}">
                <a16:creationId xmlns:a16="http://schemas.microsoft.com/office/drawing/2014/main" id="{E792D94E-72D4-43F1-8063-14A3F6270A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90069" y="5044309"/>
            <a:ext cx="3008631" cy="3481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C18EBA8F-5A95-4501-A602-A9889F0CE3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90069" y="5337618"/>
            <a:ext cx="3008630" cy="63668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7" name="Text Placeholder 14">
            <a:extLst>
              <a:ext uri="{FF2B5EF4-FFF2-40B4-BE49-F238E27FC236}">
                <a16:creationId xmlns:a16="http://schemas.microsoft.com/office/drawing/2014/main" id="{AF03D6DF-70BB-4EC0-B7BF-94BB780FDF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13980" y="5047681"/>
            <a:ext cx="3008631" cy="3481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66" name="Text Placeholder 14">
            <a:extLst>
              <a:ext uri="{FF2B5EF4-FFF2-40B4-BE49-F238E27FC236}">
                <a16:creationId xmlns:a16="http://schemas.microsoft.com/office/drawing/2014/main" id="{A21FAF3A-556C-4A61-B1C4-E6FB98BE40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13980" y="5340990"/>
            <a:ext cx="3008630" cy="63668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1F11D19-3D38-460E-A8AF-F6A30642EC0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190069" y="1818852"/>
            <a:ext cx="603504" cy="603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F915DDB2-3A13-4240-8ECB-677499946C1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913979" y="1818852"/>
            <a:ext cx="603504" cy="603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E9059CA0-144F-4780-BA0D-005B827AAEC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190069" y="4281832"/>
            <a:ext cx="603504" cy="603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B770164C-988C-4217-B0E9-7D0DC17C8BC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08115" y="4294030"/>
            <a:ext cx="603504" cy="603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324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D540A63-9BB9-478A-BE65-7A9010183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7FB1D5-16C4-4AAC-9E31-560F596F8D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2555" y="1823626"/>
            <a:ext cx="4569572" cy="580029"/>
          </a:xfrm>
          <a:prstGeom prst="rect">
            <a:avLst/>
          </a:prstGeom>
        </p:spPr>
        <p:txBody>
          <a:bodyPr/>
          <a:lstStyle>
            <a:lvl1pPr>
              <a:defRPr sz="2800" cap="all" spc="400" baseline="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C269BEF2-E65B-4046-B8D1-1E5DC6D5829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56595" y="2807310"/>
            <a:ext cx="5824073" cy="194014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200000"/>
              </a:lnSpc>
              <a:spcBef>
                <a:spcPts val="0"/>
              </a:spcBef>
              <a:buNone/>
              <a:defRPr sz="1800" cap="none" spc="200" baseline="0">
                <a:solidFill>
                  <a:srgbClr val="00206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19137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F31BC2D-187A-4ED3-8D67-C55187E53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47F2F5-8E72-425B-A8C2-2B3262F730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5440" y="2741026"/>
            <a:ext cx="5002478" cy="2357066"/>
          </a:xfrm>
          <a:prstGeom prst="rect">
            <a:avLst/>
          </a:prstGeom>
        </p:spPr>
        <p:txBody>
          <a:bodyPr/>
          <a:lstStyle>
            <a:lvl1pPr algn="ctr">
              <a:defRPr sz="4800" cap="all" spc="400" baseline="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50547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490FC0B-50EB-42D6-A2A5-E02EE642E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04AFCE56-D794-4638-A3EC-63DCFB4B6F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5511" y="760406"/>
            <a:ext cx="5424988" cy="579245"/>
          </a:xfrm>
          <a:prstGeom prst="rect">
            <a:avLst/>
          </a:prstGeom>
        </p:spPr>
        <p:txBody>
          <a:bodyPr/>
          <a:lstStyle>
            <a:lvl1pPr>
              <a:defRPr sz="2800" cap="all" spc="400" baseline="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318D6597-136D-4434-B628-D387BBEEC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5511" y="3417877"/>
            <a:ext cx="2806280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691DF94-6587-4325-9C04-970034F1A8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5511" y="3766050"/>
            <a:ext cx="2806280" cy="114894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A3CE4E75-7868-44AD-9AF2-753E07BE78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4520" y="3400925"/>
            <a:ext cx="2806280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A9FE9C2-0801-4D41-A54B-E00BC7AB7C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4520" y="3749098"/>
            <a:ext cx="2806280" cy="114894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632FBCC2-2CDB-448A-AA61-8D99495226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63529" y="3400925"/>
            <a:ext cx="2692240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F6A4D9D-1690-4C0A-9F62-1FE93C0145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63529" y="3749098"/>
            <a:ext cx="2692240" cy="114894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85285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E96CB8F-A88F-40C3-A65B-8C33A16A0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086E70-8E77-436D-93CE-4BCD3EC94B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799" y="1380501"/>
            <a:ext cx="5097428" cy="991689"/>
          </a:xfrm>
          <a:prstGeom prst="rect">
            <a:avLst/>
          </a:prstGeom>
        </p:spPr>
        <p:txBody>
          <a:bodyPr/>
          <a:lstStyle>
            <a:lvl1pPr algn="ctr">
              <a:defRPr sz="2800" cap="all" spc="400" baseline="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95B0D27-123C-4F09-AEDC-7874964B77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2337" y="3400981"/>
            <a:ext cx="2693128" cy="991689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5400" kern="0" cap="all" spc="4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F3772143-8573-4FED-977E-651FC59C16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2336" y="4670980"/>
            <a:ext cx="2693129" cy="11516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4FD80858-A8CA-496F-8CC0-5ACDBE6511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87933" y="3400981"/>
            <a:ext cx="2693128" cy="991689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5400" kern="0" cap="all" spc="4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2B840B1F-9319-4653-84C5-FF1FDC5E9D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87931" y="4670980"/>
            <a:ext cx="2693129" cy="11516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0882E4D8-D2AA-4EA0-BBCE-50334E8D16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83530" y="3400981"/>
            <a:ext cx="2693128" cy="991689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5400" kern="0" cap="all" spc="4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97EFBCD4-F812-493F-895A-3449020A065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3528" y="4670980"/>
            <a:ext cx="2693129" cy="11516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3078761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35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95" r:id="rId22"/>
  </p:sldLayoutIdLst>
  <p:hf hdr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5B8B7F-99DA-4932-887A-29AA5D9FA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66F3F-19EB-4E27-8295-A11C35C8F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0063A-B388-4A48-9335-084ACF46D7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2015B-D020-4BB9-9136-BC3113178BAB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7DD74-7E31-4316-9F26-53797F97AB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05D31-2D34-4EF0-A129-B0E06E436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81E18-35A7-499B-B5C2-BE2C644A371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1272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D1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F72B2B-948C-405A-BCBF-FA4190BB5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80CFB6-408F-40E1-83EE-806EF6A30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61AAE-EEC2-4508-93C7-EDB8DAFAB2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D4B08-64E8-45E7-8BB5-BDF9642C9AE2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64D98-F014-4CF1-AB8C-A2A9C68D0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9D9F7-E7AF-4BD2-8135-BA0A26A9F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33D7A-3492-4B2D-ABD4-E003071A2D7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526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3683000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9856" y="1901249"/>
            <a:ext cx="7573311" cy="2819400"/>
          </a:xfrm>
        </p:spPr>
        <p:txBody>
          <a:bodyPr anchor="ctr">
            <a:noAutofit/>
          </a:bodyPr>
          <a:lstStyle/>
          <a:p>
            <a:pPr>
              <a:lnSpc>
                <a:spcPct val="200000"/>
              </a:lnSpc>
            </a:pPr>
            <a:r>
              <a:rPr lang="ar-KW" sz="4400" b="1" dirty="0">
                <a:solidFill>
                  <a:srgbClr val="FF0000"/>
                </a:solidFill>
              </a:rPr>
              <a:t>(1-7): تقدير نواتج الجمع والطرح</a:t>
            </a:r>
            <a:br>
              <a:rPr lang="ar-KW" sz="4400" b="1" dirty="0">
                <a:solidFill>
                  <a:srgbClr val="FF0000"/>
                </a:solidFill>
              </a:rPr>
            </a:br>
            <a:r>
              <a:rPr lang="ar-KW" sz="4400" b="1" dirty="0">
                <a:solidFill>
                  <a:srgbClr val="FF0000"/>
                </a:solidFill>
              </a:rPr>
              <a:t>إ</a:t>
            </a:r>
            <a:r>
              <a:rPr lang="ar-SA" sz="4400" b="1" dirty="0">
                <a:solidFill>
                  <a:srgbClr val="FF0000"/>
                </a:solidFill>
              </a:rPr>
              <a:t>عداد </a:t>
            </a:r>
            <a:r>
              <a:rPr lang="ar-KW" sz="4400" b="1" dirty="0">
                <a:solidFill>
                  <a:srgbClr val="FF0000"/>
                </a:solidFill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133E384-80BE-0D48-7164-FD4584087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3173" y="154196"/>
            <a:ext cx="1965654" cy="137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18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10B3325-6D6A-4E84-82FF-DFA3D44226F5}"/>
              </a:ext>
            </a:extLst>
          </p:cNvPr>
          <p:cNvSpPr txBox="1"/>
          <p:nvPr/>
        </p:nvSpPr>
        <p:spPr>
          <a:xfrm>
            <a:off x="7671216" y="5914180"/>
            <a:ext cx="1338828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12000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ECE807-740A-4D48-B902-8669F63E3FB5}"/>
              </a:ext>
            </a:extLst>
          </p:cNvPr>
          <p:cNvSpPr txBox="1"/>
          <p:nvPr/>
        </p:nvSpPr>
        <p:spPr>
          <a:xfrm>
            <a:off x="5442616" y="5914180"/>
            <a:ext cx="110799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1500</a:t>
            </a: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pic>
        <p:nvPicPr>
          <p:cNvPr id="13" name="STAR">
            <a:extLst>
              <a:ext uri="{FF2B5EF4-FFF2-40B4-BE49-F238E27FC236}">
                <a16:creationId xmlns:a16="http://schemas.microsoft.com/office/drawing/2014/main" id="{FF0AE735-BB2A-4C02-BDA0-377BE56A53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244">
            <a:off x="2525314" y="4484578"/>
            <a:ext cx="1258827" cy="1133858"/>
          </a:xfrm>
          <a:prstGeom prst="rect">
            <a:avLst/>
          </a:prstGeom>
        </p:spPr>
      </p:pic>
      <p:pic>
        <p:nvPicPr>
          <p:cNvPr id="15" name="X">
            <a:extLst>
              <a:ext uri="{FF2B5EF4-FFF2-40B4-BE49-F238E27FC236}">
                <a16:creationId xmlns:a16="http://schemas.microsoft.com/office/drawing/2014/main" id="{7719B670-5730-42F8-95B4-A4F9041653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17" y="4566045"/>
            <a:ext cx="898955" cy="1140800"/>
          </a:xfrm>
          <a:prstGeom prst="rect">
            <a:avLst/>
          </a:prstGeom>
        </p:spPr>
      </p:pic>
      <p:pic>
        <p:nvPicPr>
          <p:cNvPr id="16" name="X">
            <a:extLst>
              <a:ext uri="{FF2B5EF4-FFF2-40B4-BE49-F238E27FC236}">
                <a16:creationId xmlns:a16="http://schemas.microsoft.com/office/drawing/2014/main" id="{85CE3D04-111D-43E3-AE8E-A66F6AD509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850" y="4566045"/>
            <a:ext cx="898955" cy="1140800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31AE3A8-D61F-063A-BC00-F14F29E0D8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19" t="6314" r="49637" b="75926"/>
          <a:stretch/>
        </p:blipFill>
        <p:spPr>
          <a:xfrm>
            <a:off x="3823253" y="2350475"/>
            <a:ext cx="4663517" cy="18324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B9716B-8377-4D22-95EE-13243C5E5B7D}"/>
              </a:ext>
            </a:extLst>
          </p:cNvPr>
          <p:cNvSpPr txBox="1"/>
          <p:nvPr/>
        </p:nvSpPr>
        <p:spPr>
          <a:xfrm>
            <a:off x="3214016" y="5914180"/>
            <a:ext cx="110799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2000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B1240-6D03-E6A5-D821-822DE033FAB2}"/>
              </a:ext>
            </a:extLst>
          </p:cNvPr>
          <p:cNvSpPr txBox="1"/>
          <p:nvPr/>
        </p:nvSpPr>
        <p:spPr>
          <a:xfrm>
            <a:off x="3862416" y="3115663"/>
            <a:ext cx="41879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0070C0"/>
                </a:solidFill>
              </a:rPr>
              <a:t>7000 - 5000 = 2000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C793F5-C8B1-D2D2-1489-ECF38F155379}"/>
              </a:ext>
            </a:extLst>
          </p:cNvPr>
          <p:cNvSpPr txBox="1"/>
          <p:nvPr/>
        </p:nvSpPr>
        <p:spPr>
          <a:xfrm>
            <a:off x="6261653" y="1059007"/>
            <a:ext cx="239829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/>
              <a:t>أوجدي الناتج:</a:t>
            </a:r>
          </a:p>
        </p:txBody>
      </p:sp>
    </p:spTree>
    <p:extLst>
      <p:ext uri="{BB962C8B-B14F-4D97-AF65-F5344CB8AC3E}">
        <p14:creationId xmlns:p14="http://schemas.microsoft.com/office/powerpoint/2010/main" val="253883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te Klang~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te Klang~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te Klang~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4.58333E-6 -7.40741E-7 L 0.26888 -0.3451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-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  <p:bldP spid="7" grpId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10B3325-6D6A-4E84-82FF-DFA3D44226F5}"/>
              </a:ext>
            </a:extLst>
          </p:cNvPr>
          <p:cNvSpPr txBox="1"/>
          <p:nvPr/>
        </p:nvSpPr>
        <p:spPr>
          <a:xfrm>
            <a:off x="3402157" y="5914180"/>
            <a:ext cx="877163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500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ECE807-740A-4D48-B902-8669F63E3FB5}"/>
              </a:ext>
            </a:extLst>
          </p:cNvPr>
          <p:cNvSpPr txBox="1"/>
          <p:nvPr/>
        </p:nvSpPr>
        <p:spPr>
          <a:xfrm>
            <a:off x="5716429" y="5914179"/>
            <a:ext cx="877163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700</a:t>
            </a: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pic>
        <p:nvPicPr>
          <p:cNvPr id="13" name="STAR">
            <a:extLst>
              <a:ext uri="{FF2B5EF4-FFF2-40B4-BE49-F238E27FC236}">
                <a16:creationId xmlns:a16="http://schemas.microsoft.com/office/drawing/2014/main" id="{FF0AE735-BB2A-4C02-BDA0-377BE56A53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244">
            <a:off x="6901372" y="4484578"/>
            <a:ext cx="1258827" cy="1133858"/>
          </a:xfrm>
          <a:prstGeom prst="rect">
            <a:avLst/>
          </a:prstGeom>
        </p:spPr>
      </p:pic>
      <p:pic>
        <p:nvPicPr>
          <p:cNvPr id="15" name="X">
            <a:extLst>
              <a:ext uri="{FF2B5EF4-FFF2-40B4-BE49-F238E27FC236}">
                <a16:creationId xmlns:a16="http://schemas.microsoft.com/office/drawing/2014/main" id="{7719B670-5730-42F8-95B4-A4F9041653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45" y="4566045"/>
            <a:ext cx="898955" cy="1140800"/>
          </a:xfrm>
          <a:prstGeom prst="rect">
            <a:avLst/>
          </a:prstGeom>
        </p:spPr>
      </p:pic>
      <p:pic>
        <p:nvPicPr>
          <p:cNvPr id="16" name="X">
            <a:extLst>
              <a:ext uri="{FF2B5EF4-FFF2-40B4-BE49-F238E27FC236}">
                <a16:creationId xmlns:a16="http://schemas.microsoft.com/office/drawing/2014/main" id="{85CE3D04-111D-43E3-AE8E-A66F6AD509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850" y="4566045"/>
            <a:ext cx="898955" cy="1140800"/>
          </a:xfrm>
          <a:prstGeom prst="rect">
            <a:avLst/>
          </a:prstGeom>
        </p:spPr>
      </p:pic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CF06378-AF13-0A43-E8D5-35ECB1E45D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524" t="30733" r="2932" b="51507"/>
          <a:stretch/>
        </p:blipFill>
        <p:spPr>
          <a:xfrm>
            <a:off x="3823253" y="2350475"/>
            <a:ext cx="4663517" cy="18324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B9716B-8377-4D22-95EE-13243C5E5B7D}"/>
              </a:ext>
            </a:extLst>
          </p:cNvPr>
          <p:cNvSpPr txBox="1"/>
          <p:nvPr/>
        </p:nvSpPr>
        <p:spPr>
          <a:xfrm>
            <a:off x="7758214" y="5914180"/>
            <a:ext cx="877163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900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F932A6-A8FA-A349-E9E3-EB8E54DA4392}"/>
              </a:ext>
            </a:extLst>
          </p:cNvPr>
          <p:cNvSpPr txBox="1"/>
          <p:nvPr/>
        </p:nvSpPr>
        <p:spPr>
          <a:xfrm>
            <a:off x="3776871" y="3115663"/>
            <a:ext cx="434008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0070C0"/>
                </a:solidFill>
              </a:rPr>
              <a:t>300 + 300 + 300 = 900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626EFE-F33F-5AF5-7809-62B386195378}"/>
              </a:ext>
            </a:extLst>
          </p:cNvPr>
          <p:cNvSpPr txBox="1"/>
          <p:nvPr/>
        </p:nvSpPr>
        <p:spPr>
          <a:xfrm>
            <a:off x="6261653" y="1059007"/>
            <a:ext cx="239829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/>
              <a:t>أوجدي الناتج:</a:t>
            </a:r>
          </a:p>
        </p:txBody>
      </p:sp>
    </p:spTree>
    <p:extLst>
      <p:ext uri="{BB962C8B-B14F-4D97-AF65-F5344CB8AC3E}">
        <p14:creationId xmlns:p14="http://schemas.microsoft.com/office/powerpoint/2010/main" val="234640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te Klang~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te Klang~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te Klang~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375E-6 -7.40741E-7 L -0.0737 -0.3321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-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  <p:bldP spid="7" grpId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10B3325-6D6A-4E84-82FF-DFA3D44226F5}"/>
              </a:ext>
            </a:extLst>
          </p:cNvPr>
          <p:cNvSpPr txBox="1"/>
          <p:nvPr/>
        </p:nvSpPr>
        <p:spPr>
          <a:xfrm>
            <a:off x="7671216" y="5914180"/>
            <a:ext cx="415498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9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ECE807-740A-4D48-B902-8669F63E3FB5}"/>
              </a:ext>
            </a:extLst>
          </p:cNvPr>
          <p:cNvSpPr txBox="1"/>
          <p:nvPr/>
        </p:nvSpPr>
        <p:spPr>
          <a:xfrm>
            <a:off x="3486835" y="5914179"/>
            <a:ext cx="64633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10</a:t>
            </a: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pic>
        <p:nvPicPr>
          <p:cNvPr id="13" name="STAR">
            <a:extLst>
              <a:ext uri="{FF2B5EF4-FFF2-40B4-BE49-F238E27FC236}">
                <a16:creationId xmlns:a16="http://schemas.microsoft.com/office/drawing/2014/main" id="{FF0AE735-BB2A-4C02-BDA0-377BE56A53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244">
            <a:off x="4758898" y="4484578"/>
            <a:ext cx="1258827" cy="1133858"/>
          </a:xfrm>
          <a:prstGeom prst="rect">
            <a:avLst/>
          </a:prstGeom>
        </p:spPr>
      </p:pic>
      <p:pic>
        <p:nvPicPr>
          <p:cNvPr id="15" name="X">
            <a:extLst>
              <a:ext uri="{FF2B5EF4-FFF2-40B4-BE49-F238E27FC236}">
                <a16:creationId xmlns:a16="http://schemas.microsoft.com/office/drawing/2014/main" id="{7719B670-5730-42F8-95B4-A4F9041653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17" y="4566045"/>
            <a:ext cx="898955" cy="1140800"/>
          </a:xfrm>
          <a:prstGeom prst="rect">
            <a:avLst/>
          </a:prstGeom>
        </p:spPr>
      </p:pic>
      <p:pic>
        <p:nvPicPr>
          <p:cNvPr id="16" name="X">
            <a:extLst>
              <a:ext uri="{FF2B5EF4-FFF2-40B4-BE49-F238E27FC236}">
                <a16:creationId xmlns:a16="http://schemas.microsoft.com/office/drawing/2014/main" id="{85CE3D04-111D-43E3-AE8E-A66F6AD509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251" y="4566045"/>
            <a:ext cx="898955" cy="1140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B9716B-8377-4D22-95EE-13243C5E5B7D}"/>
              </a:ext>
            </a:extLst>
          </p:cNvPr>
          <p:cNvSpPr txBox="1"/>
          <p:nvPr/>
        </p:nvSpPr>
        <p:spPr>
          <a:xfrm>
            <a:off x="5710317" y="5914180"/>
            <a:ext cx="771365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9,4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pic>
        <p:nvPicPr>
          <p:cNvPr id="2" name="Picture 1" descr="Text, table, letter&#10;&#10;Description automatically generated">
            <a:extLst>
              <a:ext uri="{FF2B5EF4-FFF2-40B4-BE49-F238E27FC236}">
                <a16:creationId xmlns:a16="http://schemas.microsoft.com/office/drawing/2014/main" id="{CF59C545-C5F0-EB32-7F98-94C12795EC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r="2295" b="75999"/>
          <a:stretch/>
        </p:blipFill>
        <p:spPr>
          <a:xfrm>
            <a:off x="3810001" y="2353174"/>
            <a:ext cx="4729582" cy="18356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A03A80-2713-0C41-CFA3-B0591F5F4E62}"/>
              </a:ext>
            </a:extLst>
          </p:cNvPr>
          <p:cNvSpPr txBox="1"/>
          <p:nvPr/>
        </p:nvSpPr>
        <p:spPr>
          <a:xfrm>
            <a:off x="4323522" y="3136612"/>
            <a:ext cx="35449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0070C0"/>
                </a:solidFill>
              </a:rPr>
              <a:t>10,6 - 1,2 = 9,4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6B2821-97C4-8A5D-634E-0E3FBB015B28}"/>
              </a:ext>
            </a:extLst>
          </p:cNvPr>
          <p:cNvSpPr txBox="1"/>
          <p:nvPr/>
        </p:nvSpPr>
        <p:spPr>
          <a:xfrm>
            <a:off x="6261653" y="1059007"/>
            <a:ext cx="239829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/>
              <a:t>أوجدي الناتج:</a:t>
            </a:r>
          </a:p>
        </p:txBody>
      </p:sp>
    </p:spTree>
    <p:extLst>
      <p:ext uri="{BB962C8B-B14F-4D97-AF65-F5344CB8AC3E}">
        <p14:creationId xmlns:p14="http://schemas.microsoft.com/office/powerpoint/2010/main" val="159185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te Klang~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te Klang~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te Klang~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-7.40741E-7 L 0.08099 -0.3428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  <p:bldP spid="7" grpId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10B3325-6D6A-4E84-82FF-DFA3D44226F5}"/>
              </a:ext>
            </a:extLst>
          </p:cNvPr>
          <p:cNvSpPr txBox="1"/>
          <p:nvPr/>
        </p:nvSpPr>
        <p:spPr>
          <a:xfrm>
            <a:off x="7868478" y="5914179"/>
            <a:ext cx="771365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8,5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ECE807-740A-4D48-B902-8669F63E3FB5}"/>
              </a:ext>
            </a:extLst>
          </p:cNvPr>
          <p:cNvSpPr txBox="1"/>
          <p:nvPr/>
        </p:nvSpPr>
        <p:spPr>
          <a:xfrm>
            <a:off x="5853805" y="5914179"/>
            <a:ext cx="415498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9</a:t>
            </a: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pic>
        <p:nvPicPr>
          <p:cNvPr id="13" name="STAR">
            <a:extLst>
              <a:ext uri="{FF2B5EF4-FFF2-40B4-BE49-F238E27FC236}">
                <a16:creationId xmlns:a16="http://schemas.microsoft.com/office/drawing/2014/main" id="{FF0AE735-BB2A-4C02-BDA0-377BE56A53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244">
            <a:off x="2525314" y="4484578"/>
            <a:ext cx="1258827" cy="1133858"/>
          </a:xfrm>
          <a:prstGeom prst="rect">
            <a:avLst/>
          </a:prstGeom>
        </p:spPr>
      </p:pic>
      <p:pic>
        <p:nvPicPr>
          <p:cNvPr id="15" name="X">
            <a:extLst>
              <a:ext uri="{FF2B5EF4-FFF2-40B4-BE49-F238E27FC236}">
                <a16:creationId xmlns:a16="http://schemas.microsoft.com/office/drawing/2014/main" id="{7719B670-5730-42F8-95B4-A4F9041653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17" y="4566045"/>
            <a:ext cx="898955" cy="1140800"/>
          </a:xfrm>
          <a:prstGeom prst="rect">
            <a:avLst/>
          </a:prstGeom>
        </p:spPr>
      </p:pic>
      <p:pic>
        <p:nvPicPr>
          <p:cNvPr id="4" name="Picture 3" descr="Text, table, letter&#10;&#10;Description automatically generated">
            <a:extLst>
              <a:ext uri="{FF2B5EF4-FFF2-40B4-BE49-F238E27FC236}">
                <a16:creationId xmlns:a16="http://schemas.microsoft.com/office/drawing/2014/main" id="{1BCD60D7-3012-94F6-91D6-4A8B019479A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1" t="780" r="51084" b="75219"/>
          <a:stretch/>
        </p:blipFill>
        <p:spPr>
          <a:xfrm>
            <a:off x="3810001" y="2359800"/>
            <a:ext cx="4729582" cy="1835660"/>
          </a:xfrm>
          <a:prstGeom prst="rect">
            <a:avLst/>
          </a:prstGeom>
        </p:spPr>
      </p:pic>
      <p:pic>
        <p:nvPicPr>
          <p:cNvPr id="16" name="X">
            <a:extLst>
              <a:ext uri="{FF2B5EF4-FFF2-40B4-BE49-F238E27FC236}">
                <a16:creationId xmlns:a16="http://schemas.microsoft.com/office/drawing/2014/main" id="{85CE3D04-111D-43E3-AE8E-A66F6AD509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850" y="4566045"/>
            <a:ext cx="898955" cy="1140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B9716B-8377-4D22-95EE-13243C5E5B7D}"/>
              </a:ext>
            </a:extLst>
          </p:cNvPr>
          <p:cNvSpPr txBox="1"/>
          <p:nvPr/>
        </p:nvSpPr>
        <p:spPr>
          <a:xfrm>
            <a:off x="3486835" y="5894985"/>
            <a:ext cx="64633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10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087805-BD94-C181-F8F1-1123B98CA269}"/>
              </a:ext>
            </a:extLst>
          </p:cNvPr>
          <p:cNvSpPr txBox="1"/>
          <p:nvPr/>
        </p:nvSpPr>
        <p:spPr>
          <a:xfrm>
            <a:off x="4323522" y="3115663"/>
            <a:ext cx="35449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0070C0"/>
                </a:solidFill>
              </a:rPr>
              <a:t>6,5 + 2,5 = 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82CC47-2A19-583E-3D96-93E4A3C1D94C}"/>
              </a:ext>
            </a:extLst>
          </p:cNvPr>
          <p:cNvSpPr txBox="1"/>
          <p:nvPr/>
        </p:nvSpPr>
        <p:spPr>
          <a:xfrm>
            <a:off x="6261653" y="1059007"/>
            <a:ext cx="239829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/>
              <a:t>أوجدي الناتج:</a:t>
            </a:r>
          </a:p>
        </p:txBody>
      </p:sp>
    </p:spTree>
    <p:extLst>
      <p:ext uri="{BB962C8B-B14F-4D97-AF65-F5344CB8AC3E}">
        <p14:creationId xmlns:p14="http://schemas.microsoft.com/office/powerpoint/2010/main" val="127711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te Klang~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te Klang~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te Klang~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5.55112E-17 -2.96296E-6 L 0.26888 -0.3451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-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  <p:bldP spid="7" grpId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10B3325-6D6A-4E84-82FF-DFA3D44226F5}"/>
              </a:ext>
            </a:extLst>
          </p:cNvPr>
          <p:cNvSpPr txBox="1"/>
          <p:nvPr/>
        </p:nvSpPr>
        <p:spPr>
          <a:xfrm>
            <a:off x="3486835" y="5914179"/>
            <a:ext cx="64633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10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ECE807-740A-4D48-B902-8669F63E3FB5}"/>
              </a:ext>
            </a:extLst>
          </p:cNvPr>
          <p:cNvSpPr txBox="1"/>
          <p:nvPr/>
        </p:nvSpPr>
        <p:spPr>
          <a:xfrm>
            <a:off x="5874156" y="5914179"/>
            <a:ext cx="415498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8</a:t>
            </a: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pic>
        <p:nvPicPr>
          <p:cNvPr id="13" name="STAR">
            <a:extLst>
              <a:ext uri="{FF2B5EF4-FFF2-40B4-BE49-F238E27FC236}">
                <a16:creationId xmlns:a16="http://schemas.microsoft.com/office/drawing/2014/main" id="{FF0AE735-BB2A-4C02-BDA0-377BE56A53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244">
            <a:off x="6901372" y="4484578"/>
            <a:ext cx="1258827" cy="1133858"/>
          </a:xfrm>
          <a:prstGeom prst="rect">
            <a:avLst/>
          </a:prstGeom>
        </p:spPr>
      </p:pic>
      <p:pic>
        <p:nvPicPr>
          <p:cNvPr id="15" name="X">
            <a:extLst>
              <a:ext uri="{FF2B5EF4-FFF2-40B4-BE49-F238E27FC236}">
                <a16:creationId xmlns:a16="http://schemas.microsoft.com/office/drawing/2014/main" id="{7719B670-5730-42F8-95B4-A4F9041653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45" y="4566045"/>
            <a:ext cx="898955" cy="1140800"/>
          </a:xfrm>
          <a:prstGeom prst="rect">
            <a:avLst/>
          </a:prstGeom>
        </p:spPr>
      </p:pic>
      <p:pic>
        <p:nvPicPr>
          <p:cNvPr id="16" name="X">
            <a:extLst>
              <a:ext uri="{FF2B5EF4-FFF2-40B4-BE49-F238E27FC236}">
                <a16:creationId xmlns:a16="http://schemas.microsoft.com/office/drawing/2014/main" id="{85CE3D04-111D-43E3-AE8E-A66F6AD509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850" y="4566045"/>
            <a:ext cx="898955" cy="1140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B9716B-8377-4D22-95EE-13243C5E5B7D}"/>
              </a:ext>
            </a:extLst>
          </p:cNvPr>
          <p:cNvSpPr txBox="1"/>
          <p:nvPr/>
        </p:nvSpPr>
        <p:spPr>
          <a:xfrm>
            <a:off x="7758214" y="5914180"/>
            <a:ext cx="771365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6,7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pic>
        <p:nvPicPr>
          <p:cNvPr id="4" name="Picture 3" descr="Text, table, letter&#10;&#10;Description automatically generated">
            <a:extLst>
              <a:ext uri="{FF2B5EF4-FFF2-40B4-BE49-F238E27FC236}">
                <a16:creationId xmlns:a16="http://schemas.microsoft.com/office/drawing/2014/main" id="{EB5BEC61-1B9C-9F1A-AC37-3C9A00AE47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488" t="34134" r="1807" b="41865"/>
          <a:stretch/>
        </p:blipFill>
        <p:spPr>
          <a:xfrm>
            <a:off x="3810001" y="2353174"/>
            <a:ext cx="4729582" cy="18356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D4116F-463D-33CE-4F10-B991D4BD86B6}"/>
              </a:ext>
            </a:extLst>
          </p:cNvPr>
          <p:cNvSpPr txBox="1"/>
          <p:nvPr/>
        </p:nvSpPr>
        <p:spPr>
          <a:xfrm>
            <a:off x="4323522" y="3115663"/>
            <a:ext cx="35449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0070C0"/>
                </a:solidFill>
              </a:rPr>
              <a:t>15,4 - 8,7 = 6,7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66CFB3-F22C-F8FA-2B15-37BE02B532F3}"/>
              </a:ext>
            </a:extLst>
          </p:cNvPr>
          <p:cNvSpPr txBox="1"/>
          <p:nvPr/>
        </p:nvSpPr>
        <p:spPr>
          <a:xfrm>
            <a:off x="6261653" y="1059007"/>
            <a:ext cx="239829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/>
              <a:t>أوجدي الناتج:</a:t>
            </a:r>
          </a:p>
        </p:txBody>
      </p:sp>
    </p:spTree>
    <p:extLst>
      <p:ext uri="{BB962C8B-B14F-4D97-AF65-F5344CB8AC3E}">
        <p14:creationId xmlns:p14="http://schemas.microsoft.com/office/powerpoint/2010/main" val="34755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te Klang~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te Klang~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te Klang~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1.25E-6 -7.40741E-7 L -0.0737 -0.3321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-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  <p:bldP spid="7" grpId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14FB2-3704-7B44-D953-001EA86AE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507" y="412355"/>
            <a:ext cx="5561556" cy="767088"/>
          </a:xfrm>
        </p:spPr>
        <p:txBody>
          <a:bodyPr/>
          <a:lstStyle/>
          <a:p>
            <a:r>
              <a:rPr lang="ar-KW" sz="4800" b="1" spc="0" dirty="0">
                <a:solidFill>
                  <a:srgbClr val="002060"/>
                </a:solidFill>
              </a:rPr>
              <a:t>التقييم المختصر</a:t>
            </a:r>
          </a:p>
        </p:txBody>
      </p:sp>
      <p:pic>
        <p:nvPicPr>
          <p:cNvPr id="19" name="Picture 18" descr="Chart, scatter chart&#10;&#10;Description automatically generated">
            <a:extLst>
              <a:ext uri="{FF2B5EF4-FFF2-40B4-BE49-F238E27FC236}">
                <a16:creationId xmlns:a16="http://schemas.microsoft.com/office/drawing/2014/main" id="{F496E5CD-8ABA-0066-F812-3918C7D62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23" y="3025219"/>
            <a:ext cx="11362154" cy="1487146"/>
          </a:xfrm>
          <a:prstGeom prst="rect">
            <a:avLst/>
          </a:prstGeom>
          <a:ln w="38100" cap="sq">
            <a:solidFill>
              <a:srgbClr val="912C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9804ED-7650-A00A-5F35-DEE0DC609EFE}"/>
              </a:ext>
            </a:extLst>
          </p:cNvPr>
          <p:cNvSpPr txBox="1"/>
          <p:nvPr/>
        </p:nvSpPr>
        <p:spPr>
          <a:xfrm>
            <a:off x="7739270" y="2458278"/>
            <a:ext cx="403780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اختاري الإجابة الصحيحة: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9831EEF-3CC5-45A3-1CFB-2DC5B11A13BD}"/>
              </a:ext>
            </a:extLst>
          </p:cNvPr>
          <p:cNvSpPr/>
          <p:nvPr/>
        </p:nvSpPr>
        <p:spPr>
          <a:xfrm>
            <a:off x="7706140" y="3801922"/>
            <a:ext cx="490330" cy="490330"/>
          </a:xfrm>
          <a:prstGeom prst="ellipse">
            <a:avLst/>
          </a:prstGeom>
          <a:solidFill>
            <a:srgbClr val="0DFFFF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9034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EB3B-D8E0-CEA2-09D4-D226FF3B6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678" y="2235114"/>
            <a:ext cx="6911009" cy="2387771"/>
          </a:xfrm>
        </p:spPr>
        <p:txBody>
          <a:bodyPr anchor="ctr"/>
          <a:lstStyle/>
          <a:p>
            <a:r>
              <a:rPr lang="ar-KW" sz="6600" b="1" spc="0" dirty="0">
                <a:latin typeface="A Kavir" panose="01000000000000000000" pitchFamily="2" charset="-78"/>
                <a:cs typeface="A Kavir" panose="01000000000000000000" pitchFamily="2" charset="-78"/>
              </a:rPr>
              <a:t>ماذا تعلمنا اليوم ؟</a:t>
            </a:r>
          </a:p>
        </p:txBody>
      </p:sp>
    </p:spTree>
    <p:extLst>
      <p:ext uri="{BB962C8B-B14F-4D97-AF65-F5344CB8AC3E}">
        <p14:creationId xmlns:p14="http://schemas.microsoft.com/office/powerpoint/2010/main" val="2605534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A3AF13-882E-0B90-90CE-75B14F2310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83" t="17484" r="12049" b="26753"/>
          <a:stretch/>
        </p:blipFill>
        <p:spPr>
          <a:xfrm>
            <a:off x="311427" y="1020416"/>
            <a:ext cx="5963478" cy="247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52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CF5D9882-4FC4-4B17-BAC3-8B87DEE90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80" y="2904234"/>
            <a:ext cx="1830355" cy="25756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6664E4-6E34-4804-870B-929BFF00BC8E}"/>
              </a:ext>
            </a:extLst>
          </p:cNvPr>
          <p:cNvSpPr/>
          <p:nvPr/>
        </p:nvSpPr>
        <p:spPr>
          <a:xfrm>
            <a:off x="4855354" y="5434023"/>
            <a:ext cx="2814811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5000</a:t>
            </a: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F3B48B1-794D-4AA6-9D75-CC652BF38D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5360180" y="2904234"/>
            <a:ext cx="1893955" cy="2396386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63F7039-A1A6-4B29-8F2D-D7CE37D885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9117384" y="2907781"/>
            <a:ext cx="1893955" cy="239638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F67FA8D-2B1D-4896-BBF6-B38583A920E9}"/>
              </a:ext>
            </a:extLst>
          </p:cNvPr>
          <p:cNvSpPr/>
          <p:nvPr/>
        </p:nvSpPr>
        <p:spPr>
          <a:xfrm>
            <a:off x="8775454" y="5437569"/>
            <a:ext cx="2814811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4000</a:t>
            </a: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6C8F38-84E0-49EC-AB90-9FBBA0B777BC}"/>
              </a:ext>
            </a:extLst>
          </p:cNvPr>
          <p:cNvSpPr/>
          <p:nvPr/>
        </p:nvSpPr>
        <p:spPr>
          <a:xfrm>
            <a:off x="2613689" y="379466"/>
            <a:ext cx="673934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قربي 4560 لأقرب ألف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BFD97BBA-18AB-43B2-8E6B-5C3883692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467">
            <a:off x="278416" y="268066"/>
            <a:ext cx="2166855" cy="1163209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62DB6B7-98EB-4703-AED9-06CE8A0A90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1068360" y="2904234"/>
            <a:ext cx="1893955" cy="239638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B006046-D079-4582-B634-2197C040A641}"/>
              </a:ext>
            </a:extLst>
          </p:cNvPr>
          <p:cNvSpPr/>
          <p:nvPr/>
        </p:nvSpPr>
        <p:spPr>
          <a:xfrm>
            <a:off x="726430" y="5434022"/>
            <a:ext cx="2814811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</a:t>
            </a: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8FA472-56C6-F756-0E86-74ACF1F4EFF0}"/>
              </a:ext>
            </a:extLst>
          </p:cNvPr>
          <p:cNvSpPr/>
          <p:nvPr/>
        </p:nvSpPr>
        <p:spPr>
          <a:xfrm>
            <a:off x="265043" y="6514744"/>
            <a:ext cx="1033670" cy="303500"/>
          </a:xfrm>
          <a:prstGeom prst="rect">
            <a:avLst/>
          </a:prstGeom>
          <a:solidFill>
            <a:srgbClr val="01D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1565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-0.00555 L 0.27109 0.578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2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CF5D9882-4FC4-4B17-BAC3-8B87DEE90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028" y="2907781"/>
            <a:ext cx="1830355" cy="25756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6664E4-6E34-4804-870B-929BFF00BC8E}"/>
              </a:ext>
            </a:extLst>
          </p:cNvPr>
          <p:cNvSpPr/>
          <p:nvPr/>
        </p:nvSpPr>
        <p:spPr>
          <a:xfrm>
            <a:off x="8573602" y="5437570"/>
            <a:ext cx="2814811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12,5</a:t>
            </a:r>
            <a:endParaRPr kumimoji="0" lang="ar-AE" sz="40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F3B48B1-794D-4AA6-9D75-CC652BF38D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9078428" y="2907781"/>
            <a:ext cx="1893955" cy="23963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570020E-C499-430D-9D3D-4645DF839FB0}"/>
              </a:ext>
            </a:extLst>
          </p:cNvPr>
          <p:cNvSpPr/>
          <p:nvPr/>
        </p:nvSpPr>
        <p:spPr>
          <a:xfrm>
            <a:off x="4655819" y="5437570"/>
            <a:ext cx="2814811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12,6</a:t>
            </a:r>
            <a:endParaRPr kumimoji="0" lang="ar-AE" sz="40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7AF6CDFF-8641-4423-ACC0-A68C657FFB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5116246" y="2907781"/>
            <a:ext cx="1893955" cy="23963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C6C8F38-84E0-49EC-AB90-9FBBA0B777BC}"/>
              </a:ext>
            </a:extLst>
          </p:cNvPr>
          <p:cNvSpPr/>
          <p:nvPr/>
        </p:nvSpPr>
        <p:spPr>
          <a:xfrm>
            <a:off x="1330396" y="360697"/>
            <a:ext cx="86950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قربي 12,503 لأقرب جزء من عشرة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BFD97BBA-18AB-43B2-8E6B-5C3883692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467">
            <a:off x="13374" y="1283467"/>
            <a:ext cx="2166855" cy="11632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E1990AE-03D4-42AF-9736-2B22D6D85F6F}"/>
              </a:ext>
            </a:extLst>
          </p:cNvPr>
          <p:cNvSpPr/>
          <p:nvPr/>
        </p:nvSpPr>
        <p:spPr>
          <a:xfrm>
            <a:off x="738036" y="5437570"/>
            <a:ext cx="2814811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13</a:t>
            </a: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F119AC78-04E3-4CEC-A866-87B56A8287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1198463" y="2907781"/>
            <a:ext cx="1893955" cy="23963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690F92-4CD0-4D67-419C-E67E69ABC80A}"/>
              </a:ext>
            </a:extLst>
          </p:cNvPr>
          <p:cNvSpPr/>
          <p:nvPr/>
        </p:nvSpPr>
        <p:spPr>
          <a:xfrm>
            <a:off x="265043" y="6514744"/>
            <a:ext cx="1033670" cy="303500"/>
          </a:xfrm>
          <a:prstGeom prst="rect">
            <a:avLst/>
          </a:prstGeom>
          <a:solidFill>
            <a:srgbClr val="01D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4000" b="1"/>
          </a:p>
        </p:txBody>
      </p:sp>
    </p:spTree>
    <p:extLst>
      <p:ext uri="{BB962C8B-B14F-4D97-AF65-F5344CB8AC3E}">
        <p14:creationId xmlns:p14="http://schemas.microsoft.com/office/powerpoint/2010/main" val="402244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-0.00556 L 0.57526 0.575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15" y="2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CF5D9882-4FC4-4B17-BAC3-8B87DEE90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20" y="2907781"/>
            <a:ext cx="1830355" cy="25756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6664E4-6E34-4804-870B-929BFF00BC8E}"/>
              </a:ext>
            </a:extLst>
          </p:cNvPr>
          <p:cNvSpPr/>
          <p:nvPr/>
        </p:nvSpPr>
        <p:spPr>
          <a:xfrm>
            <a:off x="374794" y="5437570"/>
            <a:ext cx="2814811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18</a:t>
            </a: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F3B48B1-794D-4AA6-9D75-CC652BF38D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879620" y="2907781"/>
            <a:ext cx="1893955" cy="23963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570020E-C499-430D-9D3D-4645DF839FB0}"/>
              </a:ext>
            </a:extLst>
          </p:cNvPr>
          <p:cNvSpPr/>
          <p:nvPr/>
        </p:nvSpPr>
        <p:spPr>
          <a:xfrm>
            <a:off x="4655819" y="5437570"/>
            <a:ext cx="2814811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17,9</a:t>
            </a:r>
            <a:endParaRPr kumimoji="0" lang="ar-AE" sz="40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63F7039-A1A6-4B29-8F2D-D7CE37D885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9117384" y="2907781"/>
            <a:ext cx="1893955" cy="239638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F67FA8D-2B1D-4896-BBF6-B38583A920E9}"/>
              </a:ext>
            </a:extLst>
          </p:cNvPr>
          <p:cNvSpPr/>
          <p:nvPr/>
        </p:nvSpPr>
        <p:spPr>
          <a:xfrm>
            <a:off x="8775454" y="5437569"/>
            <a:ext cx="2814811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17</a:t>
            </a: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7AF6CDFF-8641-4423-ACC0-A68C657FFB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5116246" y="2907781"/>
            <a:ext cx="1893955" cy="23963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C6C8F38-84E0-49EC-AB90-9FBBA0B777BC}"/>
              </a:ext>
            </a:extLst>
          </p:cNvPr>
          <p:cNvSpPr/>
          <p:nvPr/>
        </p:nvSpPr>
        <p:spPr>
          <a:xfrm>
            <a:off x="1222264" y="371874"/>
            <a:ext cx="872706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قربي 17,932 لأقرب عدد كلي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BFD97BBA-18AB-43B2-8E6B-5C3883692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467">
            <a:off x="-41982" y="-3451"/>
            <a:ext cx="2166855" cy="11632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693CB0-95A3-055E-3552-39130B54AE96}"/>
              </a:ext>
            </a:extLst>
          </p:cNvPr>
          <p:cNvSpPr/>
          <p:nvPr/>
        </p:nvSpPr>
        <p:spPr>
          <a:xfrm>
            <a:off x="265043" y="6514744"/>
            <a:ext cx="1033670" cy="303500"/>
          </a:xfrm>
          <a:prstGeom prst="rect">
            <a:avLst/>
          </a:prstGeom>
          <a:solidFill>
            <a:srgbClr val="01D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6369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-0.00556 L -0.09245 0.580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1" y="2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AC2EFD-36F3-6804-66D3-55EB73C2F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90" t="16782" r="15114" b="18757"/>
          <a:stretch/>
        </p:blipFill>
        <p:spPr>
          <a:xfrm>
            <a:off x="609600" y="212035"/>
            <a:ext cx="5579166" cy="432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55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5512EAF4-9414-75F9-EE78-8AE2CC95A05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599041" y="1020418"/>
            <a:ext cx="9797289" cy="5340626"/>
          </a:xfrm>
          <a:prstGeom prst="rect">
            <a:avLst/>
          </a:prstGeom>
          <a:ln w="38100" cap="sq">
            <a:solidFill>
              <a:srgbClr val="912C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C14CBA-082D-2D66-7745-091141DFFFD4}"/>
              </a:ext>
            </a:extLst>
          </p:cNvPr>
          <p:cNvSpPr txBox="1"/>
          <p:nvPr/>
        </p:nvSpPr>
        <p:spPr>
          <a:xfrm>
            <a:off x="585789" y="337690"/>
            <a:ext cx="1510748" cy="523220"/>
          </a:xfrm>
          <a:prstGeom prst="rect">
            <a:avLst/>
          </a:prstGeom>
          <a:solidFill>
            <a:srgbClr val="912C7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2800" b="1" dirty="0"/>
              <a:t>صفحة 44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09BCA3-6E9E-6BC5-743F-B0BC2C3BDFDB}"/>
              </a:ext>
            </a:extLst>
          </p:cNvPr>
          <p:cNvSpPr/>
          <p:nvPr/>
        </p:nvSpPr>
        <p:spPr>
          <a:xfrm>
            <a:off x="4996070" y="2590800"/>
            <a:ext cx="3896139" cy="43732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0C90F7-CF58-6F9F-3C99-32CFDECADBE5}"/>
              </a:ext>
            </a:extLst>
          </p:cNvPr>
          <p:cNvSpPr/>
          <p:nvPr/>
        </p:nvSpPr>
        <p:spPr>
          <a:xfrm>
            <a:off x="1577009" y="2590800"/>
            <a:ext cx="3014870" cy="437322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B4CB0D-FF6A-5301-C8C0-2D0C95D7832F}"/>
              </a:ext>
            </a:extLst>
          </p:cNvPr>
          <p:cNvSpPr/>
          <p:nvPr/>
        </p:nvSpPr>
        <p:spPr>
          <a:xfrm>
            <a:off x="8804563" y="3101008"/>
            <a:ext cx="1485749" cy="437322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E7CB02-78C9-9709-ECB9-95B881B21491}"/>
              </a:ext>
            </a:extLst>
          </p:cNvPr>
          <p:cNvSpPr/>
          <p:nvPr/>
        </p:nvSpPr>
        <p:spPr>
          <a:xfrm>
            <a:off x="6096000" y="3101008"/>
            <a:ext cx="1208658" cy="437322"/>
          </a:xfrm>
          <a:prstGeom prst="rect">
            <a:avLst/>
          </a:prstGeom>
          <a:noFill/>
          <a:ln w="28575">
            <a:solidFill>
              <a:srgbClr val="E30B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F0646A-EE5D-5F1C-BCE7-D8D046714FC8}"/>
              </a:ext>
            </a:extLst>
          </p:cNvPr>
          <p:cNvSpPr txBox="1"/>
          <p:nvPr/>
        </p:nvSpPr>
        <p:spPr>
          <a:xfrm>
            <a:off x="6851826" y="4229917"/>
            <a:ext cx="68218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0BAB45-9CAD-75A6-0CF9-E69CAAD357CE}"/>
              </a:ext>
            </a:extLst>
          </p:cNvPr>
          <p:cNvSpPr txBox="1"/>
          <p:nvPr/>
        </p:nvSpPr>
        <p:spPr>
          <a:xfrm>
            <a:off x="6730447" y="4712590"/>
            <a:ext cx="68218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0070C0"/>
                </a:solidFill>
              </a:rPr>
              <a:t>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954B56-26D0-2DC9-BB5E-8CA722E4D5BA}"/>
              </a:ext>
            </a:extLst>
          </p:cNvPr>
          <p:cNvSpPr txBox="1"/>
          <p:nvPr/>
        </p:nvSpPr>
        <p:spPr>
          <a:xfrm>
            <a:off x="6373091" y="5567835"/>
            <a:ext cx="10395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0070C0"/>
                </a:solidFill>
              </a:rPr>
              <a:t>يكفي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6F6531-657A-0DF4-F926-23A686ADAE5B}"/>
              </a:ext>
            </a:extLst>
          </p:cNvPr>
          <p:cNvSpPr/>
          <p:nvPr/>
        </p:nvSpPr>
        <p:spPr>
          <a:xfrm>
            <a:off x="726902" y="3611216"/>
            <a:ext cx="9541565" cy="26106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407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D2D55A2-D44F-CBB5-436E-96D831D5153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80528" y="1285762"/>
            <a:ext cx="11230943" cy="4286475"/>
          </a:xfrm>
          <a:prstGeom prst="rect">
            <a:avLst/>
          </a:prstGeom>
          <a:ln w="38100" cap="sq">
            <a:solidFill>
              <a:srgbClr val="912C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EB39CF-07DC-3386-2686-186FA0108D75}"/>
              </a:ext>
            </a:extLst>
          </p:cNvPr>
          <p:cNvSpPr txBox="1"/>
          <p:nvPr/>
        </p:nvSpPr>
        <p:spPr>
          <a:xfrm>
            <a:off x="459747" y="593999"/>
            <a:ext cx="1510748" cy="523220"/>
          </a:xfrm>
          <a:prstGeom prst="rect">
            <a:avLst/>
          </a:prstGeom>
          <a:solidFill>
            <a:srgbClr val="912C7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2800" b="1" dirty="0"/>
              <a:t>صفحة 44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76A37E-8287-F2F4-AA76-8B8ECC1BCBC9}"/>
              </a:ext>
            </a:extLst>
          </p:cNvPr>
          <p:cNvSpPr txBox="1"/>
          <p:nvPr/>
        </p:nvSpPr>
        <p:spPr>
          <a:xfrm>
            <a:off x="7342909" y="3666572"/>
            <a:ext cx="124690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spc="600" dirty="0">
                <a:solidFill>
                  <a:srgbClr val="0070C0"/>
                </a:solidFill>
              </a:rPr>
              <a:t>85,8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88C21E-C6F0-D1E7-FB84-08A4031D026A}"/>
              </a:ext>
            </a:extLst>
          </p:cNvPr>
          <p:cNvSpPr txBox="1"/>
          <p:nvPr/>
        </p:nvSpPr>
        <p:spPr>
          <a:xfrm>
            <a:off x="7342909" y="4158280"/>
            <a:ext cx="124690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spc="600" dirty="0">
                <a:solidFill>
                  <a:srgbClr val="0070C0"/>
                </a:solidFill>
              </a:rPr>
              <a:t>22,7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DA63A7-B200-04DC-0D9B-4CA60A399350}"/>
              </a:ext>
            </a:extLst>
          </p:cNvPr>
          <p:cNvSpPr txBox="1"/>
          <p:nvPr/>
        </p:nvSpPr>
        <p:spPr>
          <a:xfrm>
            <a:off x="7342908" y="4808494"/>
            <a:ext cx="124690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spc="600" dirty="0">
                <a:solidFill>
                  <a:srgbClr val="0070C0"/>
                </a:solidFill>
              </a:rPr>
              <a:t>63,1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6E4982-1A4E-0AEC-7DB3-20F9A57B73B3}"/>
              </a:ext>
            </a:extLst>
          </p:cNvPr>
          <p:cNvSpPr txBox="1"/>
          <p:nvPr/>
        </p:nvSpPr>
        <p:spPr>
          <a:xfrm>
            <a:off x="9815942" y="4808493"/>
            <a:ext cx="151707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spc="300" dirty="0">
                <a:solidFill>
                  <a:srgbClr val="0070C0"/>
                </a:solidFill>
              </a:rPr>
              <a:t>63,09</a:t>
            </a:r>
          </a:p>
        </p:txBody>
      </p:sp>
    </p:spTree>
    <p:extLst>
      <p:ext uri="{BB962C8B-B14F-4D97-AF65-F5344CB8AC3E}">
        <p14:creationId xmlns:p14="http://schemas.microsoft.com/office/powerpoint/2010/main" val="150519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10B3325-6D6A-4E84-82FF-DFA3D44226F5}"/>
              </a:ext>
            </a:extLst>
          </p:cNvPr>
          <p:cNvSpPr txBox="1"/>
          <p:nvPr/>
        </p:nvSpPr>
        <p:spPr>
          <a:xfrm>
            <a:off x="7671216" y="5914180"/>
            <a:ext cx="110799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1500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ECE807-740A-4D48-B902-8669F63E3FB5}"/>
              </a:ext>
            </a:extLst>
          </p:cNvPr>
          <p:cNvSpPr txBox="1"/>
          <p:nvPr/>
        </p:nvSpPr>
        <p:spPr>
          <a:xfrm>
            <a:off x="3214017" y="5914180"/>
            <a:ext cx="110799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1700</a:t>
            </a:r>
            <a:endParaRPr kumimoji="0" lang="ar-A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pic>
        <p:nvPicPr>
          <p:cNvPr id="13" name="STAR">
            <a:extLst>
              <a:ext uri="{FF2B5EF4-FFF2-40B4-BE49-F238E27FC236}">
                <a16:creationId xmlns:a16="http://schemas.microsoft.com/office/drawing/2014/main" id="{FF0AE735-BB2A-4C02-BDA0-377BE56A53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244">
            <a:off x="4758898" y="4484578"/>
            <a:ext cx="1258827" cy="1133858"/>
          </a:xfrm>
          <a:prstGeom prst="rect">
            <a:avLst/>
          </a:prstGeom>
        </p:spPr>
      </p:pic>
      <p:pic>
        <p:nvPicPr>
          <p:cNvPr id="15" name="X">
            <a:extLst>
              <a:ext uri="{FF2B5EF4-FFF2-40B4-BE49-F238E27FC236}">
                <a16:creationId xmlns:a16="http://schemas.microsoft.com/office/drawing/2014/main" id="{7719B670-5730-42F8-95B4-A4F9041653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17" y="4566045"/>
            <a:ext cx="898955" cy="1140800"/>
          </a:xfrm>
          <a:prstGeom prst="rect">
            <a:avLst/>
          </a:prstGeom>
        </p:spPr>
      </p:pic>
      <p:pic>
        <p:nvPicPr>
          <p:cNvPr id="16" name="X">
            <a:extLst>
              <a:ext uri="{FF2B5EF4-FFF2-40B4-BE49-F238E27FC236}">
                <a16:creationId xmlns:a16="http://schemas.microsoft.com/office/drawing/2014/main" id="{85CE3D04-111D-43E3-AE8E-A66F6AD509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251" y="4566045"/>
            <a:ext cx="898955" cy="1140800"/>
          </a:xfrm>
          <a:prstGeom prst="rect">
            <a:avLst/>
          </a:prstGeom>
        </p:spPr>
      </p:pic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E964EAC-FDF6-90E1-820F-F72A193E0F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061" t="6161" r="3395" b="76079"/>
          <a:stretch/>
        </p:blipFill>
        <p:spPr>
          <a:xfrm>
            <a:off x="3823253" y="2350475"/>
            <a:ext cx="4663517" cy="18324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B9716B-8377-4D22-95EE-13243C5E5B7D}"/>
              </a:ext>
            </a:extLst>
          </p:cNvPr>
          <p:cNvSpPr txBox="1"/>
          <p:nvPr/>
        </p:nvSpPr>
        <p:spPr>
          <a:xfrm>
            <a:off x="5539723" y="5914180"/>
            <a:ext cx="110799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1600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B25488-FA90-815D-FF32-868DBC642D72}"/>
              </a:ext>
            </a:extLst>
          </p:cNvPr>
          <p:cNvSpPr txBox="1"/>
          <p:nvPr/>
        </p:nvSpPr>
        <p:spPr>
          <a:xfrm>
            <a:off x="4323522" y="3115663"/>
            <a:ext cx="35449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0070C0"/>
                </a:solidFill>
              </a:rPr>
              <a:t>800 + 800 = 1600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786539-FC00-FFDB-C41B-5014AE42442A}"/>
              </a:ext>
            </a:extLst>
          </p:cNvPr>
          <p:cNvSpPr txBox="1"/>
          <p:nvPr/>
        </p:nvSpPr>
        <p:spPr>
          <a:xfrm>
            <a:off x="6261653" y="1059007"/>
            <a:ext cx="239829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/>
              <a:t>أوجدي الناتج:</a:t>
            </a:r>
          </a:p>
        </p:txBody>
      </p:sp>
    </p:spTree>
    <p:extLst>
      <p:ext uri="{BB962C8B-B14F-4D97-AF65-F5344CB8AC3E}">
        <p14:creationId xmlns:p14="http://schemas.microsoft.com/office/powerpoint/2010/main" val="297699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te Klang~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te Klang~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te Klang~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2.08333E-7 -7.40741E-7 L 0.08099 -0.3428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  <p:bldP spid="7" grpId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turistic Pitch Deck_TM56488565_Win32_JC_SL_v4" id="{6C16C3F5-3ABD-4B2B-B436-2E1E9CE9969F}" vid="{647D9492-9D63-44AA-8DEA-C98668FC471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8A4BC3-D1CE-4BB2-9C42-D67FD92CAF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71989D7-CF02-4DC5-9433-98B600ACA0D7}">
  <ds:schemaRefs>
    <ds:schemaRef ds:uri="http://purl.org/dc/elements/1.1/"/>
    <ds:schemaRef ds:uri="http://www.w3.org/XML/1998/namespace"/>
    <ds:schemaRef ds:uri="http://purl.org/dc/terms/"/>
    <ds:schemaRef ds:uri="http://schemas.microsoft.com/office/2006/metadata/properties"/>
    <ds:schemaRef ds:uri="230e9df3-be65-4c73-a93b-d1236ebd677e"/>
    <ds:schemaRef ds:uri="http://schemas.openxmlformats.org/package/2006/metadata/core-properties"/>
    <ds:schemaRef ds:uri="http://schemas.microsoft.com/office/2006/documentManagement/types"/>
    <ds:schemaRef ds:uri="16c05727-aa75-4e4a-9b5f-8a80a1165891"/>
    <ds:schemaRef ds:uri="http://schemas.microsoft.com/office/infopath/2007/PartnerControls"/>
    <ds:schemaRef ds:uri="71af3243-3dd4-4a8d-8c0d-dd76da1f02a5"/>
    <ds:schemaRef ds:uri="http://schemas.microsoft.com/sharepoint/v3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C2B339A-BBCD-4BF4-A3FE-AE1F9B12F71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Futuristic pitch deck</Template>
  <TotalTime>409</TotalTime>
  <Words>144</Words>
  <Application>Microsoft Office PowerPoint</Application>
  <PresentationFormat>Widescreen</PresentationFormat>
  <Paragraphs>58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 Kavir</vt:lpstr>
      <vt:lpstr>Arial</vt:lpstr>
      <vt:lpstr>Calibri</vt:lpstr>
      <vt:lpstr>Calibri Light</vt:lpstr>
      <vt:lpstr>Courier New</vt:lpstr>
      <vt:lpstr>Gill Sans MT</vt:lpstr>
      <vt:lpstr>Janna LT</vt:lpstr>
      <vt:lpstr>Office Theme</vt:lpstr>
      <vt:lpstr>1_Office Theme</vt:lpstr>
      <vt:lpstr>2_Office Theme</vt:lpstr>
      <vt:lpstr>(1-7): تقدير نواتج الجمع والطرح إعداد المعلمة: أ. نوره راشد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التقييم المختصر</vt:lpstr>
      <vt:lpstr>ماذا تعلمنا اليوم 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(1-7) : تقدير نواتج الجمع والطرح</dc:title>
  <dc:creator>nrmsa 97</dc:creator>
  <cp:lastModifiedBy>نوره راشد محمد علي</cp:lastModifiedBy>
  <cp:revision>12</cp:revision>
  <cp:lastPrinted>2022-10-12T03:56:44Z</cp:lastPrinted>
  <dcterms:created xsi:type="dcterms:W3CDTF">2022-10-10T16:13:04Z</dcterms:created>
  <dcterms:modified xsi:type="dcterms:W3CDTF">2023-06-10T17:14:09Z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