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702" r:id="rId4"/>
  </p:sldMasterIdLst>
  <p:notesMasterIdLst>
    <p:notesMasterId r:id="rId31"/>
  </p:notesMasterIdLst>
  <p:sldIdLst>
    <p:sldId id="340" r:id="rId5"/>
    <p:sldId id="294" r:id="rId6"/>
    <p:sldId id="323" r:id="rId7"/>
    <p:sldId id="276" r:id="rId8"/>
    <p:sldId id="400" r:id="rId9"/>
    <p:sldId id="398" r:id="rId10"/>
    <p:sldId id="399" r:id="rId11"/>
    <p:sldId id="328" r:id="rId12"/>
    <p:sldId id="329" r:id="rId13"/>
    <p:sldId id="330" r:id="rId14"/>
    <p:sldId id="264" r:id="rId15"/>
    <p:sldId id="277" r:id="rId16"/>
    <p:sldId id="275" r:id="rId17"/>
    <p:sldId id="300" r:id="rId18"/>
    <p:sldId id="301" r:id="rId19"/>
    <p:sldId id="341" r:id="rId20"/>
    <p:sldId id="326" r:id="rId21"/>
    <p:sldId id="391" r:id="rId22"/>
    <p:sldId id="327" r:id="rId23"/>
    <p:sldId id="343" r:id="rId24"/>
    <p:sldId id="344" r:id="rId25"/>
    <p:sldId id="397" r:id="rId26"/>
    <p:sldId id="401" r:id="rId27"/>
    <p:sldId id="345" r:id="rId28"/>
    <p:sldId id="339" r:id="rId29"/>
    <p:sldId id="370" r:id="rId3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F86A7E-E6FA-49C5-8D45-93EE64086936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CDF8ED-9ABE-4B58-B04C-F8E0A87272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281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C2546D31-E6AF-4A9F-807F-B8C285D51F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9B3181C7-F2DD-4398-B660-928CA6F92BD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charset="0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A2B0A741-ABE8-4DB8-A5DD-608D4619BF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E262EEE1-164A-4C2E-BD8A-4A902B0FAD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7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29E6-F83B-A3A2-B751-B73113F5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B9DAC-BBD5-165E-EA3F-CFF4A08B8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01715-5884-4D26-ECAD-3A070981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B456-04DD-9522-C64D-44D8AEBA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B5AC-BC07-0F10-3517-CC6BD5B0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9658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FB2E-F180-4D6D-D451-5FE494F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91BC-39EC-B097-E4F2-F837B4E82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5AA5-F581-A323-1913-91334CE5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CF3C-5EFD-DB86-A3FD-F9CD8098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B901-23A5-D6F4-D935-388B376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31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20DF4-B34B-8C8E-75F8-66512F2BD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CF5C8-8747-4617-40E0-DD86A2C1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7BAA-5DBD-757E-3E4D-4AE95B81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EF19-FB0D-5296-ACF9-4FEDCCCB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D869-C38F-E939-E607-4070914D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434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5B99EE-D2DB-4672-99F4-D731EC30D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E9C8FFD-41ED-4CEC-9B38-C2B5AC10B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059DF7-EFCF-40EE-8DCF-FC6CB26D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BBB19F-5257-48E8-9A98-CE20748E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22A67C-049A-4D9C-8BB0-1091096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24430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5CE937-F1FA-45E9-B540-275FA2C0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95E55-DDFC-4398-AA4A-7F9B0019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387DCE-E91F-4540-88A0-9384458F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AECC4-3B89-4A9B-8546-833A551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058796-C2A8-41B3-8F58-51E02522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32790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7349C-A898-4799-8CD6-2B7970E4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41E188-2B43-4B2B-A4F9-F17886B93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42623A-4085-4E89-9619-43F910E6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97BEC-384E-4FFC-8008-0F9387D5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9D7603-CC53-4338-A3A9-2C63BC8F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62424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B570DE-7222-40B5-A3AA-3AF5852D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F6EAA-94B6-4A05-833A-D731A755E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9144FF-D72E-4F16-AEC9-4D4C812B3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613A5E-634F-4F19-A791-AE713747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74BDF5-5868-4C99-AE4D-365C24EE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1118F1-4C27-4568-B060-D363A8BD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9829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974375-5F9C-4566-85B0-C43C0D3D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79209F7-D18A-4F89-A64F-B5B50C464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B72087-B036-4A71-87C6-C69DB4EC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01B846-5F45-4CED-B629-A6E913F0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59B479-08F0-4B0E-8EDC-E8C2FBA62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A9FE22-8233-4659-922A-C2629775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90AE82E-4C63-47CA-8F6C-B40D0D7F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5F71D4A-DC0B-4D13-B61A-71E2BFC9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93762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2F7FC-F0D8-4744-B72E-476F6DD2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5BA9D10-1E01-4B00-9C83-2387580F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3BF7BC8-7D85-4F16-873D-7BBD0DD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50DEA06-E27E-4FA5-85ED-710B405A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711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18EA345-544A-4F92-AEA7-98C6424B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C76F935-6670-4709-837C-2A2DD7D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61783E6-7633-45AE-9761-4F75AF18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16516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05BFD0-BDA7-4B96-B039-DF4B75B7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49965D-73A0-4D38-A4AC-DC5DCA10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53DA84-1B66-410E-B60B-B3D83EAF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40B11D-26CE-4B17-A7A9-DD973E58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286B805-6753-4B80-B5BD-37ECCF22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DDE562-EDA4-4FC2-A025-C300546A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68635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FD5B-C7CB-A298-BE6F-E0E84B84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4FA3-C497-F756-1E4A-50449280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F917-AA8B-BC15-771D-CC8BA06C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EE4-5A4C-BE77-455C-0983DD41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9CE61-DB50-377A-FCC1-179C8DB5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598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AEA736-FF77-47F9-90B2-07A4A176B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7D7186C-7B7E-49EA-8836-BE88717E7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9AFC6D-3B82-423E-8536-D0B97AA18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C3EE72-29FE-454C-92EE-862E693A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60FDA4-67E7-4BB4-9CE7-6F2881DB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1DB16A-3B7B-40A2-B87F-4077BC4D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91034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B5E4C9-88FE-4E77-B73A-EA51EFDD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8F0518F-0846-426C-BA1D-0557DF3A8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CB0AA5-3382-4DD1-A9FB-C786DF04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B7A386-BB13-45CE-BD21-CECB4A00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F6D034-C4F8-46EE-8C8B-B17EAE62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13025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21A3427-EA5B-4144-B460-56748D8ED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18F3E0-B7F0-48D4-AD73-212B19956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6395B2-056D-484B-AA97-D323D4A9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A5ABA4-31D3-4F2E-BED7-1DB81238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1B80C6-79C6-4071-99B7-BB35A908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248203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87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2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8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6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1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49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6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CB34-6CE4-A1EC-748B-A69B9B59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900ED-1254-486C-75BA-7AB004232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41A5-3538-4793-90EC-770D4DCA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6A59-2B18-A9EF-AF2D-A77ED4D6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422A-23EE-3D04-48B9-0B093F1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4549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63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8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842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841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675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1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6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2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9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6747-949A-2F2B-D2FA-D31AD887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729A-B8DB-AF0B-A899-D12FD5515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A0A2-EBE8-88FC-28A2-3B43F3B4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696B-A269-E76E-A7D5-E9341890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9047-1328-B0FE-8DBD-D845B26E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F0656-F82C-6751-E638-8B0CF742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6921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899604-3D93-4812-B631-940339DC3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022B5BF-671D-42C6-9CB5-9E09C4227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1D89745-AEA3-4A17-BBC1-313F9A8347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59A617-8482-48FF-B182-33AEE36AD9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F75003-4104-458F-9C8E-D859619F24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6DFD9-47ED-4841-9C51-7E670E61B7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888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9006E5-5B17-4737-9E3C-5A922D47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1452B1-E00F-4E71-93EB-35F9B542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2412AB-FA87-4024-89D4-AF6F5B7B8D1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5446FB-0F6B-4797-86E5-8E1A976BE0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3FB600-3BF0-4076-9DB2-E3FBE1B94B9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99393-35D0-4324-8E25-8644DBE2E2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8398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A86298-8F9F-4978-BB21-FE0C138D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AB11D0-C7B9-4360-A24D-A5455EC5D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4F3722-9162-4AF9-B272-581544ED328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12309E-2CE7-4B1B-A031-77A21A053E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911D8B-0119-4133-9377-B85F65382D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2B24B-7432-4A0B-B07E-0124CAC66C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1433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F52147-AE9A-4BF2-B109-7559B4E3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7DD8D4-CA85-4C80-9A5C-CF59F61E0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CC8CC7-1829-42D3-AD84-456FBA9C6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D45871-87B5-4F40-A394-8F6B6110D0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05E503E-D32D-40D0-BC07-F2BC40E218E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65B68A-AD4B-4B1C-A29B-354F4EAAF5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5CBB6-BCE6-450B-81E5-CF0BF94D28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030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6CAD8-7018-4375-A12B-AB1DF08A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19459D-C973-4512-B74E-83EE02E54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E43FCF-E6AE-4035-AF4C-BA8E82C90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7740C5E-3E64-41DD-80E6-386F02D06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2C791B-3C76-407B-AA32-B58A3055D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49537EE-9E7B-4F4E-B09F-413E037F0C1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0A53ACD-EEC5-4171-86AC-AEA815E26E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34BD4B9-6E1E-4ED4-9CBA-59D26871FCF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1271D-D4A6-4C0F-8951-F1653EA6E3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5621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52E129-04D4-4FEB-8627-F0327364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38585-E2B4-4A57-ABC4-195ACF4860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DB547-F4D0-4006-9B6E-F4BD95B928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A15F1-314D-4B11-9969-4C58E964D7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E1ED6-F31E-4262-A483-E89AEE8942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2135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8BF8B1-E1ED-4F77-93C6-6E5B5D3AF2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1180C3D-3E00-4274-9194-53473AACF07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F28D63-097C-456C-ABF0-97A52D1036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F6686-9B16-4D91-B787-94D81BF450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6339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34D0BC-69DF-4E94-AEDB-A7D6A732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659A7-044E-4F32-B843-6AFC08F7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5D3A327-BE11-4A1D-93E6-6896F55E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A8D12B-1DD8-477F-8A7F-2289FBD1B4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71B5A93-BCC6-43AC-A78E-8C712377E5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BC1FA3-7117-4ABF-A2E7-82338EFCFC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DD13-FE75-499C-AD6C-C49C4B168C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149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E59631-E160-49C4-8CFB-730F2EBA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A5697CD-5C7B-44B1-B76E-B1492D913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9E1435E-1191-442F-9037-4ED4FF06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1245C5-C75F-4511-B837-A62453E31F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A052D55-8FFE-4F2F-A3D4-D4FC6FAC708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4D0894-9C09-45EA-91F6-36CDEFCBEE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E2409-0159-421F-A6AA-2FF9F08F56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301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431AD4-4A6A-4737-B65B-3C950105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A80A3D-5DA2-41B3-B6FF-A7B28DA60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CDBD2F-31F1-4A7D-AB74-EB3DA603145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49A9963-60F8-434D-8F9A-BE9632E386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BA17BE-AC60-4871-AF6F-CF9BD6EB65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8FC9-8D69-4A2A-9CDC-1BEBACB2DE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66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847C-B34B-9236-A419-705C473B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076A-81AF-FC76-2252-15D16138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AB6CA-2006-D6BC-3BB3-F2D9488A7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724CC-B0FF-6B52-CE0E-BE8A4E1CF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E498E-4C35-EA7E-C6CB-4B1FF1D94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D97B3-5555-3F14-0A56-7A48514A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195A-3250-C22B-E375-AB9975C7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D2CDC-B0A9-4ABA-01B5-C99B20C7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7343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B2944D9-2D52-4B1B-B1AA-CA6803513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DA0EED0-A6CF-48E9-A656-553740CEA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5C4C4C-4CE9-4822-AC55-85288589EA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75F59D-60B4-4247-85AE-802D15D7CA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096D78-4B12-4B1C-974C-0A21574172A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1032F-A864-408D-903D-60146CFB54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559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5CF315-989F-4FC0-8FC5-40EEB244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DFC91E-BCCB-4DE2-A1A3-E1B2719F91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692AB-E57B-46A9-91B3-49E8A6B53F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3A585-99F1-490D-9F07-250D2440941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C8F7-E85F-4DA0-A375-E1660D8940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96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9BA0-7C77-0F7E-C493-623EB1C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81CD5-B165-73A0-E258-6BCB8C93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A009-3079-8665-F617-C88CEDB5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B6EA3-AE2C-3D7C-7063-37C695F8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294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B1C3-F221-B550-3EA2-FBB18C2C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3C343-2941-1B85-C466-A153C42A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42C8-9251-1CAD-74E8-15E299D8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153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C8F-D47C-88DC-C5C3-3F141CC2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1B8E-1368-4F7D-72DA-E228D77A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A70AE-9674-22CD-D756-731690E98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17A62-A197-1D27-552B-114E085E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36344-8B6B-EB77-86FD-7713D44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A3EC1-8B44-63DE-2B0E-51CB7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492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2D6E-D8BC-51A3-4EE0-768FE223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8A3-8720-C35F-A30A-5E3BCA9E5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37B6A-64CE-FF41-D558-256231E8F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076B3-1BA9-FFC2-4EFD-9242EE7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910DD-2F4C-7B49-528D-DD8566DC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4EE8-CD94-F26D-F69E-0B559DEA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37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BEAED-EB12-FCBB-A87F-135867F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A5447-019C-F307-0523-6C1100FA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1653-9467-F676-A242-2353A3F08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F199-CFAB-B069-7655-D17C4F9F8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8D382-C038-BA0D-5084-7ABFD3E6B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247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6AC05F9-1AEC-47FB-96C4-82C088D5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2CABA1-81F9-4C51-B66E-CCEB5ABA9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2B3D48-A4BF-402B-A404-B1E511614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0FA8AF-121E-47B0-A55C-99B21F96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8ADAE6-69F9-4A48-B943-2FB3429E7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48930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3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51759B3-0F3B-455D-B4AA-AFCB823ED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DE6BD3A-99AC-4B54-AFCD-1A353073417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 dirty="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05E7D2-8D32-42CB-B207-166577210F8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 dirty="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039002E-4D1C-43B1-A31E-BDD5866B8A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 smtClean="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DA9A5795-E051-4C26-A42F-63D28F7819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24428C7C-3123-4DF1-81CC-4FFE47076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20244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vsSkgBwKpI?feature=oembed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" y="-933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764778" y="9331"/>
            <a:ext cx="2259471" cy="18438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التربوية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AEA5BA3-D095-D9E3-A4F1-C669EFEF0EB6}"/>
              </a:ext>
            </a:extLst>
          </p:cNvPr>
          <p:cNvSpPr/>
          <p:nvPr/>
        </p:nvSpPr>
        <p:spPr>
          <a:xfrm>
            <a:off x="3232152" y="998576"/>
            <a:ext cx="6635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المحافظة على الممتلكات العامة وترشيد الاستهلاك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وسائط عبر الإنترنت 6" title="الحفاظ على الممتلكات العامة">
            <a:hlinkClick r:id="" action="ppaction://media"/>
            <a:extLst>
              <a:ext uri="{FF2B5EF4-FFF2-40B4-BE49-F238E27FC236}">
                <a16:creationId xmlns:a16="http://schemas.microsoft.com/office/drawing/2014/main" id="{814737C6-6296-8B3A-7CB5-38758EA9DF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07001" y="1842819"/>
            <a:ext cx="7992575" cy="49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76B19508-C52B-BBF0-47E6-6AF1AA02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900932" y="320260"/>
            <a:ext cx="5349384" cy="1507067"/>
          </a:xfrm>
        </p:spPr>
        <p:txBody>
          <a:bodyPr>
            <a:normAutofit fontScale="90000"/>
          </a:bodyPr>
          <a:lstStyle/>
          <a:p>
            <a:r>
              <a:rPr lang="ar-SA" sz="7200" dirty="0">
                <a:solidFill>
                  <a:schemeClr val="accent2">
                    <a:lumMod val="50000"/>
                  </a:schemeClr>
                </a:solidFill>
              </a:rPr>
              <a:t>أنواع الأخشاب</a:t>
            </a:r>
          </a:p>
          <a:p>
            <a:r>
              <a:rPr lang="ar-SA" sz="7200" dirty="0"/>
              <a:t> 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4383250" y="2012574"/>
            <a:ext cx="6384748" cy="3339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>
            <a:off x="4393137" y="2029697"/>
            <a:ext cx="0" cy="74980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10782632" y="2029270"/>
            <a:ext cx="0" cy="861059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7458313" y="1400686"/>
            <a:ext cx="0" cy="42664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9087644" y="3049130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322637" y="3049129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88" y="420174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50" y="4147922"/>
            <a:ext cx="3094351" cy="2083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2CC8B-E0FF-6A65-BA5A-1BAE01DE1C20}"/>
              </a:ext>
            </a:extLst>
          </p:cNvPr>
          <p:cNvSpPr/>
          <p:nvPr/>
        </p:nvSpPr>
        <p:spPr>
          <a:xfrm>
            <a:off x="8675888" y="2713287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طبيعية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0152B-A7F5-FB86-35A9-0ECBABA55E63}"/>
              </a:ext>
            </a:extLst>
          </p:cNvPr>
          <p:cNvSpPr/>
          <p:nvPr/>
        </p:nvSpPr>
        <p:spPr>
          <a:xfrm>
            <a:off x="3771456" y="2656257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77B4D8D9-E4ED-DAEC-5EF1-7B15A41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5593081" y="191690"/>
            <a:ext cx="65464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الأخشاب الطبيعية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خشب الزان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خشب البلوط : 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يعتبر من الأخشاب الاكثر استخداما ويتميز بصلابته وغالي الثمن.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الماهوجني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وهو من أثمن أنواع الخشب له اشكال وتعرجات كثيره ويتميز بلونه البني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4- خشب الصاج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59" y="4706540"/>
            <a:ext cx="2071026" cy="210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21" y="4708249"/>
            <a:ext cx="2020866" cy="210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12" y="2801735"/>
            <a:ext cx="2112378" cy="232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13" y="401216"/>
            <a:ext cx="2112378" cy="213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6FB8-99D4-D3F8-8000-6BBA38A1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F2C01-FA46-9680-DFA9-DE3F7466AE3A}"/>
              </a:ext>
            </a:extLst>
          </p:cNvPr>
          <p:cNvSpPr txBox="1"/>
          <p:nvPr/>
        </p:nvSpPr>
        <p:spPr>
          <a:xfrm>
            <a:off x="2752829" y="268941"/>
            <a:ext cx="712694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الأخشاب المصنعة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الخشب المعاكس: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طبقات من الخشب ترص فوق بعضها البعض بطريقة متعاكسة الالياف وبعدد فردي ثم تضغط بالمكابس.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الخشب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MDF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F4547"/>
              </a:solidFill>
              <a:effectLst>
                <a:glow rad="101600">
                  <a:srgbClr val="ED7D31">
                    <a:lumMod val="40000"/>
                    <a:lumOff val="60000"/>
                    <a:alpha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اللاتيه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عباره عن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سدائب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الخشب الطبيعي تصف بجانب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بعضها ثم تكبس من على الوجهين بقشرة سميكة ويتميز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بمقاومته للانحناء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2FBC-ED69-D465-ABD3-62D7998A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8" y="268941"/>
            <a:ext cx="1885925" cy="145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68A8F-3D76-E24D-2764-93038B8B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88" y="2702858"/>
            <a:ext cx="1854002" cy="14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A69C4-4C51-02CC-6648-A8852449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01" y="5003904"/>
            <a:ext cx="2068490" cy="167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0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AFB1A-3130-96BC-8889-3EB3952F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4D5376-5A17-EF56-D90E-C357E29A8C49}"/>
              </a:ext>
            </a:extLst>
          </p:cNvPr>
          <p:cNvSpPr/>
          <p:nvPr/>
        </p:nvSpPr>
        <p:spPr>
          <a:xfrm>
            <a:off x="4057848" y="3879243"/>
            <a:ext cx="702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07CB6D3-F32A-AE51-0465-B3CE0927FA69}"/>
              </a:ext>
            </a:extLst>
          </p:cNvPr>
          <p:cNvSpPr txBox="1"/>
          <p:nvPr/>
        </p:nvSpPr>
        <p:spPr>
          <a:xfrm>
            <a:off x="3607556" y="695772"/>
            <a:ext cx="7417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j-ea"/>
                <a:cs typeface="Tahoma" panose="020B0604030504040204" pitchFamily="34" charset="0"/>
              </a:rPr>
              <a:t>مهارة الشق والقطع</a:t>
            </a:r>
            <a:endParaRPr lang="ar-KW" sz="6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EF1A8A6-1122-A2F9-0A90-A727A935A5F9}"/>
              </a:ext>
            </a:extLst>
          </p:cNvPr>
          <p:cNvSpPr txBox="1"/>
          <p:nvPr/>
        </p:nvSpPr>
        <p:spPr>
          <a:xfrm>
            <a:off x="2818664" y="2321381"/>
            <a:ext cx="9245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الأخشاب المصنعة وأنواعها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8066EE2-958C-3581-D1E5-374F8CC7CA57}"/>
              </a:ext>
            </a:extLst>
          </p:cNvPr>
          <p:cNvSpPr txBox="1"/>
          <p:nvPr/>
        </p:nvSpPr>
        <p:spPr>
          <a:xfrm>
            <a:off x="2134459" y="3030292"/>
            <a:ext cx="9930023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مهارة الشق والقطع</a:t>
            </a:r>
          </a:p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العدد والأدوات وقواعد الأمن والسلامة</a:t>
            </a:r>
          </a:p>
        </p:txBody>
      </p:sp>
    </p:spTree>
    <p:extLst>
      <p:ext uri="{BB962C8B-B14F-4D97-AF65-F5344CB8AC3E}">
        <p14:creationId xmlns:p14="http://schemas.microsoft.com/office/powerpoint/2010/main" val="119326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405281-3656-4BFA-B85F-07E1FE84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9" y="93199"/>
            <a:ext cx="11611991" cy="658221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4E2414-FD30-4160-92F1-0E1D7CDDCE01}"/>
              </a:ext>
            </a:extLst>
          </p:cNvPr>
          <p:cNvSpPr txBox="1"/>
          <p:nvPr/>
        </p:nvSpPr>
        <p:spPr>
          <a:xfrm>
            <a:off x="4598633" y="6355975"/>
            <a:ext cx="3027285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9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E6F104-E7E0-4EA6-91D1-3AC0C22C3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51" y="735254"/>
            <a:ext cx="8835501" cy="53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C72950-7B1E-D514-EF32-EB507290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" y="31526"/>
            <a:ext cx="1216152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05D0F-C2C4-459E-DEDF-CBBD68574300}"/>
              </a:ext>
            </a:extLst>
          </p:cNvPr>
          <p:cNvSpPr/>
          <p:nvPr/>
        </p:nvSpPr>
        <p:spPr>
          <a:xfrm>
            <a:off x="3800481" y="354763"/>
            <a:ext cx="692369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</a:tabLst>
              <a:defRPr/>
            </a:pPr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kumimoji="0" lang="ar-KW" altLang="en-US" sz="7200" b="1" i="0" u="none" strike="noStrike" kern="1200" cap="none" spc="0" normalizeH="0" baseline="0" noProof="0" dirty="0">
                <a:ln w="10160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Noto Sans Devanagari" charset="0"/>
              </a:rPr>
              <a:t>عمليات القطع والنشر</a:t>
            </a:r>
            <a:endParaRPr kumimoji="0" lang="en-US" altLang="en-US" sz="7200" b="1" i="0" u="none" strike="noStrike" kern="1200" cap="none" spc="0" normalizeH="0" baseline="0" noProof="0" dirty="0">
              <a:ln w="10160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Noto Sans Devanagari" charset="0"/>
            </a:endParaRPr>
          </a:p>
          <a:p>
            <a:pPr algn="ctr"/>
            <a:r>
              <a:rPr lang="ar-KW" sz="7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947E63C-3939-3D05-43E0-3193F361FE5B}"/>
              </a:ext>
            </a:extLst>
          </p:cNvPr>
          <p:cNvSpPr txBox="1"/>
          <p:nvPr/>
        </p:nvSpPr>
        <p:spPr>
          <a:xfrm>
            <a:off x="5808306" y="1282233"/>
            <a:ext cx="6153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7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halkduster"/>
                <a:sym typeface="Chalkduster"/>
              </a:rPr>
              <a:t>أنواع المناشير:</a:t>
            </a:r>
            <a:endParaRPr lang="ar-KW" dirty="0"/>
          </a:p>
        </p:txBody>
      </p:sp>
      <p:pic>
        <p:nvPicPr>
          <p:cNvPr id="8" name="53C08966-5871-427F-8F80-7B216B6E915F-L0-001.png">
            <a:extLst>
              <a:ext uri="{FF2B5EF4-FFF2-40B4-BE49-F238E27FC236}">
                <a16:creationId xmlns:a16="http://schemas.microsoft.com/office/drawing/2014/main" id="{5297DBED-7C6E-72F4-CBC6-D31F11933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86" y="2233072"/>
            <a:ext cx="2982716" cy="609775"/>
          </a:xfrm>
          <a:prstGeom prst="rect">
            <a:avLst/>
          </a:prstGeom>
          <a:ln w="88900">
            <a:miter lim="400000"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2CF4686-BCBD-AD67-6F03-79B3DFE0215C}"/>
              </a:ext>
            </a:extLst>
          </p:cNvPr>
          <p:cNvSpPr/>
          <p:nvPr/>
        </p:nvSpPr>
        <p:spPr>
          <a:xfrm>
            <a:off x="4355813" y="2923700"/>
            <a:ext cx="1452493" cy="4758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kumimoji="0" lang="ar-KW" sz="4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الزوانة</a:t>
            </a:r>
            <a:endParaRPr lang="ar-KW" dirty="0">
              <a:solidFill>
                <a:schemeClr val="tx1"/>
              </a:solidFill>
            </a:endParaRPr>
          </a:p>
        </p:txBody>
      </p:sp>
      <p:pic>
        <p:nvPicPr>
          <p:cNvPr id="12" name="F1D0AD14-F96F-4262-B663-DDD8846493CB-L0-001.png">
            <a:extLst>
              <a:ext uri="{FF2B5EF4-FFF2-40B4-BE49-F238E27FC236}">
                <a16:creationId xmlns:a16="http://schemas.microsoft.com/office/drawing/2014/main" id="{33F2BBB0-C3C5-E182-AF4B-D36F9A70D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99" y="2371356"/>
            <a:ext cx="2529749" cy="1528691"/>
          </a:xfrm>
          <a:prstGeom prst="rect">
            <a:avLst/>
          </a:prstGeom>
          <a:ln w="88900">
            <a:miter lim="400000"/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10F80E-BBCC-1C57-8179-3410FA48CE6E}"/>
              </a:ext>
            </a:extLst>
          </p:cNvPr>
          <p:cNvSpPr/>
          <p:nvPr/>
        </p:nvSpPr>
        <p:spPr>
          <a:xfrm>
            <a:off x="7109993" y="2618631"/>
            <a:ext cx="1452494" cy="880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سراق التمساح</a:t>
            </a:r>
          </a:p>
        </p:txBody>
      </p:sp>
      <p:pic>
        <p:nvPicPr>
          <p:cNvPr id="14" name="6040A39B-6638-43FE-8045-CD77D241D4EA-L0-001.png">
            <a:extLst>
              <a:ext uri="{FF2B5EF4-FFF2-40B4-BE49-F238E27FC236}">
                <a16:creationId xmlns:a16="http://schemas.microsoft.com/office/drawing/2014/main" id="{269E2690-03FD-BCB5-4534-429ECE266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136" y="4339904"/>
            <a:ext cx="3092857" cy="1007522"/>
          </a:xfrm>
          <a:prstGeom prst="rect">
            <a:avLst/>
          </a:prstGeom>
          <a:ln w="88900">
            <a:miter lim="400000"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D6E5FD-E315-7F60-387A-B14F928BE271}"/>
              </a:ext>
            </a:extLst>
          </p:cNvPr>
          <p:cNvSpPr/>
          <p:nvPr/>
        </p:nvSpPr>
        <p:spPr>
          <a:xfrm>
            <a:off x="5082059" y="5250991"/>
            <a:ext cx="1726164" cy="7090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الساحقة</a:t>
            </a:r>
          </a:p>
        </p:txBody>
      </p:sp>
      <p:pic>
        <p:nvPicPr>
          <p:cNvPr id="16" name="0A108197-6730-4C1F-A5A2-4A12DD7C2B26-L0-001.png">
            <a:extLst>
              <a:ext uri="{FF2B5EF4-FFF2-40B4-BE49-F238E27FC236}">
                <a16:creationId xmlns:a16="http://schemas.microsoft.com/office/drawing/2014/main" id="{50C9957A-25A0-B5E3-2AF7-A8A11890F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206" y="3590557"/>
            <a:ext cx="2678784" cy="2678785"/>
          </a:xfrm>
          <a:prstGeom prst="rect">
            <a:avLst/>
          </a:prstGeom>
          <a:ln w="88900">
            <a:miter lim="400000"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FBC0610A-5E4D-60C8-E63D-F4A2F5016744}"/>
              </a:ext>
            </a:extLst>
          </p:cNvPr>
          <p:cNvSpPr/>
          <p:nvPr/>
        </p:nvSpPr>
        <p:spPr>
          <a:xfrm>
            <a:off x="8740249" y="5346122"/>
            <a:ext cx="16353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2400" dirty="0" err="1">
                <a:solidFill>
                  <a:schemeClr val="tx1"/>
                </a:solidFill>
              </a:rPr>
              <a:t>الاركت</a:t>
            </a:r>
            <a:endParaRPr lang="ar-KW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5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F6F97206-E479-83B4-26EA-1D1E58D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2B2B4-FE18-8EF9-74CD-73812A36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47" y="1596220"/>
            <a:ext cx="7971808" cy="495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62171-A61A-8A2F-BCA6-317351C655C5}"/>
              </a:ext>
            </a:extLst>
          </p:cNvPr>
          <p:cNvSpPr txBox="1"/>
          <p:nvPr/>
        </p:nvSpPr>
        <p:spPr>
          <a:xfrm>
            <a:off x="3561183" y="367588"/>
            <a:ext cx="8630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الادوات المستخدمة في القطع والنشر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2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>
            <a:extLst>
              <a:ext uri="{FF2B5EF4-FFF2-40B4-BE49-F238E27FC236}">
                <a16:creationId xmlns:a16="http://schemas.microsoft.com/office/drawing/2014/main" id="{FFB870F1-9CFC-4297-A967-D8FED7B8D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D491921-4492-49FB-BEC6-5EF425795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964" y="140888"/>
            <a:ext cx="7162800" cy="9218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A55B32"/>
            </a:solidFill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</a:tabLst>
              <a:defRPr/>
            </a:pPr>
            <a:r>
              <a:rPr kumimoji="0" lang="ar-KW" altLang="en-US" sz="5400" b="1" i="0" u="none" strike="noStrike" kern="1200" cap="none" spc="0" normalizeH="0" baseline="0" noProof="0" dirty="0">
                <a:ln w="10160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Noto Sans Devanagari" charset="0"/>
              </a:rPr>
              <a:t>عمليات القطع والنشر</a:t>
            </a:r>
            <a:endParaRPr kumimoji="0" lang="en-US" altLang="en-US" sz="5400" b="1" i="0" u="none" strike="noStrike" kern="1200" cap="none" spc="0" normalizeH="0" baseline="0" noProof="0" dirty="0">
              <a:ln w="10160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Noto Sans Devanagari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6D8EA6B-72BB-4FD4-991C-B163801E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1209351"/>
            <a:ext cx="5680169" cy="552174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D3475AF-147F-4838-A4C6-F9740E36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83" y="1209351"/>
            <a:ext cx="5701017" cy="552174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9534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19AB6C66-9751-7BA3-E0E0-8948C1EAB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4_6051004785669177930">
            <a:hlinkClick r:id="" action="ppaction://media"/>
            <a:extLst>
              <a:ext uri="{FF2B5EF4-FFF2-40B4-BE49-F238E27FC236}">
                <a16:creationId xmlns:a16="http://schemas.microsoft.com/office/drawing/2014/main" id="{1BAE4173-CF76-1837-02E9-961983312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2720" y="149289"/>
            <a:ext cx="8371230" cy="61955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BE27754-7270-4F55-C0B8-0C40177D3421}"/>
              </a:ext>
            </a:extLst>
          </p:cNvPr>
          <p:cNvSpPr/>
          <p:nvPr/>
        </p:nvSpPr>
        <p:spPr>
          <a:xfrm>
            <a:off x="2300730" y="296733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957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510A-9058-7AC7-7911-67A46024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86FA-5858-5E60-DDE5-E7116334DD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4FB7EACF-A1C5-8CF2-4784-A1BEBD93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88FA-F8C6-BAA4-5A91-D6F442FF5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105" y="2367092"/>
            <a:ext cx="3830504" cy="250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A0AC5-7C15-468A-57E2-F34879F6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87" y="2367092"/>
            <a:ext cx="3911955" cy="2538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7412B2-BB05-1833-5E3F-6FE4508ACBC4}"/>
              </a:ext>
            </a:extLst>
          </p:cNvPr>
          <p:cNvSpPr txBox="1"/>
          <p:nvPr/>
        </p:nvSpPr>
        <p:spPr>
          <a:xfrm>
            <a:off x="3964908" y="189638"/>
            <a:ext cx="7393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سراق التمساح</a:t>
            </a: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032A4-96A4-8F88-D99F-A44F2FD643E3}"/>
              </a:ext>
            </a:extLst>
          </p:cNvPr>
          <p:cNvSpPr txBox="1"/>
          <p:nvPr/>
        </p:nvSpPr>
        <p:spPr>
          <a:xfrm>
            <a:off x="4637645" y="5466437"/>
            <a:ext cx="6866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يستخدم في الشق الطولي للألواح الكبيرة والسميكة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ويستخدم في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قط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 جذوع الأشجار </a:t>
            </a:r>
          </a:p>
        </p:txBody>
      </p:sp>
    </p:spTree>
    <p:extLst>
      <p:ext uri="{BB962C8B-B14F-4D97-AF65-F5344CB8AC3E}">
        <p14:creationId xmlns:p14="http://schemas.microsoft.com/office/powerpoint/2010/main" val="3443129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DC90-AA4F-3461-8991-DA60BA2D2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D4C8-F7C7-5139-BAFE-8F0E814F8B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9DFA3B46-7E77-0461-82EE-59CA39EEE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6FFE5-4758-DEFC-9E02-4D569ACD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204" y="2315478"/>
            <a:ext cx="3198244" cy="3299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09BCB-457D-B3EE-2AB7-C13549BC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26" y="2315478"/>
            <a:ext cx="3198244" cy="329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2250CA-25DF-604F-1824-7E8186D3E332}"/>
              </a:ext>
            </a:extLst>
          </p:cNvPr>
          <p:cNvSpPr txBox="1"/>
          <p:nvPr/>
        </p:nvSpPr>
        <p:spPr>
          <a:xfrm>
            <a:off x="3137647" y="751051"/>
            <a:ext cx="8821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سراق الظهر والساحقة 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PReplay_Final1674753452">
            <a:hlinkClick r:id="" action="ppaction://media"/>
            <a:extLst>
              <a:ext uri="{FF2B5EF4-FFF2-40B4-BE49-F238E27FC236}">
                <a16:creationId xmlns:a16="http://schemas.microsoft.com/office/drawing/2014/main" id="{C974CD05-8D78-47D8-AA8A-CE8A45CDB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42" y="0"/>
            <a:ext cx="9967965" cy="6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66743DB-3290-8D0A-38F4-0D55B6A32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D1E4B5D-817C-123E-8AF5-E5B77BE89E88}"/>
              </a:ext>
            </a:extLst>
          </p:cNvPr>
          <p:cNvSpPr txBox="1"/>
          <p:nvPr/>
        </p:nvSpPr>
        <p:spPr>
          <a:xfrm>
            <a:off x="2181031" y="226039"/>
            <a:ext cx="96781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استخدام مساعد البنك النجاري اثناء عملية النشر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4AE11F1-5FB2-3CF9-91EA-A8888793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847" y="1703366"/>
            <a:ext cx="7868362" cy="50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031C-25BF-66C8-6777-9D8C5057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271E-7412-E379-FC06-F8657850F1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32A50-299A-24D6-6128-634A01ED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BCB30-6E9A-586A-E996-917C6527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93" y="2078365"/>
            <a:ext cx="3906482" cy="35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745B4-F688-08C8-D0B4-8D26494ED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08" y="2106358"/>
            <a:ext cx="3742292" cy="356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2944C-4BE3-3B0E-A76E-774036272538}"/>
              </a:ext>
            </a:extLst>
          </p:cNvPr>
          <p:cNvSpPr txBox="1"/>
          <p:nvPr/>
        </p:nvSpPr>
        <p:spPr>
          <a:xfrm>
            <a:off x="4541616" y="415198"/>
            <a:ext cx="6167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</a:t>
            </a:r>
            <a:r>
              <a:rPr kumimoji="0" lang="ar-SA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آركت</a:t>
            </a: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84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عند الانتهاء من العمل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ترتب العدد في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خزانة حفظ العدد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ليسهل الوصول إليها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591300" y="3924300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شكراً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لحسن إستماعكم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371566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1990725" y="333466"/>
            <a:ext cx="4733925" cy="1584262"/>
          </a:xfrm>
          <a:prstGeom prst="ellipse">
            <a:avLst/>
          </a:prstGeom>
          <a:solidFill>
            <a:srgbClr val="DBC7B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هيا نعمل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قـوانين الـورشة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5933-4879-370A-49AD-7FBD7E0B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58B074-A4F6-4D16-BF20-8C73815A71DE}"/>
              </a:ext>
            </a:extLst>
          </p:cNvPr>
          <p:cNvSpPr/>
          <p:nvPr/>
        </p:nvSpPr>
        <p:spPr>
          <a:xfrm>
            <a:off x="4989819" y="546865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التعرف على الورشة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2B96B71B-0FDD-4C5E-63FC-5123CC23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76" y="1585482"/>
            <a:ext cx="7994413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A7DF82-71FC-409D-42D2-8D14A17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96874B88-F0C3-382E-07A6-010DE012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270" y="-73544"/>
            <a:ext cx="3088730" cy="308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A7950D2-39E9-A8D0-FDEE-0254F5776F85}"/>
              </a:ext>
            </a:extLst>
          </p:cNvPr>
          <p:cNvSpPr txBox="1"/>
          <p:nvPr/>
        </p:nvSpPr>
        <p:spPr>
          <a:xfrm>
            <a:off x="7580197" y="1042509"/>
            <a:ext cx="613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العملي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83F226-EDB4-1A92-4CD7-FDED0B25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24" y="2120808"/>
            <a:ext cx="5680697" cy="42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D1F49A-4D2C-2FF3-2D45-EF4C7B21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EF6E7C-6088-8BC8-ECB2-F9FAC57C1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8" t="9867" r="16872" b="4355"/>
          <a:stretch/>
        </p:blipFill>
        <p:spPr>
          <a:xfrm>
            <a:off x="3518165" y="195943"/>
            <a:ext cx="5962261" cy="404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E20B39-D33F-6B70-DC77-BE9B61747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3" t="-1673" r="-2007" b="-8957"/>
          <a:stretch/>
        </p:blipFill>
        <p:spPr>
          <a:xfrm>
            <a:off x="7464489" y="2024466"/>
            <a:ext cx="4567489" cy="4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3">
            <a:extLst>
              <a:ext uri="{FF2B5EF4-FFF2-40B4-BE49-F238E27FC236}">
                <a16:creationId xmlns:a16="http://schemas.microsoft.com/office/drawing/2014/main" id="{32BE15CA-13B5-038B-BDCA-DD98032E2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0" y="-18764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668367" y="420985"/>
            <a:ext cx="11544392" cy="1485900"/>
          </a:xfrm>
        </p:spPr>
        <p:txBody>
          <a:bodyPr>
            <a:normAutofit/>
          </a:bodyPr>
          <a:lstStyle/>
          <a:p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من أين نحصل على الأخشاب الطبيعية ؟</a:t>
            </a:r>
            <a:r>
              <a:rPr lang="ar-KW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</a:t>
            </a:r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134534-14EE-4AE1-899F-04E83047E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" t="2183" r="3923" b="4381"/>
          <a:stretch/>
        </p:blipFill>
        <p:spPr>
          <a:xfrm>
            <a:off x="3129441" y="2436175"/>
            <a:ext cx="4508212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50C337-3C50-428E-8CC3-7A07305F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3" b="14855"/>
          <a:stretch/>
        </p:blipFill>
        <p:spPr>
          <a:xfrm>
            <a:off x="7754314" y="2436175"/>
            <a:ext cx="4305545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76C8F-4DA2-43BF-A224-D1A625E8C6D3}"/>
              </a:ext>
            </a:extLst>
          </p:cNvPr>
          <p:cNvSpPr/>
          <p:nvPr/>
        </p:nvSpPr>
        <p:spPr>
          <a:xfrm>
            <a:off x="2224769" y="1298727"/>
            <a:ext cx="40446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الغابات و الأشجار  </a:t>
            </a:r>
            <a:endParaRPr kumimoji="0" lang="ar-KW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BC141C24-98B7-8012-AB4A-D20A144A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2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963447" y="102518"/>
            <a:ext cx="8824072" cy="14859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KW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مصادر الأخشاب؟..........</a:t>
            </a:r>
            <a:endParaRPr lang="ar-SA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852" y="2263231"/>
            <a:ext cx="462597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CBB67D-756D-4C0D-8C4B-2C9B0AAF4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751" y="2253504"/>
            <a:ext cx="442232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465103-E868-3CCB-033B-25E10DB62568}"/>
              </a:ext>
            </a:extLst>
          </p:cNvPr>
          <p:cNvSpPr/>
          <p:nvPr/>
        </p:nvSpPr>
        <p:spPr>
          <a:xfrm>
            <a:off x="3804727" y="198732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الغابات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9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2_نسق Office">
  <a:themeElements>
    <a:clrScheme name="نسق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نسق Offic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نسق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نسق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4534</TotalTime>
  <Words>325</Words>
  <Application>Microsoft Office PowerPoint</Application>
  <PresentationFormat>شاشة عريضة</PresentationFormat>
  <Paragraphs>74</Paragraphs>
  <Slides>26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26</vt:i4>
      </vt:variant>
    </vt:vector>
  </HeadingPairs>
  <TitlesOfParts>
    <vt:vector size="39" baseType="lpstr">
      <vt:lpstr>Adobe Arabic</vt:lpstr>
      <vt:lpstr>Arial</vt:lpstr>
      <vt:lpstr>Calibri</vt:lpstr>
      <vt:lpstr>Calibri Light</vt:lpstr>
      <vt:lpstr>Century Gothic</vt:lpstr>
      <vt:lpstr>Chalkduster</vt:lpstr>
      <vt:lpstr>Times New Roman</vt:lpstr>
      <vt:lpstr>Trebuchet MS</vt:lpstr>
      <vt:lpstr>Wingdings 3</vt:lpstr>
      <vt:lpstr>Office Theme</vt:lpstr>
      <vt:lpstr>1_نسق Office</vt:lpstr>
      <vt:lpstr>ربطة</vt:lpstr>
      <vt:lpstr>2_نسق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من أين نحصل على الأخشاب الطبيعية ؟............. </vt:lpstr>
      <vt:lpstr>مصادر الأخشاب؟..........</vt:lpstr>
      <vt:lpstr>أنواع الأخشاب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abdallah albannay</dc:creator>
  <cp:lastModifiedBy>نعيمة حسن</cp:lastModifiedBy>
  <cp:revision>10</cp:revision>
  <dcterms:created xsi:type="dcterms:W3CDTF">2023-02-09T09:25:44Z</dcterms:created>
  <dcterms:modified xsi:type="dcterms:W3CDTF">2023-10-11T08:32:21Z</dcterms:modified>
</cp:coreProperties>
</file>