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48" r:id="rId5"/>
    <p:sldMasterId id="2147483681" r:id="rId6"/>
    <p:sldMasterId id="2147483662" r:id="rId7"/>
  </p:sldMasterIdLst>
  <p:notesMasterIdLst>
    <p:notesMasterId r:id="rId28"/>
  </p:notesMasterIdLst>
  <p:sldIdLst>
    <p:sldId id="305" r:id="rId8"/>
    <p:sldId id="289" r:id="rId9"/>
    <p:sldId id="260" r:id="rId10"/>
    <p:sldId id="259" r:id="rId11"/>
    <p:sldId id="258" r:id="rId12"/>
    <p:sldId id="290" r:id="rId13"/>
    <p:sldId id="293" r:id="rId14"/>
    <p:sldId id="294" r:id="rId15"/>
    <p:sldId id="296" r:id="rId16"/>
    <p:sldId id="297" r:id="rId17"/>
    <p:sldId id="295" r:id="rId18"/>
    <p:sldId id="292" r:id="rId19"/>
    <p:sldId id="304" r:id="rId20"/>
    <p:sldId id="291" r:id="rId21"/>
    <p:sldId id="298" r:id="rId22"/>
    <p:sldId id="299" r:id="rId23"/>
    <p:sldId id="300" r:id="rId24"/>
    <p:sldId id="301" r:id="rId25"/>
    <p:sldId id="303" r:id="rId26"/>
    <p:sldId id="302" r:id="rId27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46A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899" autoAdjust="0"/>
  </p:normalViewPr>
  <p:slideViewPr>
    <p:cSldViewPr snapToGrid="0" snapToObjects="1" showGuides="1">
      <p:cViewPr varScale="1">
        <p:scale>
          <a:sx n="69" d="100"/>
          <a:sy n="69" d="100"/>
        </p:scale>
        <p:origin x="780" y="72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C238102F-BFA3-4357-9FA0-3A064E6F1B5A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478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11D5AC-7136-452F-9F0A-EE69B338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A5E5F8-237C-421A-B2AD-CE2237ADC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9E0D1D-D6B9-4678-B95E-2A63728E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8CA52D-E500-4F61-B240-1A471D03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72B1DB-EDF3-4CC1-AE26-C0B2FDD8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868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F51C80-B370-40D2-81E1-F5ED05A4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9BAAE3-BA1C-4022-9CF5-EDA9282B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9892C-C889-4E8A-ABB0-CD0EC091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B700C2-FC77-4865-90F2-45B62F82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B725D3-F239-4976-8F70-E8B45211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3847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A9EE3B-915E-4016-9D02-84ED9497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CB4167-CF24-47AD-8D73-F6C9D6F99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E1FFED-4688-4E34-AEA8-7BFC0A5B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581384-1384-4B20-A2AA-EB9042E5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6887AB-636D-4B97-87A6-6891D28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253119-BBB7-40FA-8DF4-48E8FF26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1147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E662C7-A783-44C4-8B24-D334F84C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20B669-6E79-47F3-A439-7CBBFF1CD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0315B5-941C-42E1-9E2F-D5C798797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48574B-6A4E-4185-B67F-709CA01CB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2BAB46D-01C8-4F58-9648-06DA661D6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3AD9D4-79F4-4117-B7DB-105FB43B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4E55A3-5045-41F9-AE10-AE8CF2F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41A7AAD-BDDB-40BC-8C0D-A2F2F493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7563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F11BE6-6A52-4BF0-B340-0D3FB85C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FCDAF5F-2FD3-4CB1-BB36-5823A133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80CB909-D711-46CC-9DF1-255DD8AD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9E54DA1-CF8E-46F4-B6A3-268207F9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1470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006218-4E51-4D8B-9188-FC1AD7A5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AE2BA76-DF33-4891-B6CE-35472133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3B1553-7C63-4E62-8821-5D078C62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1432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FC6718-119C-4C2C-A10C-B74FF2C2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5C8A44-B172-4836-9A04-2B337268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EB071B-2F9C-4DDC-94F4-99FFC0948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E6E92-878F-45AC-BA24-6BD4E02B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C7C2-F170-4C70-BE90-A9FB1770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AD98D4-A968-42D5-9E55-2CE10813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8496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3BA0C5-4573-42C7-A41F-09330FEF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ECAF565-41C8-4547-B5C1-0A88A7088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2FA0FD4-F737-489F-8020-476742C08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E44BC1-F3E6-4B06-ACB4-6F5B458F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8CF62A-36D6-40C8-92E1-AA36F45B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493558-A381-4515-9AEA-2BBD333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56056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A46782-6D9A-4328-8D99-26F1A167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1208E42-2BE2-42BA-B264-78D478D03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E528D8-010E-4597-A1F1-50300357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459740-4B70-46A9-A688-112467B9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90B79D-B3FC-4F67-A464-AF4A8E78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4549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EFD32C-576A-4570-8DE5-92C495443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E40C9-5A66-49DE-87D9-5871519B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5C6200-5DFF-4D55-837F-97AB767B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993AE-D156-4274-8AF3-DF05D50D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0DB0B-1118-4745-AB3C-D8308C00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0162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736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1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32331-B8A5-7BD6-929E-5030FBBF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119"/>
            <a:ext cx="73771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78CE-12BF-F933-32C8-C2CEAA8E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4625"/>
            <a:ext cx="8162925" cy="346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C4FB-34BA-9BC5-D26D-78453CE7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303308" y="2840600"/>
            <a:ext cx="4243390" cy="1533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300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93A3-9D28-03F6-E4E1-E20DE2583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006" y="5729289"/>
            <a:ext cx="1533993" cy="112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0A95BBB0-0295-4C7E-A3D0-2F07981FE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9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cap="all" spc="300" baseline="0">
          <a:solidFill>
            <a:schemeClr val="bg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7C882F-D121-4B5D-9336-10A2BC9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E1CE02-063A-4BE0-8A45-C5A724C4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1B5C74-B5D4-4951-A9A0-CCCB301B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09C1F5-4ADA-4259-B21A-13E8233EC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D3E50A-086F-497C-8815-2A78B0EDE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52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jigsawexplorer.com/online-jigsaw-puzzle-player.html?puzzle_id=dutch-footbridg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121009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(6-1): قراءة التمثيلات البيانية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FDED5B-731A-87E7-346B-D37834017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840" y="318372"/>
            <a:ext cx="1797010" cy="1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551A6889-F31B-1DBD-6081-DE1FAE245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" t="47022" r="-1" b="-280"/>
          <a:stretch/>
        </p:blipFill>
        <p:spPr>
          <a:xfrm>
            <a:off x="3624471" y="1494942"/>
            <a:ext cx="8466026" cy="4813093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822862-55C4-89F8-66FF-06401A1FDE5D}"/>
              </a:ext>
            </a:extLst>
          </p:cNvPr>
          <p:cNvSpPr txBox="1"/>
          <p:nvPr/>
        </p:nvSpPr>
        <p:spPr>
          <a:xfrm>
            <a:off x="7215810" y="2938119"/>
            <a:ext cx="2802610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الأولى والثانية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9D6D8-517F-3E38-7B62-3E949344431C}"/>
              </a:ext>
            </a:extLst>
          </p:cNvPr>
          <p:cNvSpPr txBox="1"/>
          <p:nvPr/>
        </p:nvSpPr>
        <p:spPr>
          <a:xfrm>
            <a:off x="429051" y="3355970"/>
            <a:ext cx="286787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chemeClr val="accent3"/>
                </a:solidFill>
              </a:rPr>
              <a:t>صفحة 207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6E265-7B1E-1B09-7059-53923FC239D2}"/>
              </a:ext>
            </a:extLst>
          </p:cNvPr>
          <p:cNvSpPr/>
          <p:nvPr/>
        </p:nvSpPr>
        <p:spPr>
          <a:xfrm>
            <a:off x="4055165" y="2621549"/>
            <a:ext cx="7933106" cy="903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DB489-F4F9-17C2-4F9E-D23F43B4E456}"/>
              </a:ext>
            </a:extLst>
          </p:cNvPr>
          <p:cNvGrpSpPr/>
          <p:nvPr/>
        </p:nvGrpSpPr>
        <p:grpSpPr>
          <a:xfrm>
            <a:off x="101503" y="126537"/>
            <a:ext cx="4099434" cy="3047359"/>
            <a:chOff x="210046" y="1683668"/>
            <a:chExt cx="4596927" cy="3490664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66324595-EAB9-3865-BFA4-C14581E79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1348" b="52077"/>
            <a:stretch/>
          </p:blipFill>
          <p:spPr>
            <a:xfrm>
              <a:off x="210046" y="1683668"/>
              <a:ext cx="4596927" cy="3490664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B46A1F25-D94F-ED3A-0E74-8E88C7D80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435" t="33670" r="19225" b="55351"/>
            <a:stretch/>
          </p:blipFill>
          <p:spPr>
            <a:xfrm>
              <a:off x="324678" y="4451445"/>
              <a:ext cx="755374" cy="57775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D3F956-2314-F947-1939-934AA71A4AF2}"/>
              </a:ext>
            </a:extLst>
          </p:cNvPr>
          <p:cNvSpPr txBox="1"/>
          <p:nvPr/>
        </p:nvSpPr>
        <p:spPr>
          <a:xfrm>
            <a:off x="4785700" y="1438095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يوسف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BF2FB-839E-4053-25C8-B55D3DD6E5A8}"/>
              </a:ext>
            </a:extLst>
          </p:cNvPr>
          <p:cNvSpPr txBox="1"/>
          <p:nvPr/>
        </p:nvSpPr>
        <p:spPr>
          <a:xfrm>
            <a:off x="8501045" y="1908955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الثامنة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941894-E5CB-C167-949F-E781ADFA2DDB}"/>
              </a:ext>
            </a:extLst>
          </p:cNvPr>
          <p:cNvSpPr txBox="1"/>
          <p:nvPr/>
        </p:nvSpPr>
        <p:spPr>
          <a:xfrm>
            <a:off x="4906617" y="3525078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32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9AA9E-AA5E-6912-B4FB-A9C0D6D12FF1}"/>
              </a:ext>
            </a:extLst>
          </p:cNvPr>
          <p:cNvSpPr txBox="1"/>
          <p:nvPr/>
        </p:nvSpPr>
        <p:spPr>
          <a:xfrm>
            <a:off x="6096000" y="3978033"/>
            <a:ext cx="411422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في الجولة الثامنة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1BF95E-2001-882D-5620-4485431965A8}"/>
              </a:ext>
            </a:extLst>
          </p:cNvPr>
          <p:cNvSpPr/>
          <p:nvPr/>
        </p:nvSpPr>
        <p:spPr>
          <a:xfrm>
            <a:off x="4055165" y="3561263"/>
            <a:ext cx="7933106" cy="903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0C9BEE-4349-3198-4815-139A9DB9A4D0}"/>
              </a:ext>
            </a:extLst>
          </p:cNvPr>
          <p:cNvSpPr/>
          <p:nvPr/>
        </p:nvSpPr>
        <p:spPr>
          <a:xfrm>
            <a:off x="3986193" y="4668658"/>
            <a:ext cx="7933106" cy="150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85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9" grpId="0"/>
      <p:bldP spid="10" grpId="0"/>
      <p:bldP spid="15" grpId="0"/>
      <p:bldP spid="16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AA37CA6-B616-A2F6-CA1E-2B4B9FC7B2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18" y="832805"/>
            <a:ext cx="10189699" cy="4918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FF076-C884-D921-9D30-DABF96657BDA}"/>
              </a:ext>
            </a:extLst>
          </p:cNvPr>
          <p:cNvSpPr txBox="1"/>
          <p:nvPr/>
        </p:nvSpPr>
        <p:spPr>
          <a:xfrm>
            <a:off x="889118" y="25721"/>
            <a:ext cx="286787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208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5A80C-2A94-84C3-0A76-26C17DA41175}"/>
              </a:ext>
            </a:extLst>
          </p:cNvPr>
          <p:cNvSpPr txBox="1"/>
          <p:nvPr/>
        </p:nvSpPr>
        <p:spPr>
          <a:xfrm>
            <a:off x="6261652" y="3312083"/>
            <a:ext cx="1603513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30 </a:t>
            </a:r>
            <a:r>
              <a:rPr lang="ar-KW" sz="4800" b="1" dirty="0">
                <a:solidFill>
                  <a:srgbClr val="FF0000"/>
                </a:solidFill>
                <a:cs typeface="Akhbar MT" pitchFamily="2" charset="-78"/>
              </a:rPr>
              <a:t>%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18642-442C-4365-88D2-8A60021AE84F}"/>
              </a:ext>
            </a:extLst>
          </p:cNvPr>
          <p:cNvSpPr txBox="1"/>
          <p:nvPr/>
        </p:nvSpPr>
        <p:spPr>
          <a:xfrm>
            <a:off x="3472069" y="3309504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1200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1C9AEE-20CA-F263-A953-042AC31D004B}"/>
              </a:ext>
            </a:extLst>
          </p:cNvPr>
          <p:cNvGrpSpPr/>
          <p:nvPr/>
        </p:nvGrpSpPr>
        <p:grpSpPr>
          <a:xfrm>
            <a:off x="6897756" y="3881340"/>
            <a:ext cx="830414" cy="1085984"/>
            <a:chOff x="7209184" y="3882104"/>
            <a:chExt cx="669233" cy="10859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18B8E4-2BF0-3B41-8D10-4A45CCC65C8A}"/>
                </a:ext>
              </a:extLst>
            </p:cNvPr>
            <p:cNvSpPr txBox="1"/>
            <p:nvPr/>
          </p:nvSpPr>
          <p:spPr>
            <a:xfrm>
              <a:off x="7275444" y="3882104"/>
              <a:ext cx="58972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30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E203CA-7CCF-3D71-477E-B6967A7F1313}"/>
                </a:ext>
              </a:extLst>
            </p:cNvPr>
            <p:cNvSpPr txBox="1"/>
            <p:nvPr/>
          </p:nvSpPr>
          <p:spPr>
            <a:xfrm>
              <a:off x="7209184" y="4260202"/>
              <a:ext cx="669233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100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7F7500-A274-C6F2-D5A1-704EB3730448}"/>
                </a:ext>
              </a:extLst>
            </p:cNvPr>
            <p:cNvCxnSpPr>
              <a:cxnSpLocks/>
            </p:cNvCxnSpPr>
            <p:nvPr/>
          </p:nvCxnSpPr>
          <p:spPr>
            <a:xfrm>
              <a:off x="7209184" y="4367321"/>
              <a:ext cx="6559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AFB5CB-4605-442D-664C-ED05C39BDB60}"/>
              </a:ext>
            </a:extLst>
          </p:cNvPr>
          <p:cNvSpPr txBox="1"/>
          <p:nvPr/>
        </p:nvSpPr>
        <p:spPr>
          <a:xfrm>
            <a:off x="3392556" y="3894958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1200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64263-9BB9-3066-79D7-6D146C062CFD}"/>
              </a:ext>
            </a:extLst>
          </p:cNvPr>
          <p:cNvSpPr txBox="1"/>
          <p:nvPr/>
        </p:nvSpPr>
        <p:spPr>
          <a:xfrm>
            <a:off x="6024778" y="4498266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360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5D236-61AD-C4C2-E9D2-AF5AD160349C}"/>
              </a:ext>
            </a:extLst>
          </p:cNvPr>
          <p:cNvCxnSpPr>
            <a:cxnSpLocks/>
          </p:cNvCxnSpPr>
          <p:nvPr/>
        </p:nvCxnSpPr>
        <p:spPr>
          <a:xfrm>
            <a:off x="7251733" y="4613381"/>
            <a:ext cx="4234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4EC2A5-25B7-8EBE-A204-AB2F3535E599}"/>
              </a:ext>
            </a:extLst>
          </p:cNvPr>
          <p:cNvCxnSpPr>
            <a:cxnSpLocks/>
          </p:cNvCxnSpPr>
          <p:nvPr/>
        </p:nvCxnSpPr>
        <p:spPr>
          <a:xfrm>
            <a:off x="4227442" y="4287929"/>
            <a:ext cx="4234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78DB2F-C5B1-562C-C4F6-08D921AD9DB2}"/>
              </a:ext>
            </a:extLst>
          </p:cNvPr>
          <p:cNvSpPr/>
          <p:nvPr/>
        </p:nvSpPr>
        <p:spPr>
          <a:xfrm>
            <a:off x="1064097" y="5269738"/>
            <a:ext cx="9839739" cy="327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454F4-0D9D-97F6-48C5-0874EF209CD8}"/>
              </a:ext>
            </a:extLst>
          </p:cNvPr>
          <p:cNvSpPr txBox="1"/>
          <p:nvPr/>
        </p:nvSpPr>
        <p:spPr>
          <a:xfrm>
            <a:off x="1113184" y="5014694"/>
            <a:ext cx="5248840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100 </a:t>
            </a:r>
            <a:r>
              <a:rPr lang="ar-KW" sz="4400" dirty="0">
                <a:solidFill>
                  <a:srgbClr val="FF0000"/>
                </a:solidFill>
              </a:rPr>
              <a:t>–</a:t>
            </a:r>
            <a:r>
              <a:rPr lang="ar-KW" sz="4400" b="1" dirty="0">
                <a:solidFill>
                  <a:srgbClr val="FF0000"/>
                </a:solidFill>
              </a:rPr>
              <a:t> (30 + 30 + 15) = 25 </a:t>
            </a:r>
            <a:r>
              <a:rPr lang="ar-KW" sz="4400" b="1" dirty="0">
                <a:solidFill>
                  <a:srgbClr val="FF0000"/>
                </a:solidFill>
                <a:cs typeface="Akhbar MT" pitchFamily="2" charset="-7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751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869F-7494-D4FF-747B-D1471E228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9633" r="18499" b="23445"/>
          <a:stretch/>
        </p:blipFill>
        <p:spPr>
          <a:xfrm>
            <a:off x="7838044" y="2485083"/>
            <a:ext cx="3776869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surface cha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8730075-0E5E-AC1C-346D-26FAE8D269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774" r="21530" b="9096"/>
          <a:stretch/>
        </p:blipFill>
        <p:spPr>
          <a:xfrm>
            <a:off x="5001768" y="420624"/>
            <a:ext cx="5897880" cy="58978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24157-BE92-1827-63E3-44F356A014EB}"/>
              </a:ext>
            </a:extLst>
          </p:cNvPr>
          <p:cNvSpPr txBox="1"/>
          <p:nvPr/>
        </p:nvSpPr>
        <p:spPr>
          <a:xfrm>
            <a:off x="318052" y="1720840"/>
            <a:ext cx="4512365" cy="34163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7200" b="1" dirty="0"/>
              <a:t>اضغطي على الصورة للانتقال للفاصل</a:t>
            </a:r>
          </a:p>
        </p:txBody>
      </p:sp>
    </p:spTree>
    <p:extLst>
      <p:ext uri="{BB962C8B-B14F-4D97-AF65-F5344CB8AC3E}">
        <p14:creationId xmlns:p14="http://schemas.microsoft.com/office/powerpoint/2010/main" val="235564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B0059D-3ADB-2B6F-108E-208726A4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1" t="12716" r="9946" b="17951"/>
          <a:stretch/>
        </p:blipFill>
        <p:spPr>
          <a:xfrm>
            <a:off x="1007165" y="927652"/>
            <a:ext cx="9972262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0943F2-07D7-0623-E8D7-0F38BDADD985}"/>
              </a:ext>
            </a:extLst>
          </p:cNvPr>
          <p:cNvSpPr txBox="1"/>
          <p:nvPr/>
        </p:nvSpPr>
        <p:spPr>
          <a:xfrm>
            <a:off x="889118" y="25721"/>
            <a:ext cx="286787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208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DA0EB5A-0302-2320-2AFA-978FFF770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" t="3186" r="1835" b="1"/>
          <a:stretch/>
        </p:blipFill>
        <p:spPr>
          <a:xfrm>
            <a:off x="889118" y="828261"/>
            <a:ext cx="10169821" cy="4916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9B28B5-2147-CD0F-463A-BE99AB2453BC}"/>
              </a:ext>
            </a:extLst>
          </p:cNvPr>
          <p:cNvSpPr txBox="1"/>
          <p:nvPr/>
        </p:nvSpPr>
        <p:spPr>
          <a:xfrm>
            <a:off x="7593495" y="2898279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عاملين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2F913-D08F-5760-9A7C-4BEBC70D849D}"/>
              </a:ext>
            </a:extLst>
          </p:cNvPr>
          <p:cNvSpPr txBox="1"/>
          <p:nvPr/>
        </p:nvSpPr>
        <p:spPr>
          <a:xfrm>
            <a:off x="9627703" y="4793340"/>
            <a:ext cx="735495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15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F8B74-7C8E-02D9-DC82-8A368508A3EC}"/>
              </a:ext>
            </a:extLst>
          </p:cNvPr>
          <p:cNvSpPr txBox="1"/>
          <p:nvPr/>
        </p:nvSpPr>
        <p:spPr>
          <a:xfrm>
            <a:off x="8733181" y="4793340"/>
            <a:ext cx="987287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+ 10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6A385-E144-EF87-BFD7-B03CDC3DDB91}"/>
              </a:ext>
            </a:extLst>
          </p:cNvPr>
          <p:cNvSpPr txBox="1"/>
          <p:nvPr/>
        </p:nvSpPr>
        <p:spPr>
          <a:xfrm>
            <a:off x="7838659" y="4793340"/>
            <a:ext cx="987287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+ 5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C165E6-E9FD-364F-B8B3-A3E060F38781}"/>
              </a:ext>
            </a:extLst>
          </p:cNvPr>
          <p:cNvSpPr txBox="1"/>
          <p:nvPr/>
        </p:nvSpPr>
        <p:spPr>
          <a:xfrm>
            <a:off x="7103164" y="4790208"/>
            <a:ext cx="987287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= 30 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8B194-0F9A-8C5B-AC2A-B8E73D15F028}"/>
              </a:ext>
            </a:extLst>
          </p:cNvPr>
          <p:cNvSpPr txBox="1"/>
          <p:nvPr/>
        </p:nvSpPr>
        <p:spPr>
          <a:xfrm>
            <a:off x="6152321" y="4793340"/>
            <a:ext cx="1099929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عامل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5497B4-FF3F-06DA-515A-5C6708776F39}"/>
              </a:ext>
            </a:extLst>
          </p:cNvPr>
          <p:cNvSpPr/>
          <p:nvPr/>
        </p:nvSpPr>
        <p:spPr>
          <a:xfrm>
            <a:off x="6258336" y="3566731"/>
            <a:ext cx="4759210" cy="2072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C85B94-F768-E7D1-49DF-7ABA2D7267A9}"/>
              </a:ext>
            </a:extLst>
          </p:cNvPr>
          <p:cNvCxnSpPr>
            <a:cxnSpLocks/>
          </p:cNvCxnSpPr>
          <p:nvPr/>
        </p:nvCxnSpPr>
        <p:spPr>
          <a:xfrm>
            <a:off x="3631096" y="2795451"/>
            <a:ext cx="0" cy="19289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D7EEF9-7551-B164-5CCF-AA4C751FF9DB}"/>
              </a:ext>
            </a:extLst>
          </p:cNvPr>
          <p:cNvCxnSpPr>
            <a:cxnSpLocks/>
          </p:cNvCxnSpPr>
          <p:nvPr/>
        </p:nvCxnSpPr>
        <p:spPr>
          <a:xfrm>
            <a:off x="5214731" y="4441371"/>
            <a:ext cx="0" cy="298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9699AD-DC72-C79D-ED61-A166287CD405}"/>
              </a:ext>
            </a:extLst>
          </p:cNvPr>
          <p:cNvSpPr txBox="1"/>
          <p:nvPr/>
        </p:nvSpPr>
        <p:spPr>
          <a:xfrm>
            <a:off x="889118" y="25721"/>
            <a:ext cx="286787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208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B2A8751E-C63F-F2A9-81E9-27F354A3D0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17" y="827007"/>
            <a:ext cx="10143317" cy="4911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5A8F46-76F0-D4FB-9394-4F940D994B26}"/>
              </a:ext>
            </a:extLst>
          </p:cNvPr>
          <p:cNvSpPr txBox="1"/>
          <p:nvPr/>
        </p:nvSpPr>
        <p:spPr>
          <a:xfrm>
            <a:off x="7123043" y="2235670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التنس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D4675-E1F3-7094-BAF7-26A4EDE926BD}"/>
              </a:ext>
            </a:extLst>
          </p:cNvPr>
          <p:cNvSpPr txBox="1"/>
          <p:nvPr/>
        </p:nvSpPr>
        <p:spPr>
          <a:xfrm>
            <a:off x="4764157" y="3162295"/>
            <a:ext cx="4452730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كرة اليد - كرة السلة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07ED4F-E622-8FDE-122A-572C939097AB}"/>
              </a:ext>
            </a:extLst>
          </p:cNvPr>
          <p:cNvSpPr/>
          <p:nvPr/>
        </p:nvSpPr>
        <p:spPr>
          <a:xfrm>
            <a:off x="3506537" y="2920234"/>
            <a:ext cx="7419581" cy="986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16152-1E3F-01E1-7922-E6EBE8B6B082}"/>
              </a:ext>
            </a:extLst>
          </p:cNvPr>
          <p:cNvGrpSpPr/>
          <p:nvPr/>
        </p:nvGrpSpPr>
        <p:grpSpPr>
          <a:xfrm>
            <a:off x="7728170" y="4973537"/>
            <a:ext cx="830414" cy="1085984"/>
            <a:chOff x="7209184" y="3882104"/>
            <a:chExt cx="669233" cy="1085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1E69A-ACAB-8E50-A51A-EBDBBD4DFF69}"/>
                </a:ext>
              </a:extLst>
            </p:cNvPr>
            <p:cNvSpPr txBox="1"/>
            <p:nvPr/>
          </p:nvSpPr>
          <p:spPr>
            <a:xfrm>
              <a:off x="7275444" y="3882104"/>
              <a:ext cx="58972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275754-F148-F56A-4A06-21CA27B1E45F}"/>
                </a:ext>
              </a:extLst>
            </p:cNvPr>
            <p:cNvSpPr txBox="1"/>
            <p:nvPr/>
          </p:nvSpPr>
          <p:spPr>
            <a:xfrm>
              <a:off x="7209184" y="4260202"/>
              <a:ext cx="669233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100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A03B73-4AE6-1CBC-EEA2-33F96DFE724C}"/>
                </a:ext>
              </a:extLst>
            </p:cNvPr>
            <p:cNvCxnSpPr>
              <a:cxnSpLocks/>
            </p:cNvCxnSpPr>
            <p:nvPr/>
          </p:nvCxnSpPr>
          <p:spPr>
            <a:xfrm>
              <a:off x="7209184" y="4367321"/>
              <a:ext cx="6559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B84E38-4450-5D2A-3C25-9300CD115661}"/>
              </a:ext>
            </a:extLst>
          </p:cNvPr>
          <p:cNvSpPr txBox="1"/>
          <p:nvPr/>
        </p:nvSpPr>
        <p:spPr>
          <a:xfrm>
            <a:off x="7146842" y="4928261"/>
            <a:ext cx="622853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000" b="1" dirty="0">
                <a:solidFill>
                  <a:srgbClr val="FF0000"/>
                </a:solidFill>
              </a:rPr>
              <a:t>×</a:t>
            </a:r>
            <a:endParaRPr lang="ar-KW" sz="6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54314-63B4-7304-3F5A-75C7C2758B01}"/>
              </a:ext>
            </a:extLst>
          </p:cNvPr>
          <p:cNvSpPr txBox="1"/>
          <p:nvPr/>
        </p:nvSpPr>
        <p:spPr>
          <a:xfrm>
            <a:off x="5936974" y="5051372"/>
            <a:ext cx="1279354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650 =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EA0AC8-9CE9-E0B1-7216-01AC9A692A07}"/>
              </a:ext>
            </a:extLst>
          </p:cNvPr>
          <p:cNvSpPr txBox="1"/>
          <p:nvPr/>
        </p:nvSpPr>
        <p:spPr>
          <a:xfrm>
            <a:off x="4621210" y="4289889"/>
            <a:ext cx="445273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100 </a:t>
            </a:r>
            <a:r>
              <a:rPr lang="ar-KW" sz="3600" dirty="0">
                <a:solidFill>
                  <a:srgbClr val="FF0000"/>
                </a:solidFill>
              </a:rPr>
              <a:t>–</a:t>
            </a:r>
            <a:r>
              <a:rPr lang="ar-KW" sz="3600" b="1" dirty="0">
                <a:solidFill>
                  <a:srgbClr val="FF0000"/>
                </a:solidFill>
              </a:rPr>
              <a:t> (10 + 25 + 25) = 40 </a:t>
            </a:r>
            <a:r>
              <a:rPr lang="ar-KW" sz="3600" b="1" dirty="0">
                <a:solidFill>
                  <a:srgbClr val="FF0000"/>
                </a:solidFill>
                <a:cs typeface="Akhbar MT" pitchFamily="2" charset="-78"/>
              </a:rPr>
              <a:t>%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1ADA79-4CB7-F860-300C-71E95C0B1FEE}"/>
              </a:ext>
            </a:extLst>
          </p:cNvPr>
          <p:cNvCxnSpPr>
            <a:cxnSpLocks/>
          </p:cNvCxnSpPr>
          <p:nvPr/>
        </p:nvCxnSpPr>
        <p:spPr>
          <a:xfrm flipH="1">
            <a:off x="8261023" y="5607788"/>
            <a:ext cx="179999" cy="2332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01D656-BAC1-320F-4D3E-51C7BFE6FD60}"/>
              </a:ext>
            </a:extLst>
          </p:cNvPr>
          <p:cNvCxnSpPr>
            <a:cxnSpLocks/>
          </p:cNvCxnSpPr>
          <p:nvPr/>
        </p:nvCxnSpPr>
        <p:spPr>
          <a:xfrm flipH="1">
            <a:off x="6843652" y="5373989"/>
            <a:ext cx="212035" cy="222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A82550-562A-C806-CAEB-FB6B8D9DD95E}"/>
              </a:ext>
            </a:extLst>
          </p:cNvPr>
          <p:cNvCxnSpPr>
            <a:cxnSpLocks/>
          </p:cNvCxnSpPr>
          <p:nvPr/>
        </p:nvCxnSpPr>
        <p:spPr>
          <a:xfrm flipH="1">
            <a:off x="8064580" y="5608768"/>
            <a:ext cx="179999" cy="23326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9AD414-E1A4-7838-4312-969901B97A32}"/>
              </a:ext>
            </a:extLst>
          </p:cNvPr>
          <p:cNvCxnSpPr>
            <a:cxnSpLocks/>
          </p:cNvCxnSpPr>
          <p:nvPr/>
        </p:nvCxnSpPr>
        <p:spPr>
          <a:xfrm flipH="1">
            <a:off x="8192784" y="5236103"/>
            <a:ext cx="212035" cy="22265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C42975D-8CFB-DF4D-7846-05440AD093DE}"/>
              </a:ext>
            </a:extLst>
          </p:cNvPr>
          <p:cNvSpPr txBox="1"/>
          <p:nvPr/>
        </p:nvSpPr>
        <p:spPr>
          <a:xfrm>
            <a:off x="5049545" y="5025518"/>
            <a:ext cx="979724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260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D5FB12-FCE1-DE13-A331-627BC5E5F14E}"/>
              </a:ext>
            </a:extLst>
          </p:cNvPr>
          <p:cNvSpPr txBox="1"/>
          <p:nvPr/>
        </p:nvSpPr>
        <p:spPr>
          <a:xfrm>
            <a:off x="3745300" y="4999664"/>
            <a:ext cx="1396540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متعلم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10BB5-CB8F-9E19-8CAD-0F14349C1713}"/>
              </a:ext>
            </a:extLst>
          </p:cNvPr>
          <p:cNvSpPr/>
          <p:nvPr/>
        </p:nvSpPr>
        <p:spPr>
          <a:xfrm>
            <a:off x="987436" y="3906863"/>
            <a:ext cx="9899075" cy="1760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407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 animBg="1"/>
      <p:bldP spid="17" grpId="0"/>
      <p:bldP spid="18" grpId="0"/>
      <p:bldP spid="19" grpId="0"/>
      <p:bldP spid="31" grpId="0"/>
      <p:bldP spid="3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2CE309C-9204-2E16-1AA2-FC7D6308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5" y="158242"/>
            <a:ext cx="11297820" cy="6327913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F5B9D-B625-94E5-F2A6-ABF6E704BBCE}"/>
              </a:ext>
            </a:extLst>
          </p:cNvPr>
          <p:cNvSpPr txBox="1"/>
          <p:nvPr/>
        </p:nvSpPr>
        <p:spPr>
          <a:xfrm>
            <a:off x="79513" y="5830566"/>
            <a:ext cx="257632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chemeClr val="accent3"/>
                </a:solidFill>
              </a:rPr>
              <a:t>صفحة 209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264B0-80AF-407F-7E37-D04C83586223}"/>
              </a:ext>
            </a:extLst>
          </p:cNvPr>
          <p:cNvSpPr txBox="1"/>
          <p:nvPr/>
        </p:nvSpPr>
        <p:spPr>
          <a:xfrm>
            <a:off x="8256104" y="1850542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30 مم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07097-BA6C-0A3F-57A9-D3510553093E}"/>
              </a:ext>
            </a:extLst>
          </p:cNvPr>
          <p:cNvSpPr txBox="1"/>
          <p:nvPr/>
        </p:nvSpPr>
        <p:spPr>
          <a:xfrm>
            <a:off x="8468139" y="3267585"/>
            <a:ext cx="160351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50 مم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B43F6-97A4-6A88-7667-F751323C587C}"/>
              </a:ext>
            </a:extLst>
          </p:cNvPr>
          <p:cNvSpPr txBox="1"/>
          <p:nvPr/>
        </p:nvSpPr>
        <p:spPr>
          <a:xfrm>
            <a:off x="6888599" y="4609503"/>
            <a:ext cx="2169261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أسبوعين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E95BFF-7865-5292-EC76-DB7270D8EDBA}"/>
              </a:ext>
            </a:extLst>
          </p:cNvPr>
          <p:cNvSpPr txBox="1"/>
          <p:nvPr/>
        </p:nvSpPr>
        <p:spPr>
          <a:xfrm>
            <a:off x="4472609" y="5618844"/>
            <a:ext cx="5320747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في نهاية الأسبوع الثاني</a:t>
            </a:r>
            <a:endParaRPr lang="ar-KW" sz="44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14187A-F820-F9DB-5DDE-8E83C30376A2}"/>
              </a:ext>
            </a:extLst>
          </p:cNvPr>
          <p:cNvSpPr/>
          <p:nvPr/>
        </p:nvSpPr>
        <p:spPr>
          <a:xfrm>
            <a:off x="6950764" y="2556539"/>
            <a:ext cx="4936435" cy="1346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4320EB-7B3B-64EF-1525-3FC293D05FD0}"/>
              </a:ext>
            </a:extLst>
          </p:cNvPr>
          <p:cNvSpPr/>
          <p:nvPr/>
        </p:nvSpPr>
        <p:spPr>
          <a:xfrm>
            <a:off x="2703443" y="5252986"/>
            <a:ext cx="9114964" cy="1078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9B5DFD-811F-5313-ABBA-7FDE0D0F2B68}"/>
              </a:ext>
            </a:extLst>
          </p:cNvPr>
          <p:cNvGrpSpPr/>
          <p:nvPr/>
        </p:nvGrpSpPr>
        <p:grpSpPr>
          <a:xfrm>
            <a:off x="2491409" y="3903506"/>
            <a:ext cx="9395790" cy="1298104"/>
            <a:chOff x="2491409" y="3772500"/>
            <a:chExt cx="9395790" cy="14291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05D470-70F9-5E9B-4DF1-031E94FCA779}"/>
                </a:ext>
              </a:extLst>
            </p:cNvPr>
            <p:cNvSpPr/>
            <p:nvPr/>
          </p:nvSpPr>
          <p:spPr>
            <a:xfrm>
              <a:off x="7513983" y="3772500"/>
              <a:ext cx="4373216" cy="1346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C3DF8-BE3F-EB58-97A1-68B156B9E225}"/>
                </a:ext>
              </a:extLst>
            </p:cNvPr>
            <p:cNvSpPr/>
            <p:nvPr/>
          </p:nvSpPr>
          <p:spPr>
            <a:xfrm>
              <a:off x="2491409" y="4661647"/>
              <a:ext cx="9052015" cy="539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</p:spTree>
    <p:extLst>
      <p:ext uri="{BB962C8B-B14F-4D97-AF65-F5344CB8AC3E}">
        <p14:creationId xmlns:p14="http://schemas.microsoft.com/office/powerpoint/2010/main" val="11758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64C812-1405-D43F-74C4-A6F502B4AD72}"/>
              </a:ext>
            </a:extLst>
          </p:cNvPr>
          <p:cNvSpPr txBox="1"/>
          <p:nvPr/>
        </p:nvSpPr>
        <p:spPr>
          <a:xfrm>
            <a:off x="889118" y="25721"/>
            <a:ext cx="286787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صفحة 209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5C71D5B0-5A0A-991C-C129-F7F075BCD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 r="1629" b="3789"/>
          <a:stretch/>
        </p:blipFill>
        <p:spPr>
          <a:xfrm>
            <a:off x="889118" y="815009"/>
            <a:ext cx="10143317" cy="49231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6EDCD9-68FD-3295-2C73-DAE250241405}"/>
              </a:ext>
            </a:extLst>
          </p:cNvPr>
          <p:cNvSpPr txBox="1"/>
          <p:nvPr/>
        </p:nvSpPr>
        <p:spPr>
          <a:xfrm>
            <a:off x="4976192" y="4253626"/>
            <a:ext cx="392926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18 </a:t>
            </a:r>
            <a:r>
              <a:rPr lang="ar-KW" sz="4000" b="1" spc="-300" dirty="0">
                <a:solidFill>
                  <a:srgbClr val="FF0000"/>
                </a:solidFill>
              </a:rPr>
              <a:t>--</a:t>
            </a:r>
            <a:r>
              <a:rPr lang="ar-KW" sz="4000" b="1" dirty="0">
                <a:solidFill>
                  <a:srgbClr val="FF0000"/>
                </a:solidFill>
              </a:rPr>
              <a:t> 10 = 8 درجات</a:t>
            </a:r>
            <a:endParaRPr lang="ar-KW" sz="4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3896-0977-5613-369C-47B33CB7487A}"/>
              </a:ext>
            </a:extLst>
          </p:cNvPr>
          <p:cNvSpPr txBox="1"/>
          <p:nvPr/>
        </p:nvSpPr>
        <p:spPr>
          <a:xfrm>
            <a:off x="4976192" y="5045122"/>
            <a:ext cx="392926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الإنجليزي</a:t>
            </a:r>
            <a:endParaRPr lang="ar-KW" sz="4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505165-0A6C-DA26-114F-BDFE62771B32}"/>
              </a:ext>
            </a:extLst>
          </p:cNvPr>
          <p:cNvSpPr/>
          <p:nvPr/>
        </p:nvSpPr>
        <p:spPr>
          <a:xfrm>
            <a:off x="2504662" y="4022035"/>
            <a:ext cx="8527774" cy="801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3901A-051F-4352-8830-09D6230A23E3}"/>
              </a:ext>
            </a:extLst>
          </p:cNvPr>
          <p:cNvSpPr txBox="1"/>
          <p:nvPr/>
        </p:nvSpPr>
        <p:spPr>
          <a:xfrm>
            <a:off x="3030584" y="3429000"/>
            <a:ext cx="5874878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التمثيل البياني بالأعمدة</a:t>
            </a:r>
            <a:r>
              <a:rPr lang="ar-SA" sz="4000" b="1" dirty="0">
                <a:solidFill>
                  <a:srgbClr val="FF0000"/>
                </a:solidFill>
              </a:rPr>
              <a:t> المزدوجة </a:t>
            </a:r>
            <a:endParaRPr lang="ar-KW" sz="4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73C05B-8F9D-8C8D-B09B-472010F10C2B}"/>
              </a:ext>
            </a:extLst>
          </p:cNvPr>
          <p:cNvSpPr/>
          <p:nvPr/>
        </p:nvSpPr>
        <p:spPr>
          <a:xfrm>
            <a:off x="2504661" y="4823791"/>
            <a:ext cx="8527774" cy="801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775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FA51-8E08-DB47-D8D2-AC3EA77E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253646"/>
            <a:ext cx="9912096" cy="1014984"/>
          </a:xfrm>
        </p:spPr>
        <p:txBody>
          <a:bodyPr/>
          <a:lstStyle/>
          <a:p>
            <a:r>
              <a:rPr lang="ar-KW" b="1" dirty="0">
                <a:latin typeface="A Kavir" panose="01000000000000000000" pitchFamily="2" charset="-78"/>
                <a:cs typeface="A Kavir" panose="01000000000000000000" pitchFamily="2" charset="-78"/>
              </a:rPr>
              <a:t>التقييم المختصر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43494-75CA-F09B-3C94-20CCAB8D5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0" b="4207"/>
          <a:stretch/>
        </p:blipFill>
        <p:spPr>
          <a:xfrm>
            <a:off x="278296" y="2975113"/>
            <a:ext cx="11721547" cy="19745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3D4176-8E88-8DAB-C3B0-D0BFDB0A3B5E}"/>
              </a:ext>
            </a:extLst>
          </p:cNvPr>
          <p:cNvSpPr/>
          <p:nvPr/>
        </p:nvSpPr>
        <p:spPr>
          <a:xfrm>
            <a:off x="5625546" y="4088296"/>
            <a:ext cx="470453" cy="4638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82932-13A2-1B2D-6397-602B430AE64B}"/>
              </a:ext>
            </a:extLst>
          </p:cNvPr>
          <p:cNvSpPr txBox="1"/>
          <p:nvPr/>
        </p:nvSpPr>
        <p:spPr>
          <a:xfrm>
            <a:off x="6612835" y="2112722"/>
            <a:ext cx="5300869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/>
              <a:t>اختاري الإجابة الصحيحة:</a:t>
            </a:r>
          </a:p>
        </p:txBody>
      </p:sp>
    </p:spTree>
    <p:extLst>
      <p:ext uri="{BB962C8B-B14F-4D97-AF65-F5344CB8AC3E}">
        <p14:creationId xmlns:p14="http://schemas.microsoft.com/office/powerpoint/2010/main" val="7433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E9EECD-4618-C9A3-01D0-E87755616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2" t="17637" r="12925" b="29417"/>
          <a:stretch/>
        </p:blipFill>
        <p:spPr>
          <a:xfrm>
            <a:off x="2120348" y="1720779"/>
            <a:ext cx="7951303" cy="323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DC43-EF90-99E8-55BD-696B6F54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0" y="2770367"/>
            <a:ext cx="5724940" cy="1162762"/>
          </a:xfrm>
        </p:spPr>
        <p:txBody>
          <a:bodyPr anchor="ctr"/>
          <a:lstStyle/>
          <a:p>
            <a:pPr algn="ctr"/>
            <a:r>
              <a:rPr lang="ar-KW" sz="8000" b="1" dirty="0"/>
              <a:t>ماذا تعلمنا اليوم ؟</a:t>
            </a:r>
          </a:p>
        </p:txBody>
      </p:sp>
      <p:pic>
        <p:nvPicPr>
          <p:cNvPr id="9" name="Picture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1B66903B-6DF2-9F3C-75B2-B9B48B6F02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1913" r="559"/>
          <a:stretch/>
        </p:blipFill>
        <p:spPr>
          <a:xfrm>
            <a:off x="0" y="0"/>
            <a:ext cx="4351128" cy="6858000"/>
          </a:xfrm>
        </p:spPr>
      </p:pic>
    </p:spTree>
    <p:extLst>
      <p:ext uri="{BB962C8B-B14F-4D97-AF65-F5344CB8AC3E}">
        <p14:creationId xmlns:p14="http://schemas.microsoft.com/office/powerpoint/2010/main" val="60410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5882B80-47AF-4DC5-8CF3-A251DB03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1265558-CFD7-429A-96BB-95EED8FC5DEE}"/>
              </a:ext>
            </a:extLst>
          </p:cNvPr>
          <p:cNvSpPr/>
          <p:nvPr/>
        </p:nvSpPr>
        <p:spPr>
          <a:xfrm>
            <a:off x="1306286" y="2677886"/>
            <a:ext cx="2743200" cy="2730137"/>
          </a:xfrm>
          <a:prstGeom prst="rect">
            <a:avLst/>
          </a:prstGeom>
          <a:solidFill>
            <a:srgbClr val="0F151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1FEB92-203F-43B8-B801-E81B7EFEE35E}"/>
              </a:ext>
            </a:extLst>
          </p:cNvPr>
          <p:cNvSpPr txBox="1"/>
          <p:nvPr/>
        </p:nvSpPr>
        <p:spPr>
          <a:xfrm>
            <a:off x="6480314" y="274321"/>
            <a:ext cx="5384162" cy="707886"/>
          </a:xfrm>
          <a:prstGeom prst="rect">
            <a:avLst/>
          </a:prstGeom>
          <a:solidFill>
            <a:srgbClr val="78A7CA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ناتج: 30 + 30 + 15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37CD5E-3398-4BDF-A7AF-102BF497E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AF6A4A9-BFD3-4B22-AF29-372302CAB08E}"/>
              </a:ext>
            </a:extLst>
          </p:cNvPr>
          <p:cNvSpPr txBox="1"/>
          <p:nvPr/>
        </p:nvSpPr>
        <p:spPr>
          <a:xfrm>
            <a:off x="1476103" y="3290502"/>
            <a:ext cx="219456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0F151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22628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C41DC6E-5F3F-4AB8-8B97-170E4E65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ED8F87E-C647-4C42-B52C-57022BB2E935}"/>
              </a:ext>
            </a:extLst>
          </p:cNvPr>
          <p:cNvSpPr/>
          <p:nvPr/>
        </p:nvSpPr>
        <p:spPr>
          <a:xfrm>
            <a:off x="1201783" y="2599509"/>
            <a:ext cx="2886891" cy="2821577"/>
          </a:xfrm>
          <a:prstGeom prst="rect">
            <a:avLst/>
          </a:prstGeom>
          <a:solidFill>
            <a:srgbClr val="D8A2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E0C909-E934-42F6-92CD-CE27957B934C}"/>
              </a:ext>
            </a:extLst>
          </p:cNvPr>
          <p:cNvSpPr txBox="1"/>
          <p:nvPr/>
        </p:nvSpPr>
        <p:spPr>
          <a:xfrm>
            <a:off x="6347792" y="274321"/>
            <a:ext cx="5516684" cy="707886"/>
          </a:xfrm>
          <a:prstGeom prst="rect">
            <a:avLst/>
          </a:prstGeom>
          <a:solidFill>
            <a:srgbClr val="D8A425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ناتج: 10 + 25 + 25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C56108-F335-4FCC-968B-340B72BDB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3852C2D-3096-403D-B67B-77FA256E1C7C}"/>
              </a:ext>
            </a:extLst>
          </p:cNvPr>
          <p:cNvSpPr txBox="1"/>
          <p:nvPr/>
        </p:nvSpPr>
        <p:spPr>
          <a:xfrm>
            <a:off x="1476103" y="3429000"/>
            <a:ext cx="219456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D8A2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2206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E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EFC97FD-0C2B-4496-8834-9DF1D8BC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A4D17C9-4031-451F-BA05-D6735DAD354C}"/>
              </a:ext>
            </a:extLst>
          </p:cNvPr>
          <p:cNvSpPr/>
          <p:nvPr/>
        </p:nvSpPr>
        <p:spPr>
          <a:xfrm>
            <a:off x="1298325" y="2664823"/>
            <a:ext cx="2821578" cy="2821577"/>
          </a:xfrm>
          <a:prstGeom prst="rect">
            <a:avLst/>
          </a:prstGeom>
          <a:solidFill>
            <a:srgbClr val="68994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D323B8E-63E4-4ADC-A63F-046EA49762FF}"/>
              </a:ext>
            </a:extLst>
          </p:cNvPr>
          <p:cNvSpPr txBox="1"/>
          <p:nvPr/>
        </p:nvSpPr>
        <p:spPr>
          <a:xfrm>
            <a:off x="6447184" y="274321"/>
            <a:ext cx="5417292" cy="707886"/>
          </a:xfrm>
          <a:prstGeom prst="rect">
            <a:avLst/>
          </a:prstGeom>
          <a:solidFill>
            <a:srgbClr val="60943E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ناتج: 15 + 10 + 5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ECD5FA1-CBA5-4808-971D-A1F5A05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D26A9C0-33A8-41B5-A70C-EFD793E03707}"/>
              </a:ext>
            </a:extLst>
          </p:cNvPr>
          <p:cNvSpPr txBox="1"/>
          <p:nvPr/>
        </p:nvSpPr>
        <p:spPr>
          <a:xfrm>
            <a:off x="1476103" y="3429000"/>
            <a:ext cx="2194560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68994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344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BCF27-4B60-A774-AE50-37EC45D48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6" t="14078" r="12496" b="18441"/>
          <a:stretch/>
        </p:blipFill>
        <p:spPr>
          <a:xfrm>
            <a:off x="3193773" y="1123121"/>
            <a:ext cx="5804454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3335C782-A8C2-E621-F7C7-60E1541B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" t="1495" r="1987" b="1627"/>
          <a:stretch/>
        </p:blipFill>
        <p:spPr>
          <a:xfrm>
            <a:off x="278295" y="231913"/>
            <a:ext cx="11608905" cy="611587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EB5FAB-6D08-A0EF-2F9B-491A1E903C88}"/>
              </a:ext>
            </a:extLst>
          </p:cNvPr>
          <p:cNvSpPr/>
          <p:nvPr/>
        </p:nvSpPr>
        <p:spPr>
          <a:xfrm>
            <a:off x="397565" y="1928192"/>
            <a:ext cx="11390244" cy="1987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97B257-9149-6CD9-4E3C-1B209E0EAC08}"/>
              </a:ext>
            </a:extLst>
          </p:cNvPr>
          <p:cNvSpPr/>
          <p:nvPr/>
        </p:nvSpPr>
        <p:spPr>
          <a:xfrm>
            <a:off x="387625" y="3942521"/>
            <a:ext cx="11390244" cy="2345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549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35C782-A8C2-E621-F7C7-60E1541B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" t="1656" r="953" b="2795"/>
          <a:stretch/>
        </p:blipFill>
        <p:spPr>
          <a:xfrm>
            <a:off x="278295" y="231913"/>
            <a:ext cx="11608905" cy="611587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97B257-9149-6CD9-4E3C-1B209E0EAC08}"/>
              </a:ext>
            </a:extLst>
          </p:cNvPr>
          <p:cNvSpPr/>
          <p:nvPr/>
        </p:nvSpPr>
        <p:spPr>
          <a:xfrm>
            <a:off x="400878" y="3289852"/>
            <a:ext cx="11390244" cy="300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035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6324595-EAB9-3865-BFA4-C14581E79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77"/>
          <a:stretch/>
        </p:blipFill>
        <p:spPr>
          <a:xfrm>
            <a:off x="481717" y="1029612"/>
            <a:ext cx="11345952" cy="505313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29D6D8-517F-3E38-7B62-3E949344431C}"/>
              </a:ext>
            </a:extLst>
          </p:cNvPr>
          <p:cNvSpPr txBox="1"/>
          <p:nvPr/>
        </p:nvSpPr>
        <p:spPr>
          <a:xfrm>
            <a:off x="889118" y="25721"/>
            <a:ext cx="286787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chemeClr val="accent3"/>
                </a:solidFill>
              </a:rPr>
              <a:t>صفحة 207</a:t>
            </a:r>
          </a:p>
        </p:txBody>
      </p:sp>
    </p:spTree>
    <p:extLst>
      <p:ext uri="{BB962C8B-B14F-4D97-AF65-F5344CB8AC3E}">
        <p14:creationId xmlns:p14="http://schemas.microsoft.com/office/powerpoint/2010/main" val="366899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graphy-Portfolio-Modern-Simple-tm66699876_Win32_SD_v7" id="{4AA2ACCA-B009-4CB1-AF91-ED253710ECB5}" vid="{50808ED2-2E5F-4EAF-A3C3-5F8B4C3D13F7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www.w3.org/XML/1998/namespace"/>
    <ds:schemaRef ds:uri="230e9df3-be65-4c73-a93b-d1236ebd677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Modern geometry</Template>
  <TotalTime>405</TotalTime>
  <Words>169</Words>
  <Application>Microsoft Office PowerPoint</Application>
  <PresentationFormat>شاشة عريضة</PresentationFormat>
  <Paragraphs>56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20</vt:i4>
      </vt:variant>
    </vt:vector>
  </HeadingPairs>
  <TitlesOfParts>
    <vt:vector size="32" baseType="lpstr">
      <vt:lpstr>Meiryo</vt:lpstr>
      <vt:lpstr>A Kavir</vt:lpstr>
      <vt:lpstr>A Soraya</vt:lpstr>
      <vt:lpstr>Arial</vt:lpstr>
      <vt:lpstr>Calibri</vt:lpstr>
      <vt:lpstr>Calibri Light</vt:lpstr>
      <vt:lpstr>Gill Sans MT</vt:lpstr>
      <vt:lpstr>Karla</vt:lpstr>
      <vt:lpstr>Office Theme</vt:lpstr>
      <vt:lpstr>Office Theme</vt:lpstr>
      <vt:lpstr>نسق Office</vt:lpstr>
      <vt:lpstr>powerpoint tutorial</vt:lpstr>
      <vt:lpstr>(6-1): قراءة التمثيلات البيانية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-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(6-1): قراءة التمثيلات البيانية</dc:title>
  <dc:creator>نوره راشد محمد علي</dc:creator>
  <cp:lastModifiedBy>Lenovo</cp:lastModifiedBy>
  <cp:revision>19</cp:revision>
  <cp:lastPrinted>2022-11-28T04:26:22Z</cp:lastPrinted>
  <dcterms:created xsi:type="dcterms:W3CDTF">2022-11-27T15:07:15Z</dcterms:created>
  <dcterms:modified xsi:type="dcterms:W3CDTF">2023-05-30T17:55:55Z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