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4" r:id="rId5"/>
    <p:sldMasterId id="2147483770" r:id="rId6"/>
    <p:sldMasterId id="2147483772" r:id="rId7"/>
    <p:sldMasterId id="2147483774" r:id="rId8"/>
    <p:sldMasterId id="2147483786" r:id="rId9"/>
  </p:sldMasterIdLst>
  <p:notesMasterIdLst>
    <p:notesMasterId r:id="rId34"/>
  </p:notesMasterIdLst>
  <p:sldIdLst>
    <p:sldId id="548" r:id="rId10"/>
    <p:sldId id="530" r:id="rId11"/>
    <p:sldId id="256" r:id="rId12"/>
    <p:sldId id="565" r:id="rId13"/>
    <p:sldId id="259" r:id="rId14"/>
    <p:sldId id="261" r:id="rId15"/>
    <p:sldId id="566" r:id="rId16"/>
    <p:sldId id="567" r:id="rId17"/>
    <p:sldId id="553" r:id="rId18"/>
    <p:sldId id="555" r:id="rId19"/>
    <p:sldId id="556" r:id="rId20"/>
    <p:sldId id="552" r:id="rId21"/>
    <p:sldId id="557" r:id="rId22"/>
    <p:sldId id="558" r:id="rId23"/>
    <p:sldId id="559" r:id="rId24"/>
    <p:sldId id="560" r:id="rId25"/>
    <p:sldId id="554" r:id="rId26"/>
    <p:sldId id="262" r:id="rId27"/>
    <p:sldId id="260" r:id="rId28"/>
    <p:sldId id="257" r:id="rId29"/>
    <p:sldId id="561" r:id="rId30"/>
    <p:sldId id="258" r:id="rId31"/>
    <p:sldId id="563" r:id="rId32"/>
    <p:sldId id="5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الكاتب" initials="ا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22EE"/>
    <a:srgbClr val="F01688"/>
    <a:srgbClr val="2F21F3"/>
    <a:srgbClr val="FEB52B"/>
    <a:srgbClr val="F01689"/>
    <a:srgbClr val="6F22E3"/>
    <a:srgbClr val="E218A3"/>
    <a:srgbClr val="BA20DB"/>
    <a:srgbClr val="6A23F1"/>
    <a:srgbClr val="2F2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422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0BCFC-AFFD-334C-A183-6116BAFDF92B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058E0-0852-DB43-83D6-BD76659FF1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30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51FEA09-E4BD-0741-D624-EED4A231C599}"/>
              </a:ext>
            </a:extLst>
          </p:cNvPr>
          <p:cNvSpPr/>
          <p:nvPr userDrawn="1"/>
        </p:nvSpPr>
        <p:spPr>
          <a:xfrm rot="10800000">
            <a:off x="853427" y="5650992"/>
            <a:ext cx="6821472" cy="1207007"/>
          </a:xfrm>
          <a:custGeom>
            <a:avLst/>
            <a:gdLst>
              <a:gd name="connsiteX0" fmla="*/ 2449167 w 4758726"/>
              <a:gd name="connsiteY0" fmla="*/ 841961 h 842020"/>
              <a:gd name="connsiteX1" fmla="*/ 12024 w 4758726"/>
              <a:gd name="connsiteY1" fmla="*/ 11254 h 842020"/>
              <a:gd name="connsiteX2" fmla="*/ 0 w 4758726"/>
              <a:gd name="connsiteY2" fmla="*/ 0 h 842020"/>
              <a:gd name="connsiteX3" fmla="*/ 4758726 w 4758726"/>
              <a:gd name="connsiteY3" fmla="*/ 0 h 842020"/>
              <a:gd name="connsiteX4" fmla="*/ 4526601 w 4758726"/>
              <a:gd name="connsiteY4" fmla="*/ 141635 h 842020"/>
              <a:gd name="connsiteX5" fmla="*/ 2449167 w 4758726"/>
              <a:gd name="connsiteY5" fmla="*/ 841961 h 84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8726" h="842020">
                <a:moveTo>
                  <a:pt x="2449167" y="841961"/>
                </a:moveTo>
                <a:cubicBezTo>
                  <a:pt x="1373800" y="847496"/>
                  <a:pt x="537447" y="464031"/>
                  <a:pt x="12024" y="11254"/>
                </a:cubicBezTo>
                <a:lnTo>
                  <a:pt x="0" y="0"/>
                </a:lnTo>
                <a:lnTo>
                  <a:pt x="4758726" y="0"/>
                </a:lnTo>
                <a:lnTo>
                  <a:pt x="4526601" y="141635"/>
                </a:lnTo>
                <a:cubicBezTo>
                  <a:pt x="3913845" y="510819"/>
                  <a:pt x="3285564" y="837657"/>
                  <a:pt x="2449167" y="841961"/>
                </a:cubicBezTo>
                <a:close/>
              </a:path>
            </a:pathLst>
          </a:custGeom>
          <a:gradFill>
            <a:gsLst>
              <a:gs pos="0">
                <a:schemeClr val="tx2">
                  <a:alpha val="0"/>
                </a:schemeClr>
              </a:gs>
              <a:gs pos="99000">
                <a:schemeClr val="accent3">
                  <a:alpha val="71647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B707B5BA-AB15-D1EF-EBC5-F38FCE20FC52}"/>
              </a:ext>
            </a:extLst>
          </p:cNvPr>
          <p:cNvSpPr/>
          <p:nvPr userDrawn="1"/>
        </p:nvSpPr>
        <p:spPr>
          <a:xfrm rot="710202" flipV="1">
            <a:off x="-145573" y="4175628"/>
            <a:ext cx="6040006" cy="3240870"/>
          </a:xfrm>
          <a:custGeom>
            <a:avLst/>
            <a:gdLst>
              <a:gd name="connsiteX0" fmla="*/ 480125 w 6747252"/>
              <a:gd name="connsiteY0" fmla="*/ 0 h 3620355"/>
              <a:gd name="connsiteX1" fmla="*/ 6747252 w 6747252"/>
              <a:gd name="connsiteY1" fmla="*/ 1313462 h 3620355"/>
              <a:gd name="connsiteX2" fmla="*/ 6355443 w 6747252"/>
              <a:gd name="connsiteY2" fmla="*/ 1443581 h 3620355"/>
              <a:gd name="connsiteX3" fmla="*/ 4058536 w 6747252"/>
              <a:gd name="connsiteY3" fmla="*/ 2678500 h 3620355"/>
              <a:gd name="connsiteX4" fmla="*/ 33178 w 6747252"/>
              <a:gd name="connsiteY4" fmla="*/ 2369641 h 3620355"/>
              <a:gd name="connsiteX5" fmla="*/ 0 w 6747252"/>
              <a:gd name="connsiteY5" fmla="*/ 2290898 h 3620355"/>
              <a:gd name="connsiteX6" fmla="*/ 480125 w 6747252"/>
              <a:gd name="connsiteY6" fmla="*/ 0 h 362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7252" h="3620355">
                <a:moveTo>
                  <a:pt x="480125" y="0"/>
                </a:moveTo>
                <a:lnTo>
                  <a:pt x="6747252" y="1313462"/>
                </a:lnTo>
                <a:lnTo>
                  <a:pt x="6355443" y="1443581"/>
                </a:lnTo>
                <a:cubicBezTo>
                  <a:pt x="5476828" y="1758684"/>
                  <a:pt x="4659690" y="2192443"/>
                  <a:pt x="4058536" y="2678500"/>
                </a:cubicBezTo>
                <a:cubicBezTo>
                  <a:pt x="2102261" y="4268418"/>
                  <a:pt x="625747" y="3626023"/>
                  <a:pt x="33178" y="2369641"/>
                </a:cubicBezTo>
                <a:lnTo>
                  <a:pt x="0" y="2290898"/>
                </a:lnTo>
                <a:lnTo>
                  <a:pt x="480125" y="0"/>
                </a:lnTo>
                <a:close/>
              </a:path>
            </a:pathLst>
          </a:custGeom>
          <a:gradFill flip="none" rotWithShape="1">
            <a:gsLst>
              <a:gs pos="97000">
                <a:schemeClr val="accent3">
                  <a:lumMod val="50000"/>
                  <a:alpha val="21210"/>
                </a:schemeClr>
              </a:gs>
              <a:gs pos="72000">
                <a:schemeClr val="accent4">
                  <a:lumMod val="50000"/>
                </a:schemeClr>
              </a:gs>
              <a:gs pos="3000">
                <a:schemeClr val="accent6">
                  <a:alpha val="53787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AF73CC-B23B-6DCD-7E3E-8213485DF9B7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095999" y="3104925"/>
            <a:ext cx="0" cy="165518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1">
            <a:extLst>
              <a:ext uri="{FF2B5EF4-FFF2-40B4-BE49-F238E27FC236}">
                <a16:creationId xmlns:a16="http://schemas.microsoft.com/office/drawing/2014/main" id="{0319ECD0-7050-C18F-AC35-7F8DFA288A58}"/>
              </a:ext>
            </a:extLst>
          </p:cNvPr>
          <p:cNvSpPr/>
          <p:nvPr userDrawn="1"/>
        </p:nvSpPr>
        <p:spPr>
          <a:xfrm>
            <a:off x="-24334" y="1"/>
            <a:ext cx="12218982" cy="6860673"/>
          </a:xfrm>
          <a:custGeom>
            <a:avLst/>
            <a:gdLst>
              <a:gd name="connsiteX0" fmla="*/ 4456 w 12218982"/>
              <a:gd name="connsiteY0" fmla="*/ 0 h 6860673"/>
              <a:gd name="connsiteX1" fmla="*/ 3150735 w 12218982"/>
              <a:gd name="connsiteY1" fmla="*/ 0 h 6860673"/>
              <a:gd name="connsiteX2" fmla="*/ 3150734 w 12218982"/>
              <a:gd name="connsiteY2" fmla="*/ 1 h 6860673"/>
              <a:gd name="connsiteX3" fmla="*/ 3275209 w 12218982"/>
              <a:gd name="connsiteY3" fmla="*/ 1 h 6860673"/>
              <a:gd name="connsiteX4" fmla="*/ 3275209 w 12218982"/>
              <a:gd name="connsiteY4" fmla="*/ 0 h 6860673"/>
              <a:gd name="connsiteX5" fmla="*/ 12218982 w 12218982"/>
              <a:gd name="connsiteY5" fmla="*/ 0 h 6860673"/>
              <a:gd name="connsiteX6" fmla="*/ 12218982 w 12218982"/>
              <a:gd name="connsiteY6" fmla="*/ 1983013 h 6860673"/>
              <a:gd name="connsiteX7" fmla="*/ 12062259 w 12218982"/>
              <a:gd name="connsiteY7" fmla="*/ 2024385 h 6860673"/>
              <a:gd name="connsiteX8" fmla="*/ 10972986 w 12218982"/>
              <a:gd name="connsiteY8" fmla="*/ 2139627 h 6860673"/>
              <a:gd name="connsiteX9" fmla="*/ 5417726 w 12218982"/>
              <a:gd name="connsiteY9" fmla="*/ 115939 h 6860673"/>
              <a:gd name="connsiteX10" fmla="*/ 5011629 w 12218982"/>
              <a:gd name="connsiteY10" fmla="*/ 121918 h 6860673"/>
              <a:gd name="connsiteX11" fmla="*/ 4783396 w 12218982"/>
              <a:gd name="connsiteY11" fmla="*/ 139697 h 6860673"/>
              <a:gd name="connsiteX12" fmla="*/ 4570293 w 12218982"/>
              <a:gd name="connsiteY12" fmla="*/ 145085 h 6860673"/>
              <a:gd name="connsiteX13" fmla="*/ 692864 w 12218982"/>
              <a:gd name="connsiteY13" fmla="*/ 2723368 h 6860673"/>
              <a:gd name="connsiteX14" fmla="*/ 653810 w 12218982"/>
              <a:gd name="connsiteY14" fmla="*/ 2809752 h 6860673"/>
              <a:gd name="connsiteX15" fmla="*/ 633474 w 12218982"/>
              <a:gd name="connsiteY15" fmla="*/ 2851993 h 6860673"/>
              <a:gd name="connsiteX16" fmla="*/ 551923 w 12218982"/>
              <a:gd name="connsiteY16" fmla="*/ 3041708 h 6860673"/>
              <a:gd name="connsiteX17" fmla="*/ 532245 w 12218982"/>
              <a:gd name="connsiteY17" fmla="*/ 3101107 h 6860673"/>
              <a:gd name="connsiteX18" fmla="*/ 519820 w 12218982"/>
              <a:gd name="connsiteY18" fmla="*/ 3132620 h 6860673"/>
              <a:gd name="connsiteX19" fmla="*/ 242995 w 12218982"/>
              <a:gd name="connsiteY19" fmla="*/ 4701210 h 6860673"/>
              <a:gd name="connsiteX20" fmla="*/ 692864 w 12218982"/>
              <a:gd name="connsiteY20" fmla="*/ 6679052 h 6860673"/>
              <a:gd name="connsiteX21" fmla="*/ 784515 w 12218982"/>
              <a:gd name="connsiteY21" fmla="*/ 6858000 h 6860673"/>
              <a:gd name="connsiteX22" fmla="*/ 341340 w 12218982"/>
              <a:gd name="connsiteY22" fmla="*/ 6858000 h 6860673"/>
              <a:gd name="connsiteX23" fmla="*/ 341340 w 12218982"/>
              <a:gd name="connsiteY23" fmla="*/ 6860673 h 6860673"/>
              <a:gd name="connsiteX24" fmla="*/ 4456 w 12218982"/>
              <a:gd name="connsiteY24" fmla="*/ 6860673 h 6860673"/>
              <a:gd name="connsiteX25" fmla="*/ 4456 w 12218982"/>
              <a:gd name="connsiteY25" fmla="*/ 2794000 h 6860673"/>
              <a:gd name="connsiteX26" fmla="*/ 0 w 12218982"/>
              <a:gd name="connsiteY26" fmla="*/ 2794000 h 6860673"/>
              <a:gd name="connsiteX27" fmla="*/ 0 w 12218982"/>
              <a:gd name="connsiteY27" fmla="*/ 2022550 h 6860673"/>
              <a:gd name="connsiteX28" fmla="*/ 4456 w 12218982"/>
              <a:gd name="connsiteY28" fmla="*/ 2022550 h 6860673"/>
              <a:gd name="connsiteX29" fmla="*/ 4456 w 12218982"/>
              <a:gd name="connsiteY29" fmla="*/ 1646989 h 6860673"/>
              <a:gd name="connsiteX30" fmla="*/ 4456 w 12218982"/>
              <a:gd name="connsiteY30" fmla="*/ 0 h 686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18982" h="6860673">
                <a:moveTo>
                  <a:pt x="4456" y="0"/>
                </a:moveTo>
                <a:lnTo>
                  <a:pt x="3150735" y="0"/>
                </a:lnTo>
                <a:lnTo>
                  <a:pt x="3150734" y="1"/>
                </a:lnTo>
                <a:lnTo>
                  <a:pt x="3275209" y="1"/>
                </a:lnTo>
                <a:lnTo>
                  <a:pt x="3275209" y="0"/>
                </a:lnTo>
                <a:lnTo>
                  <a:pt x="12218982" y="0"/>
                </a:lnTo>
                <a:lnTo>
                  <a:pt x="12218982" y="1983013"/>
                </a:lnTo>
                <a:lnTo>
                  <a:pt x="12062259" y="2024385"/>
                </a:lnTo>
                <a:cubicBezTo>
                  <a:pt x="11728036" y="2099441"/>
                  <a:pt x="11364094" y="2141640"/>
                  <a:pt x="10972986" y="2139627"/>
                </a:cubicBezTo>
                <a:cubicBezTo>
                  <a:pt x="8748018" y="2128176"/>
                  <a:pt x="7788484" y="155587"/>
                  <a:pt x="5417726" y="115939"/>
                </a:cubicBezTo>
                <a:cubicBezTo>
                  <a:pt x="5278815" y="113616"/>
                  <a:pt x="5143479" y="115764"/>
                  <a:pt x="5011629" y="121918"/>
                </a:cubicBezTo>
                <a:lnTo>
                  <a:pt x="4783396" y="139697"/>
                </a:lnTo>
                <a:lnTo>
                  <a:pt x="4570293" y="145085"/>
                </a:lnTo>
                <a:cubicBezTo>
                  <a:pt x="2859647" y="231798"/>
                  <a:pt x="1397605" y="1260791"/>
                  <a:pt x="692864" y="2723368"/>
                </a:cubicBezTo>
                <a:lnTo>
                  <a:pt x="653810" y="2809752"/>
                </a:lnTo>
                <a:lnTo>
                  <a:pt x="633474" y="2851993"/>
                </a:lnTo>
                <a:cubicBezTo>
                  <a:pt x="600933" y="2920155"/>
                  <a:pt x="575052" y="2977311"/>
                  <a:pt x="551923" y="3041708"/>
                </a:cubicBezTo>
                <a:lnTo>
                  <a:pt x="532245" y="3101107"/>
                </a:lnTo>
                <a:lnTo>
                  <a:pt x="519820" y="3132620"/>
                </a:lnTo>
                <a:cubicBezTo>
                  <a:pt x="340732" y="3621732"/>
                  <a:pt x="242995" y="4150057"/>
                  <a:pt x="242995" y="4701210"/>
                </a:cubicBezTo>
                <a:cubicBezTo>
                  <a:pt x="242995" y="5409836"/>
                  <a:pt x="404560" y="6080725"/>
                  <a:pt x="692864" y="6679052"/>
                </a:cubicBezTo>
                <a:lnTo>
                  <a:pt x="784515" y="6858000"/>
                </a:lnTo>
                <a:lnTo>
                  <a:pt x="341340" y="6858000"/>
                </a:lnTo>
                <a:lnTo>
                  <a:pt x="341340" y="6860673"/>
                </a:lnTo>
                <a:lnTo>
                  <a:pt x="4456" y="6860673"/>
                </a:lnTo>
                <a:lnTo>
                  <a:pt x="4456" y="2794000"/>
                </a:lnTo>
                <a:lnTo>
                  <a:pt x="0" y="2794000"/>
                </a:lnTo>
                <a:lnTo>
                  <a:pt x="0" y="2022550"/>
                </a:lnTo>
                <a:lnTo>
                  <a:pt x="4456" y="2022550"/>
                </a:lnTo>
                <a:lnTo>
                  <a:pt x="4456" y="1646989"/>
                </a:lnTo>
                <a:lnTo>
                  <a:pt x="4456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31889"/>
                </a:schemeClr>
              </a:gs>
              <a:gs pos="77000">
                <a:schemeClr val="accent3">
                  <a:lumMod val="25000"/>
                  <a:alpha val="0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332954FC-1C1B-B277-413F-3CBA66FD1EAD}"/>
              </a:ext>
            </a:extLst>
          </p:cNvPr>
          <p:cNvSpPr/>
          <p:nvPr userDrawn="1"/>
        </p:nvSpPr>
        <p:spPr>
          <a:xfrm flipH="1" flipV="1">
            <a:off x="-26982" y="9939"/>
            <a:ext cx="12218982" cy="6860673"/>
          </a:xfrm>
          <a:custGeom>
            <a:avLst/>
            <a:gdLst>
              <a:gd name="connsiteX0" fmla="*/ 4456 w 12218982"/>
              <a:gd name="connsiteY0" fmla="*/ 0 h 6860673"/>
              <a:gd name="connsiteX1" fmla="*/ 3150735 w 12218982"/>
              <a:gd name="connsiteY1" fmla="*/ 0 h 6860673"/>
              <a:gd name="connsiteX2" fmla="*/ 3150734 w 12218982"/>
              <a:gd name="connsiteY2" fmla="*/ 1 h 6860673"/>
              <a:gd name="connsiteX3" fmla="*/ 3275209 w 12218982"/>
              <a:gd name="connsiteY3" fmla="*/ 1 h 6860673"/>
              <a:gd name="connsiteX4" fmla="*/ 3275209 w 12218982"/>
              <a:gd name="connsiteY4" fmla="*/ 0 h 6860673"/>
              <a:gd name="connsiteX5" fmla="*/ 12218982 w 12218982"/>
              <a:gd name="connsiteY5" fmla="*/ 0 h 6860673"/>
              <a:gd name="connsiteX6" fmla="*/ 12218982 w 12218982"/>
              <a:gd name="connsiteY6" fmla="*/ 1983013 h 6860673"/>
              <a:gd name="connsiteX7" fmla="*/ 12062259 w 12218982"/>
              <a:gd name="connsiteY7" fmla="*/ 2024385 h 6860673"/>
              <a:gd name="connsiteX8" fmla="*/ 10972986 w 12218982"/>
              <a:gd name="connsiteY8" fmla="*/ 2139627 h 6860673"/>
              <a:gd name="connsiteX9" fmla="*/ 5417726 w 12218982"/>
              <a:gd name="connsiteY9" fmla="*/ 115939 h 6860673"/>
              <a:gd name="connsiteX10" fmla="*/ 5011629 w 12218982"/>
              <a:gd name="connsiteY10" fmla="*/ 121918 h 6860673"/>
              <a:gd name="connsiteX11" fmla="*/ 4783396 w 12218982"/>
              <a:gd name="connsiteY11" fmla="*/ 139697 h 6860673"/>
              <a:gd name="connsiteX12" fmla="*/ 4570293 w 12218982"/>
              <a:gd name="connsiteY12" fmla="*/ 145085 h 6860673"/>
              <a:gd name="connsiteX13" fmla="*/ 692864 w 12218982"/>
              <a:gd name="connsiteY13" fmla="*/ 2723368 h 6860673"/>
              <a:gd name="connsiteX14" fmla="*/ 653810 w 12218982"/>
              <a:gd name="connsiteY14" fmla="*/ 2809752 h 6860673"/>
              <a:gd name="connsiteX15" fmla="*/ 633474 w 12218982"/>
              <a:gd name="connsiteY15" fmla="*/ 2851993 h 6860673"/>
              <a:gd name="connsiteX16" fmla="*/ 551923 w 12218982"/>
              <a:gd name="connsiteY16" fmla="*/ 3041708 h 6860673"/>
              <a:gd name="connsiteX17" fmla="*/ 532245 w 12218982"/>
              <a:gd name="connsiteY17" fmla="*/ 3101107 h 6860673"/>
              <a:gd name="connsiteX18" fmla="*/ 519820 w 12218982"/>
              <a:gd name="connsiteY18" fmla="*/ 3132620 h 6860673"/>
              <a:gd name="connsiteX19" fmla="*/ 242995 w 12218982"/>
              <a:gd name="connsiteY19" fmla="*/ 4701210 h 6860673"/>
              <a:gd name="connsiteX20" fmla="*/ 692864 w 12218982"/>
              <a:gd name="connsiteY20" fmla="*/ 6679052 h 6860673"/>
              <a:gd name="connsiteX21" fmla="*/ 784515 w 12218982"/>
              <a:gd name="connsiteY21" fmla="*/ 6858000 h 6860673"/>
              <a:gd name="connsiteX22" fmla="*/ 341340 w 12218982"/>
              <a:gd name="connsiteY22" fmla="*/ 6858000 h 6860673"/>
              <a:gd name="connsiteX23" fmla="*/ 341340 w 12218982"/>
              <a:gd name="connsiteY23" fmla="*/ 6860673 h 6860673"/>
              <a:gd name="connsiteX24" fmla="*/ 4456 w 12218982"/>
              <a:gd name="connsiteY24" fmla="*/ 6860673 h 6860673"/>
              <a:gd name="connsiteX25" fmla="*/ 4456 w 12218982"/>
              <a:gd name="connsiteY25" fmla="*/ 2794000 h 6860673"/>
              <a:gd name="connsiteX26" fmla="*/ 0 w 12218982"/>
              <a:gd name="connsiteY26" fmla="*/ 2794000 h 6860673"/>
              <a:gd name="connsiteX27" fmla="*/ 0 w 12218982"/>
              <a:gd name="connsiteY27" fmla="*/ 2022550 h 6860673"/>
              <a:gd name="connsiteX28" fmla="*/ 4456 w 12218982"/>
              <a:gd name="connsiteY28" fmla="*/ 2022550 h 6860673"/>
              <a:gd name="connsiteX29" fmla="*/ 4456 w 12218982"/>
              <a:gd name="connsiteY29" fmla="*/ 1646989 h 6860673"/>
              <a:gd name="connsiteX30" fmla="*/ 4456 w 12218982"/>
              <a:gd name="connsiteY30" fmla="*/ 0 h 686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18982" h="6860673">
                <a:moveTo>
                  <a:pt x="4456" y="0"/>
                </a:moveTo>
                <a:lnTo>
                  <a:pt x="3150735" y="0"/>
                </a:lnTo>
                <a:lnTo>
                  <a:pt x="3150734" y="1"/>
                </a:lnTo>
                <a:lnTo>
                  <a:pt x="3275209" y="1"/>
                </a:lnTo>
                <a:lnTo>
                  <a:pt x="3275209" y="0"/>
                </a:lnTo>
                <a:lnTo>
                  <a:pt x="12218982" y="0"/>
                </a:lnTo>
                <a:lnTo>
                  <a:pt x="12218982" y="1983013"/>
                </a:lnTo>
                <a:lnTo>
                  <a:pt x="12062259" y="2024385"/>
                </a:lnTo>
                <a:cubicBezTo>
                  <a:pt x="11728036" y="2099441"/>
                  <a:pt x="11364094" y="2141640"/>
                  <a:pt x="10972986" y="2139627"/>
                </a:cubicBezTo>
                <a:cubicBezTo>
                  <a:pt x="8748018" y="2128176"/>
                  <a:pt x="7788484" y="155587"/>
                  <a:pt x="5417726" y="115939"/>
                </a:cubicBezTo>
                <a:cubicBezTo>
                  <a:pt x="5278815" y="113616"/>
                  <a:pt x="5143479" y="115764"/>
                  <a:pt x="5011629" y="121918"/>
                </a:cubicBezTo>
                <a:lnTo>
                  <a:pt x="4783396" y="139697"/>
                </a:lnTo>
                <a:lnTo>
                  <a:pt x="4570293" y="145085"/>
                </a:lnTo>
                <a:cubicBezTo>
                  <a:pt x="2859647" y="231798"/>
                  <a:pt x="1397605" y="1260791"/>
                  <a:pt x="692864" y="2723368"/>
                </a:cubicBezTo>
                <a:lnTo>
                  <a:pt x="653810" y="2809752"/>
                </a:lnTo>
                <a:lnTo>
                  <a:pt x="633474" y="2851993"/>
                </a:lnTo>
                <a:cubicBezTo>
                  <a:pt x="600933" y="2920155"/>
                  <a:pt x="575052" y="2977311"/>
                  <a:pt x="551923" y="3041708"/>
                </a:cubicBezTo>
                <a:lnTo>
                  <a:pt x="532245" y="3101107"/>
                </a:lnTo>
                <a:lnTo>
                  <a:pt x="519820" y="3132620"/>
                </a:lnTo>
                <a:cubicBezTo>
                  <a:pt x="340732" y="3621732"/>
                  <a:pt x="242995" y="4150057"/>
                  <a:pt x="242995" y="4701210"/>
                </a:cubicBezTo>
                <a:cubicBezTo>
                  <a:pt x="242995" y="5409836"/>
                  <a:pt x="404560" y="6080725"/>
                  <a:pt x="692864" y="6679052"/>
                </a:cubicBezTo>
                <a:lnTo>
                  <a:pt x="784515" y="6858000"/>
                </a:lnTo>
                <a:lnTo>
                  <a:pt x="341340" y="6858000"/>
                </a:lnTo>
                <a:lnTo>
                  <a:pt x="341340" y="6860673"/>
                </a:lnTo>
                <a:lnTo>
                  <a:pt x="4456" y="6860673"/>
                </a:lnTo>
                <a:lnTo>
                  <a:pt x="4456" y="2794000"/>
                </a:lnTo>
                <a:lnTo>
                  <a:pt x="0" y="2794000"/>
                </a:lnTo>
                <a:lnTo>
                  <a:pt x="0" y="2022550"/>
                </a:lnTo>
                <a:lnTo>
                  <a:pt x="4456" y="2022550"/>
                </a:lnTo>
                <a:lnTo>
                  <a:pt x="4456" y="1646989"/>
                </a:lnTo>
                <a:lnTo>
                  <a:pt x="4456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77000">
                <a:schemeClr val="accent3">
                  <a:lumMod val="25000"/>
                  <a:alpha val="0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AD65933-4DAE-2A46-C7F9-2A20CB244088}"/>
              </a:ext>
            </a:extLst>
          </p:cNvPr>
          <p:cNvSpPr/>
          <p:nvPr userDrawn="1"/>
        </p:nvSpPr>
        <p:spPr>
          <a:xfrm>
            <a:off x="4603793" y="0"/>
            <a:ext cx="6821472" cy="1207007"/>
          </a:xfrm>
          <a:custGeom>
            <a:avLst/>
            <a:gdLst>
              <a:gd name="connsiteX0" fmla="*/ 2449167 w 4758726"/>
              <a:gd name="connsiteY0" fmla="*/ 841961 h 842020"/>
              <a:gd name="connsiteX1" fmla="*/ 12024 w 4758726"/>
              <a:gd name="connsiteY1" fmla="*/ 11254 h 842020"/>
              <a:gd name="connsiteX2" fmla="*/ 0 w 4758726"/>
              <a:gd name="connsiteY2" fmla="*/ 0 h 842020"/>
              <a:gd name="connsiteX3" fmla="*/ 4758726 w 4758726"/>
              <a:gd name="connsiteY3" fmla="*/ 0 h 842020"/>
              <a:gd name="connsiteX4" fmla="*/ 4526601 w 4758726"/>
              <a:gd name="connsiteY4" fmla="*/ 141635 h 842020"/>
              <a:gd name="connsiteX5" fmla="*/ 2449167 w 4758726"/>
              <a:gd name="connsiteY5" fmla="*/ 841961 h 84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8726" h="842020">
                <a:moveTo>
                  <a:pt x="2449167" y="841961"/>
                </a:moveTo>
                <a:cubicBezTo>
                  <a:pt x="1373800" y="847496"/>
                  <a:pt x="537447" y="464031"/>
                  <a:pt x="12024" y="11254"/>
                </a:cubicBezTo>
                <a:lnTo>
                  <a:pt x="0" y="0"/>
                </a:lnTo>
                <a:lnTo>
                  <a:pt x="4758726" y="0"/>
                </a:lnTo>
                <a:lnTo>
                  <a:pt x="4526601" y="141635"/>
                </a:lnTo>
                <a:cubicBezTo>
                  <a:pt x="3913845" y="510819"/>
                  <a:pt x="3285564" y="837657"/>
                  <a:pt x="2449167" y="841961"/>
                </a:cubicBezTo>
                <a:close/>
              </a:path>
            </a:pathLst>
          </a:custGeom>
          <a:gradFill>
            <a:gsLst>
              <a:gs pos="41000">
                <a:schemeClr val="accent5">
                  <a:alpha val="21000"/>
                </a:schemeClr>
              </a:gs>
              <a:gs pos="98000">
                <a:schemeClr val="accent5">
                  <a:lumMod val="50000"/>
                </a:schemeClr>
              </a:gs>
            </a:gsLst>
            <a:lin ang="13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78C0FDD-401B-0E80-5823-215C99BAE6B2}"/>
              </a:ext>
            </a:extLst>
          </p:cNvPr>
          <p:cNvSpPr/>
          <p:nvPr userDrawn="1"/>
        </p:nvSpPr>
        <p:spPr>
          <a:xfrm rot="710202" flipH="1">
            <a:off x="6511239" y="-551340"/>
            <a:ext cx="5838132" cy="3132551"/>
          </a:xfrm>
          <a:custGeom>
            <a:avLst/>
            <a:gdLst>
              <a:gd name="connsiteX0" fmla="*/ 480125 w 6747252"/>
              <a:gd name="connsiteY0" fmla="*/ 0 h 3620355"/>
              <a:gd name="connsiteX1" fmla="*/ 6747252 w 6747252"/>
              <a:gd name="connsiteY1" fmla="*/ 1313462 h 3620355"/>
              <a:gd name="connsiteX2" fmla="*/ 6355443 w 6747252"/>
              <a:gd name="connsiteY2" fmla="*/ 1443581 h 3620355"/>
              <a:gd name="connsiteX3" fmla="*/ 4058536 w 6747252"/>
              <a:gd name="connsiteY3" fmla="*/ 2678500 h 3620355"/>
              <a:gd name="connsiteX4" fmla="*/ 33178 w 6747252"/>
              <a:gd name="connsiteY4" fmla="*/ 2369641 h 3620355"/>
              <a:gd name="connsiteX5" fmla="*/ 0 w 6747252"/>
              <a:gd name="connsiteY5" fmla="*/ 2290898 h 3620355"/>
              <a:gd name="connsiteX6" fmla="*/ 480125 w 6747252"/>
              <a:gd name="connsiteY6" fmla="*/ 0 h 3620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7252" h="3620355">
                <a:moveTo>
                  <a:pt x="480125" y="0"/>
                </a:moveTo>
                <a:lnTo>
                  <a:pt x="6747252" y="1313462"/>
                </a:lnTo>
                <a:lnTo>
                  <a:pt x="6355443" y="1443581"/>
                </a:lnTo>
                <a:cubicBezTo>
                  <a:pt x="5476828" y="1758684"/>
                  <a:pt x="4659690" y="2192443"/>
                  <a:pt x="4058536" y="2678500"/>
                </a:cubicBezTo>
                <a:cubicBezTo>
                  <a:pt x="2102261" y="4268418"/>
                  <a:pt x="625747" y="3626023"/>
                  <a:pt x="33178" y="2369641"/>
                </a:cubicBezTo>
                <a:lnTo>
                  <a:pt x="0" y="2290898"/>
                </a:lnTo>
                <a:lnTo>
                  <a:pt x="48012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>
                  <a:lumMod val="75000"/>
                  <a:alpha val="19000"/>
                </a:schemeClr>
              </a:gs>
              <a:gs pos="0">
                <a:schemeClr val="accent6">
                  <a:alpha val="61994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584" y="2176272"/>
            <a:ext cx="9921240" cy="1481328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0" y="4261104"/>
            <a:ext cx="7068312" cy="75895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9340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226C42-B02E-1D4B-77B4-BF0257C6041E}"/>
              </a:ext>
            </a:extLst>
          </p:cNvPr>
          <p:cNvSpPr/>
          <p:nvPr userDrawn="1"/>
        </p:nvSpPr>
        <p:spPr>
          <a:xfrm>
            <a:off x="19485" y="0"/>
            <a:ext cx="6721146" cy="6858000"/>
          </a:xfrm>
          <a:custGeom>
            <a:avLst/>
            <a:gdLst>
              <a:gd name="connsiteX0" fmla="*/ 0 w 6721146"/>
              <a:gd name="connsiteY0" fmla="*/ 0 h 6858000"/>
              <a:gd name="connsiteX1" fmla="*/ 399503 w 6721146"/>
              <a:gd name="connsiteY1" fmla="*/ 0 h 6858000"/>
              <a:gd name="connsiteX2" fmla="*/ 395119 w 6721146"/>
              <a:gd name="connsiteY2" fmla="*/ 19864 h 6858000"/>
              <a:gd name="connsiteX3" fmla="*/ 244176 w 6721146"/>
              <a:gd name="connsiteY3" fmla="*/ 529296 h 6858000"/>
              <a:gd name="connsiteX4" fmla="*/ 993095 w 6721146"/>
              <a:gd name="connsiteY4" fmla="*/ 5197987 h 6858000"/>
              <a:gd name="connsiteX5" fmla="*/ 4989455 w 6721146"/>
              <a:gd name="connsiteY5" fmla="*/ 6468602 h 6858000"/>
              <a:gd name="connsiteX6" fmla="*/ 6648701 w 6721146"/>
              <a:gd name="connsiteY6" fmla="*/ 6787937 h 6858000"/>
              <a:gd name="connsiteX7" fmla="*/ 6721146 w 6721146"/>
              <a:gd name="connsiteY7" fmla="*/ 6858000 h 6858000"/>
              <a:gd name="connsiteX8" fmla="*/ 0 w 6721146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1146" h="6858000">
                <a:moveTo>
                  <a:pt x="0" y="0"/>
                </a:moveTo>
                <a:lnTo>
                  <a:pt x="399503" y="0"/>
                </a:lnTo>
                <a:lnTo>
                  <a:pt x="395119" y="19864"/>
                </a:lnTo>
                <a:cubicBezTo>
                  <a:pt x="355531" y="180505"/>
                  <a:pt x="305509" y="350292"/>
                  <a:pt x="244176" y="529296"/>
                </a:cubicBezTo>
                <a:cubicBezTo>
                  <a:pt x="-223599" y="2697668"/>
                  <a:pt x="276778" y="4254046"/>
                  <a:pt x="993095" y="5197987"/>
                </a:cubicBezTo>
                <a:cubicBezTo>
                  <a:pt x="1709415" y="6141924"/>
                  <a:pt x="3704883" y="6653220"/>
                  <a:pt x="4989455" y="6468602"/>
                </a:cubicBezTo>
                <a:cubicBezTo>
                  <a:pt x="5774573" y="6353740"/>
                  <a:pt x="6315041" y="6502080"/>
                  <a:pt x="6648701" y="6787937"/>
                </a:cubicBezTo>
                <a:lnTo>
                  <a:pt x="6721146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73000">
                <a:schemeClr val="accent3">
                  <a:lumMod val="25000"/>
                </a:schemeClr>
              </a:gs>
              <a:gs pos="0">
                <a:schemeClr val="accent1">
                  <a:alpha val="2964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0C6EA0-9137-97A8-7C78-0FCD8675F1B0}"/>
              </a:ext>
            </a:extLst>
          </p:cNvPr>
          <p:cNvSpPr/>
          <p:nvPr userDrawn="1"/>
        </p:nvSpPr>
        <p:spPr>
          <a:xfrm>
            <a:off x="8497" y="7662"/>
            <a:ext cx="4591137" cy="3588767"/>
          </a:xfrm>
          <a:custGeom>
            <a:avLst/>
            <a:gdLst>
              <a:gd name="connsiteX0" fmla="*/ 0 w 4591137"/>
              <a:gd name="connsiteY0" fmla="*/ 0 h 3588767"/>
              <a:gd name="connsiteX1" fmla="*/ 4591137 w 4591137"/>
              <a:gd name="connsiteY1" fmla="*/ 0 h 3588767"/>
              <a:gd name="connsiteX2" fmla="*/ 4458037 w 4591137"/>
              <a:gd name="connsiteY2" fmla="*/ 139038 h 3588767"/>
              <a:gd name="connsiteX3" fmla="*/ 3406398 w 4591137"/>
              <a:gd name="connsiteY3" fmla="*/ 1512312 h 3588767"/>
              <a:gd name="connsiteX4" fmla="*/ 202105 w 4591137"/>
              <a:gd name="connsiteY4" fmla="*/ 3554432 h 3588767"/>
              <a:gd name="connsiteX5" fmla="*/ 0 w 4591137"/>
              <a:gd name="connsiteY5" fmla="*/ 3506319 h 358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91137" h="3588767">
                <a:moveTo>
                  <a:pt x="0" y="0"/>
                </a:moveTo>
                <a:lnTo>
                  <a:pt x="4591137" y="0"/>
                </a:lnTo>
                <a:lnTo>
                  <a:pt x="4458037" y="139038"/>
                </a:lnTo>
                <a:cubicBezTo>
                  <a:pt x="4038035" y="589101"/>
                  <a:pt x="3677988" y="1055885"/>
                  <a:pt x="3406398" y="1512312"/>
                </a:cubicBezTo>
                <a:cubicBezTo>
                  <a:pt x="2398561" y="3215836"/>
                  <a:pt x="1221089" y="3736280"/>
                  <a:pt x="202105" y="3554432"/>
                </a:cubicBezTo>
                <a:lnTo>
                  <a:pt x="0" y="3506319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5000"/>
                  <a:alpha val="55687"/>
                </a:schemeClr>
              </a:gs>
              <a:gs pos="99000">
                <a:schemeClr val="accent1">
                  <a:lumMod val="60000"/>
                  <a:lumOff val="40000"/>
                  <a:alpha val="20003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 24">
            <a:extLst>
              <a:ext uri="{FF2B5EF4-FFF2-40B4-BE49-F238E27FC236}">
                <a16:creationId xmlns:a16="http://schemas.microsoft.com/office/drawing/2014/main" id="{2698A246-2716-9361-4EDE-2498058A4C3A}"/>
              </a:ext>
            </a:extLst>
          </p:cNvPr>
          <p:cNvSpPr/>
          <p:nvPr userDrawn="1"/>
        </p:nvSpPr>
        <p:spPr>
          <a:xfrm>
            <a:off x="0" y="0"/>
            <a:ext cx="1893320" cy="2085274"/>
          </a:xfrm>
          <a:custGeom>
            <a:avLst/>
            <a:gdLst>
              <a:gd name="connsiteX0" fmla="*/ 0 w 1893320"/>
              <a:gd name="connsiteY0" fmla="*/ 0 h 2085274"/>
              <a:gd name="connsiteX1" fmla="*/ 1893320 w 1893320"/>
              <a:gd name="connsiteY1" fmla="*/ 0 h 2085274"/>
              <a:gd name="connsiteX2" fmla="*/ 1836420 w 1893320"/>
              <a:gd name="connsiteY2" fmla="*/ 89992 h 2085274"/>
              <a:gd name="connsiteX3" fmla="*/ 1471130 w 1893320"/>
              <a:gd name="connsiteY3" fmla="*/ 883842 h 2085274"/>
              <a:gd name="connsiteX4" fmla="*/ 90049 w 1893320"/>
              <a:gd name="connsiteY4" fmla="*/ 2071651 h 2085274"/>
              <a:gd name="connsiteX5" fmla="*/ 0 w 1893320"/>
              <a:gd name="connsiteY5" fmla="*/ 2052168 h 2085274"/>
              <a:gd name="connsiteX6" fmla="*/ 0 w 1893320"/>
              <a:gd name="connsiteY6" fmla="*/ 0 h 208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3320" h="2085274">
                <a:moveTo>
                  <a:pt x="0" y="0"/>
                </a:moveTo>
                <a:lnTo>
                  <a:pt x="1893320" y="0"/>
                </a:lnTo>
                <a:lnTo>
                  <a:pt x="1836420" y="89992"/>
                </a:lnTo>
                <a:cubicBezTo>
                  <a:pt x="1676137" y="357859"/>
                  <a:pt x="1549717" y="629674"/>
                  <a:pt x="1471130" y="883842"/>
                </a:cubicBezTo>
                <a:cubicBezTo>
                  <a:pt x="1174602" y="1851540"/>
                  <a:pt x="614067" y="2156914"/>
                  <a:pt x="90049" y="2071651"/>
                </a:cubicBezTo>
                <a:lnTo>
                  <a:pt x="0" y="20521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  <a:alpha val="1074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9A7DD52-C2B0-2B91-92C0-905899BB578D}"/>
              </a:ext>
            </a:extLst>
          </p:cNvPr>
          <p:cNvSpPr/>
          <p:nvPr userDrawn="1"/>
        </p:nvSpPr>
        <p:spPr>
          <a:xfrm>
            <a:off x="2" y="5262792"/>
            <a:ext cx="2809260" cy="1595208"/>
          </a:xfrm>
          <a:custGeom>
            <a:avLst/>
            <a:gdLst>
              <a:gd name="connsiteX0" fmla="*/ 0 w 2809260"/>
              <a:gd name="connsiteY0" fmla="*/ 0 h 1595208"/>
              <a:gd name="connsiteX1" fmla="*/ 101140 w 2809260"/>
              <a:gd name="connsiteY1" fmla="*/ 117015 h 1595208"/>
              <a:gd name="connsiteX2" fmla="*/ 2208849 w 2809260"/>
              <a:gd name="connsiteY2" fmla="*/ 1381471 h 1595208"/>
              <a:gd name="connsiteX3" fmla="*/ 2746965 w 2809260"/>
              <a:gd name="connsiteY3" fmla="*/ 1562268 h 1595208"/>
              <a:gd name="connsiteX4" fmla="*/ 2809260 w 2809260"/>
              <a:gd name="connsiteY4" fmla="*/ 1595208 h 1595208"/>
              <a:gd name="connsiteX5" fmla="*/ 0 w 2809260"/>
              <a:gd name="connsiteY5" fmla="*/ 1595207 h 1595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9260" h="1595208">
                <a:moveTo>
                  <a:pt x="0" y="0"/>
                </a:moveTo>
                <a:lnTo>
                  <a:pt x="101140" y="117015"/>
                </a:lnTo>
                <a:cubicBezTo>
                  <a:pt x="653434" y="714877"/>
                  <a:pt x="1509442" y="1220329"/>
                  <a:pt x="2208849" y="1381471"/>
                </a:cubicBezTo>
                <a:cubicBezTo>
                  <a:pt x="2416303" y="1428716"/>
                  <a:pt x="2594874" y="1490011"/>
                  <a:pt x="2746965" y="1562268"/>
                </a:cubicBezTo>
                <a:lnTo>
                  <a:pt x="2809260" y="1595208"/>
                </a:lnTo>
                <a:lnTo>
                  <a:pt x="0" y="1595207"/>
                </a:lnTo>
                <a:close/>
              </a:path>
            </a:pathLst>
          </a:custGeom>
          <a:gradFill flip="none" rotWithShape="1">
            <a:gsLst>
              <a:gs pos="98000">
                <a:schemeClr val="accent5">
                  <a:lumMod val="50000"/>
                  <a:alpha val="67000"/>
                </a:schemeClr>
              </a:gs>
              <a:gs pos="0">
                <a:schemeClr val="accent6">
                  <a:alpha val="4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 29">
            <a:extLst>
              <a:ext uri="{FF2B5EF4-FFF2-40B4-BE49-F238E27FC236}">
                <a16:creationId xmlns:a16="http://schemas.microsoft.com/office/drawing/2014/main" id="{73541AB3-4000-4259-4112-06DA0F0728A5}"/>
              </a:ext>
            </a:extLst>
          </p:cNvPr>
          <p:cNvSpPr/>
          <p:nvPr userDrawn="1"/>
        </p:nvSpPr>
        <p:spPr>
          <a:xfrm>
            <a:off x="10193397" y="2730129"/>
            <a:ext cx="1979119" cy="4127871"/>
          </a:xfrm>
          <a:custGeom>
            <a:avLst/>
            <a:gdLst>
              <a:gd name="connsiteX0" fmla="*/ 1979119 w 1979119"/>
              <a:gd name="connsiteY0" fmla="*/ 0 h 4127871"/>
              <a:gd name="connsiteX1" fmla="*/ 1979119 w 1979119"/>
              <a:gd name="connsiteY1" fmla="*/ 4127871 h 4127871"/>
              <a:gd name="connsiteX2" fmla="*/ 0 w 1979119"/>
              <a:gd name="connsiteY2" fmla="*/ 4127871 h 4127871"/>
              <a:gd name="connsiteX3" fmla="*/ 113381 w 1979119"/>
              <a:gd name="connsiteY3" fmla="*/ 3939685 h 4127871"/>
              <a:gd name="connsiteX4" fmla="*/ 893390 w 1979119"/>
              <a:gd name="connsiteY4" fmla="*/ 1926136 h 4127871"/>
              <a:gd name="connsiteX5" fmla="*/ 1827429 w 1979119"/>
              <a:gd name="connsiteY5" fmla="*/ 103152 h 4127871"/>
              <a:gd name="connsiteX6" fmla="*/ 1979119 w 1979119"/>
              <a:gd name="connsiteY6" fmla="*/ 0 h 412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9119" h="4127871">
                <a:moveTo>
                  <a:pt x="1979119" y="0"/>
                </a:moveTo>
                <a:lnTo>
                  <a:pt x="1979119" y="4127871"/>
                </a:lnTo>
                <a:lnTo>
                  <a:pt x="0" y="4127871"/>
                </a:lnTo>
                <a:lnTo>
                  <a:pt x="113381" y="3939685"/>
                </a:lnTo>
                <a:cubicBezTo>
                  <a:pt x="496433" y="3268400"/>
                  <a:pt x="776925" y="2555572"/>
                  <a:pt x="893390" y="1926136"/>
                </a:cubicBezTo>
                <a:cubicBezTo>
                  <a:pt x="1059875" y="1013485"/>
                  <a:pt x="1404160" y="429246"/>
                  <a:pt x="1827429" y="103152"/>
                </a:cubicBezTo>
                <a:lnTo>
                  <a:pt x="1979119" y="0"/>
                </a:lnTo>
                <a:close/>
              </a:path>
            </a:pathLst>
          </a:custGeom>
          <a:gradFill>
            <a:gsLst>
              <a:gs pos="83000">
                <a:schemeClr val="accent5">
                  <a:lumMod val="58000"/>
                  <a:alpha val="35019"/>
                </a:schemeClr>
              </a:gs>
              <a:gs pos="0">
                <a:schemeClr val="accent6">
                  <a:lumMod val="89923"/>
                  <a:lumOff val="10077"/>
                  <a:alpha val="35554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36" y="822960"/>
            <a:ext cx="8878824" cy="1069848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192" y="2185416"/>
            <a:ext cx="2953512" cy="493776"/>
          </a:xfrm>
        </p:spPr>
        <p:txBody>
          <a:bodyPr anchor="t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6192" y="2743200"/>
            <a:ext cx="2953512" cy="2578608"/>
          </a:xfrm>
        </p:spPr>
        <p:txBody>
          <a:bodyPr/>
          <a:lstStyle>
            <a:lvl1pPr marL="228600" indent="-228600">
              <a:defRPr sz="1800"/>
            </a:lvl1pPr>
            <a:lvl2pPr indent="-228600">
              <a:defRPr sz="1600"/>
            </a:lvl2pPr>
            <a:lvl3pPr indent="-228600">
              <a:defRPr sz="1400"/>
            </a:lvl3pPr>
            <a:lvl4pPr indent="-228600">
              <a:defRPr sz="1200"/>
            </a:lvl4pPr>
            <a:lvl5pPr indent="-22860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4880" y="2185416"/>
            <a:ext cx="2953512" cy="493776"/>
          </a:xfrm>
        </p:spPr>
        <p:txBody>
          <a:bodyPr anchor="t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4880" y="2743200"/>
            <a:ext cx="2953512" cy="2578608"/>
          </a:xfrm>
        </p:spPr>
        <p:txBody>
          <a:bodyPr/>
          <a:lstStyle>
            <a:lvl1pPr marL="228600" indent="-228600">
              <a:defRPr sz="1800"/>
            </a:lvl1pPr>
            <a:lvl2pPr indent="-228600">
              <a:defRPr sz="1600"/>
            </a:lvl2pPr>
            <a:lvl3pPr indent="-228600">
              <a:defRPr sz="1400"/>
            </a:lvl3pPr>
            <a:lvl4pPr indent="-228600">
              <a:defRPr sz="1200"/>
            </a:lvl4pPr>
            <a:lvl5pPr indent="-22860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963910-7C6F-7474-84FF-C53D235027B8}"/>
              </a:ext>
            </a:extLst>
          </p:cNvPr>
          <p:cNvCxnSpPr>
            <a:cxnSpLocks/>
          </p:cNvCxnSpPr>
          <p:nvPr userDrawn="1"/>
        </p:nvCxnSpPr>
        <p:spPr>
          <a:xfrm>
            <a:off x="594170" y="846661"/>
            <a:ext cx="0" cy="51110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3CEC7BC-C46D-D3AD-22D8-8737322B7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3568" y="2185416"/>
            <a:ext cx="2953512" cy="493776"/>
          </a:xfrm>
        </p:spPr>
        <p:txBody>
          <a:bodyPr anchor="t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658FA801-D400-D7FB-6241-4A41BBAAA0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73568" y="2743200"/>
            <a:ext cx="2953512" cy="2578608"/>
          </a:xfrm>
        </p:spPr>
        <p:txBody>
          <a:bodyPr/>
          <a:lstStyle>
            <a:lvl1pPr marL="228600" indent="-228600">
              <a:defRPr sz="1800"/>
            </a:lvl1pPr>
            <a:lvl2pPr indent="-228600">
              <a:defRPr sz="1600"/>
            </a:lvl2pPr>
            <a:lvl3pPr indent="-228600">
              <a:defRPr sz="1400"/>
            </a:lvl3pPr>
            <a:lvl4pPr indent="-228600">
              <a:defRPr sz="1200"/>
            </a:lvl4pPr>
            <a:lvl5pPr indent="-22860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339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5CD9-7B09-FB25-0368-96365B9D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88" y="832104"/>
            <a:ext cx="8878824" cy="106984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6BE5A-F1AC-214F-638D-C6C21E51BF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127D4-BE09-1C43-0562-195F20C8A0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740CAD-6CDA-9014-8875-BCECEECE0522}"/>
              </a:ext>
            </a:extLst>
          </p:cNvPr>
          <p:cNvSpPr/>
          <p:nvPr userDrawn="1"/>
        </p:nvSpPr>
        <p:spPr>
          <a:xfrm flipH="1">
            <a:off x="3791017" y="2349814"/>
            <a:ext cx="2058045" cy="205804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E536D1-EF07-9062-CA32-986876ED933F}"/>
              </a:ext>
            </a:extLst>
          </p:cNvPr>
          <p:cNvSpPr/>
          <p:nvPr userDrawn="1"/>
        </p:nvSpPr>
        <p:spPr>
          <a:xfrm flipH="1">
            <a:off x="8929767" y="2349814"/>
            <a:ext cx="2058045" cy="205804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09D35C-DD66-8B6A-98FE-003262BBE72D}"/>
              </a:ext>
            </a:extLst>
          </p:cNvPr>
          <p:cNvSpPr/>
          <p:nvPr userDrawn="1"/>
        </p:nvSpPr>
        <p:spPr>
          <a:xfrm flipH="1">
            <a:off x="6342947" y="2349814"/>
            <a:ext cx="2058045" cy="205804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E263D2-96A8-9EB3-2175-1DB2FD5CB609}"/>
              </a:ext>
            </a:extLst>
          </p:cNvPr>
          <p:cNvSpPr/>
          <p:nvPr userDrawn="1"/>
        </p:nvSpPr>
        <p:spPr>
          <a:xfrm flipH="1">
            <a:off x="1247942" y="2349814"/>
            <a:ext cx="2058045" cy="2058045"/>
          </a:xfrm>
          <a:prstGeom prst="ellipse">
            <a:avLst/>
          </a:prstGeom>
          <a:gradFill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3517CD-F786-4206-2455-E4C3BD9874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2524" y="4508648"/>
            <a:ext cx="2468880" cy="365760"/>
          </a:xfr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978C389-1D90-6CEB-1D34-D69BF7898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2524" y="4879877"/>
            <a:ext cx="2468880" cy="274638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2B5D758-2B43-B448-79C9-1F09317F86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27120" y="4508648"/>
            <a:ext cx="2468880" cy="365760"/>
          </a:xfr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5404FC1-F068-1D2B-A3D6-59F44099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7120" y="4879877"/>
            <a:ext cx="2468880" cy="274638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F0B1C4A-F0AC-3974-6F79-9CCF799976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4508648"/>
            <a:ext cx="2468880" cy="365760"/>
          </a:xfr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C12C91B-3BBC-019A-22DF-DF71A287D5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4879877"/>
            <a:ext cx="2468880" cy="274638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B3FD4C7-50B9-E37D-A077-B15D8C6DB9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24349" y="4508648"/>
            <a:ext cx="2468880" cy="365760"/>
          </a:xfr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86092F0-1D91-8C7F-EEFE-A7D79FF89C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24349" y="4879877"/>
            <a:ext cx="2468880" cy="274638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D38BBA9-DB40-81D9-4D13-4351576F9F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99285" y="2505584"/>
            <a:ext cx="1746504" cy="17465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D4E44748-5631-A2C7-ADA1-FB2707923EE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946787" y="2505584"/>
            <a:ext cx="1746504" cy="17465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8A56F66F-909F-8F64-B021-9820EB3F6B6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98717" y="2505584"/>
            <a:ext cx="1746504" cy="17465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EB90D275-5951-BAE0-8859-71B60C9460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5537" y="2505584"/>
            <a:ext cx="1746504" cy="17465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01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3CF1AC86-4E83-EED8-9FB5-635710111D45}"/>
              </a:ext>
            </a:extLst>
          </p:cNvPr>
          <p:cNvSpPr/>
          <p:nvPr userDrawn="1"/>
        </p:nvSpPr>
        <p:spPr>
          <a:xfrm flipH="1">
            <a:off x="1704107" y="4055522"/>
            <a:ext cx="1231495" cy="123149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3E890B-5D84-F4A6-E963-051A1C52577D}"/>
              </a:ext>
            </a:extLst>
          </p:cNvPr>
          <p:cNvSpPr/>
          <p:nvPr userDrawn="1"/>
        </p:nvSpPr>
        <p:spPr>
          <a:xfrm flipH="1">
            <a:off x="4228381" y="1853643"/>
            <a:ext cx="1231495" cy="123149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321B0B-6EF1-E460-8E13-3BBE774FA148}"/>
              </a:ext>
            </a:extLst>
          </p:cNvPr>
          <p:cNvSpPr/>
          <p:nvPr userDrawn="1"/>
        </p:nvSpPr>
        <p:spPr>
          <a:xfrm flipH="1">
            <a:off x="6752655" y="4055275"/>
            <a:ext cx="1231495" cy="123149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98AB146-30D1-CD59-5D88-5097CF8561D1}"/>
              </a:ext>
            </a:extLst>
          </p:cNvPr>
          <p:cNvSpPr/>
          <p:nvPr userDrawn="1"/>
        </p:nvSpPr>
        <p:spPr>
          <a:xfrm flipH="1">
            <a:off x="9280950" y="4066155"/>
            <a:ext cx="1231495" cy="123149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FE52614-CC2D-3550-FDBA-9D7D76ED0F72}"/>
              </a:ext>
            </a:extLst>
          </p:cNvPr>
          <p:cNvSpPr/>
          <p:nvPr userDrawn="1"/>
        </p:nvSpPr>
        <p:spPr>
          <a:xfrm flipH="1">
            <a:off x="4228381" y="4056366"/>
            <a:ext cx="1231495" cy="123149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19BEA3C-B965-CC70-315C-7C531CD7AA4A}"/>
              </a:ext>
            </a:extLst>
          </p:cNvPr>
          <p:cNvSpPr/>
          <p:nvPr userDrawn="1"/>
        </p:nvSpPr>
        <p:spPr>
          <a:xfrm flipH="1">
            <a:off x="9276929" y="1861862"/>
            <a:ext cx="1231495" cy="1231495"/>
          </a:xfrm>
          <a:prstGeom prst="ellipse">
            <a:avLst/>
          </a:prstGeom>
          <a:gradFill flip="none" rotWithShape="1">
            <a:gsLst>
              <a:gs pos="18000">
                <a:schemeClr val="accent3"/>
              </a:gs>
              <a:gs pos="52000">
                <a:schemeClr val="accent5">
                  <a:alpha val="69515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BCCE6E9-C40E-A684-457C-F08C974BD59F}"/>
              </a:ext>
            </a:extLst>
          </p:cNvPr>
          <p:cNvSpPr/>
          <p:nvPr userDrawn="1"/>
        </p:nvSpPr>
        <p:spPr>
          <a:xfrm flipH="1">
            <a:off x="6752655" y="1855810"/>
            <a:ext cx="1231495" cy="123149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9B5F0D0-ABA3-5B0F-77C9-C5B64A613F84}"/>
              </a:ext>
            </a:extLst>
          </p:cNvPr>
          <p:cNvSpPr/>
          <p:nvPr userDrawn="1"/>
        </p:nvSpPr>
        <p:spPr>
          <a:xfrm flipH="1">
            <a:off x="1692043" y="1846020"/>
            <a:ext cx="1231495" cy="1231495"/>
          </a:xfrm>
          <a:prstGeom prst="ellipse">
            <a:avLst/>
          </a:prstGeom>
          <a:gradFill>
            <a:gsLst>
              <a:gs pos="0">
                <a:schemeClr val="accent1"/>
              </a:gs>
              <a:gs pos="77000">
                <a:schemeClr val="accent6">
                  <a:alpha val="69284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15CD9-7B09-FB25-0368-96365B9D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88" y="338328"/>
            <a:ext cx="8878824" cy="106984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6BE5A-F1AC-214F-638D-C6C21E51BF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127D4-BE09-1C43-0562-195F20C8A0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B3517CD-F786-4206-2455-E4C3BD9874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6854" y="3209544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978C389-1D90-6CEB-1D34-D69BF78983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6854" y="3447288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2B5D758-2B43-B448-79C9-1F09317F86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01128" y="3209544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5404FC1-F068-1D2B-A3D6-59F44099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01128" y="3447288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F0B1C4A-F0AC-3974-6F79-9CCF799976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5402" y="3209544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C12C91B-3BBC-019A-22DF-DF71A287D5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5402" y="3447288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B3FD4C7-50B9-E37D-A077-B15D8C6DB9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49676" y="3209544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86092F0-1D91-8C7F-EEFE-A7D79FF89C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49676" y="3447288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D38BBA9-DB40-81D9-4D13-4351576F9F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782010" y="1935987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D4E44748-5631-A2C7-ADA1-FB2707923EE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318348" y="1935987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8A56F66F-909F-8F64-B021-9820EB3F6B6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42622" y="1935987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EB90D275-5951-BAE0-8859-71B60C94608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66896" y="1935987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9" name="Picture Placeholder 20">
            <a:extLst>
              <a:ext uri="{FF2B5EF4-FFF2-40B4-BE49-F238E27FC236}">
                <a16:creationId xmlns:a16="http://schemas.microsoft.com/office/drawing/2014/main" id="{BA9EB14D-8336-06B5-51E3-FBCAF00F1F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794074" y="4145489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A1E65D12-1094-78B5-B37A-A03576991D1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18348" y="4146333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1" name="Picture Placeholder 20">
            <a:extLst>
              <a:ext uri="{FF2B5EF4-FFF2-40B4-BE49-F238E27FC236}">
                <a16:creationId xmlns:a16="http://schemas.microsoft.com/office/drawing/2014/main" id="{6ABE5CEC-34A4-CD5D-FA0D-D675A87984F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842622" y="4145242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Picture Placeholder 20">
            <a:extLst>
              <a:ext uri="{FF2B5EF4-FFF2-40B4-BE49-F238E27FC236}">
                <a16:creationId xmlns:a16="http://schemas.microsoft.com/office/drawing/2014/main" id="{5DA945B5-3444-7CAC-AA4A-55B04D03982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70917" y="4156122"/>
            <a:ext cx="1051560" cy="105156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B0DA5B5-9C84-7B23-EE8E-CEA555CD808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76854" y="5440680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99C62621-0080-5CDD-E5DD-2FCF2D548CE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76854" y="5678424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69DDE47-632B-987E-545E-BAB200D374E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01128" y="5440680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A165DCBF-4EFD-7181-68BA-1625AC1C0D5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01128" y="5678424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3C7ECA2F-9EC3-26BD-B424-ECE80473DF3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25402" y="5440680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C9535F99-6134-8D03-FFEE-D1B3E007F2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25402" y="5678424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63BD863-99E7-C7C4-4762-8C168574E9A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49676" y="5440680"/>
            <a:ext cx="2286000" cy="18288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 spc="2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63678AE5-B810-D5BE-40B5-888AF447315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49676" y="5678424"/>
            <a:ext cx="2286000" cy="2651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F4F2FF2-B2D0-EAB9-0059-1E59CFF27936}"/>
              </a:ext>
            </a:extLst>
          </p:cNvPr>
          <p:cNvSpPr/>
          <p:nvPr userDrawn="1"/>
        </p:nvSpPr>
        <p:spPr>
          <a:xfrm>
            <a:off x="0" y="3079989"/>
            <a:ext cx="4744043" cy="3778013"/>
          </a:xfrm>
          <a:custGeom>
            <a:avLst/>
            <a:gdLst>
              <a:gd name="connsiteX0" fmla="*/ 552680 w 4744043"/>
              <a:gd name="connsiteY0" fmla="*/ 2 h 3778013"/>
              <a:gd name="connsiteX1" fmla="*/ 3368067 w 4744043"/>
              <a:gd name="connsiteY1" fmla="*/ 2076456 h 3778013"/>
              <a:gd name="connsiteX2" fmla="*/ 4603294 w 4744043"/>
              <a:gd name="connsiteY2" fmla="*/ 3641510 h 3778013"/>
              <a:gd name="connsiteX3" fmla="*/ 4744043 w 4744043"/>
              <a:gd name="connsiteY3" fmla="*/ 3778013 h 3778013"/>
              <a:gd name="connsiteX4" fmla="*/ 0 w 4744043"/>
              <a:gd name="connsiteY4" fmla="*/ 3778013 h 3778013"/>
              <a:gd name="connsiteX5" fmla="*/ 0 w 4744043"/>
              <a:gd name="connsiteY5" fmla="*/ 73323 h 3778013"/>
              <a:gd name="connsiteX6" fmla="*/ 163773 w 4744043"/>
              <a:gd name="connsiteY6" fmla="*/ 34335 h 3778013"/>
              <a:gd name="connsiteX7" fmla="*/ 552680 w 4744043"/>
              <a:gd name="connsiteY7" fmla="*/ 2 h 377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4043" h="3778013">
                <a:moveTo>
                  <a:pt x="552680" y="2"/>
                </a:moveTo>
                <a:cubicBezTo>
                  <a:pt x="1474475" y="1086"/>
                  <a:pt x="2486209" y="585872"/>
                  <a:pt x="3368067" y="2076456"/>
                </a:cubicBezTo>
                <a:cubicBezTo>
                  <a:pt x="3678455" y="2598086"/>
                  <a:pt x="4104379" y="3133243"/>
                  <a:pt x="4603294" y="3641510"/>
                </a:cubicBezTo>
                <a:lnTo>
                  <a:pt x="4744043" y="3778013"/>
                </a:lnTo>
                <a:lnTo>
                  <a:pt x="0" y="3778013"/>
                </a:lnTo>
                <a:lnTo>
                  <a:pt x="0" y="73323"/>
                </a:lnTo>
                <a:lnTo>
                  <a:pt x="163773" y="34335"/>
                </a:lnTo>
                <a:cubicBezTo>
                  <a:pt x="291146" y="11604"/>
                  <a:pt x="420996" y="-154"/>
                  <a:pt x="552680" y="2"/>
                </a:cubicBezTo>
                <a:close/>
              </a:path>
            </a:pathLst>
          </a:custGeom>
          <a:gradFill flip="none" rotWithShape="1">
            <a:gsLst>
              <a:gs pos="41000">
                <a:schemeClr val="accent3">
                  <a:lumMod val="25000"/>
                  <a:alpha val="67969"/>
                </a:schemeClr>
              </a:gs>
              <a:gs pos="100000">
                <a:schemeClr val="accent2">
                  <a:alpha val="29022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B193F7C-DAB3-79A0-9B6F-012F23BAF8BD}"/>
              </a:ext>
            </a:extLst>
          </p:cNvPr>
          <p:cNvSpPr/>
          <p:nvPr userDrawn="1"/>
        </p:nvSpPr>
        <p:spPr>
          <a:xfrm>
            <a:off x="1" y="0"/>
            <a:ext cx="6552595" cy="3112082"/>
          </a:xfrm>
          <a:custGeom>
            <a:avLst/>
            <a:gdLst>
              <a:gd name="connsiteX0" fmla="*/ 6552595 w 6552595"/>
              <a:gd name="connsiteY0" fmla="*/ 0 h 3112082"/>
              <a:gd name="connsiteX1" fmla="*/ 6479403 w 6552595"/>
              <a:gd name="connsiteY1" fmla="*/ 116338 h 3112082"/>
              <a:gd name="connsiteX2" fmla="*/ 4627940 w 6552595"/>
              <a:gd name="connsiteY2" fmla="*/ 645238 h 3112082"/>
              <a:gd name="connsiteX3" fmla="*/ 631580 w 6552595"/>
              <a:gd name="connsiteY3" fmla="*/ 1915852 h 3112082"/>
              <a:gd name="connsiteX4" fmla="*/ 46252 w 6552595"/>
              <a:gd name="connsiteY4" fmla="*/ 2980209 h 3112082"/>
              <a:gd name="connsiteX5" fmla="*/ 0 w 6552595"/>
              <a:gd name="connsiteY5" fmla="*/ 3112082 h 3112082"/>
              <a:gd name="connsiteX6" fmla="*/ 0 w 6552595"/>
              <a:gd name="connsiteY6" fmla="*/ 1037361 h 3112082"/>
              <a:gd name="connsiteX7" fmla="*/ 0 w 6552595"/>
              <a:gd name="connsiteY7" fmla="*/ 0 h 311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2595" h="3112082">
                <a:moveTo>
                  <a:pt x="6552595" y="0"/>
                </a:moveTo>
                <a:lnTo>
                  <a:pt x="6479403" y="116338"/>
                </a:lnTo>
                <a:cubicBezTo>
                  <a:pt x="6181653" y="532833"/>
                  <a:pt x="5587528" y="785625"/>
                  <a:pt x="4627940" y="645238"/>
                </a:cubicBezTo>
                <a:cubicBezTo>
                  <a:pt x="3343367" y="460619"/>
                  <a:pt x="1347900" y="971915"/>
                  <a:pt x="631580" y="1915852"/>
                </a:cubicBezTo>
                <a:cubicBezTo>
                  <a:pt x="407731" y="2210834"/>
                  <a:pt x="204970" y="2565624"/>
                  <a:pt x="46252" y="2980209"/>
                </a:cubicBezTo>
                <a:lnTo>
                  <a:pt x="0" y="3112082"/>
                </a:lnTo>
                <a:lnTo>
                  <a:pt x="0" y="103736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6000">
                <a:schemeClr val="accent3">
                  <a:lumMod val="25000"/>
                </a:schemeClr>
              </a:gs>
              <a:gs pos="0">
                <a:schemeClr val="accent1">
                  <a:alpha val="56738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9D045F5-266F-9ADF-9692-2DA7DB16DFFE}"/>
              </a:ext>
            </a:extLst>
          </p:cNvPr>
          <p:cNvSpPr/>
          <p:nvPr userDrawn="1"/>
        </p:nvSpPr>
        <p:spPr>
          <a:xfrm>
            <a:off x="10269564" y="0"/>
            <a:ext cx="1922436" cy="5772376"/>
          </a:xfrm>
          <a:custGeom>
            <a:avLst/>
            <a:gdLst>
              <a:gd name="connsiteX0" fmla="*/ 0 w 1922436"/>
              <a:gd name="connsiteY0" fmla="*/ 0 h 5772376"/>
              <a:gd name="connsiteX1" fmla="*/ 1922436 w 1922436"/>
              <a:gd name="connsiteY1" fmla="*/ 0 h 5772376"/>
              <a:gd name="connsiteX2" fmla="*/ 1922436 w 1922436"/>
              <a:gd name="connsiteY2" fmla="*/ 5770832 h 5772376"/>
              <a:gd name="connsiteX3" fmla="*/ 1785843 w 1922436"/>
              <a:gd name="connsiteY3" fmla="*/ 5772376 h 5772376"/>
              <a:gd name="connsiteX4" fmla="*/ 167636 w 1922436"/>
              <a:gd name="connsiteY4" fmla="*/ 2958760 h 5772376"/>
              <a:gd name="connsiteX5" fmla="*/ 11457 w 1922436"/>
              <a:gd name="connsiteY5" fmla="*/ 41049 h 577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436" h="5772376">
                <a:moveTo>
                  <a:pt x="0" y="0"/>
                </a:moveTo>
                <a:lnTo>
                  <a:pt x="1922436" y="0"/>
                </a:lnTo>
                <a:lnTo>
                  <a:pt x="1922436" y="5770832"/>
                </a:lnTo>
                <a:lnTo>
                  <a:pt x="1785843" y="5772376"/>
                </a:lnTo>
                <a:cubicBezTo>
                  <a:pt x="715486" y="5737436"/>
                  <a:pt x="-199675" y="4895626"/>
                  <a:pt x="167636" y="2958760"/>
                </a:cubicBezTo>
                <a:cubicBezTo>
                  <a:pt x="324540" y="2119813"/>
                  <a:pt x="262661" y="1037667"/>
                  <a:pt x="11457" y="41049"/>
                </a:cubicBezTo>
                <a:close/>
              </a:path>
            </a:pathLst>
          </a:custGeom>
          <a:gradFill flip="none" rotWithShape="1">
            <a:gsLst>
              <a:gs pos="10000">
                <a:schemeClr val="accent2">
                  <a:alpha val="9960"/>
                </a:schemeClr>
              </a:gs>
              <a:gs pos="100000">
                <a:schemeClr val="accent1">
                  <a:alpha val="47557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A494E50-F563-24E6-92E6-F9E55D1F3D50}"/>
              </a:ext>
            </a:extLst>
          </p:cNvPr>
          <p:cNvSpPr/>
          <p:nvPr userDrawn="1"/>
        </p:nvSpPr>
        <p:spPr>
          <a:xfrm>
            <a:off x="10861332" y="0"/>
            <a:ext cx="1330669" cy="3088658"/>
          </a:xfrm>
          <a:custGeom>
            <a:avLst/>
            <a:gdLst>
              <a:gd name="connsiteX0" fmla="*/ 0 w 1330669"/>
              <a:gd name="connsiteY0" fmla="*/ 0 h 3088658"/>
              <a:gd name="connsiteX1" fmla="*/ 1330669 w 1330669"/>
              <a:gd name="connsiteY1" fmla="*/ 0 h 3088658"/>
              <a:gd name="connsiteX2" fmla="*/ 1330669 w 1330669"/>
              <a:gd name="connsiteY2" fmla="*/ 3088658 h 3088658"/>
              <a:gd name="connsiteX3" fmla="*/ 1265038 w 1330669"/>
              <a:gd name="connsiteY3" fmla="*/ 3075052 h 3088658"/>
              <a:gd name="connsiteX4" fmla="*/ 84101 w 1330669"/>
              <a:gd name="connsiteY4" fmla="*/ 918166 h 3088658"/>
              <a:gd name="connsiteX5" fmla="*/ 3100 w 1330669"/>
              <a:gd name="connsiteY5" fmla="*/ 15153 h 308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0669" h="3088658">
                <a:moveTo>
                  <a:pt x="0" y="0"/>
                </a:moveTo>
                <a:lnTo>
                  <a:pt x="1330669" y="0"/>
                </a:lnTo>
                <a:lnTo>
                  <a:pt x="1330669" y="3088658"/>
                </a:lnTo>
                <a:lnTo>
                  <a:pt x="1265038" y="3075052"/>
                </a:lnTo>
                <a:cubicBezTo>
                  <a:pt x="597017" y="2898062"/>
                  <a:pt x="64513" y="2241595"/>
                  <a:pt x="84101" y="918166"/>
                </a:cubicBezTo>
                <a:cubicBezTo>
                  <a:pt x="87550" y="637183"/>
                  <a:pt x="59230" y="331259"/>
                  <a:pt x="3100" y="15153"/>
                </a:cubicBezTo>
                <a:close/>
              </a:path>
            </a:pathLst>
          </a:custGeom>
          <a:solidFill>
            <a:schemeClr val="accent1">
              <a:alpha val="50635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glass card">
            <a:extLst>
              <a:ext uri="{FF2B5EF4-FFF2-40B4-BE49-F238E27FC236}">
                <a16:creationId xmlns:a16="http://schemas.microsoft.com/office/drawing/2014/main" id="{D9024B22-C102-71C1-8593-95259EC18972}"/>
              </a:ext>
            </a:extLst>
          </p:cNvPr>
          <p:cNvSpPr/>
          <p:nvPr userDrawn="1"/>
        </p:nvSpPr>
        <p:spPr>
          <a:xfrm>
            <a:off x="1474384" y="1005155"/>
            <a:ext cx="9243233" cy="4978750"/>
          </a:xfrm>
          <a:prstGeom prst="roundRect">
            <a:avLst>
              <a:gd name="adj" fmla="val 6806"/>
            </a:avLst>
          </a:prstGeom>
          <a:gradFill>
            <a:gsLst>
              <a:gs pos="99000">
                <a:schemeClr val="bg1">
                  <a:alpha val="3000"/>
                </a:schemeClr>
              </a:gs>
              <a:gs pos="46000">
                <a:schemeClr val="bg1">
                  <a:alpha val="17037"/>
                </a:schemeClr>
              </a:gs>
              <a:gs pos="6000">
                <a:schemeClr val="bg1">
                  <a:alpha val="13000"/>
                </a:schemeClr>
              </a:gs>
            </a:gsLst>
            <a:path path="circle">
              <a:fillToRect l="100000" t="100000"/>
            </a:path>
          </a:gradFill>
          <a:ln w="6350">
            <a:noFill/>
          </a:ln>
          <a:effectLst>
            <a:outerShdw blurRad="63500" dist="38100" dir="5400000" sx="1000" sy="1000" algn="t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8088" y="2157984"/>
            <a:ext cx="7735824" cy="1069848"/>
          </a:xfr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8088" y="3685032"/>
            <a:ext cx="7735824" cy="113385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303B57-FF55-B795-FAE7-5EF26BFCBEF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115287" y="2597113"/>
            <a:ext cx="0" cy="165518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A78F28F-70CE-7FE2-ACE1-FA2D7C1CE590}"/>
              </a:ext>
            </a:extLst>
          </p:cNvPr>
          <p:cNvSpPr/>
          <p:nvPr userDrawn="1"/>
        </p:nvSpPr>
        <p:spPr>
          <a:xfrm>
            <a:off x="0" y="0"/>
            <a:ext cx="2862855" cy="1527696"/>
          </a:xfrm>
          <a:custGeom>
            <a:avLst/>
            <a:gdLst>
              <a:gd name="connsiteX0" fmla="*/ 0 w 2862855"/>
              <a:gd name="connsiteY0" fmla="*/ 0 h 1527696"/>
              <a:gd name="connsiteX1" fmla="*/ 2862855 w 2862855"/>
              <a:gd name="connsiteY1" fmla="*/ 0 h 1527696"/>
              <a:gd name="connsiteX2" fmla="*/ 2757362 w 2862855"/>
              <a:gd name="connsiteY2" fmla="*/ 85011 h 1527696"/>
              <a:gd name="connsiteX3" fmla="*/ 1949659 w 2862855"/>
              <a:gd name="connsiteY3" fmla="*/ 424032 h 1527696"/>
              <a:gd name="connsiteX4" fmla="*/ 170555 w 2862855"/>
              <a:gd name="connsiteY4" fmla="*/ 1373059 h 1527696"/>
              <a:gd name="connsiteX5" fmla="*/ 0 w 2862855"/>
              <a:gd name="connsiteY5" fmla="*/ 1527696 h 1527696"/>
              <a:gd name="connsiteX6" fmla="*/ 0 w 2862855"/>
              <a:gd name="connsiteY6" fmla="*/ 872969 h 1527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2855" h="1527696">
                <a:moveTo>
                  <a:pt x="0" y="0"/>
                </a:moveTo>
                <a:lnTo>
                  <a:pt x="2862855" y="0"/>
                </a:lnTo>
                <a:lnTo>
                  <a:pt x="2757362" y="85011"/>
                </a:lnTo>
                <a:cubicBezTo>
                  <a:pt x="2560942" y="227521"/>
                  <a:pt x="2295416" y="345289"/>
                  <a:pt x="1949659" y="424032"/>
                </a:cubicBezTo>
                <a:cubicBezTo>
                  <a:pt x="1377417" y="555874"/>
                  <a:pt x="700343" y="918207"/>
                  <a:pt x="170555" y="1373059"/>
                </a:cubicBezTo>
                <a:lnTo>
                  <a:pt x="0" y="1527696"/>
                </a:lnTo>
                <a:lnTo>
                  <a:pt x="0" y="872969"/>
                </a:lnTo>
                <a:close/>
              </a:path>
            </a:pathLst>
          </a:custGeom>
          <a:gradFill flip="none" rotWithShape="1">
            <a:gsLst>
              <a:gs pos="100000">
                <a:schemeClr val="accent3">
                  <a:lumMod val="25000"/>
                  <a:alpha val="40000"/>
                </a:schemeClr>
              </a:gs>
              <a:gs pos="0">
                <a:schemeClr val="accent4">
                  <a:alpha val="69786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94AB31D-FEF2-F3B0-D726-81CE48F895EA}"/>
              </a:ext>
            </a:extLst>
          </p:cNvPr>
          <p:cNvSpPr/>
          <p:nvPr userDrawn="1"/>
        </p:nvSpPr>
        <p:spPr>
          <a:xfrm>
            <a:off x="2" y="4761091"/>
            <a:ext cx="3131151" cy="2096908"/>
          </a:xfrm>
          <a:custGeom>
            <a:avLst/>
            <a:gdLst>
              <a:gd name="connsiteX0" fmla="*/ 186163 w 3131151"/>
              <a:gd name="connsiteY0" fmla="*/ 0 h 2096908"/>
              <a:gd name="connsiteX1" fmla="*/ 2469297 w 3131151"/>
              <a:gd name="connsiteY1" fmla="*/ 1411265 h 2096908"/>
              <a:gd name="connsiteX2" fmla="*/ 3026909 w 3131151"/>
              <a:gd name="connsiteY2" fmla="*/ 2004423 h 2096908"/>
              <a:gd name="connsiteX3" fmla="*/ 3131151 w 3131151"/>
              <a:gd name="connsiteY3" fmla="*/ 2096908 h 2096908"/>
              <a:gd name="connsiteX4" fmla="*/ 0 w 3131151"/>
              <a:gd name="connsiteY4" fmla="*/ 2096908 h 2096908"/>
              <a:gd name="connsiteX5" fmla="*/ 0 w 3131151"/>
              <a:gd name="connsiteY5" fmla="*/ 4640 h 209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1151" h="2096908">
                <a:moveTo>
                  <a:pt x="186163" y="0"/>
                </a:moveTo>
                <a:cubicBezTo>
                  <a:pt x="883663" y="24692"/>
                  <a:pt x="1675023" y="432572"/>
                  <a:pt x="2469297" y="1411265"/>
                </a:cubicBezTo>
                <a:cubicBezTo>
                  <a:pt x="2632187" y="1610943"/>
                  <a:pt x="2819757" y="1809855"/>
                  <a:pt x="3026909" y="2004423"/>
                </a:cubicBezTo>
                <a:lnTo>
                  <a:pt x="3131151" y="2096908"/>
                </a:lnTo>
                <a:lnTo>
                  <a:pt x="0" y="2096908"/>
                </a:lnTo>
                <a:lnTo>
                  <a:pt x="0" y="4640"/>
                </a:lnTo>
                <a:close/>
              </a:path>
            </a:pathLst>
          </a:custGeom>
          <a:gradFill flip="none" rotWithShape="1">
            <a:gsLst>
              <a:gs pos="47000">
                <a:schemeClr val="accent6">
                  <a:alpha val="51365"/>
                </a:schemeClr>
              </a:gs>
              <a:gs pos="100000">
                <a:schemeClr val="accent4">
                  <a:alpha val="24386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43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824" y="1856232"/>
            <a:ext cx="4718304" cy="1069848"/>
          </a:xfrm>
        </p:spPr>
        <p:txBody>
          <a:bodyPr anchor="b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1968" y="3374136"/>
            <a:ext cx="4709160" cy="239572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907BDD9A-3C2A-A21B-A425-1BB45BF5C103}"/>
              </a:ext>
            </a:extLst>
          </p:cNvPr>
          <p:cNvSpPr/>
          <p:nvPr userDrawn="1"/>
        </p:nvSpPr>
        <p:spPr>
          <a:xfrm rot="5400000" flipH="1" flipV="1">
            <a:off x="-1248967" y="1248969"/>
            <a:ext cx="6858000" cy="4360065"/>
          </a:xfrm>
          <a:custGeom>
            <a:avLst/>
            <a:gdLst>
              <a:gd name="connsiteX0" fmla="*/ 6858000 w 6858000"/>
              <a:gd name="connsiteY0" fmla="*/ 0 h 4360065"/>
              <a:gd name="connsiteX1" fmla="*/ 6858000 w 6858000"/>
              <a:gd name="connsiteY1" fmla="*/ 4019634 h 4360065"/>
              <a:gd name="connsiteX2" fmla="*/ 6786526 w 6858000"/>
              <a:gd name="connsiteY2" fmla="*/ 3987694 h 4360065"/>
              <a:gd name="connsiteX3" fmla="*/ 4380589 w 6858000"/>
              <a:gd name="connsiteY3" fmla="*/ 3270469 h 4360065"/>
              <a:gd name="connsiteX4" fmla="*/ 1148443 w 6858000"/>
              <a:gd name="connsiteY4" fmla="*/ 4360028 h 4360065"/>
              <a:gd name="connsiteX5" fmla="*/ 93033 w 6858000"/>
              <a:gd name="connsiteY5" fmla="*/ 4174462 h 4360065"/>
              <a:gd name="connsiteX6" fmla="*/ 0 w 6858000"/>
              <a:gd name="connsiteY6" fmla="*/ 4134599 h 4360065"/>
              <a:gd name="connsiteX7" fmla="*/ 0 w 6858000"/>
              <a:gd name="connsiteY7" fmla="*/ 0 h 4360065"/>
              <a:gd name="connsiteX8" fmla="*/ 6858000 w 6858000"/>
              <a:gd name="connsiteY8" fmla="*/ 0 h 436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4360065">
                <a:moveTo>
                  <a:pt x="6858000" y="0"/>
                </a:moveTo>
                <a:lnTo>
                  <a:pt x="6858000" y="4019634"/>
                </a:lnTo>
                <a:lnTo>
                  <a:pt x="6786526" y="3987694"/>
                </a:lnTo>
                <a:cubicBezTo>
                  <a:pt x="6330423" y="3769997"/>
                  <a:pt x="5587519" y="3251791"/>
                  <a:pt x="4380589" y="3270469"/>
                </a:cubicBezTo>
                <a:cubicBezTo>
                  <a:pt x="3001241" y="3291816"/>
                  <a:pt x="2442968" y="4353863"/>
                  <a:pt x="1148443" y="4360028"/>
                </a:cubicBezTo>
                <a:cubicBezTo>
                  <a:pt x="743904" y="4361955"/>
                  <a:pt x="389317" y="4288650"/>
                  <a:pt x="93033" y="4174462"/>
                </a:cubicBezTo>
                <a:lnTo>
                  <a:pt x="0" y="4134599"/>
                </a:lnTo>
                <a:lnTo>
                  <a:pt x="0" y="0"/>
                </a:lnTo>
                <a:lnTo>
                  <a:pt x="6858000" y="0"/>
                </a:lnTo>
                <a:close/>
              </a:path>
            </a:pathLst>
          </a:custGeom>
          <a:solidFill>
            <a:schemeClr val="accent4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989D7F61-B47A-97D5-F725-EC5EFE81187A}"/>
              </a:ext>
            </a:extLst>
          </p:cNvPr>
          <p:cNvSpPr/>
          <p:nvPr userDrawn="1"/>
        </p:nvSpPr>
        <p:spPr>
          <a:xfrm rot="16200000" flipH="1">
            <a:off x="-952024" y="952025"/>
            <a:ext cx="6858000" cy="4953950"/>
          </a:xfrm>
          <a:custGeom>
            <a:avLst/>
            <a:gdLst>
              <a:gd name="connsiteX0" fmla="*/ 0 w 6858000"/>
              <a:gd name="connsiteY0" fmla="*/ 0 h 4953950"/>
              <a:gd name="connsiteX1" fmla="*/ 0 w 6858000"/>
              <a:gd name="connsiteY1" fmla="*/ 4289773 h 4953950"/>
              <a:gd name="connsiteX2" fmla="*/ 181159 w 6858000"/>
              <a:gd name="connsiteY2" fmla="*/ 4411259 h 4953950"/>
              <a:gd name="connsiteX3" fmla="*/ 2222746 w 6858000"/>
              <a:gd name="connsiteY3" fmla="*/ 4953891 h 4953950"/>
              <a:gd name="connsiteX4" fmla="*/ 6808516 w 6858000"/>
              <a:gd name="connsiteY4" fmla="*/ 3223031 h 4953950"/>
              <a:gd name="connsiteX5" fmla="*/ 6858000 w 6858000"/>
              <a:gd name="connsiteY5" fmla="*/ 3220931 h 4953950"/>
              <a:gd name="connsiteX6" fmla="*/ 6858000 w 6858000"/>
              <a:gd name="connsiteY6" fmla="*/ 0 h 4953950"/>
              <a:gd name="connsiteX7" fmla="*/ 0 w 6858000"/>
              <a:gd name="connsiteY7" fmla="*/ 0 h 495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4953950">
                <a:moveTo>
                  <a:pt x="0" y="0"/>
                </a:moveTo>
                <a:lnTo>
                  <a:pt x="0" y="4289773"/>
                </a:lnTo>
                <a:lnTo>
                  <a:pt x="181159" y="4411259"/>
                </a:lnTo>
                <a:cubicBezTo>
                  <a:pt x="694541" y="4727180"/>
                  <a:pt x="1386349" y="4958196"/>
                  <a:pt x="2222746" y="4953891"/>
                </a:cubicBezTo>
                <a:cubicBezTo>
                  <a:pt x="4074768" y="4944360"/>
                  <a:pt x="4906383" y="3353427"/>
                  <a:pt x="6808516" y="3223031"/>
                </a:cubicBezTo>
                <a:lnTo>
                  <a:pt x="6858000" y="3220931"/>
                </a:lnTo>
                <a:lnTo>
                  <a:pt x="6858000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0">
                <a:schemeClr val="accent6">
                  <a:alpha val="52965"/>
                </a:schemeClr>
              </a:gs>
              <a:gs pos="90000">
                <a:schemeClr val="accent5">
                  <a:lumMod val="50000"/>
                  <a:alpha val="72473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A70008D0-0FB3-5B8D-3060-6EDD9E247095}"/>
              </a:ext>
            </a:extLst>
          </p:cNvPr>
          <p:cNvSpPr/>
          <p:nvPr userDrawn="1"/>
        </p:nvSpPr>
        <p:spPr>
          <a:xfrm rot="16200000" flipH="1">
            <a:off x="-1513890" y="1513891"/>
            <a:ext cx="6858000" cy="3830219"/>
          </a:xfrm>
          <a:custGeom>
            <a:avLst/>
            <a:gdLst>
              <a:gd name="connsiteX0" fmla="*/ 0 w 6858000"/>
              <a:gd name="connsiteY0" fmla="*/ 0 h 3830219"/>
              <a:gd name="connsiteX1" fmla="*/ 0 w 6858000"/>
              <a:gd name="connsiteY1" fmla="*/ 2994317 h 3830219"/>
              <a:gd name="connsiteX2" fmla="*/ 150933 w 6858000"/>
              <a:gd name="connsiteY2" fmla="*/ 2952927 h 3830219"/>
              <a:gd name="connsiteX3" fmla="*/ 533317 w 6858000"/>
              <a:gd name="connsiteY3" fmla="*/ 2907735 h 3830219"/>
              <a:gd name="connsiteX4" fmla="*/ 2516906 w 6858000"/>
              <a:gd name="connsiteY4" fmla="*/ 3558655 h 3830219"/>
              <a:gd name="connsiteX5" fmla="*/ 2542419 w 6858000"/>
              <a:gd name="connsiteY5" fmla="*/ 3568616 h 3830219"/>
              <a:gd name="connsiteX6" fmla="*/ 2607100 w 6858000"/>
              <a:gd name="connsiteY6" fmla="*/ 3608308 h 3830219"/>
              <a:gd name="connsiteX7" fmla="*/ 3580199 w 6858000"/>
              <a:gd name="connsiteY7" fmla="*/ 3830188 h 3830219"/>
              <a:gd name="connsiteX8" fmla="*/ 6145368 w 6858000"/>
              <a:gd name="connsiteY8" fmla="*/ 2895740 h 3830219"/>
              <a:gd name="connsiteX9" fmla="*/ 6711794 w 6858000"/>
              <a:gd name="connsiteY9" fmla="*/ 2941805 h 3830219"/>
              <a:gd name="connsiteX10" fmla="*/ 6858000 w 6858000"/>
              <a:gd name="connsiteY10" fmla="*/ 2973381 h 3830219"/>
              <a:gd name="connsiteX11" fmla="*/ 6858000 w 6858000"/>
              <a:gd name="connsiteY11" fmla="*/ 0 h 3830219"/>
              <a:gd name="connsiteX12" fmla="*/ 0 w 6858000"/>
              <a:gd name="connsiteY12" fmla="*/ 0 h 383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58000" h="3830219">
                <a:moveTo>
                  <a:pt x="0" y="0"/>
                </a:moveTo>
                <a:lnTo>
                  <a:pt x="0" y="2994317"/>
                </a:lnTo>
                <a:lnTo>
                  <a:pt x="150933" y="2952927"/>
                </a:lnTo>
                <a:cubicBezTo>
                  <a:pt x="269822" y="2926258"/>
                  <a:pt x="396478" y="2910024"/>
                  <a:pt x="533317" y="2907735"/>
                </a:cubicBezTo>
                <a:cubicBezTo>
                  <a:pt x="1559606" y="2890571"/>
                  <a:pt x="2163137" y="3401988"/>
                  <a:pt x="2516906" y="3558655"/>
                </a:cubicBezTo>
                <a:lnTo>
                  <a:pt x="2542419" y="3568616"/>
                </a:lnTo>
                <a:lnTo>
                  <a:pt x="2607100" y="3608308"/>
                </a:lnTo>
                <a:cubicBezTo>
                  <a:pt x="2866745" y="3741243"/>
                  <a:pt x="3194928" y="3832171"/>
                  <a:pt x="3580199" y="3830188"/>
                </a:cubicBezTo>
                <a:cubicBezTo>
                  <a:pt x="4607589" y="3824901"/>
                  <a:pt x="5050658" y="2914049"/>
                  <a:pt x="6145368" y="2895740"/>
                </a:cubicBezTo>
                <a:cubicBezTo>
                  <a:pt x="6350626" y="2892307"/>
                  <a:pt x="6538973" y="2910018"/>
                  <a:pt x="6711794" y="2941805"/>
                </a:cubicBezTo>
                <a:lnTo>
                  <a:pt x="6858000" y="2973381"/>
                </a:lnTo>
                <a:lnTo>
                  <a:pt x="6858000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45000">
                <a:schemeClr val="accent6">
                  <a:alpha val="29951"/>
                </a:schemeClr>
              </a:gs>
              <a:gs pos="99000">
                <a:schemeClr val="accent4">
                  <a:lumMod val="75000"/>
                  <a:alpha val="2734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5">
            <a:extLst>
              <a:ext uri="{FF2B5EF4-FFF2-40B4-BE49-F238E27FC236}">
                <a16:creationId xmlns:a16="http://schemas.microsoft.com/office/drawing/2014/main" id="{079F0D65-9DED-1DC3-6E6D-E4AD5252A007}"/>
              </a:ext>
            </a:extLst>
          </p:cNvPr>
          <p:cNvSpPr/>
          <p:nvPr userDrawn="1"/>
        </p:nvSpPr>
        <p:spPr>
          <a:xfrm rot="16200000" flipV="1">
            <a:off x="6507450" y="1163358"/>
            <a:ext cx="6858000" cy="4531278"/>
          </a:xfrm>
          <a:custGeom>
            <a:avLst/>
            <a:gdLst>
              <a:gd name="connsiteX0" fmla="*/ 6858000 w 6858000"/>
              <a:gd name="connsiteY0" fmla="*/ 3150313 h 3750964"/>
              <a:gd name="connsiteX1" fmla="*/ 6858000 w 6858000"/>
              <a:gd name="connsiteY1" fmla="*/ 0 h 3750964"/>
              <a:gd name="connsiteX2" fmla="*/ 0 w 6858000"/>
              <a:gd name="connsiteY2" fmla="*/ 0 h 3750964"/>
              <a:gd name="connsiteX3" fmla="*/ 0 w 6858000"/>
              <a:gd name="connsiteY3" fmla="*/ 3220894 h 3750964"/>
              <a:gd name="connsiteX4" fmla="*/ 10973 w 6858000"/>
              <a:gd name="connsiteY4" fmla="*/ 3230398 h 3750964"/>
              <a:gd name="connsiteX5" fmla="*/ 1661251 w 6858000"/>
              <a:gd name="connsiteY5" fmla="*/ 3750927 h 3750964"/>
              <a:gd name="connsiteX6" fmla="*/ 4893397 w 6858000"/>
              <a:gd name="connsiteY6" fmla="*/ 2661368 h 3750964"/>
              <a:gd name="connsiteX7" fmla="*/ 6834019 w 6858000"/>
              <a:gd name="connsiteY7" fmla="*/ 3137932 h 3750964"/>
              <a:gd name="connsiteX8" fmla="*/ 6858000 w 6858000"/>
              <a:gd name="connsiteY8" fmla="*/ 3150313 h 375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3750964">
                <a:moveTo>
                  <a:pt x="6858000" y="3150313"/>
                </a:moveTo>
                <a:lnTo>
                  <a:pt x="6858000" y="0"/>
                </a:lnTo>
                <a:lnTo>
                  <a:pt x="0" y="0"/>
                </a:lnTo>
                <a:lnTo>
                  <a:pt x="0" y="3220894"/>
                </a:lnTo>
                <a:lnTo>
                  <a:pt x="10973" y="3230398"/>
                </a:lnTo>
                <a:cubicBezTo>
                  <a:pt x="366756" y="3514112"/>
                  <a:pt x="933081" y="3754395"/>
                  <a:pt x="1661251" y="3750927"/>
                </a:cubicBezTo>
                <a:cubicBezTo>
                  <a:pt x="2955776" y="3744762"/>
                  <a:pt x="3514049" y="2682714"/>
                  <a:pt x="4893397" y="2661368"/>
                </a:cubicBezTo>
                <a:cubicBezTo>
                  <a:pt x="5755490" y="2648026"/>
                  <a:pt x="6380835" y="2908605"/>
                  <a:pt x="6834019" y="3137932"/>
                </a:cubicBezTo>
                <a:lnTo>
                  <a:pt x="6858000" y="3150313"/>
                </a:lnTo>
                <a:close/>
              </a:path>
            </a:pathLst>
          </a:custGeom>
          <a:solidFill>
            <a:schemeClr val="accent4">
              <a:alpha val="142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9C605622-8F1F-632F-D5C0-1F2E7875EBA1}"/>
              </a:ext>
            </a:extLst>
          </p:cNvPr>
          <p:cNvSpPr/>
          <p:nvPr userDrawn="1"/>
        </p:nvSpPr>
        <p:spPr>
          <a:xfrm rot="5400000">
            <a:off x="6488397" y="1182411"/>
            <a:ext cx="6858000" cy="4493171"/>
          </a:xfrm>
          <a:custGeom>
            <a:avLst/>
            <a:gdLst>
              <a:gd name="connsiteX0" fmla="*/ 0 w 6858000"/>
              <a:gd name="connsiteY0" fmla="*/ 3300688 h 4744323"/>
              <a:gd name="connsiteX1" fmla="*/ 0 w 6858000"/>
              <a:gd name="connsiteY1" fmla="*/ 0 h 4744323"/>
              <a:gd name="connsiteX2" fmla="*/ 6858000 w 6858000"/>
              <a:gd name="connsiteY2" fmla="*/ 0 h 4744323"/>
              <a:gd name="connsiteX3" fmla="*/ 6858000 w 6858000"/>
              <a:gd name="connsiteY3" fmla="*/ 3130282 h 4744323"/>
              <a:gd name="connsiteX4" fmla="*/ 6685009 w 6858000"/>
              <a:gd name="connsiteY4" fmla="*/ 3177721 h 4744323"/>
              <a:gd name="connsiteX5" fmla="*/ 2944852 w 6858000"/>
              <a:gd name="connsiteY5" fmla="*/ 4744264 h 4744323"/>
              <a:gd name="connsiteX6" fmla="*/ 88593 w 6858000"/>
              <a:gd name="connsiteY6" fmla="*/ 3449517 h 4744323"/>
              <a:gd name="connsiteX7" fmla="*/ 0 w 6858000"/>
              <a:gd name="connsiteY7" fmla="*/ 3300688 h 474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4744323">
                <a:moveTo>
                  <a:pt x="0" y="3300688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3130282"/>
                </a:lnTo>
                <a:lnTo>
                  <a:pt x="6685009" y="3177721"/>
                </a:lnTo>
                <a:cubicBezTo>
                  <a:pt x="5333681" y="3615865"/>
                  <a:pt x="4498161" y="4736270"/>
                  <a:pt x="2944852" y="4744264"/>
                </a:cubicBezTo>
                <a:cubicBezTo>
                  <a:pt x="1511029" y="4751644"/>
                  <a:pt x="502120" y="4067469"/>
                  <a:pt x="88593" y="3449517"/>
                </a:cubicBezTo>
                <a:lnTo>
                  <a:pt x="0" y="3300688"/>
                </a:lnTo>
                <a:close/>
              </a:path>
            </a:pathLst>
          </a:custGeom>
          <a:gradFill flip="none" rotWithShape="1">
            <a:gsLst>
              <a:gs pos="4000">
                <a:schemeClr val="accent2">
                  <a:alpha val="23589"/>
                </a:schemeClr>
              </a:gs>
              <a:gs pos="79000">
                <a:schemeClr val="accent5">
                  <a:lumMod val="50000"/>
                  <a:alpha val="52188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919AB4B2-2D3A-FCB5-0314-CC465BCC0E5D}"/>
              </a:ext>
            </a:extLst>
          </p:cNvPr>
          <p:cNvSpPr/>
          <p:nvPr userDrawn="1"/>
        </p:nvSpPr>
        <p:spPr>
          <a:xfrm rot="5400000">
            <a:off x="6926379" y="1582290"/>
            <a:ext cx="6858001" cy="3693421"/>
          </a:xfrm>
          <a:custGeom>
            <a:avLst/>
            <a:gdLst>
              <a:gd name="connsiteX0" fmla="*/ 0 w 6858001"/>
              <a:gd name="connsiteY0" fmla="*/ 3437558 h 3693421"/>
              <a:gd name="connsiteX1" fmla="*/ 0 w 6858001"/>
              <a:gd name="connsiteY1" fmla="*/ 0 h 3693421"/>
              <a:gd name="connsiteX2" fmla="*/ 6858001 w 6858001"/>
              <a:gd name="connsiteY2" fmla="*/ 0 h 3693421"/>
              <a:gd name="connsiteX3" fmla="*/ 6858001 w 6858001"/>
              <a:gd name="connsiteY3" fmla="*/ 1982949 h 3693421"/>
              <a:gd name="connsiteX4" fmla="*/ 6594582 w 6858001"/>
              <a:gd name="connsiteY4" fmla="*/ 1960784 h 3693421"/>
              <a:gd name="connsiteX5" fmla="*/ 6223032 w 6858001"/>
              <a:gd name="connsiteY5" fmla="*/ 1954544 h 3693421"/>
              <a:gd name="connsiteX6" fmla="*/ 1449771 w 6858001"/>
              <a:gd name="connsiteY6" fmla="*/ 3693362 h 3693421"/>
              <a:gd name="connsiteX7" fmla="*/ 163899 w 6858001"/>
              <a:gd name="connsiteY7" fmla="*/ 3498289 h 3693421"/>
              <a:gd name="connsiteX8" fmla="*/ 0 w 6858001"/>
              <a:gd name="connsiteY8" fmla="*/ 3437558 h 369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1" h="3693421">
                <a:moveTo>
                  <a:pt x="0" y="3437558"/>
                </a:moveTo>
                <a:lnTo>
                  <a:pt x="0" y="0"/>
                </a:lnTo>
                <a:lnTo>
                  <a:pt x="6858001" y="0"/>
                </a:lnTo>
                <a:lnTo>
                  <a:pt x="6858001" y="1982949"/>
                </a:lnTo>
                <a:lnTo>
                  <a:pt x="6594582" y="1960784"/>
                </a:lnTo>
                <a:cubicBezTo>
                  <a:pt x="6474164" y="1954657"/>
                  <a:pt x="6350346" y="1952415"/>
                  <a:pt x="6223032" y="1954544"/>
                </a:cubicBezTo>
                <a:cubicBezTo>
                  <a:pt x="4185999" y="1988612"/>
                  <a:pt x="3361537" y="3683524"/>
                  <a:pt x="1449771" y="3693362"/>
                </a:cubicBezTo>
                <a:cubicBezTo>
                  <a:pt x="971830" y="3695822"/>
                  <a:pt x="541102" y="3621442"/>
                  <a:pt x="163899" y="3498289"/>
                </a:cubicBezTo>
                <a:lnTo>
                  <a:pt x="0" y="3437558"/>
                </a:lnTo>
                <a:close/>
              </a:path>
            </a:pathLst>
          </a:custGeom>
          <a:gradFill>
            <a:gsLst>
              <a:gs pos="84000">
                <a:schemeClr val="accent4">
                  <a:alpha val="20000"/>
                </a:schemeClr>
              </a:gs>
              <a:gs pos="1000">
                <a:schemeClr val="accent6">
                  <a:alpha val="38000"/>
                </a:schemeClr>
              </a:gs>
              <a:gs pos="100000">
                <a:schemeClr val="accent6">
                  <a:alpha val="3349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2257B9-FE58-1976-7115-17E05E5819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F040BB-6465-852C-B53C-074E90BB09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192" y="832104"/>
            <a:ext cx="8878824" cy="1069848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192" y="2212848"/>
            <a:ext cx="6422136" cy="3282696"/>
          </a:xfrm>
        </p:spPr>
        <p:txBody>
          <a:bodyPr>
            <a:noAutofit/>
          </a:bodyPr>
          <a:lstStyle>
            <a:lvl1pPr marL="347472">
              <a:lnSpc>
                <a:spcPct val="150000"/>
              </a:lnSpc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3167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61" y="2256525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7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2" y="1757161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67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3" y="5261553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9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3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8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7" y="1346272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39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4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39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6926" indent="0" algn="ctr">
              <a:buNone/>
              <a:defRPr sz="1998"/>
            </a:lvl2pPr>
            <a:lvl3pPr marL="913852" indent="0" algn="ctr">
              <a:buNone/>
              <a:defRPr sz="1798"/>
            </a:lvl3pPr>
            <a:lvl4pPr marL="1370778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28" indent="0" algn="ctr">
              <a:buNone/>
              <a:defRPr sz="1600"/>
            </a:lvl6pPr>
            <a:lvl7pPr marL="2741554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2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3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CFB947-3CE5-FAB8-46CE-0EE0168FB2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75B22-9680-AF75-1DCA-5ABB438257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72B1D2-BD3C-7146-E4CF-6ED624826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65" b="45620"/>
          <a:stretch>
            <a:fillRect/>
          </a:stretch>
        </p:blipFill>
        <p:spPr>
          <a:xfrm>
            <a:off x="0" y="2688430"/>
            <a:ext cx="4110278" cy="4169570"/>
          </a:xfrm>
          <a:custGeom>
            <a:avLst/>
            <a:gdLst>
              <a:gd name="connsiteX0" fmla="*/ 0 w 4110278"/>
              <a:gd name="connsiteY0" fmla="*/ 0 h 4169570"/>
              <a:gd name="connsiteX1" fmla="*/ 4110278 w 4110278"/>
              <a:gd name="connsiteY1" fmla="*/ 0 h 4169570"/>
              <a:gd name="connsiteX2" fmla="*/ 4110278 w 4110278"/>
              <a:gd name="connsiteY2" fmla="*/ 4169570 h 4169570"/>
              <a:gd name="connsiteX3" fmla="*/ 0 w 4110278"/>
              <a:gd name="connsiteY3" fmla="*/ 4169570 h 416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0278" h="4169570">
                <a:moveTo>
                  <a:pt x="0" y="0"/>
                </a:moveTo>
                <a:lnTo>
                  <a:pt x="4110278" y="0"/>
                </a:lnTo>
                <a:lnTo>
                  <a:pt x="4110278" y="4169570"/>
                </a:lnTo>
                <a:lnTo>
                  <a:pt x="0" y="41695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0951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F20B08-DC46-4F19-B702-8621CC89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458BC-2A12-40C6-9E67-BD97E7F25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C3C8D-3D61-437C-9AA8-1E69E8F5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881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2F916-B976-4FD6-9B8E-4203DFA21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FEC90-74CA-4196-AE0E-2260BC142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8F10-E474-46AA-A308-BAFC1513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80F54-D3D9-493F-B352-1215A690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24CE2-EDA3-4D43-BC61-6C6B2F24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699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7B50A-4D78-4F87-B14F-6FEC8772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94BE-4F3D-46E1-A637-B0DB192CE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0AF38-ADE9-47A8-8CDF-F590CCBE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20751-BC5D-423C-92AE-1F31B34A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6A998-62C1-4D42-9F24-82074E63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460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D57-B64D-4759-ABD5-352FBF75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D8A8C-609B-4C28-BDD6-2CCF90CED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769EC-91FD-4FAA-93EC-12EE0032E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6235-1B39-4213-9174-CE951CAF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256CB-176B-46C4-B69E-53D7B1CA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505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DD99-1AB3-4950-8894-4A5FAEBDB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87E9F-653B-4128-8D85-36327EC69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06F12-82E2-4529-8CE4-87EC866D4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FBA7B-ADF5-4E0F-90B3-C0A8B79D2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6C289-1AF5-470E-90A9-00F3A787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5B11F-A942-433E-B17F-A162DFCE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815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A830F-B5CD-4D6D-8FFD-36432676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FACF7-59C3-497F-BA96-CA5A5372A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2B8D4-6BCA-4B50-9915-161FC6242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84218B-23B5-49BD-9D61-F7F029F61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A9C8FC-FD20-43BA-AEF5-75A6C497D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4D010-DB78-4DA3-B21E-08A6D365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83F9E1-082D-47C1-B238-D453527F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B6C22C-7DB9-49B2-90A6-18320E6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730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0DACC-4EDC-4C55-8C1E-25774DC7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7C8A77-D860-46D2-9B96-833B1E12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82BA5-34B8-453D-9931-9A82AD59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AB59F-840F-42EA-BB01-6C24E7C7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36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BE68DE5-FB8F-C713-B589-69851789C6C5}"/>
              </a:ext>
            </a:extLst>
          </p:cNvPr>
          <p:cNvSpPr/>
          <p:nvPr userDrawn="1"/>
        </p:nvSpPr>
        <p:spPr>
          <a:xfrm>
            <a:off x="1" y="4852144"/>
            <a:ext cx="5681755" cy="2002200"/>
          </a:xfrm>
          <a:custGeom>
            <a:avLst/>
            <a:gdLst>
              <a:gd name="connsiteX0" fmla="*/ 320629 w 5681755"/>
              <a:gd name="connsiteY0" fmla="*/ 0 h 2002200"/>
              <a:gd name="connsiteX1" fmla="*/ 375829 w 5681755"/>
              <a:gd name="connsiteY1" fmla="*/ 158026 h 2002200"/>
              <a:gd name="connsiteX2" fmla="*/ 897491 w 5681755"/>
              <a:gd name="connsiteY2" fmla="*/ 961690 h 2002200"/>
              <a:gd name="connsiteX3" fmla="*/ 4054478 w 5681755"/>
              <a:gd name="connsiteY3" fmla="*/ 1474149 h 2002200"/>
              <a:gd name="connsiteX4" fmla="*/ 5679398 w 5681755"/>
              <a:gd name="connsiteY4" fmla="*/ 1986034 h 2002200"/>
              <a:gd name="connsiteX5" fmla="*/ 5681755 w 5681755"/>
              <a:gd name="connsiteY5" fmla="*/ 2002200 h 2002200"/>
              <a:gd name="connsiteX6" fmla="*/ 0 w 5681755"/>
              <a:gd name="connsiteY6" fmla="*/ 1989323 h 2002200"/>
              <a:gd name="connsiteX7" fmla="*/ 0 w 5681755"/>
              <a:gd name="connsiteY7" fmla="*/ 1952135 h 200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755" h="2002200">
                <a:moveTo>
                  <a:pt x="320629" y="0"/>
                </a:moveTo>
                <a:lnTo>
                  <a:pt x="375829" y="158026"/>
                </a:lnTo>
                <a:cubicBezTo>
                  <a:pt x="503741" y="486192"/>
                  <a:pt x="688117" y="753054"/>
                  <a:pt x="897491" y="961690"/>
                </a:cubicBezTo>
                <a:cubicBezTo>
                  <a:pt x="1455821" y="1518049"/>
                  <a:pt x="3033468" y="1694058"/>
                  <a:pt x="4054478" y="1474149"/>
                </a:cubicBezTo>
                <a:cubicBezTo>
                  <a:pt x="5094564" y="1247948"/>
                  <a:pt x="5587838" y="1548928"/>
                  <a:pt x="5679398" y="1986034"/>
                </a:cubicBezTo>
                <a:lnTo>
                  <a:pt x="5681755" y="2002200"/>
                </a:lnTo>
                <a:lnTo>
                  <a:pt x="0" y="1989323"/>
                </a:lnTo>
                <a:lnTo>
                  <a:pt x="0" y="1952135"/>
                </a:lnTo>
                <a:close/>
              </a:path>
            </a:pathLst>
          </a:custGeom>
          <a:gradFill flip="none" rotWithShape="1">
            <a:gsLst>
              <a:gs pos="77000">
                <a:schemeClr val="accent3">
                  <a:lumMod val="25000"/>
                  <a:alpha val="0"/>
                </a:schemeClr>
              </a:gs>
              <a:gs pos="0">
                <a:schemeClr val="tx2">
                  <a:alpha val="70774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6B337A9-EA8E-4E30-3CF4-C681F9705934}"/>
              </a:ext>
            </a:extLst>
          </p:cNvPr>
          <p:cNvSpPr/>
          <p:nvPr userDrawn="1"/>
        </p:nvSpPr>
        <p:spPr>
          <a:xfrm>
            <a:off x="1" y="0"/>
            <a:ext cx="6392389" cy="3297866"/>
          </a:xfrm>
          <a:custGeom>
            <a:avLst/>
            <a:gdLst>
              <a:gd name="connsiteX0" fmla="*/ 0 w 6392389"/>
              <a:gd name="connsiteY0" fmla="*/ 0 h 3297866"/>
              <a:gd name="connsiteX1" fmla="*/ 6392389 w 6392389"/>
              <a:gd name="connsiteY1" fmla="*/ 0 h 3297866"/>
              <a:gd name="connsiteX2" fmla="*/ 6039257 w 6392389"/>
              <a:gd name="connsiteY2" fmla="*/ 205593 h 3297866"/>
              <a:gd name="connsiteX3" fmla="*/ 4044501 w 6392389"/>
              <a:gd name="connsiteY3" fmla="*/ 1885401 h 3297866"/>
              <a:gd name="connsiteX4" fmla="*/ 41384 w 6392389"/>
              <a:gd name="connsiteY4" fmla="*/ 2408804 h 3297866"/>
              <a:gd name="connsiteX5" fmla="*/ 0 w 6392389"/>
              <a:gd name="connsiteY5" fmla="*/ 2349004 h 329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2389" h="3297866">
                <a:moveTo>
                  <a:pt x="0" y="0"/>
                </a:moveTo>
                <a:lnTo>
                  <a:pt x="6392389" y="0"/>
                </a:lnTo>
                <a:lnTo>
                  <a:pt x="6039257" y="205593"/>
                </a:lnTo>
                <a:cubicBezTo>
                  <a:pt x="5243960" y="694220"/>
                  <a:pt x="4533171" y="1286369"/>
                  <a:pt x="4044501" y="1885401"/>
                </a:cubicBezTo>
                <a:cubicBezTo>
                  <a:pt x="2455953" y="3842789"/>
                  <a:pt x="879065" y="3516921"/>
                  <a:pt x="41384" y="2408804"/>
                </a:cubicBezTo>
                <a:lnTo>
                  <a:pt x="0" y="2349004"/>
                </a:lnTo>
                <a:close/>
              </a:path>
            </a:pathLst>
          </a:custGeom>
          <a:gradFill flip="none" rotWithShape="1">
            <a:gsLst>
              <a:gs pos="20000">
                <a:schemeClr val="accent3">
                  <a:lumMod val="25000"/>
                </a:schemeClr>
              </a:gs>
              <a:gs pos="100000">
                <a:schemeClr val="tx2">
                  <a:alpha val="54000"/>
                </a:schemeClr>
              </a:gs>
            </a:gsLst>
            <a:lin ang="10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385D1DB-F6B1-8F65-1FDB-5CDD731A6DFC}"/>
              </a:ext>
            </a:extLst>
          </p:cNvPr>
          <p:cNvSpPr/>
          <p:nvPr userDrawn="1"/>
        </p:nvSpPr>
        <p:spPr>
          <a:xfrm>
            <a:off x="9517205" y="2"/>
            <a:ext cx="2674794" cy="6857999"/>
          </a:xfrm>
          <a:custGeom>
            <a:avLst/>
            <a:gdLst>
              <a:gd name="connsiteX0" fmla="*/ 2674793 w 2674794"/>
              <a:gd name="connsiteY0" fmla="*/ 0 h 6857999"/>
              <a:gd name="connsiteX1" fmla="*/ 2674794 w 2674794"/>
              <a:gd name="connsiteY1" fmla="*/ 6857999 h 6857999"/>
              <a:gd name="connsiteX2" fmla="*/ 1158844 w 2674794"/>
              <a:gd name="connsiteY2" fmla="*/ 6857999 h 6857999"/>
              <a:gd name="connsiteX3" fmla="*/ 1212639 w 2674794"/>
              <a:gd name="connsiteY3" fmla="*/ 6771304 h 6857999"/>
              <a:gd name="connsiteX4" fmla="*/ 1327460 w 2674794"/>
              <a:gd name="connsiteY4" fmla="*/ 6554527 h 6857999"/>
              <a:gd name="connsiteX5" fmla="*/ 545566 w 2674794"/>
              <a:gd name="connsiteY5" fmla="*/ 2293136 h 6857999"/>
              <a:gd name="connsiteX6" fmla="*/ 381787 w 2674794"/>
              <a:gd name="connsiteY6" fmla="*/ 3827 h 6857999"/>
              <a:gd name="connsiteX7" fmla="*/ 386161 w 2674794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4794" h="6857999">
                <a:moveTo>
                  <a:pt x="2674793" y="0"/>
                </a:moveTo>
                <a:lnTo>
                  <a:pt x="2674794" y="6857999"/>
                </a:lnTo>
                <a:lnTo>
                  <a:pt x="1158844" y="6857999"/>
                </a:lnTo>
                <a:lnTo>
                  <a:pt x="1212639" y="6771304"/>
                </a:lnTo>
                <a:cubicBezTo>
                  <a:pt x="1256917" y="6696480"/>
                  <a:pt x="1295401" y="6624001"/>
                  <a:pt x="1327460" y="6554527"/>
                </a:cubicBezTo>
                <a:cubicBezTo>
                  <a:pt x="1840424" y="5442926"/>
                  <a:pt x="1337703" y="3374924"/>
                  <a:pt x="545566" y="2293136"/>
                </a:cubicBezTo>
                <a:cubicBezTo>
                  <a:pt x="-210423" y="1266170"/>
                  <a:pt x="-98154" y="469786"/>
                  <a:pt x="381787" y="3827"/>
                </a:cubicBezTo>
                <a:lnTo>
                  <a:pt x="386161" y="0"/>
                </a:lnTo>
                <a:close/>
              </a:path>
            </a:pathLst>
          </a:custGeom>
          <a:solidFill>
            <a:schemeClr val="tx2">
              <a:alpha val="3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glass card">
            <a:extLst>
              <a:ext uri="{FF2B5EF4-FFF2-40B4-BE49-F238E27FC236}">
                <a16:creationId xmlns:a16="http://schemas.microsoft.com/office/drawing/2014/main" id="{BAC99002-32F5-F4C1-2519-F23274B0580C}"/>
              </a:ext>
            </a:extLst>
          </p:cNvPr>
          <p:cNvSpPr/>
          <p:nvPr userDrawn="1"/>
        </p:nvSpPr>
        <p:spPr>
          <a:xfrm>
            <a:off x="1365705" y="1005155"/>
            <a:ext cx="9243233" cy="4978750"/>
          </a:xfrm>
          <a:prstGeom prst="roundRect">
            <a:avLst>
              <a:gd name="adj" fmla="val 6806"/>
            </a:avLst>
          </a:prstGeom>
          <a:gradFill>
            <a:gsLst>
              <a:gs pos="100000">
                <a:schemeClr val="bg1">
                  <a:alpha val="3000"/>
                </a:schemeClr>
              </a:gs>
              <a:gs pos="47000">
                <a:schemeClr val="bg1">
                  <a:alpha val="17037"/>
                </a:schemeClr>
              </a:gs>
              <a:gs pos="6000">
                <a:schemeClr val="bg1">
                  <a:alpha val="13000"/>
                </a:schemeClr>
              </a:gs>
            </a:gsLst>
            <a:path path="circle">
              <a:fillToRect l="100000" t="100000"/>
            </a:path>
          </a:gradFill>
          <a:ln w="6350">
            <a:noFill/>
          </a:ln>
          <a:effectLst>
            <a:outerShdw blurRad="63500" dist="38100" dir="5400000" sx="1000" sy="1000" algn="t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8088" y="2157984"/>
            <a:ext cx="7735824" cy="1069848"/>
          </a:xfr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8088" y="3685032"/>
            <a:ext cx="7735824" cy="113385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DF239B3-DB66-3CD4-1BFE-4EBA82BC4A44}"/>
              </a:ext>
            </a:extLst>
          </p:cNvPr>
          <p:cNvSpPr/>
          <p:nvPr userDrawn="1"/>
        </p:nvSpPr>
        <p:spPr>
          <a:xfrm>
            <a:off x="0" y="5255333"/>
            <a:ext cx="2769194" cy="1602667"/>
          </a:xfrm>
          <a:custGeom>
            <a:avLst/>
            <a:gdLst>
              <a:gd name="connsiteX0" fmla="*/ 0 w 2769194"/>
              <a:gd name="connsiteY0" fmla="*/ 0 h 1602667"/>
              <a:gd name="connsiteX1" fmla="*/ 93250 w 2769194"/>
              <a:gd name="connsiteY1" fmla="*/ 101565 h 1602667"/>
              <a:gd name="connsiteX2" fmla="*/ 2646213 w 2769194"/>
              <a:gd name="connsiteY2" fmla="*/ 1567071 h 1602667"/>
              <a:gd name="connsiteX3" fmla="*/ 2769194 w 2769194"/>
              <a:gd name="connsiteY3" fmla="*/ 1602667 h 1602667"/>
              <a:gd name="connsiteX4" fmla="*/ 0 w 2769194"/>
              <a:gd name="connsiteY4" fmla="*/ 1602667 h 1602667"/>
              <a:gd name="connsiteX5" fmla="*/ 0 w 2769194"/>
              <a:gd name="connsiteY5" fmla="*/ 807120 h 160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9194" h="1602667">
                <a:moveTo>
                  <a:pt x="0" y="0"/>
                </a:moveTo>
                <a:lnTo>
                  <a:pt x="93250" y="101565"/>
                </a:lnTo>
                <a:cubicBezTo>
                  <a:pt x="702540" y="735306"/>
                  <a:pt x="1672588" y="1259605"/>
                  <a:pt x="2646213" y="1567071"/>
                </a:cubicBezTo>
                <a:lnTo>
                  <a:pt x="2769194" y="1602667"/>
                </a:lnTo>
                <a:lnTo>
                  <a:pt x="0" y="1602667"/>
                </a:lnTo>
                <a:lnTo>
                  <a:pt x="0" y="807120"/>
                </a:lnTo>
                <a:close/>
              </a:path>
            </a:pathLst>
          </a:custGeom>
          <a:gradFill flip="none" rotWithShape="1">
            <a:gsLst>
              <a:gs pos="60000">
                <a:schemeClr val="accent3">
                  <a:alpha val="45000"/>
                </a:schemeClr>
              </a:gs>
              <a:gs pos="99000">
                <a:schemeClr val="accent5">
                  <a:alpha val="66721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303B57-FF55-B795-FAE7-5EF26BFCBEF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115287" y="2597113"/>
            <a:ext cx="0" cy="165518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169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6D31BF-98F2-407F-972C-81C8463CA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97DCA9-CE54-45ED-B96F-449382F7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099EB-87D6-4403-8FA0-898F4C8A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23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B929-4AC4-4D4C-8D32-4A0ACEA0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91728-78A2-4483-AF08-148434E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BFDE9-2E0D-4CAD-B65F-FBE1E7093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B876F-69E8-4772-BEB5-953E99579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93B5A-F566-4E38-A3EB-492CD00F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3A86A-F6E6-4765-AAE3-D81DC537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5158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C3D5-21EF-4F4D-A320-4C966449E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CC2F6-8A80-4F5E-AAF7-1E835BFD8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2CF4F-95D6-4DF0-B0A3-A5EDC87EB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9CE9A-D823-43DF-AFC8-86BAC4AE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CA93-486B-4ABE-811B-556A64F6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4151-BE31-4355-8659-5339C6B9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170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C512B-2791-4EFC-A06C-75213452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D2276-90FF-48E9-B77C-6BD1F97B7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B449-6941-4FBA-9DF6-CAB5094B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CD235-9CB0-4C56-910E-8A3DE1F3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26C52-964F-4002-AF1C-A9401BE7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002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D690D9-883E-4764-AD9A-4B70B3592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4813A-3FC6-486F-AED6-C5B10EDD0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4A849-92C0-43F3-8017-8B0D0F2CA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E6B38-79CE-4465-BF80-BFE66F18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71E45-CD96-4944-926A-07FAA522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856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69A4C-574E-4A20-96DE-5DEE66A76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1F558-8E6A-4579-995E-D3F47A64B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19B92-6A4E-4BBB-BD37-90CDC561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543CA-0BF8-4C46-8ACB-703ABF34B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1575A-39D4-4430-B154-B3C9BD7A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44261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6627-3BD3-4CFA-B009-21E997F8E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FA4A9-E0EB-4913-BC8C-1A0F3B29D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5CDED-843D-474C-81F8-E9AB0456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8E26A-342A-4E73-BBB5-26F87290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9D8E4-7AA3-442F-8451-4607E0F3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47433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C27FA-6B4D-4BA1-AEC7-2BD7EDC4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6E341-E5D2-4716-AE4B-61DF67BC5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0317E-B92E-413F-8757-3389DDD88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921B3-8659-4E88-99D0-0A14F8C5A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DA04-9DA0-430E-9EA3-028CF107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2158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1075-DE45-479B-8F0E-DB636BBC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5B1D7-BF6B-45C9-9DA1-705F94E07D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54C71-437D-453C-B223-7FBA20A87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C85B5-A3AA-466A-91EE-B0655DB90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BDA11-EC13-4A83-BB84-9380E8A4F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4D958-E598-4262-95E4-247DA286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83398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16881-969C-4DFE-9B2B-6B43EE40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B6236-6E8F-419D-843A-477AD2451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63A86-6B16-425B-B68F-2AA19FDE2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1978EE-4F34-4B9D-8643-D3846126F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3813B-41EA-4DC4-A769-F8725C93A0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2A2F7-418C-4CBB-AEAC-28FB6805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8B8B5-B56E-4FB6-B981-55F22ECB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864782-21B0-49FF-90B2-20C3B45D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9786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9968"/>
            <a:ext cx="9144000" cy="1069848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0" y="3803904"/>
            <a:ext cx="7068312" cy="75895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1F20C20-DE23-6FE7-74A0-517218ACED7A}"/>
              </a:ext>
            </a:extLst>
          </p:cNvPr>
          <p:cNvSpPr/>
          <p:nvPr userDrawn="1"/>
        </p:nvSpPr>
        <p:spPr>
          <a:xfrm rot="10800000">
            <a:off x="-1" y="5019503"/>
            <a:ext cx="9676770" cy="1838496"/>
          </a:xfrm>
          <a:custGeom>
            <a:avLst/>
            <a:gdLst>
              <a:gd name="connsiteX0" fmla="*/ 3062591 w 9676770"/>
              <a:gd name="connsiteY0" fmla="*/ 1838437 h 1838496"/>
              <a:gd name="connsiteX1" fmla="*/ 10485 w 9676770"/>
              <a:gd name="connsiteY1" fmla="*/ 104484 h 1838496"/>
              <a:gd name="connsiteX2" fmla="*/ 0 w 9676770"/>
              <a:gd name="connsiteY2" fmla="*/ 0 h 1838496"/>
              <a:gd name="connsiteX3" fmla="*/ 9676770 w 9676770"/>
              <a:gd name="connsiteY3" fmla="*/ 0 h 1838496"/>
              <a:gd name="connsiteX4" fmla="*/ 9676770 w 9676770"/>
              <a:gd name="connsiteY4" fmla="*/ 396354 h 1838496"/>
              <a:gd name="connsiteX5" fmla="*/ 9495267 w 9676770"/>
              <a:gd name="connsiteY5" fmla="*/ 334664 h 1838496"/>
              <a:gd name="connsiteX6" fmla="*/ 7835850 w 9676770"/>
              <a:gd name="connsiteY6" fmla="*/ 99619 h 1838496"/>
              <a:gd name="connsiteX7" fmla="*/ 3062591 w 9676770"/>
              <a:gd name="connsiteY7" fmla="*/ 1838437 h 183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76770" h="1838496">
                <a:moveTo>
                  <a:pt x="3062591" y="1838437"/>
                </a:moveTo>
                <a:cubicBezTo>
                  <a:pt x="1270312" y="1847662"/>
                  <a:pt x="141962" y="776331"/>
                  <a:pt x="10485" y="104484"/>
                </a:cubicBezTo>
                <a:lnTo>
                  <a:pt x="0" y="0"/>
                </a:lnTo>
                <a:lnTo>
                  <a:pt x="9676770" y="0"/>
                </a:lnTo>
                <a:lnTo>
                  <a:pt x="9676770" y="396354"/>
                </a:lnTo>
                <a:lnTo>
                  <a:pt x="9495267" y="334664"/>
                </a:lnTo>
                <a:cubicBezTo>
                  <a:pt x="9021588" y="187614"/>
                  <a:pt x="8472423" y="88973"/>
                  <a:pt x="7835850" y="99619"/>
                </a:cubicBezTo>
                <a:cubicBezTo>
                  <a:pt x="5798818" y="133686"/>
                  <a:pt x="4974355" y="1828598"/>
                  <a:pt x="3062591" y="1838437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3">
                  <a:lumMod val="25000"/>
                  <a:alpha val="50000"/>
                </a:schemeClr>
              </a:gs>
              <a:gs pos="73000">
                <a:schemeClr val="accent1">
                  <a:alpha val="29177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98E2EA35-4179-2438-E1D1-02EFA8830FF9}"/>
              </a:ext>
            </a:extLst>
          </p:cNvPr>
          <p:cNvSpPr/>
          <p:nvPr userDrawn="1"/>
        </p:nvSpPr>
        <p:spPr>
          <a:xfrm flipV="1">
            <a:off x="2763044" y="6076116"/>
            <a:ext cx="3946673" cy="781884"/>
          </a:xfrm>
          <a:custGeom>
            <a:avLst/>
            <a:gdLst>
              <a:gd name="connsiteX0" fmla="*/ 1910385 w 3946673"/>
              <a:gd name="connsiteY0" fmla="*/ 781847 h 781884"/>
              <a:gd name="connsiteX1" fmla="*/ 3855031 w 3946673"/>
              <a:gd name="connsiteY1" fmla="*/ 44786 h 781884"/>
              <a:gd name="connsiteX2" fmla="*/ 3946673 w 3946673"/>
              <a:gd name="connsiteY2" fmla="*/ 0 h 781884"/>
              <a:gd name="connsiteX3" fmla="*/ 0 w 3946673"/>
              <a:gd name="connsiteY3" fmla="*/ 0 h 781884"/>
              <a:gd name="connsiteX4" fmla="*/ 54644 w 3946673"/>
              <a:gd name="connsiteY4" fmla="*/ 67939 h 781884"/>
              <a:gd name="connsiteX5" fmla="*/ 1910385 w 3946673"/>
              <a:gd name="connsiteY5" fmla="*/ 781847 h 78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6673" h="781884">
                <a:moveTo>
                  <a:pt x="1910385" y="781847"/>
                </a:moveTo>
                <a:cubicBezTo>
                  <a:pt x="2719463" y="777993"/>
                  <a:pt x="3240943" y="361686"/>
                  <a:pt x="3855031" y="44786"/>
                </a:cubicBezTo>
                <a:lnTo>
                  <a:pt x="3946673" y="0"/>
                </a:lnTo>
                <a:lnTo>
                  <a:pt x="0" y="0"/>
                </a:lnTo>
                <a:lnTo>
                  <a:pt x="54644" y="67939"/>
                </a:lnTo>
                <a:cubicBezTo>
                  <a:pt x="372182" y="426203"/>
                  <a:pt x="1020399" y="786086"/>
                  <a:pt x="1910385" y="781847"/>
                </a:cubicBezTo>
                <a:close/>
              </a:path>
            </a:pathLst>
          </a:custGeom>
          <a:gradFill>
            <a:gsLst>
              <a:gs pos="66000">
                <a:schemeClr val="accent4">
                  <a:lumMod val="75000"/>
                  <a:alpha val="46295"/>
                </a:schemeClr>
              </a:gs>
              <a:gs pos="33000">
                <a:schemeClr val="accent3">
                  <a:lumMod val="25000"/>
                  <a:alpha val="27934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7C0B16B-87E9-E92C-62F3-D1844BEE5B2D}"/>
              </a:ext>
            </a:extLst>
          </p:cNvPr>
          <p:cNvSpPr/>
          <p:nvPr userDrawn="1"/>
        </p:nvSpPr>
        <p:spPr>
          <a:xfrm rot="10800000">
            <a:off x="5393054" y="6015979"/>
            <a:ext cx="4758726" cy="842020"/>
          </a:xfrm>
          <a:custGeom>
            <a:avLst/>
            <a:gdLst>
              <a:gd name="connsiteX0" fmla="*/ 2449167 w 4758726"/>
              <a:gd name="connsiteY0" fmla="*/ 841961 h 842020"/>
              <a:gd name="connsiteX1" fmla="*/ 12024 w 4758726"/>
              <a:gd name="connsiteY1" fmla="*/ 11254 h 842020"/>
              <a:gd name="connsiteX2" fmla="*/ 0 w 4758726"/>
              <a:gd name="connsiteY2" fmla="*/ 0 h 842020"/>
              <a:gd name="connsiteX3" fmla="*/ 4758726 w 4758726"/>
              <a:gd name="connsiteY3" fmla="*/ 0 h 842020"/>
              <a:gd name="connsiteX4" fmla="*/ 4526601 w 4758726"/>
              <a:gd name="connsiteY4" fmla="*/ 141635 h 842020"/>
              <a:gd name="connsiteX5" fmla="*/ 2449167 w 4758726"/>
              <a:gd name="connsiteY5" fmla="*/ 841961 h 84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8726" h="842020">
                <a:moveTo>
                  <a:pt x="2449167" y="841961"/>
                </a:moveTo>
                <a:cubicBezTo>
                  <a:pt x="1373800" y="847496"/>
                  <a:pt x="537447" y="464031"/>
                  <a:pt x="12024" y="11254"/>
                </a:cubicBezTo>
                <a:lnTo>
                  <a:pt x="0" y="0"/>
                </a:lnTo>
                <a:lnTo>
                  <a:pt x="4758726" y="0"/>
                </a:lnTo>
                <a:lnTo>
                  <a:pt x="4526601" y="141635"/>
                </a:lnTo>
                <a:cubicBezTo>
                  <a:pt x="3913845" y="510819"/>
                  <a:pt x="3285564" y="837657"/>
                  <a:pt x="2449167" y="841961"/>
                </a:cubicBezTo>
                <a:close/>
              </a:path>
            </a:pathLst>
          </a:custGeom>
          <a:gradFill>
            <a:gsLst>
              <a:gs pos="0">
                <a:schemeClr val="tx2">
                  <a:alpha val="43000"/>
                </a:schemeClr>
              </a:gs>
              <a:gs pos="100000">
                <a:schemeClr val="accent6">
                  <a:alpha val="53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1F4118C-3B46-F20B-EF12-E16F7513844C}"/>
              </a:ext>
            </a:extLst>
          </p:cNvPr>
          <p:cNvSpPr/>
          <p:nvPr userDrawn="1"/>
        </p:nvSpPr>
        <p:spPr>
          <a:xfrm rot="10800000" flipH="1">
            <a:off x="-2688" y="5263861"/>
            <a:ext cx="12192000" cy="1599109"/>
          </a:xfrm>
          <a:custGeom>
            <a:avLst/>
            <a:gdLst>
              <a:gd name="connsiteX0" fmla="*/ 1373073 w 12192000"/>
              <a:gd name="connsiteY0" fmla="*/ 1599066 h 1599109"/>
              <a:gd name="connsiteX1" fmla="*/ 4901233 w 12192000"/>
              <a:gd name="connsiteY1" fmla="*/ 313816 h 1599109"/>
              <a:gd name="connsiteX2" fmla="*/ 7629483 w 12192000"/>
              <a:gd name="connsiteY2" fmla="*/ 1209099 h 1599109"/>
              <a:gd name="connsiteX3" fmla="*/ 7664573 w 12192000"/>
              <a:gd name="connsiteY3" fmla="*/ 1222798 h 1599109"/>
              <a:gd name="connsiteX4" fmla="*/ 7753536 w 12192000"/>
              <a:gd name="connsiteY4" fmla="*/ 1277391 h 1599109"/>
              <a:gd name="connsiteX5" fmla="*/ 9091947 w 12192000"/>
              <a:gd name="connsiteY5" fmla="*/ 1582567 h 1599109"/>
              <a:gd name="connsiteX6" fmla="*/ 12094171 w 12192000"/>
              <a:gd name="connsiteY6" fmla="*/ 359476 h 1599109"/>
              <a:gd name="connsiteX7" fmla="*/ 12192000 w 12192000"/>
              <a:gd name="connsiteY7" fmla="*/ 342643 h 1599109"/>
              <a:gd name="connsiteX8" fmla="*/ 12192000 w 12192000"/>
              <a:gd name="connsiteY8" fmla="*/ 0 h 1599109"/>
              <a:gd name="connsiteX9" fmla="*/ 0 w 12192000"/>
              <a:gd name="connsiteY9" fmla="*/ 0 h 1599109"/>
              <a:gd name="connsiteX10" fmla="*/ 0 w 12192000"/>
              <a:gd name="connsiteY10" fmla="*/ 1274406 h 1599109"/>
              <a:gd name="connsiteX11" fmla="*/ 34662 w 12192000"/>
              <a:gd name="connsiteY11" fmla="*/ 1293889 h 1599109"/>
              <a:gd name="connsiteX12" fmla="*/ 1373073 w 12192000"/>
              <a:gd name="connsiteY12" fmla="*/ 1599066 h 159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1599109">
                <a:moveTo>
                  <a:pt x="1373073" y="1599066"/>
                </a:moveTo>
                <a:cubicBezTo>
                  <a:pt x="2786156" y="1591793"/>
                  <a:pt x="3395560" y="338997"/>
                  <a:pt x="4901233" y="313816"/>
                </a:cubicBezTo>
                <a:cubicBezTo>
                  <a:pt x="6312803" y="290208"/>
                  <a:pt x="7142906" y="993618"/>
                  <a:pt x="7629483" y="1209099"/>
                </a:cubicBezTo>
                <a:lnTo>
                  <a:pt x="7664573" y="1222798"/>
                </a:lnTo>
                <a:lnTo>
                  <a:pt x="7753536" y="1277391"/>
                </a:lnTo>
                <a:cubicBezTo>
                  <a:pt x="8110655" y="1460232"/>
                  <a:pt x="8562041" y="1585295"/>
                  <a:pt x="9091947" y="1582567"/>
                </a:cubicBezTo>
                <a:cubicBezTo>
                  <a:pt x="10328396" y="1576205"/>
                  <a:pt x="10949524" y="616237"/>
                  <a:pt x="12094171" y="359476"/>
                </a:cubicBezTo>
                <a:lnTo>
                  <a:pt x="12192000" y="342643"/>
                </a:lnTo>
                <a:lnTo>
                  <a:pt x="12192000" y="0"/>
                </a:lnTo>
                <a:lnTo>
                  <a:pt x="0" y="0"/>
                </a:lnTo>
                <a:lnTo>
                  <a:pt x="0" y="1274406"/>
                </a:lnTo>
                <a:lnTo>
                  <a:pt x="34662" y="1293889"/>
                </a:lnTo>
                <a:cubicBezTo>
                  <a:pt x="391780" y="1476730"/>
                  <a:pt x="843167" y="1601794"/>
                  <a:pt x="1373073" y="159906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69328"/>
                </a:schemeClr>
              </a:gs>
              <a:gs pos="85000">
                <a:schemeClr val="accent5">
                  <a:lumMod val="50000"/>
                  <a:alpha val="42331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0F8AA9-2207-2D4C-C2E0-FEF14E2D9AC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095999" y="2597191"/>
            <a:ext cx="0" cy="165518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75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B222C-15E1-4C0B-9AE3-732308B91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B98E4E-9D72-4097-AFDA-AD5A0113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C5058-BDF8-4345-BB1D-DCAB4861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CC352-62ED-46F9-BB3A-A6A0EACD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00347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BE57E-4EB6-49FF-A374-5A1E3152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9FE377-0089-44CA-89EA-7D0F706B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E03C1-946C-45C6-A981-F51D1424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82543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8FF6F-A697-4878-AFBE-C7CABC49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897C9-6F99-479F-86B2-2C74458B6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685407-9B84-492C-BE36-1E1427ADA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4DD75-A5FC-4F12-B5F6-C8DF444C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CF3F85-C7A4-46A2-B133-D050718B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97059-7BEF-4954-9715-523F6A45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6692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E652D-320F-47C6-9A17-BB5E6C40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86F069-6171-4ACD-90F1-011AF20E6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9F71D-C699-4E33-AF9F-BAE48FECF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3900E-A9A9-4BB7-8CE1-14D3191D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59B2C-9917-46DB-8F73-DFA6125B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13C78-6A2B-4173-AC61-5EF9EF37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90928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3E19-26C8-464F-9433-0BD8B9EC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25CA8-1F4F-423F-A066-FEF74A62C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FCD6F-D5DA-462F-A2D2-2EFCF8F7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72E64-6CC9-4378-8CB7-8B79C492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22EE9-B242-4C1B-AE34-9EFCD341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71766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9B64C0-685B-40E3-BA63-AD8C72037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A0264-6A10-49B4-9CA9-0E3D18F62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62CCB-6E96-4455-ADE3-4A8B1E587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D7F81-F4DB-4BE5-B31C-02AEDCFCF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53C17-FBB5-4671-A04D-C9F0B7FB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974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hart 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F769D-48D3-2655-40A4-674F657B7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A0756-78EA-68DD-4650-F40EF5F252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/>
              <a:t>Crypto: investing &amp; trading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3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77AD3460-2264-3A46-993B-9F2AACED0504}"/>
              </a:ext>
            </a:extLst>
          </p:cNvPr>
          <p:cNvSpPr/>
          <p:nvPr userDrawn="1"/>
        </p:nvSpPr>
        <p:spPr>
          <a:xfrm rot="10800000">
            <a:off x="5393054" y="5650992"/>
            <a:ext cx="6821472" cy="1207007"/>
          </a:xfrm>
          <a:custGeom>
            <a:avLst/>
            <a:gdLst>
              <a:gd name="connsiteX0" fmla="*/ 2449167 w 4758726"/>
              <a:gd name="connsiteY0" fmla="*/ 841961 h 842020"/>
              <a:gd name="connsiteX1" fmla="*/ 12024 w 4758726"/>
              <a:gd name="connsiteY1" fmla="*/ 11254 h 842020"/>
              <a:gd name="connsiteX2" fmla="*/ 0 w 4758726"/>
              <a:gd name="connsiteY2" fmla="*/ 0 h 842020"/>
              <a:gd name="connsiteX3" fmla="*/ 4758726 w 4758726"/>
              <a:gd name="connsiteY3" fmla="*/ 0 h 842020"/>
              <a:gd name="connsiteX4" fmla="*/ 4526601 w 4758726"/>
              <a:gd name="connsiteY4" fmla="*/ 141635 h 842020"/>
              <a:gd name="connsiteX5" fmla="*/ 2449167 w 4758726"/>
              <a:gd name="connsiteY5" fmla="*/ 841961 h 84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8726" h="842020">
                <a:moveTo>
                  <a:pt x="2449167" y="841961"/>
                </a:moveTo>
                <a:cubicBezTo>
                  <a:pt x="1373800" y="847496"/>
                  <a:pt x="537447" y="464031"/>
                  <a:pt x="12024" y="11254"/>
                </a:cubicBezTo>
                <a:lnTo>
                  <a:pt x="0" y="0"/>
                </a:lnTo>
                <a:lnTo>
                  <a:pt x="4758726" y="0"/>
                </a:lnTo>
                <a:lnTo>
                  <a:pt x="4526601" y="141635"/>
                </a:lnTo>
                <a:cubicBezTo>
                  <a:pt x="3913845" y="510819"/>
                  <a:pt x="3285564" y="837657"/>
                  <a:pt x="2449167" y="841961"/>
                </a:cubicBezTo>
                <a:close/>
              </a:path>
            </a:pathLst>
          </a:custGeom>
          <a:gradFill>
            <a:gsLst>
              <a:gs pos="0">
                <a:schemeClr val="tx2">
                  <a:alpha val="43000"/>
                </a:schemeClr>
              </a:gs>
              <a:gs pos="100000">
                <a:schemeClr val="accent6">
                  <a:alpha val="53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BBBF3E9C-CCEA-98FA-7F69-55AF07558021}"/>
              </a:ext>
            </a:extLst>
          </p:cNvPr>
          <p:cNvSpPr/>
          <p:nvPr userDrawn="1"/>
        </p:nvSpPr>
        <p:spPr>
          <a:xfrm flipH="1">
            <a:off x="-2" y="0"/>
            <a:ext cx="11262111" cy="2139696"/>
          </a:xfrm>
          <a:custGeom>
            <a:avLst/>
            <a:gdLst>
              <a:gd name="connsiteX0" fmla="*/ 3062591 w 9676770"/>
              <a:gd name="connsiteY0" fmla="*/ 1838437 h 1838496"/>
              <a:gd name="connsiteX1" fmla="*/ 10485 w 9676770"/>
              <a:gd name="connsiteY1" fmla="*/ 104484 h 1838496"/>
              <a:gd name="connsiteX2" fmla="*/ 0 w 9676770"/>
              <a:gd name="connsiteY2" fmla="*/ 0 h 1838496"/>
              <a:gd name="connsiteX3" fmla="*/ 9676770 w 9676770"/>
              <a:gd name="connsiteY3" fmla="*/ 0 h 1838496"/>
              <a:gd name="connsiteX4" fmla="*/ 9676770 w 9676770"/>
              <a:gd name="connsiteY4" fmla="*/ 396354 h 1838496"/>
              <a:gd name="connsiteX5" fmla="*/ 9495267 w 9676770"/>
              <a:gd name="connsiteY5" fmla="*/ 334664 h 1838496"/>
              <a:gd name="connsiteX6" fmla="*/ 7835850 w 9676770"/>
              <a:gd name="connsiteY6" fmla="*/ 99619 h 1838496"/>
              <a:gd name="connsiteX7" fmla="*/ 3062591 w 9676770"/>
              <a:gd name="connsiteY7" fmla="*/ 1838437 h 183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76770" h="1838496">
                <a:moveTo>
                  <a:pt x="3062591" y="1838437"/>
                </a:moveTo>
                <a:cubicBezTo>
                  <a:pt x="1270312" y="1847662"/>
                  <a:pt x="141962" y="776331"/>
                  <a:pt x="10485" y="104484"/>
                </a:cubicBezTo>
                <a:lnTo>
                  <a:pt x="0" y="0"/>
                </a:lnTo>
                <a:lnTo>
                  <a:pt x="9676770" y="0"/>
                </a:lnTo>
                <a:lnTo>
                  <a:pt x="9676770" y="396354"/>
                </a:lnTo>
                <a:lnTo>
                  <a:pt x="9495267" y="334664"/>
                </a:lnTo>
                <a:cubicBezTo>
                  <a:pt x="9021588" y="187614"/>
                  <a:pt x="8472423" y="88973"/>
                  <a:pt x="7835850" y="99619"/>
                </a:cubicBezTo>
                <a:cubicBezTo>
                  <a:pt x="5798818" y="133686"/>
                  <a:pt x="4974355" y="1828598"/>
                  <a:pt x="3062591" y="1838437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3">
                  <a:lumMod val="25000"/>
                  <a:alpha val="50000"/>
                </a:schemeClr>
              </a:gs>
              <a:gs pos="73000">
                <a:schemeClr val="accent1">
                  <a:alpha val="11498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4F937A84-95EC-EB44-470A-C82AD8E99897}"/>
              </a:ext>
            </a:extLst>
          </p:cNvPr>
          <p:cNvSpPr/>
          <p:nvPr userDrawn="1"/>
        </p:nvSpPr>
        <p:spPr>
          <a:xfrm>
            <a:off x="-24334" y="0"/>
            <a:ext cx="12218982" cy="6860673"/>
          </a:xfrm>
          <a:custGeom>
            <a:avLst/>
            <a:gdLst>
              <a:gd name="connsiteX0" fmla="*/ 4456 w 12218982"/>
              <a:gd name="connsiteY0" fmla="*/ 0 h 6860673"/>
              <a:gd name="connsiteX1" fmla="*/ 3150735 w 12218982"/>
              <a:gd name="connsiteY1" fmla="*/ 0 h 6860673"/>
              <a:gd name="connsiteX2" fmla="*/ 3150734 w 12218982"/>
              <a:gd name="connsiteY2" fmla="*/ 1 h 6860673"/>
              <a:gd name="connsiteX3" fmla="*/ 3275209 w 12218982"/>
              <a:gd name="connsiteY3" fmla="*/ 1 h 6860673"/>
              <a:gd name="connsiteX4" fmla="*/ 3275209 w 12218982"/>
              <a:gd name="connsiteY4" fmla="*/ 0 h 6860673"/>
              <a:gd name="connsiteX5" fmla="*/ 12218982 w 12218982"/>
              <a:gd name="connsiteY5" fmla="*/ 0 h 6860673"/>
              <a:gd name="connsiteX6" fmla="*/ 12218982 w 12218982"/>
              <a:gd name="connsiteY6" fmla="*/ 1983013 h 6860673"/>
              <a:gd name="connsiteX7" fmla="*/ 12062259 w 12218982"/>
              <a:gd name="connsiteY7" fmla="*/ 2024385 h 6860673"/>
              <a:gd name="connsiteX8" fmla="*/ 10972986 w 12218982"/>
              <a:gd name="connsiteY8" fmla="*/ 2139627 h 6860673"/>
              <a:gd name="connsiteX9" fmla="*/ 5417726 w 12218982"/>
              <a:gd name="connsiteY9" fmla="*/ 115939 h 6860673"/>
              <a:gd name="connsiteX10" fmla="*/ 3916598 w 12218982"/>
              <a:gd name="connsiteY10" fmla="*/ 272807 h 6860673"/>
              <a:gd name="connsiteX11" fmla="*/ 3863345 w 12218982"/>
              <a:gd name="connsiteY11" fmla="*/ 286233 h 6860673"/>
              <a:gd name="connsiteX12" fmla="*/ 3729781 w 12218982"/>
              <a:gd name="connsiteY12" fmla="*/ 323286 h 6860673"/>
              <a:gd name="connsiteX13" fmla="*/ 1717096 w 12218982"/>
              <a:gd name="connsiteY13" fmla="*/ 1451719 h 6860673"/>
              <a:gd name="connsiteX14" fmla="*/ 708597 w 12218982"/>
              <a:gd name="connsiteY14" fmla="*/ 2695590 h 6860673"/>
              <a:gd name="connsiteX15" fmla="*/ 486880 w 12218982"/>
              <a:gd name="connsiteY15" fmla="*/ 3274865 h 6860673"/>
              <a:gd name="connsiteX16" fmla="*/ 365997 w 12218982"/>
              <a:gd name="connsiteY16" fmla="*/ 3984708 h 6860673"/>
              <a:gd name="connsiteX17" fmla="*/ 341340 w 12218982"/>
              <a:gd name="connsiteY17" fmla="*/ 4301231 h 6860673"/>
              <a:gd name="connsiteX18" fmla="*/ 341340 w 12218982"/>
              <a:gd name="connsiteY18" fmla="*/ 5007890 h 6860673"/>
              <a:gd name="connsiteX19" fmla="*/ 343276 w 12218982"/>
              <a:gd name="connsiteY19" fmla="*/ 5047516 h 6860673"/>
              <a:gd name="connsiteX20" fmla="*/ 814636 w 12218982"/>
              <a:gd name="connsiteY20" fmla="*/ 6666819 h 6860673"/>
              <a:gd name="connsiteX21" fmla="*/ 915601 w 12218982"/>
              <a:gd name="connsiteY21" fmla="*/ 6858000 h 6860673"/>
              <a:gd name="connsiteX22" fmla="*/ 341340 w 12218982"/>
              <a:gd name="connsiteY22" fmla="*/ 6858000 h 6860673"/>
              <a:gd name="connsiteX23" fmla="*/ 341340 w 12218982"/>
              <a:gd name="connsiteY23" fmla="*/ 6860673 h 6860673"/>
              <a:gd name="connsiteX24" fmla="*/ 4456 w 12218982"/>
              <a:gd name="connsiteY24" fmla="*/ 6860673 h 6860673"/>
              <a:gd name="connsiteX25" fmla="*/ 4456 w 12218982"/>
              <a:gd name="connsiteY25" fmla="*/ 2794000 h 6860673"/>
              <a:gd name="connsiteX26" fmla="*/ 0 w 12218982"/>
              <a:gd name="connsiteY26" fmla="*/ 2794000 h 6860673"/>
              <a:gd name="connsiteX27" fmla="*/ 0 w 12218982"/>
              <a:gd name="connsiteY27" fmla="*/ 2022550 h 6860673"/>
              <a:gd name="connsiteX28" fmla="*/ 4456 w 12218982"/>
              <a:gd name="connsiteY28" fmla="*/ 2022550 h 6860673"/>
              <a:gd name="connsiteX29" fmla="*/ 4456 w 12218982"/>
              <a:gd name="connsiteY29" fmla="*/ 1646989 h 6860673"/>
              <a:gd name="connsiteX30" fmla="*/ 4456 w 12218982"/>
              <a:gd name="connsiteY30" fmla="*/ 0 h 6860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218982" h="6860673">
                <a:moveTo>
                  <a:pt x="4456" y="0"/>
                </a:moveTo>
                <a:lnTo>
                  <a:pt x="3150735" y="0"/>
                </a:lnTo>
                <a:lnTo>
                  <a:pt x="3150734" y="1"/>
                </a:lnTo>
                <a:lnTo>
                  <a:pt x="3275209" y="1"/>
                </a:lnTo>
                <a:lnTo>
                  <a:pt x="3275209" y="0"/>
                </a:lnTo>
                <a:lnTo>
                  <a:pt x="12218982" y="0"/>
                </a:lnTo>
                <a:lnTo>
                  <a:pt x="12218982" y="1983013"/>
                </a:lnTo>
                <a:lnTo>
                  <a:pt x="12062259" y="2024385"/>
                </a:lnTo>
                <a:cubicBezTo>
                  <a:pt x="11728036" y="2099441"/>
                  <a:pt x="11364094" y="2141640"/>
                  <a:pt x="10972986" y="2139627"/>
                </a:cubicBezTo>
                <a:cubicBezTo>
                  <a:pt x="8748018" y="2128176"/>
                  <a:pt x="7788484" y="155587"/>
                  <a:pt x="5417726" y="115939"/>
                </a:cubicBezTo>
                <a:cubicBezTo>
                  <a:pt x="4862080" y="106647"/>
                  <a:pt x="4363654" y="168899"/>
                  <a:pt x="3916598" y="272807"/>
                </a:cubicBezTo>
                <a:lnTo>
                  <a:pt x="3863345" y="286233"/>
                </a:lnTo>
                <a:lnTo>
                  <a:pt x="3729781" y="323286"/>
                </a:lnTo>
                <a:cubicBezTo>
                  <a:pt x="3036967" y="532141"/>
                  <a:pt x="2352843" y="836886"/>
                  <a:pt x="1717096" y="1451719"/>
                </a:cubicBezTo>
                <a:cubicBezTo>
                  <a:pt x="1293264" y="1861607"/>
                  <a:pt x="966036" y="2282242"/>
                  <a:pt x="708597" y="2695590"/>
                </a:cubicBezTo>
                <a:cubicBezTo>
                  <a:pt x="593502" y="2938109"/>
                  <a:pt x="544310" y="3015870"/>
                  <a:pt x="486880" y="3274865"/>
                </a:cubicBezTo>
                <a:cubicBezTo>
                  <a:pt x="434927" y="3498394"/>
                  <a:pt x="385149" y="3635910"/>
                  <a:pt x="365997" y="3984708"/>
                </a:cubicBezTo>
                <a:lnTo>
                  <a:pt x="341340" y="4301231"/>
                </a:lnTo>
                <a:lnTo>
                  <a:pt x="341340" y="5007890"/>
                </a:lnTo>
                <a:cubicBezTo>
                  <a:pt x="341985" y="5021099"/>
                  <a:pt x="342631" y="5034307"/>
                  <a:pt x="343276" y="5047516"/>
                </a:cubicBezTo>
                <a:cubicBezTo>
                  <a:pt x="393784" y="5666740"/>
                  <a:pt x="577442" y="6188267"/>
                  <a:pt x="814636" y="6666819"/>
                </a:cubicBezTo>
                <a:lnTo>
                  <a:pt x="915601" y="6858000"/>
                </a:lnTo>
                <a:lnTo>
                  <a:pt x="341340" y="6858000"/>
                </a:lnTo>
                <a:lnTo>
                  <a:pt x="341340" y="6860673"/>
                </a:lnTo>
                <a:lnTo>
                  <a:pt x="4456" y="6860673"/>
                </a:lnTo>
                <a:lnTo>
                  <a:pt x="4456" y="2794000"/>
                </a:lnTo>
                <a:lnTo>
                  <a:pt x="0" y="2794000"/>
                </a:lnTo>
                <a:lnTo>
                  <a:pt x="0" y="2022550"/>
                </a:lnTo>
                <a:lnTo>
                  <a:pt x="4456" y="2022550"/>
                </a:lnTo>
                <a:lnTo>
                  <a:pt x="4456" y="1646989"/>
                </a:lnTo>
                <a:lnTo>
                  <a:pt x="4456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25000"/>
                  <a:alpha val="60164"/>
                </a:schemeClr>
              </a:gs>
              <a:gs pos="77000">
                <a:schemeClr val="accent3">
                  <a:lumMod val="25000"/>
                  <a:alpha val="29492"/>
                </a:schemeClr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A9BF091C-5F88-B50F-03BB-284950253993}"/>
              </a:ext>
            </a:extLst>
          </p:cNvPr>
          <p:cNvSpPr/>
          <p:nvPr userDrawn="1"/>
        </p:nvSpPr>
        <p:spPr>
          <a:xfrm flipV="1">
            <a:off x="204060" y="5377862"/>
            <a:ext cx="7471211" cy="1480138"/>
          </a:xfrm>
          <a:custGeom>
            <a:avLst/>
            <a:gdLst>
              <a:gd name="connsiteX0" fmla="*/ 1910385 w 3946673"/>
              <a:gd name="connsiteY0" fmla="*/ 781847 h 781884"/>
              <a:gd name="connsiteX1" fmla="*/ 3855031 w 3946673"/>
              <a:gd name="connsiteY1" fmla="*/ 44786 h 781884"/>
              <a:gd name="connsiteX2" fmla="*/ 3946673 w 3946673"/>
              <a:gd name="connsiteY2" fmla="*/ 0 h 781884"/>
              <a:gd name="connsiteX3" fmla="*/ 0 w 3946673"/>
              <a:gd name="connsiteY3" fmla="*/ 0 h 781884"/>
              <a:gd name="connsiteX4" fmla="*/ 54644 w 3946673"/>
              <a:gd name="connsiteY4" fmla="*/ 67939 h 781884"/>
              <a:gd name="connsiteX5" fmla="*/ 1910385 w 3946673"/>
              <a:gd name="connsiteY5" fmla="*/ 781847 h 78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46673" h="781884">
                <a:moveTo>
                  <a:pt x="1910385" y="781847"/>
                </a:moveTo>
                <a:cubicBezTo>
                  <a:pt x="2719463" y="777993"/>
                  <a:pt x="3240943" y="361686"/>
                  <a:pt x="3855031" y="44786"/>
                </a:cubicBezTo>
                <a:lnTo>
                  <a:pt x="3946673" y="0"/>
                </a:lnTo>
                <a:lnTo>
                  <a:pt x="0" y="0"/>
                </a:lnTo>
                <a:lnTo>
                  <a:pt x="54644" y="67939"/>
                </a:lnTo>
                <a:cubicBezTo>
                  <a:pt x="372182" y="426203"/>
                  <a:pt x="1020399" y="786086"/>
                  <a:pt x="1910385" y="781847"/>
                </a:cubicBezTo>
                <a:close/>
              </a:path>
            </a:pathLst>
          </a:custGeom>
          <a:gradFill>
            <a:gsLst>
              <a:gs pos="66000">
                <a:schemeClr val="tx2">
                  <a:alpha val="8123"/>
                </a:schemeClr>
              </a:gs>
              <a:gs pos="33000">
                <a:schemeClr val="accent6">
                  <a:alpha val="13919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FF8B459-35F5-072D-56FA-415EEABE6DC2}"/>
              </a:ext>
            </a:extLst>
          </p:cNvPr>
          <p:cNvSpPr/>
          <p:nvPr userDrawn="1"/>
        </p:nvSpPr>
        <p:spPr>
          <a:xfrm rot="10800000">
            <a:off x="-30287" y="4822578"/>
            <a:ext cx="12230888" cy="2040391"/>
          </a:xfrm>
          <a:custGeom>
            <a:avLst/>
            <a:gdLst>
              <a:gd name="connsiteX0" fmla="*/ 1751979 w 12230888"/>
              <a:gd name="connsiteY0" fmla="*/ 2040336 h 2040391"/>
              <a:gd name="connsiteX1" fmla="*/ 44227 w 12230888"/>
              <a:gd name="connsiteY1" fmla="*/ 1650944 h 2040391"/>
              <a:gd name="connsiteX2" fmla="*/ 0 w 12230888"/>
              <a:gd name="connsiteY2" fmla="*/ 1626084 h 2040391"/>
              <a:gd name="connsiteX3" fmla="*/ 0 w 12230888"/>
              <a:gd name="connsiteY3" fmla="*/ 0 h 2040391"/>
              <a:gd name="connsiteX4" fmla="*/ 12230888 w 12230888"/>
              <a:gd name="connsiteY4" fmla="*/ 0 h 2040391"/>
              <a:gd name="connsiteX5" fmla="*/ 12230888 w 12230888"/>
              <a:gd name="connsiteY5" fmla="*/ 1945571 h 2040391"/>
              <a:gd name="connsiteX6" fmla="*/ 12158569 w 12230888"/>
              <a:gd name="connsiteY6" fmla="*/ 1963333 h 2040391"/>
              <a:gd name="connsiteX7" fmla="*/ 11600914 w 12230888"/>
              <a:gd name="connsiteY7" fmla="*/ 2019284 h 2040391"/>
              <a:gd name="connsiteX8" fmla="*/ 9893162 w 12230888"/>
              <a:gd name="connsiteY8" fmla="*/ 1629893 h 2040391"/>
              <a:gd name="connsiteX9" fmla="*/ 9779649 w 12230888"/>
              <a:gd name="connsiteY9" fmla="*/ 1560235 h 2040391"/>
              <a:gd name="connsiteX10" fmla="*/ 9734876 w 12230888"/>
              <a:gd name="connsiteY10" fmla="*/ 1542756 h 2040391"/>
              <a:gd name="connsiteX11" fmla="*/ 6253752 w 12230888"/>
              <a:gd name="connsiteY11" fmla="*/ 400415 h 2040391"/>
              <a:gd name="connsiteX12" fmla="*/ 1751979 w 12230888"/>
              <a:gd name="connsiteY12" fmla="*/ 2040336 h 204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30888" h="2040391">
                <a:moveTo>
                  <a:pt x="1751979" y="2040336"/>
                </a:moveTo>
                <a:cubicBezTo>
                  <a:pt x="1075843" y="2043817"/>
                  <a:pt x="499894" y="1884241"/>
                  <a:pt x="44227" y="1650944"/>
                </a:cubicBezTo>
                <a:lnTo>
                  <a:pt x="0" y="1626084"/>
                </a:lnTo>
                <a:lnTo>
                  <a:pt x="0" y="0"/>
                </a:lnTo>
                <a:lnTo>
                  <a:pt x="12230888" y="0"/>
                </a:lnTo>
                <a:lnTo>
                  <a:pt x="12230888" y="1945571"/>
                </a:lnTo>
                <a:lnTo>
                  <a:pt x="12158569" y="1963333"/>
                </a:lnTo>
                <a:cubicBezTo>
                  <a:pt x="11983060" y="1998243"/>
                  <a:pt x="11798121" y="2018269"/>
                  <a:pt x="11600914" y="2019284"/>
                </a:cubicBezTo>
                <a:cubicBezTo>
                  <a:pt x="10924778" y="2022765"/>
                  <a:pt x="10348830" y="1863190"/>
                  <a:pt x="9893162" y="1629893"/>
                </a:cubicBezTo>
                <a:lnTo>
                  <a:pt x="9779649" y="1560235"/>
                </a:lnTo>
                <a:lnTo>
                  <a:pt x="9734876" y="1542756"/>
                </a:lnTo>
                <a:cubicBezTo>
                  <a:pt x="9114026" y="1267812"/>
                  <a:pt x="8054852" y="370292"/>
                  <a:pt x="6253752" y="400415"/>
                </a:cubicBezTo>
                <a:cubicBezTo>
                  <a:pt x="4332581" y="432545"/>
                  <a:pt x="3555009" y="2031056"/>
                  <a:pt x="1751979" y="204033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23907"/>
                </a:schemeClr>
              </a:gs>
              <a:gs pos="85000">
                <a:schemeClr val="accent5">
                  <a:lumMod val="50000"/>
                  <a:alpha val="42331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73867BC1-390E-647F-B33F-8622748E6530}"/>
              </a:ext>
            </a:extLst>
          </p:cNvPr>
          <p:cNvSpPr/>
          <p:nvPr userDrawn="1"/>
        </p:nvSpPr>
        <p:spPr>
          <a:xfrm>
            <a:off x="0" y="0"/>
            <a:ext cx="12192000" cy="2035422"/>
          </a:xfrm>
          <a:custGeom>
            <a:avLst/>
            <a:gdLst>
              <a:gd name="connsiteX0" fmla="*/ 0 w 12192000"/>
              <a:gd name="connsiteY0" fmla="*/ 0 h 2035422"/>
              <a:gd name="connsiteX1" fmla="*/ 12192000 w 12192000"/>
              <a:gd name="connsiteY1" fmla="*/ 0 h 2035422"/>
              <a:gd name="connsiteX2" fmla="*/ 12192000 w 12192000"/>
              <a:gd name="connsiteY2" fmla="*/ 1759689 h 2035422"/>
              <a:gd name="connsiteX3" fmla="*/ 12103306 w 12192000"/>
              <a:gd name="connsiteY3" fmla="*/ 1729773 h 2035422"/>
              <a:gd name="connsiteX4" fmla="*/ 11659615 w 12192000"/>
              <a:gd name="connsiteY4" fmla="*/ 1535038 h 2035422"/>
              <a:gd name="connsiteX5" fmla="*/ 11521247 w 12192000"/>
              <a:gd name="connsiteY5" fmla="*/ 1450127 h 2035422"/>
              <a:gd name="connsiteX6" fmla="*/ 11466670 w 12192000"/>
              <a:gd name="connsiteY6" fmla="*/ 1428821 h 2035422"/>
              <a:gd name="connsiteX7" fmla="*/ 7223297 w 12192000"/>
              <a:gd name="connsiteY7" fmla="*/ 36346 h 2035422"/>
              <a:gd name="connsiteX8" fmla="*/ 1735787 w 12192000"/>
              <a:gd name="connsiteY8" fmla="*/ 2035354 h 2035422"/>
              <a:gd name="connsiteX9" fmla="*/ 97785 w 12192000"/>
              <a:gd name="connsiteY9" fmla="*/ 1755433 h 2035422"/>
              <a:gd name="connsiteX10" fmla="*/ 0 w 12192000"/>
              <a:gd name="connsiteY10" fmla="*/ 1715854 h 2035422"/>
              <a:gd name="connsiteX11" fmla="*/ 0 w 12192000"/>
              <a:gd name="connsiteY11" fmla="*/ 0 h 203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035422">
                <a:moveTo>
                  <a:pt x="0" y="0"/>
                </a:moveTo>
                <a:lnTo>
                  <a:pt x="12192000" y="0"/>
                </a:lnTo>
                <a:lnTo>
                  <a:pt x="12192000" y="1759689"/>
                </a:lnTo>
                <a:lnTo>
                  <a:pt x="12103306" y="1729773"/>
                </a:lnTo>
                <a:cubicBezTo>
                  <a:pt x="11946501" y="1671612"/>
                  <a:pt x="11798476" y="1606133"/>
                  <a:pt x="11659615" y="1535038"/>
                </a:cubicBezTo>
                <a:lnTo>
                  <a:pt x="11521247" y="1450127"/>
                </a:lnTo>
                <a:lnTo>
                  <a:pt x="11466670" y="1428821"/>
                </a:lnTo>
                <a:cubicBezTo>
                  <a:pt x="10709874" y="1093673"/>
                  <a:pt x="9418777" y="-373"/>
                  <a:pt x="7223297" y="36346"/>
                </a:cubicBezTo>
                <a:cubicBezTo>
                  <a:pt x="4881454" y="75511"/>
                  <a:pt x="3933620" y="2024042"/>
                  <a:pt x="1735787" y="2035354"/>
                </a:cubicBezTo>
                <a:cubicBezTo>
                  <a:pt x="1117647" y="2038536"/>
                  <a:pt x="568201" y="1929916"/>
                  <a:pt x="97785" y="1755433"/>
                </a:cubicBezTo>
                <a:lnTo>
                  <a:pt x="0" y="171585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5000"/>
                </a:schemeClr>
              </a:gs>
              <a:gs pos="99000">
                <a:schemeClr val="accent3">
                  <a:lumMod val="25000"/>
                </a:schemeClr>
              </a:gs>
              <a:gs pos="31000">
                <a:schemeClr val="accent6">
                  <a:alpha val="69328"/>
                </a:schemeClr>
              </a:gs>
              <a:gs pos="73000">
                <a:schemeClr val="accent5">
                  <a:lumMod val="50000"/>
                  <a:alpha val="42331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 18">
            <a:extLst>
              <a:ext uri="{FF2B5EF4-FFF2-40B4-BE49-F238E27FC236}">
                <a16:creationId xmlns:a16="http://schemas.microsoft.com/office/drawing/2014/main" id="{FA6C5756-59FF-66C3-2611-3D7AB2049ABE}"/>
              </a:ext>
            </a:extLst>
          </p:cNvPr>
          <p:cNvSpPr/>
          <p:nvPr userDrawn="1"/>
        </p:nvSpPr>
        <p:spPr>
          <a:xfrm flipH="1">
            <a:off x="-2" y="0"/>
            <a:ext cx="11262111" cy="2139696"/>
          </a:xfrm>
          <a:custGeom>
            <a:avLst/>
            <a:gdLst>
              <a:gd name="connsiteX0" fmla="*/ 3062591 w 9676770"/>
              <a:gd name="connsiteY0" fmla="*/ 1838437 h 1838496"/>
              <a:gd name="connsiteX1" fmla="*/ 10485 w 9676770"/>
              <a:gd name="connsiteY1" fmla="*/ 104484 h 1838496"/>
              <a:gd name="connsiteX2" fmla="*/ 0 w 9676770"/>
              <a:gd name="connsiteY2" fmla="*/ 0 h 1838496"/>
              <a:gd name="connsiteX3" fmla="*/ 9676770 w 9676770"/>
              <a:gd name="connsiteY3" fmla="*/ 0 h 1838496"/>
              <a:gd name="connsiteX4" fmla="*/ 9676770 w 9676770"/>
              <a:gd name="connsiteY4" fmla="*/ 396354 h 1838496"/>
              <a:gd name="connsiteX5" fmla="*/ 9495267 w 9676770"/>
              <a:gd name="connsiteY5" fmla="*/ 334664 h 1838496"/>
              <a:gd name="connsiteX6" fmla="*/ 7835850 w 9676770"/>
              <a:gd name="connsiteY6" fmla="*/ 99619 h 1838496"/>
              <a:gd name="connsiteX7" fmla="*/ 3062591 w 9676770"/>
              <a:gd name="connsiteY7" fmla="*/ 1838437 h 183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76770" h="1838496">
                <a:moveTo>
                  <a:pt x="3062591" y="1838437"/>
                </a:moveTo>
                <a:cubicBezTo>
                  <a:pt x="1270312" y="1847662"/>
                  <a:pt x="141962" y="776331"/>
                  <a:pt x="10485" y="104484"/>
                </a:cubicBezTo>
                <a:lnTo>
                  <a:pt x="0" y="0"/>
                </a:lnTo>
                <a:lnTo>
                  <a:pt x="9676770" y="0"/>
                </a:lnTo>
                <a:lnTo>
                  <a:pt x="9676770" y="396354"/>
                </a:lnTo>
                <a:lnTo>
                  <a:pt x="9495267" y="334664"/>
                </a:lnTo>
                <a:cubicBezTo>
                  <a:pt x="9021588" y="187614"/>
                  <a:pt x="8472423" y="88973"/>
                  <a:pt x="7835850" y="99619"/>
                </a:cubicBezTo>
                <a:cubicBezTo>
                  <a:pt x="5798818" y="133686"/>
                  <a:pt x="4974355" y="1828598"/>
                  <a:pt x="3062591" y="1838437"/>
                </a:cubicBezTo>
                <a:close/>
              </a:path>
            </a:pathLst>
          </a:custGeom>
          <a:gradFill flip="none" rotWithShape="1">
            <a:gsLst>
              <a:gs pos="43000">
                <a:schemeClr val="accent3">
                  <a:lumMod val="25000"/>
                  <a:alpha val="50000"/>
                </a:schemeClr>
              </a:gs>
              <a:gs pos="73000">
                <a:schemeClr val="accent1">
                  <a:alpha val="11498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19">
            <a:extLst>
              <a:ext uri="{FF2B5EF4-FFF2-40B4-BE49-F238E27FC236}">
                <a16:creationId xmlns:a16="http://schemas.microsoft.com/office/drawing/2014/main" id="{EF6D3160-DA6D-8CDA-3A13-8A43EC05449D}"/>
              </a:ext>
            </a:extLst>
          </p:cNvPr>
          <p:cNvSpPr/>
          <p:nvPr userDrawn="1"/>
        </p:nvSpPr>
        <p:spPr>
          <a:xfrm>
            <a:off x="0" y="7399"/>
            <a:ext cx="4758726" cy="842020"/>
          </a:xfrm>
          <a:custGeom>
            <a:avLst/>
            <a:gdLst>
              <a:gd name="connsiteX0" fmla="*/ 2449167 w 4758726"/>
              <a:gd name="connsiteY0" fmla="*/ 841961 h 842020"/>
              <a:gd name="connsiteX1" fmla="*/ 12024 w 4758726"/>
              <a:gd name="connsiteY1" fmla="*/ 11254 h 842020"/>
              <a:gd name="connsiteX2" fmla="*/ 0 w 4758726"/>
              <a:gd name="connsiteY2" fmla="*/ 0 h 842020"/>
              <a:gd name="connsiteX3" fmla="*/ 4758726 w 4758726"/>
              <a:gd name="connsiteY3" fmla="*/ 0 h 842020"/>
              <a:gd name="connsiteX4" fmla="*/ 4526601 w 4758726"/>
              <a:gd name="connsiteY4" fmla="*/ 141635 h 842020"/>
              <a:gd name="connsiteX5" fmla="*/ 2449167 w 4758726"/>
              <a:gd name="connsiteY5" fmla="*/ 841961 h 84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58726" h="842020">
                <a:moveTo>
                  <a:pt x="2449167" y="841961"/>
                </a:moveTo>
                <a:cubicBezTo>
                  <a:pt x="1373800" y="847496"/>
                  <a:pt x="537447" y="464031"/>
                  <a:pt x="12024" y="11254"/>
                </a:cubicBezTo>
                <a:lnTo>
                  <a:pt x="0" y="0"/>
                </a:lnTo>
                <a:lnTo>
                  <a:pt x="4758726" y="0"/>
                </a:lnTo>
                <a:lnTo>
                  <a:pt x="4526601" y="141635"/>
                </a:lnTo>
                <a:cubicBezTo>
                  <a:pt x="3913845" y="510819"/>
                  <a:pt x="3285564" y="837657"/>
                  <a:pt x="2449167" y="841961"/>
                </a:cubicBezTo>
                <a:close/>
              </a:path>
            </a:pathLst>
          </a:custGeom>
          <a:gradFill>
            <a:gsLst>
              <a:gs pos="0">
                <a:schemeClr val="tx2">
                  <a:alpha val="43000"/>
                </a:schemeClr>
              </a:gs>
              <a:gs pos="100000">
                <a:schemeClr val="accent6">
                  <a:alpha val="53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752344"/>
            <a:ext cx="7763256" cy="1600200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320" y="4233672"/>
            <a:ext cx="2843784" cy="448056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227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100A0D9B-ADC5-C41B-130F-1EA1EDE9F2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2600" y="3236976"/>
            <a:ext cx="2093976" cy="1856232"/>
          </a:xfrm>
          <a:custGeom>
            <a:avLst/>
            <a:gdLst>
              <a:gd name="connsiteX0" fmla="*/ 0 w 2093976"/>
              <a:gd name="connsiteY0" fmla="*/ 0 h 1856232"/>
              <a:gd name="connsiteX1" fmla="*/ 2093976 w 2093976"/>
              <a:gd name="connsiteY1" fmla="*/ 0 h 1856232"/>
              <a:gd name="connsiteX2" fmla="*/ 2093976 w 2093976"/>
              <a:gd name="connsiteY2" fmla="*/ 1695761 h 1856232"/>
              <a:gd name="connsiteX3" fmla="*/ 1933505 w 2093976"/>
              <a:gd name="connsiteY3" fmla="*/ 1856232 h 1856232"/>
              <a:gd name="connsiteX4" fmla="*/ 0 w 2093976"/>
              <a:gd name="connsiteY4" fmla="*/ 1856232 h 18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76" h="1856232">
                <a:moveTo>
                  <a:pt x="0" y="0"/>
                </a:moveTo>
                <a:lnTo>
                  <a:pt x="2093976" y="0"/>
                </a:lnTo>
                <a:lnTo>
                  <a:pt x="2093976" y="1695761"/>
                </a:lnTo>
                <a:cubicBezTo>
                  <a:pt x="2093976" y="1784387"/>
                  <a:pt x="2022131" y="1856232"/>
                  <a:pt x="1933505" y="1856232"/>
                </a:cubicBezTo>
                <a:lnTo>
                  <a:pt x="0" y="1856232"/>
                </a:ln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256032" tIns="201168" rIns="27432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3694F-11E9-3CF0-DCDE-FC7C6FAF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064" y="832104"/>
            <a:ext cx="8878824" cy="106984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9AF8AEFF-3F3B-8AFC-621B-F653E2F1B7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339" y="2478024"/>
            <a:ext cx="2098157" cy="702770"/>
          </a:xfrm>
          <a:custGeom>
            <a:avLst/>
            <a:gdLst>
              <a:gd name="connsiteX0" fmla="*/ 169182 w 2098157"/>
              <a:gd name="connsiteY0" fmla="*/ 0 h 702770"/>
              <a:gd name="connsiteX1" fmla="*/ 2098157 w 2098157"/>
              <a:gd name="connsiteY1" fmla="*/ 0 h 702770"/>
              <a:gd name="connsiteX2" fmla="*/ 2098157 w 2098157"/>
              <a:gd name="connsiteY2" fmla="*/ 702770 h 702770"/>
              <a:gd name="connsiteX3" fmla="*/ 2097025 w 2098157"/>
              <a:gd name="connsiteY3" fmla="*/ 702770 h 702770"/>
              <a:gd name="connsiteX4" fmla="*/ 503974 w 2098157"/>
              <a:gd name="connsiteY4" fmla="*/ 702770 h 702770"/>
              <a:gd name="connsiteX5" fmla="*/ 0 w 2098157"/>
              <a:gd name="connsiteY5" fmla="*/ 702770 h 702770"/>
              <a:gd name="connsiteX6" fmla="*/ 0 w 2098157"/>
              <a:gd name="connsiteY6" fmla="*/ 202766 h 702770"/>
              <a:gd name="connsiteX7" fmla="*/ 136581 w 2098157"/>
              <a:gd name="connsiteY7" fmla="*/ 3900 h 70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8157" h="702770">
                <a:moveTo>
                  <a:pt x="169182" y="0"/>
                </a:moveTo>
                <a:lnTo>
                  <a:pt x="2098157" y="0"/>
                </a:lnTo>
                <a:lnTo>
                  <a:pt x="2098157" y="702770"/>
                </a:lnTo>
                <a:lnTo>
                  <a:pt x="2097025" y="702770"/>
                </a:lnTo>
                <a:lnTo>
                  <a:pt x="503974" y="702770"/>
                </a:lnTo>
                <a:lnTo>
                  <a:pt x="0" y="702770"/>
                </a:lnTo>
                <a:lnTo>
                  <a:pt x="0" y="202766"/>
                </a:lnTo>
                <a:cubicBezTo>
                  <a:pt x="0" y="104671"/>
                  <a:pt x="58634" y="22828"/>
                  <a:pt x="136581" y="3900"/>
                </a:cubicBezTo>
                <a:close/>
              </a:path>
            </a:pathLst>
          </a:cu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wrap="square" lIns="91440" tIns="45720" rIns="91440" b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C0111168-089D-E125-6CBB-0B288CE8D5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520" y="3236976"/>
            <a:ext cx="2093976" cy="1856232"/>
          </a:xfrm>
          <a:custGeom>
            <a:avLst/>
            <a:gdLst>
              <a:gd name="connsiteX0" fmla="*/ 0 w 2093976"/>
              <a:gd name="connsiteY0" fmla="*/ 0 h 1856232"/>
              <a:gd name="connsiteX1" fmla="*/ 2093976 w 2093976"/>
              <a:gd name="connsiteY1" fmla="*/ 0 h 1856232"/>
              <a:gd name="connsiteX2" fmla="*/ 2093976 w 2093976"/>
              <a:gd name="connsiteY2" fmla="*/ 1856232 h 1856232"/>
              <a:gd name="connsiteX3" fmla="*/ 160471 w 2093976"/>
              <a:gd name="connsiteY3" fmla="*/ 1856232 h 1856232"/>
              <a:gd name="connsiteX4" fmla="*/ 0 w 2093976"/>
              <a:gd name="connsiteY4" fmla="*/ 1695761 h 18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3976" h="1856232">
                <a:moveTo>
                  <a:pt x="0" y="0"/>
                </a:moveTo>
                <a:lnTo>
                  <a:pt x="2093976" y="0"/>
                </a:lnTo>
                <a:lnTo>
                  <a:pt x="2093976" y="1856232"/>
                </a:lnTo>
                <a:lnTo>
                  <a:pt x="160471" y="1856232"/>
                </a:lnTo>
                <a:cubicBezTo>
                  <a:pt x="71845" y="1856232"/>
                  <a:pt x="0" y="1784387"/>
                  <a:pt x="0" y="1695761"/>
                </a:cubicBez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256032" tIns="201168" rIns="27432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0FBF32C-8DDB-F094-1C74-FDE91B64F9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4932" y="2478024"/>
            <a:ext cx="2103120" cy="704088"/>
          </a:xfr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lIns="91440" tIns="45720" rIns="91440" bIns="457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C5237567-8AEF-3966-7CED-5DA3ACD21E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91790" y="3236976"/>
            <a:ext cx="2093976" cy="1856232"/>
          </a:xfrm>
          <a:ln w="12700">
            <a:solidFill>
              <a:schemeClr val="bg1"/>
            </a:solidFill>
          </a:ln>
        </p:spPr>
        <p:txBody>
          <a:bodyPr lIns="256032" tIns="201168" rIns="2743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137587B-C03C-671F-AED7-4B974605AF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47488" y="2478024"/>
            <a:ext cx="2103120" cy="704088"/>
          </a:xfrm>
          <a:solidFill>
            <a:schemeClr val="accent4"/>
          </a:solidFill>
          <a:ln w="12700">
            <a:solidFill>
              <a:schemeClr val="accent4"/>
            </a:solidFill>
          </a:ln>
        </p:spPr>
        <p:txBody>
          <a:bodyPr lIns="91440" tIns="45720" rIns="91440" bIns="457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5D4A96A-10D9-D4AD-C775-61041F026B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2060" y="3236976"/>
            <a:ext cx="2093976" cy="1856232"/>
          </a:xfrm>
          <a:ln w="12700">
            <a:solidFill>
              <a:schemeClr val="bg1"/>
            </a:solidFill>
          </a:ln>
        </p:spPr>
        <p:txBody>
          <a:bodyPr lIns="256032" tIns="201168" rIns="2743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1308FE1-98CC-9FD0-5CF1-5A8E61C5B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10044" y="2478024"/>
            <a:ext cx="2103120" cy="704088"/>
          </a:xfrm>
          <a:solidFill>
            <a:schemeClr val="accent2"/>
          </a:solidFill>
          <a:ln w="12700">
            <a:solidFill>
              <a:schemeClr val="accent2"/>
            </a:solidFill>
          </a:ln>
        </p:spPr>
        <p:txBody>
          <a:bodyPr lIns="91440" tIns="45720" rIns="91440" bIns="4572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6FB197B-711E-A949-62E5-216CBC83FF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2330" y="3236976"/>
            <a:ext cx="2093976" cy="1856232"/>
          </a:xfrm>
          <a:ln w="12700">
            <a:solidFill>
              <a:schemeClr val="bg1"/>
            </a:solidFill>
          </a:ln>
        </p:spPr>
        <p:txBody>
          <a:bodyPr lIns="256032" tIns="201168" rIns="2743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76A5CBAC-0099-3E8F-E44D-7B999D7079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372600" y="2478025"/>
            <a:ext cx="2098157" cy="702769"/>
          </a:xfrm>
          <a:custGeom>
            <a:avLst/>
            <a:gdLst>
              <a:gd name="connsiteX0" fmla="*/ 0 w 2098157"/>
              <a:gd name="connsiteY0" fmla="*/ 0 h 702769"/>
              <a:gd name="connsiteX1" fmla="*/ 1928984 w 2098157"/>
              <a:gd name="connsiteY1" fmla="*/ 0 h 702769"/>
              <a:gd name="connsiteX2" fmla="*/ 1961576 w 2098157"/>
              <a:gd name="connsiteY2" fmla="*/ 3899 h 702769"/>
              <a:gd name="connsiteX3" fmla="*/ 2098157 w 2098157"/>
              <a:gd name="connsiteY3" fmla="*/ 202765 h 702769"/>
              <a:gd name="connsiteX4" fmla="*/ 2098157 w 2098157"/>
              <a:gd name="connsiteY4" fmla="*/ 702769 h 702769"/>
              <a:gd name="connsiteX5" fmla="*/ 1594183 w 2098157"/>
              <a:gd name="connsiteY5" fmla="*/ 702769 h 702769"/>
              <a:gd name="connsiteX6" fmla="*/ 1132 w 2098157"/>
              <a:gd name="connsiteY6" fmla="*/ 702769 h 702769"/>
              <a:gd name="connsiteX7" fmla="*/ 0 w 2098157"/>
              <a:gd name="connsiteY7" fmla="*/ 702769 h 70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98157" h="702769">
                <a:moveTo>
                  <a:pt x="0" y="0"/>
                </a:moveTo>
                <a:lnTo>
                  <a:pt x="1928984" y="0"/>
                </a:lnTo>
                <a:lnTo>
                  <a:pt x="1961576" y="3899"/>
                </a:lnTo>
                <a:cubicBezTo>
                  <a:pt x="2039523" y="22827"/>
                  <a:pt x="2098157" y="104670"/>
                  <a:pt x="2098157" y="202765"/>
                </a:cubicBezTo>
                <a:lnTo>
                  <a:pt x="2098157" y="702769"/>
                </a:lnTo>
                <a:lnTo>
                  <a:pt x="1594183" y="702769"/>
                </a:lnTo>
                <a:lnTo>
                  <a:pt x="1132" y="702769"/>
                </a:lnTo>
                <a:lnTo>
                  <a:pt x="0" y="702769"/>
                </a:lnTo>
                <a:close/>
              </a:path>
            </a:pathLst>
          </a:cu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wrap="square" lIns="91440" tIns="45720" rIns="91440" bIns="4572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6900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694F-11E9-3CF0-DCDE-FC7C6FAF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24" y="832104"/>
            <a:ext cx="8878824" cy="106984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52500-B558-F785-439F-12315F4331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A96B1-64D5-11B6-BD02-AD31F31729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83D99-31C6-D5A2-D86A-FC9440CEA769}"/>
              </a:ext>
            </a:extLst>
          </p:cNvPr>
          <p:cNvCxnSpPr>
            <a:cxnSpLocks/>
          </p:cNvCxnSpPr>
          <p:nvPr userDrawn="1"/>
        </p:nvCxnSpPr>
        <p:spPr>
          <a:xfrm>
            <a:off x="1944007" y="3324115"/>
            <a:ext cx="2170451" cy="0"/>
          </a:xfrm>
          <a:prstGeom prst="line">
            <a:avLst/>
          </a:prstGeom>
          <a:ln w="12700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8AB5A6-6184-8A00-738A-9F575C1472CC}"/>
              </a:ext>
            </a:extLst>
          </p:cNvPr>
          <p:cNvCxnSpPr>
            <a:cxnSpLocks/>
          </p:cNvCxnSpPr>
          <p:nvPr userDrawn="1"/>
        </p:nvCxnSpPr>
        <p:spPr>
          <a:xfrm>
            <a:off x="4114458" y="3322646"/>
            <a:ext cx="2171700" cy="0"/>
          </a:xfrm>
          <a:prstGeom prst="line">
            <a:avLst/>
          </a:prstGeom>
          <a:ln w="12700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BFB726-8911-1D40-8CAD-0678A3988661}"/>
              </a:ext>
            </a:extLst>
          </p:cNvPr>
          <p:cNvCxnSpPr>
            <a:cxnSpLocks/>
          </p:cNvCxnSpPr>
          <p:nvPr userDrawn="1"/>
        </p:nvCxnSpPr>
        <p:spPr>
          <a:xfrm>
            <a:off x="6286158" y="3322646"/>
            <a:ext cx="2161515" cy="14408"/>
          </a:xfrm>
          <a:prstGeom prst="line">
            <a:avLst/>
          </a:prstGeom>
          <a:ln w="12700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6BA5D-5C40-149B-0AE7-118CF43109F3}"/>
              </a:ext>
            </a:extLst>
          </p:cNvPr>
          <p:cNvCxnSpPr>
            <a:cxnSpLocks/>
          </p:cNvCxnSpPr>
          <p:nvPr userDrawn="1"/>
        </p:nvCxnSpPr>
        <p:spPr>
          <a:xfrm>
            <a:off x="8447673" y="3333307"/>
            <a:ext cx="2189197" cy="0"/>
          </a:xfrm>
          <a:prstGeom prst="line">
            <a:avLst/>
          </a:prstGeom>
          <a:ln w="1270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E1F9F84-FEDF-EE4B-151E-0BA753B313F2}"/>
              </a:ext>
            </a:extLst>
          </p:cNvPr>
          <p:cNvSpPr/>
          <p:nvPr userDrawn="1"/>
        </p:nvSpPr>
        <p:spPr>
          <a:xfrm>
            <a:off x="1349145" y="2715964"/>
            <a:ext cx="1218817" cy="121881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5D1979A-4075-FDBC-DC21-B473A894753D}"/>
              </a:ext>
            </a:extLst>
          </p:cNvPr>
          <p:cNvSpPr/>
          <p:nvPr userDrawn="1"/>
        </p:nvSpPr>
        <p:spPr>
          <a:xfrm>
            <a:off x="3525168" y="2721004"/>
            <a:ext cx="1218817" cy="12188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53DC90-8B68-11F4-262C-EF788CC251ED}"/>
              </a:ext>
            </a:extLst>
          </p:cNvPr>
          <p:cNvSpPr/>
          <p:nvPr userDrawn="1"/>
        </p:nvSpPr>
        <p:spPr>
          <a:xfrm>
            <a:off x="5704017" y="2716977"/>
            <a:ext cx="1218817" cy="121881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EBAA34-A280-D694-891B-142A8D7FA33C}"/>
              </a:ext>
            </a:extLst>
          </p:cNvPr>
          <p:cNvSpPr/>
          <p:nvPr userDrawn="1"/>
        </p:nvSpPr>
        <p:spPr>
          <a:xfrm>
            <a:off x="7847695" y="2726015"/>
            <a:ext cx="1218817" cy="12188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EC576C9-CAB6-8D5D-5976-B4CC1FB6B5C0}"/>
              </a:ext>
            </a:extLst>
          </p:cNvPr>
          <p:cNvSpPr/>
          <p:nvPr userDrawn="1"/>
        </p:nvSpPr>
        <p:spPr>
          <a:xfrm>
            <a:off x="10049319" y="2718520"/>
            <a:ext cx="1218817" cy="121881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3AAAB5-1B7C-5567-E7F2-E97DCAFEA821}"/>
              </a:ext>
            </a:extLst>
          </p:cNvPr>
          <p:cNvSpPr/>
          <p:nvPr userDrawn="1"/>
        </p:nvSpPr>
        <p:spPr>
          <a:xfrm flipH="1">
            <a:off x="1418423" y="2786515"/>
            <a:ext cx="1071564" cy="1071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E861CF-DCF3-E6B9-1438-583DC69FFA06}"/>
              </a:ext>
            </a:extLst>
          </p:cNvPr>
          <p:cNvSpPr/>
          <p:nvPr userDrawn="1"/>
        </p:nvSpPr>
        <p:spPr>
          <a:xfrm flipH="1">
            <a:off x="3593035" y="2791555"/>
            <a:ext cx="1071564" cy="1071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4D24E5-CE49-C81C-1933-88384A77E742}"/>
              </a:ext>
            </a:extLst>
          </p:cNvPr>
          <p:cNvSpPr/>
          <p:nvPr userDrawn="1"/>
        </p:nvSpPr>
        <p:spPr>
          <a:xfrm flipH="1">
            <a:off x="5771884" y="2787528"/>
            <a:ext cx="1071564" cy="1071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1CA68B-CB89-15A1-13F9-3DD65297D0BD}"/>
              </a:ext>
            </a:extLst>
          </p:cNvPr>
          <p:cNvSpPr/>
          <p:nvPr userDrawn="1"/>
        </p:nvSpPr>
        <p:spPr>
          <a:xfrm flipH="1">
            <a:off x="7915562" y="2796566"/>
            <a:ext cx="1071564" cy="1071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D773FD-C1E4-FDB0-FDF1-0925375BE2A5}"/>
              </a:ext>
            </a:extLst>
          </p:cNvPr>
          <p:cNvSpPr/>
          <p:nvPr userDrawn="1"/>
        </p:nvSpPr>
        <p:spPr>
          <a:xfrm flipH="1">
            <a:off x="10129886" y="2789071"/>
            <a:ext cx="1071564" cy="107156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CA633AF-3209-BF0D-1450-6A91ACC853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0744" y="4114800"/>
            <a:ext cx="1362456" cy="466344"/>
          </a:xfrm>
        </p:spPr>
        <p:txBody>
          <a:bodyPr lIns="91440" tIns="45720" rIns="91440" bIns="457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70EFB68-D184-8E31-A027-F291D78776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0744" y="4599432"/>
            <a:ext cx="1362456" cy="74066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0FBF32C-8DDB-F094-1C74-FDE91B64F9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38728" y="4114800"/>
            <a:ext cx="1362456" cy="466344"/>
          </a:xfrm>
        </p:spPr>
        <p:txBody>
          <a:bodyPr lIns="91440" tIns="45720" rIns="91440" bIns="457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C5237567-8AEF-3966-7CED-5DA3ACD21E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728" y="4599432"/>
            <a:ext cx="1362456" cy="74066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137587B-C03C-671F-AED7-4B974605AF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24144" y="4114800"/>
            <a:ext cx="1362456" cy="466344"/>
          </a:xfrm>
        </p:spPr>
        <p:txBody>
          <a:bodyPr lIns="91440" tIns="45720" rIns="91440" bIns="457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5D4A96A-10D9-D4AD-C775-61041F026B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24144" y="4599432"/>
            <a:ext cx="1362456" cy="74066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1308FE1-98CC-9FD0-5CF1-5A8E61C5BA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72984" y="4114800"/>
            <a:ext cx="1362456" cy="466344"/>
          </a:xfrm>
        </p:spPr>
        <p:txBody>
          <a:bodyPr lIns="91440" tIns="45720" rIns="91440" bIns="457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6FB197B-711E-A949-62E5-216CBC83FF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2984" y="4599432"/>
            <a:ext cx="1362456" cy="74066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BC5472B4-CBBF-AC70-5BA8-A0661E663D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58400" y="4114800"/>
            <a:ext cx="1362456" cy="466344"/>
          </a:xfrm>
        </p:spPr>
        <p:txBody>
          <a:bodyPr lIns="91440" tIns="45720" rIns="91440" bIns="4572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spc="0" baseline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C3CEEBDA-7860-91AD-704A-7A540E1E58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58400" y="4599432"/>
            <a:ext cx="1362456" cy="740664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spc="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F918527-798D-3B40-E0EA-38C0AEBA6D7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48147" y="3018954"/>
            <a:ext cx="621792" cy="621792"/>
          </a:xfr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B0D40292-F2DF-0641-6B78-370AC5C5009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05117" y="3011109"/>
            <a:ext cx="621792" cy="621792"/>
          </a:xfr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29">
            <a:extLst>
              <a:ext uri="{FF2B5EF4-FFF2-40B4-BE49-F238E27FC236}">
                <a16:creationId xmlns:a16="http://schemas.microsoft.com/office/drawing/2014/main" id="{503DD6AB-C9B3-EBD7-080A-FB219B3812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995989" y="3026158"/>
            <a:ext cx="621792" cy="621792"/>
          </a:xfr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E61A9741-3B1C-111D-B260-CF7E7F223F8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46207" y="3011109"/>
            <a:ext cx="621792" cy="621792"/>
          </a:xfr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29">
            <a:extLst>
              <a:ext uri="{FF2B5EF4-FFF2-40B4-BE49-F238E27FC236}">
                <a16:creationId xmlns:a16="http://schemas.microsoft.com/office/drawing/2014/main" id="{E49C1AE1-BC78-2CE3-D292-61496AC727D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47831" y="3017032"/>
            <a:ext cx="621792" cy="621792"/>
          </a:xfr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3B71C9DC-B9E5-6C34-B451-BA2224CCDD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350008" y="4279392"/>
            <a:ext cx="146304" cy="146304"/>
          </a:xfrm>
          <a:prstGeom prst="ellipse">
            <a:avLst/>
          </a:prstGeom>
          <a:solidFill>
            <a:schemeClr val="accent6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b="0" spc="0" baseline="0">
                <a:noFill/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0596D87F-0114-685D-7F97-873DBA5579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17136" y="4279392"/>
            <a:ext cx="146304" cy="146304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b="0" spc="0" baseline="0">
                <a:noFill/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5D4E3F00-5755-F2EF-97C8-0FE775CAE04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702552" y="4279392"/>
            <a:ext cx="146304" cy="146304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b="0" spc="0" baseline="0">
                <a:noFill/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29543A01-39BF-D362-26F8-BD1E7D0D3C8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842248" y="4279392"/>
            <a:ext cx="146304" cy="146304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b="0" spc="0" baseline="0">
                <a:noFill/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BB6B72CD-75B9-D90F-4767-2141AEF3B2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1055096" y="4279392"/>
            <a:ext cx="146304" cy="146304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" b="0" spc="0" baseline="0">
                <a:noFill/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3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FF2B5EF4-FFF2-40B4-BE49-F238E27FC236}">
                <a16:creationId xmlns:a16="http://schemas.microsoft.com/office/drawing/2014/main" id="{89A27E14-C943-C294-334B-4D6A7500F3B5}"/>
              </a:ext>
            </a:extLst>
          </p:cNvPr>
          <p:cNvSpPr/>
          <p:nvPr userDrawn="1"/>
        </p:nvSpPr>
        <p:spPr>
          <a:xfrm rot="5400000">
            <a:off x="7383937" y="2039848"/>
            <a:ext cx="6858000" cy="2778304"/>
          </a:xfrm>
          <a:custGeom>
            <a:avLst/>
            <a:gdLst>
              <a:gd name="connsiteX0" fmla="*/ 0 w 6858000"/>
              <a:gd name="connsiteY0" fmla="*/ 1050199 h 2778304"/>
              <a:gd name="connsiteX1" fmla="*/ 0 w 6858000"/>
              <a:gd name="connsiteY1" fmla="*/ 0 h 2778304"/>
              <a:gd name="connsiteX2" fmla="*/ 6858000 w 6858000"/>
              <a:gd name="connsiteY2" fmla="*/ 0 h 2778304"/>
              <a:gd name="connsiteX3" fmla="*/ 6858000 w 6858000"/>
              <a:gd name="connsiteY3" fmla="*/ 1193215 h 2778304"/>
              <a:gd name="connsiteX4" fmla="*/ 6790588 w 6858000"/>
              <a:gd name="connsiteY4" fmla="*/ 1211701 h 2778304"/>
              <a:gd name="connsiteX5" fmla="*/ 3050431 w 6858000"/>
              <a:gd name="connsiteY5" fmla="*/ 2778245 h 2778304"/>
              <a:gd name="connsiteX6" fmla="*/ 37813 w 6858000"/>
              <a:gd name="connsiteY6" fmla="*/ 1183549 h 2778304"/>
              <a:gd name="connsiteX7" fmla="*/ 0 w 6858000"/>
              <a:gd name="connsiteY7" fmla="*/ 1050199 h 2778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778304">
                <a:moveTo>
                  <a:pt x="0" y="1050199"/>
                </a:moveTo>
                <a:lnTo>
                  <a:pt x="0" y="0"/>
                </a:lnTo>
                <a:lnTo>
                  <a:pt x="6858000" y="0"/>
                </a:lnTo>
                <a:lnTo>
                  <a:pt x="6858000" y="1193215"/>
                </a:lnTo>
                <a:lnTo>
                  <a:pt x="6790588" y="1211701"/>
                </a:lnTo>
                <a:cubicBezTo>
                  <a:pt x="5439260" y="1649845"/>
                  <a:pt x="4603740" y="2770251"/>
                  <a:pt x="3050431" y="2778245"/>
                </a:cubicBezTo>
                <a:cubicBezTo>
                  <a:pt x="1377637" y="2786855"/>
                  <a:pt x="283199" y="1854180"/>
                  <a:pt x="37813" y="1183549"/>
                </a:cubicBezTo>
                <a:lnTo>
                  <a:pt x="0" y="1050199"/>
                </a:lnTo>
                <a:close/>
              </a:path>
            </a:pathLst>
          </a:custGeom>
          <a:gradFill flip="none" rotWithShape="1">
            <a:gsLst>
              <a:gs pos="26000">
                <a:schemeClr val="accent3">
                  <a:lumMod val="25000"/>
                </a:schemeClr>
              </a:gs>
              <a:gs pos="73000">
                <a:schemeClr val="accent1">
                  <a:alpha val="33146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E5C5BCA-F960-4024-7215-2D2EFD0FEBF3}"/>
              </a:ext>
            </a:extLst>
          </p:cNvPr>
          <p:cNvSpPr/>
          <p:nvPr userDrawn="1"/>
        </p:nvSpPr>
        <p:spPr>
          <a:xfrm rot="16200000" flipV="1">
            <a:off x="7907199" y="2573198"/>
            <a:ext cx="6858000" cy="1711602"/>
          </a:xfrm>
          <a:custGeom>
            <a:avLst/>
            <a:gdLst>
              <a:gd name="connsiteX0" fmla="*/ 6858000 w 6858000"/>
              <a:gd name="connsiteY0" fmla="*/ 1010661 h 1711602"/>
              <a:gd name="connsiteX1" fmla="*/ 6858000 w 6858000"/>
              <a:gd name="connsiteY1" fmla="*/ 0 h 1711602"/>
              <a:gd name="connsiteX2" fmla="*/ 0 w 6858000"/>
              <a:gd name="connsiteY2" fmla="*/ 0 h 1711602"/>
              <a:gd name="connsiteX3" fmla="*/ 0 w 6858000"/>
              <a:gd name="connsiteY3" fmla="*/ 983884 h 1711602"/>
              <a:gd name="connsiteX4" fmla="*/ 11078 w 6858000"/>
              <a:gd name="connsiteY4" fmla="*/ 997657 h 1711602"/>
              <a:gd name="connsiteX5" fmla="*/ 1866819 w 6858000"/>
              <a:gd name="connsiteY5" fmla="*/ 1711565 h 1711602"/>
              <a:gd name="connsiteX6" fmla="*/ 5098965 w 6858000"/>
              <a:gd name="connsiteY6" fmla="*/ 622006 h 1711602"/>
              <a:gd name="connsiteX7" fmla="*/ 6746500 w 6858000"/>
              <a:gd name="connsiteY7" fmla="*/ 959665 h 1711602"/>
              <a:gd name="connsiteX8" fmla="*/ 6858000 w 6858000"/>
              <a:gd name="connsiteY8" fmla="*/ 1010661 h 171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1711602">
                <a:moveTo>
                  <a:pt x="6858000" y="1010661"/>
                </a:moveTo>
                <a:lnTo>
                  <a:pt x="6858000" y="0"/>
                </a:lnTo>
                <a:lnTo>
                  <a:pt x="0" y="0"/>
                </a:lnTo>
                <a:lnTo>
                  <a:pt x="0" y="983884"/>
                </a:lnTo>
                <a:lnTo>
                  <a:pt x="11078" y="997657"/>
                </a:lnTo>
                <a:cubicBezTo>
                  <a:pt x="328616" y="1355920"/>
                  <a:pt x="976833" y="1715803"/>
                  <a:pt x="1866819" y="1711565"/>
                </a:cubicBezTo>
                <a:cubicBezTo>
                  <a:pt x="3161344" y="1705400"/>
                  <a:pt x="3719617" y="643352"/>
                  <a:pt x="5098965" y="622006"/>
                </a:cubicBezTo>
                <a:cubicBezTo>
                  <a:pt x="5788640" y="611332"/>
                  <a:pt x="6326795" y="775968"/>
                  <a:pt x="6746500" y="959665"/>
                </a:cubicBezTo>
                <a:lnTo>
                  <a:pt x="6858000" y="1010661"/>
                </a:lnTo>
                <a:close/>
              </a:path>
            </a:pathLst>
          </a:custGeom>
          <a:gradFill>
            <a:gsLst>
              <a:gs pos="79000">
                <a:schemeClr val="accent4">
                  <a:lumMod val="75000"/>
                  <a:alpha val="79763"/>
                </a:schemeClr>
              </a:gs>
              <a:gs pos="37000">
                <a:schemeClr val="accent3">
                  <a:lumMod val="25000"/>
                  <a:alpha val="27934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6F62D03F-D065-13FE-5D30-58C2523BD14D}"/>
              </a:ext>
            </a:extLst>
          </p:cNvPr>
          <p:cNvSpPr/>
          <p:nvPr userDrawn="1"/>
        </p:nvSpPr>
        <p:spPr>
          <a:xfrm rot="5400000">
            <a:off x="7877130" y="2543131"/>
            <a:ext cx="6858001" cy="1771739"/>
          </a:xfrm>
          <a:custGeom>
            <a:avLst/>
            <a:gdLst>
              <a:gd name="connsiteX0" fmla="*/ 0 w 6858001"/>
              <a:gd name="connsiteY0" fmla="*/ 1273784 h 1771739"/>
              <a:gd name="connsiteX1" fmla="*/ 0 w 6858001"/>
              <a:gd name="connsiteY1" fmla="*/ 0 h 1771739"/>
              <a:gd name="connsiteX2" fmla="*/ 6858001 w 6858001"/>
              <a:gd name="connsiteY2" fmla="*/ 0 h 1771739"/>
              <a:gd name="connsiteX3" fmla="*/ 6858001 w 6858001"/>
              <a:gd name="connsiteY3" fmla="*/ 34923 h 1771739"/>
              <a:gd name="connsiteX4" fmla="*/ 6735259 w 6858001"/>
              <a:gd name="connsiteY4" fmla="*/ 32862 h 1771739"/>
              <a:gd name="connsiteX5" fmla="*/ 1961998 w 6858001"/>
              <a:gd name="connsiteY5" fmla="*/ 1771680 h 1771739"/>
              <a:gd name="connsiteX6" fmla="*/ 151257 w 6858001"/>
              <a:gd name="connsiteY6" fmla="*/ 1358806 h 1771739"/>
              <a:gd name="connsiteX7" fmla="*/ 0 w 6858001"/>
              <a:gd name="connsiteY7" fmla="*/ 1273784 h 177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1" h="1771739">
                <a:moveTo>
                  <a:pt x="0" y="1273784"/>
                </a:moveTo>
                <a:lnTo>
                  <a:pt x="0" y="0"/>
                </a:lnTo>
                <a:lnTo>
                  <a:pt x="6858001" y="0"/>
                </a:lnTo>
                <a:lnTo>
                  <a:pt x="6858001" y="34923"/>
                </a:lnTo>
                <a:lnTo>
                  <a:pt x="6735259" y="32862"/>
                </a:lnTo>
                <a:cubicBezTo>
                  <a:pt x="4698226" y="66929"/>
                  <a:pt x="3873763" y="1761840"/>
                  <a:pt x="1961998" y="1771680"/>
                </a:cubicBezTo>
                <a:cubicBezTo>
                  <a:pt x="1245087" y="1775370"/>
                  <a:pt x="634403" y="1606171"/>
                  <a:pt x="151257" y="1358806"/>
                </a:cubicBezTo>
                <a:lnTo>
                  <a:pt x="0" y="1273784"/>
                </a:lnTo>
                <a:close/>
              </a:path>
            </a:pathLst>
          </a:custGeom>
          <a:gradFill>
            <a:gsLst>
              <a:gs pos="32000">
                <a:schemeClr val="tx2">
                  <a:alpha val="48229"/>
                </a:schemeClr>
              </a:gs>
              <a:gs pos="100000">
                <a:schemeClr val="accent6">
                  <a:alpha val="4858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36" y="822960"/>
            <a:ext cx="8878824" cy="1069848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192" y="2185416"/>
            <a:ext cx="3621024" cy="493776"/>
          </a:xfrm>
        </p:spPr>
        <p:txBody>
          <a:bodyPr anchor="t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6192" y="2743200"/>
            <a:ext cx="3621024" cy="2578608"/>
          </a:xfrm>
        </p:spPr>
        <p:txBody>
          <a:bodyPr/>
          <a:lstStyle>
            <a:lvl1pPr marL="228600" indent="-228600">
              <a:defRPr sz="1800"/>
            </a:lvl1pPr>
            <a:lvl2pPr indent="-228600">
              <a:defRPr sz="1600"/>
            </a:lvl2pPr>
            <a:lvl3pPr indent="-228600">
              <a:defRPr sz="1400"/>
            </a:lvl3pPr>
            <a:lvl4pPr indent="-228600">
              <a:defRPr sz="1200"/>
            </a:lvl4pPr>
            <a:lvl5pPr indent="-22860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41264" y="2185416"/>
            <a:ext cx="3621024" cy="493776"/>
          </a:xfrm>
        </p:spPr>
        <p:txBody>
          <a:bodyPr anchor="t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41264" y="2743200"/>
            <a:ext cx="3621024" cy="2578608"/>
          </a:xfrm>
        </p:spPr>
        <p:txBody>
          <a:bodyPr/>
          <a:lstStyle>
            <a:lvl1pPr marL="228600" indent="-228600">
              <a:defRPr sz="1800"/>
            </a:lvl1pPr>
            <a:lvl2pPr indent="-228600">
              <a:defRPr sz="1600"/>
            </a:lvl2pPr>
            <a:lvl3pPr indent="-228600">
              <a:defRPr sz="1400"/>
            </a:lvl3pPr>
            <a:lvl4pPr indent="-228600">
              <a:defRPr sz="1200"/>
            </a:lvl4pPr>
            <a:lvl5pPr indent="-228600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Crypto: investing &amp; trading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832104"/>
            <a:ext cx="10881360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4984" y="2212848"/>
            <a:ext cx="10332720" cy="3547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9184" y="411480"/>
            <a:ext cx="521208" cy="310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i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6344" y="6190488"/>
            <a:ext cx="233172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b="0" i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r>
              <a:rPr lang="en-US"/>
              <a:t>Crypto: investing &amp; trading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A4A2D6-617E-EEA3-E4EE-5BDB472F6A43}"/>
              </a:ext>
            </a:extLst>
          </p:cNvPr>
          <p:cNvCxnSpPr>
            <a:cxnSpLocks/>
          </p:cNvCxnSpPr>
          <p:nvPr userDrawn="1"/>
        </p:nvCxnSpPr>
        <p:spPr>
          <a:xfrm>
            <a:off x="594170" y="846661"/>
            <a:ext cx="0" cy="51110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70" r:id="rId7"/>
    <p:sldLayoutId id="2147483669" r:id="rId8"/>
    <p:sldLayoutId id="2147483653" r:id="rId9"/>
    <p:sldLayoutId id="2147483665" r:id="rId10"/>
    <p:sldLayoutId id="2147483666" r:id="rId11"/>
    <p:sldLayoutId id="2147483667" r:id="rId12"/>
    <p:sldLayoutId id="2147483668" r:id="rId13"/>
    <p:sldLayoutId id="2147483651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all" spc="6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347472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Courier New" panose="02070309020205020404" pitchFamily="49" charset="0"/>
        <a:buChar char="o"/>
        <a:defRPr sz="2800" kern="120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1pPr>
      <a:lvl2pPr marL="685800" indent="-347472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2pPr>
      <a:lvl3pPr marL="1143000" indent="-347472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3pPr>
      <a:lvl4pPr marL="1600200" indent="-347472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4pPr>
      <a:lvl5pPr marL="2057400" indent="-347472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23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2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8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996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744"/>
            <a:ext cx="1036320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629332"/>
            <a:ext cx="10363201" cy="353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9373" y="6249462"/>
            <a:ext cx="83262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="1" i="0" spc="200" baseline="0">
                <a:solidFill>
                  <a:schemeClr val="accent1"/>
                </a:solidFill>
                <a:latin typeface="+mn-lt"/>
                <a:cs typeface="Gill Sans SemiBold" panose="020B0502020104020203" pitchFamily="34" charset="-79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A11286A-E162-4D86-4CE3-5856A356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443783" y="3012690"/>
            <a:ext cx="5720194" cy="8326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200" baseline="0">
                <a:solidFill>
                  <a:schemeClr val="accent1"/>
                </a:solidFill>
                <a:latin typeface="+mn-lt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1646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8731F-594B-4486-A38B-8CDE0465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6DE66-A385-489F-9405-89C57AD3A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217E-9E55-43B9-9DA6-7922D0B54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9BB35-F37D-459C-84B1-54C4F96B5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7E304-D1D8-43BC-B4C7-3663A33D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59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2EA992-7F7A-4324-995D-9D87E7FE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1FCF0-A1E3-43CD-AB46-D3AC4ABC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5B454-4919-4BDC-8A65-07D8CA616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72797-E8F2-4FFF-9994-845F73682503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C083A-0F7B-4D45-88D5-05B45E50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019DF-2B73-4F38-88E6-368AAAC8E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69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62DC70-52E5-4516-8901-6BCA67C54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5B4B6-35AF-417C-ADBD-890A75928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AB694-01C4-424B-BEA8-8B5A2E78A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BF70-2172-4ABB-B697-4A536EA5BE66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0666D-8794-4610-8D46-5CBFDD78B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28708-C4E4-4583-BA41-179983020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BFFEB-6A1E-461E-852C-BA878DC4D00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8864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.png"/><Relationship Id="rId7" Type="http://schemas.openxmlformats.org/officeDocument/2006/relationships/slide" Target="slide5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1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10" Type="http://schemas.microsoft.com/office/2007/relationships/hdphoto" Target="../media/hdphoto1.wdp"/><Relationship Id="rId4" Type="http://schemas.openxmlformats.org/officeDocument/2006/relationships/slide" Target="slide8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1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9811" y="1580743"/>
            <a:ext cx="4222457" cy="49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49210" y="1656339"/>
            <a:ext cx="7923289" cy="3545322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398" b="1" spc="0" dirty="0">
                <a:solidFill>
                  <a:srgbClr val="FF0000"/>
                </a:solidFill>
                <a:cs typeface="+mn-cs"/>
              </a:rPr>
              <a:t>(12 - </a:t>
            </a:r>
            <a:r>
              <a:rPr lang="ar-KW" sz="4398" spc="0" dirty="0">
                <a:solidFill>
                  <a:srgbClr val="FF0000"/>
                </a:solidFill>
                <a:cs typeface="+mn-cs"/>
              </a:rPr>
              <a:t>2</a:t>
            </a:r>
            <a:r>
              <a:rPr lang="ar-KW" sz="4398" b="1" spc="0" dirty="0">
                <a:solidFill>
                  <a:srgbClr val="FF0000"/>
                </a:solidFill>
                <a:cs typeface="+mn-cs"/>
              </a:rPr>
              <a:t>): تجربة عشوائية: الأحداث والاحتمال</a:t>
            </a:r>
            <a:br>
              <a:rPr lang="ar-KW" sz="4398" b="1" spc="0" dirty="0">
                <a:solidFill>
                  <a:srgbClr val="FF0000"/>
                </a:solidFill>
                <a:cs typeface="+mn-cs"/>
              </a:rPr>
            </a:br>
            <a:br>
              <a:rPr lang="ar-KW" sz="4398" b="1" spc="0" dirty="0">
                <a:solidFill>
                  <a:srgbClr val="FF0000"/>
                </a:solidFill>
                <a:cs typeface="+mn-cs"/>
              </a:rPr>
            </a:br>
            <a:r>
              <a:rPr lang="ar-KW" sz="4398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398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398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5215" y="5041280"/>
            <a:ext cx="8606116" cy="18149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79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9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221" y="155903"/>
            <a:ext cx="1619814" cy="130424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4270" y="155904"/>
            <a:ext cx="2678304" cy="130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0F72705-FE94-56C5-3C71-6E3539314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2921E2E-FE8A-B642-E342-193B52A64DB8}"/>
              </a:ext>
            </a:extLst>
          </p:cNvPr>
          <p:cNvSpPr txBox="1"/>
          <p:nvPr/>
        </p:nvSpPr>
        <p:spPr>
          <a:xfrm>
            <a:off x="214313" y="14882"/>
            <a:ext cx="2657475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KW" sz="5400" b="1" dirty="0">
                <a:ln/>
                <a:solidFill>
                  <a:schemeClr val="accent4"/>
                </a:solidFill>
                <a:cs typeface="Sultan bold" pitchFamily="2" charset="-78"/>
              </a:rPr>
              <a:t>صفحة 192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46C261-4381-78BC-B1BA-B0E16775C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852487"/>
            <a:ext cx="10525125" cy="57340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9DDE501-B2F0-F65B-568A-8DE23EA0CDF2}"/>
              </a:ext>
            </a:extLst>
          </p:cNvPr>
          <p:cNvSpPr/>
          <p:nvPr/>
        </p:nvSpPr>
        <p:spPr>
          <a:xfrm>
            <a:off x="8679656" y="4793455"/>
            <a:ext cx="2564607" cy="514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A2F454-6CC5-2834-8C70-B8A1D684B22D}"/>
              </a:ext>
            </a:extLst>
          </p:cNvPr>
          <p:cNvSpPr/>
          <p:nvPr/>
        </p:nvSpPr>
        <p:spPr>
          <a:xfrm>
            <a:off x="7915276" y="5372100"/>
            <a:ext cx="3328988" cy="514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A2CDB6-5C59-09C2-B161-982DBEA7BC79}"/>
              </a:ext>
            </a:extLst>
          </p:cNvPr>
          <p:cNvSpPr/>
          <p:nvPr/>
        </p:nvSpPr>
        <p:spPr>
          <a:xfrm>
            <a:off x="7915275" y="5950745"/>
            <a:ext cx="3328988" cy="571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D2B1FB-733E-8458-4796-079E7E288895}"/>
              </a:ext>
            </a:extLst>
          </p:cNvPr>
          <p:cNvSpPr/>
          <p:nvPr/>
        </p:nvSpPr>
        <p:spPr>
          <a:xfrm>
            <a:off x="2121692" y="5922169"/>
            <a:ext cx="4121945" cy="585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30109A-A1C4-3BBA-D99F-B180AFAE5636}"/>
              </a:ext>
            </a:extLst>
          </p:cNvPr>
          <p:cNvSpPr/>
          <p:nvPr/>
        </p:nvSpPr>
        <p:spPr>
          <a:xfrm>
            <a:off x="2121691" y="5350669"/>
            <a:ext cx="4121945" cy="557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B3CCF8-596E-2A16-2FFD-FCBC9DAE4B9A}"/>
              </a:ext>
            </a:extLst>
          </p:cNvPr>
          <p:cNvSpPr/>
          <p:nvPr/>
        </p:nvSpPr>
        <p:spPr>
          <a:xfrm>
            <a:off x="2121690" y="4750593"/>
            <a:ext cx="4121945" cy="557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213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59DE514-E041-D085-4927-2EAC37D36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" y="233362"/>
            <a:ext cx="11649075" cy="6391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8D9AC-DF2E-006D-676D-26429D3A663E}"/>
              </a:ext>
            </a:extLst>
          </p:cNvPr>
          <p:cNvSpPr txBox="1"/>
          <p:nvPr/>
        </p:nvSpPr>
        <p:spPr>
          <a:xfrm>
            <a:off x="128588" y="5701307"/>
            <a:ext cx="2657475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KW" sz="5400" b="1" dirty="0">
                <a:ln/>
                <a:solidFill>
                  <a:schemeClr val="accent4"/>
                </a:solidFill>
                <a:cs typeface="Sultan bold" pitchFamily="2" charset="-78"/>
              </a:rPr>
              <a:t>صفحة 193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4EB38-EAA8-56CD-0B4E-C24F0311DC6F}"/>
              </a:ext>
            </a:extLst>
          </p:cNvPr>
          <p:cNvSpPr txBox="1"/>
          <p:nvPr/>
        </p:nvSpPr>
        <p:spPr>
          <a:xfrm>
            <a:off x="4579145" y="3053628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مركب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82FDB-0262-8DB7-4D7F-744DCC404923}"/>
              </a:ext>
            </a:extLst>
          </p:cNvPr>
          <p:cNvSpPr txBox="1"/>
          <p:nvPr/>
        </p:nvSpPr>
        <p:spPr>
          <a:xfrm>
            <a:off x="4579145" y="3648940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مركب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8253E0-3DB2-AFE2-61E3-3D0B09A62E07}"/>
              </a:ext>
            </a:extLst>
          </p:cNvPr>
          <p:cNvSpPr txBox="1"/>
          <p:nvPr/>
        </p:nvSpPr>
        <p:spPr>
          <a:xfrm>
            <a:off x="4579145" y="4244252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بسيط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4EB684-8464-4C24-0F90-B500496F6F23}"/>
              </a:ext>
            </a:extLst>
          </p:cNvPr>
          <p:cNvSpPr txBox="1"/>
          <p:nvPr/>
        </p:nvSpPr>
        <p:spPr>
          <a:xfrm>
            <a:off x="4246962" y="4818132"/>
            <a:ext cx="251102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مستحيل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76F33F-AE43-0003-C407-EE3CA43DADDE}"/>
              </a:ext>
            </a:extLst>
          </p:cNvPr>
          <p:cNvSpPr txBox="1"/>
          <p:nvPr/>
        </p:nvSpPr>
        <p:spPr>
          <a:xfrm>
            <a:off x="4579145" y="5384868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بسيط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895C4F-90AC-88A6-C849-0B4C9D5C15FD}"/>
              </a:ext>
            </a:extLst>
          </p:cNvPr>
          <p:cNvSpPr txBox="1"/>
          <p:nvPr/>
        </p:nvSpPr>
        <p:spPr>
          <a:xfrm>
            <a:off x="3418285" y="5958748"/>
            <a:ext cx="251102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مؤكد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CEB439-6C74-0B3F-D2C3-82377818B4F4}"/>
              </a:ext>
            </a:extLst>
          </p:cNvPr>
          <p:cNvSpPr/>
          <p:nvPr/>
        </p:nvSpPr>
        <p:spPr>
          <a:xfrm>
            <a:off x="2928937" y="3697218"/>
            <a:ext cx="8486775" cy="532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60D358-5013-EC42-53D6-8BA3830327FD}"/>
              </a:ext>
            </a:extLst>
          </p:cNvPr>
          <p:cNvSpPr/>
          <p:nvPr/>
        </p:nvSpPr>
        <p:spPr>
          <a:xfrm>
            <a:off x="2928937" y="4295237"/>
            <a:ext cx="8486775" cy="469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93B2D5-62BB-B1BD-C0D3-0D1828A4ABCD}"/>
              </a:ext>
            </a:extLst>
          </p:cNvPr>
          <p:cNvSpPr/>
          <p:nvPr/>
        </p:nvSpPr>
        <p:spPr>
          <a:xfrm>
            <a:off x="2928936" y="4829827"/>
            <a:ext cx="8486775" cy="508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B815F7-8861-E52E-4951-B52AB0FC9D71}"/>
              </a:ext>
            </a:extLst>
          </p:cNvPr>
          <p:cNvSpPr/>
          <p:nvPr/>
        </p:nvSpPr>
        <p:spPr>
          <a:xfrm>
            <a:off x="2928936" y="5424705"/>
            <a:ext cx="8486775" cy="508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5D533A-621A-35FB-F02B-0933B180C8B6}"/>
              </a:ext>
            </a:extLst>
          </p:cNvPr>
          <p:cNvSpPr/>
          <p:nvPr/>
        </p:nvSpPr>
        <p:spPr>
          <a:xfrm>
            <a:off x="2928936" y="6019583"/>
            <a:ext cx="8486775" cy="508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4305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794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B39FB-7B07-2678-788C-25D5BFC322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8" t="14016" r="11773" b="18912"/>
          <a:stretch/>
        </p:blipFill>
        <p:spPr>
          <a:xfrm>
            <a:off x="7689563" y="3172544"/>
            <a:ext cx="4499265" cy="27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3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toon bee with pointer">
            <a:extLst>
              <a:ext uri="{FF2B5EF4-FFF2-40B4-BE49-F238E27FC236}">
                <a16:creationId xmlns:a16="http://schemas.microsoft.com/office/drawing/2014/main" id="{B96CCA69-9951-011E-A8E7-5BFB4B92A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10" y="5342934"/>
            <a:ext cx="1648779" cy="1859416"/>
          </a:xfrm>
          <a:prstGeom prst="rect">
            <a:avLst/>
          </a:prstGeom>
        </p:spPr>
      </p:pic>
      <p:pic>
        <p:nvPicPr>
          <p:cNvPr id="8" name="Picture 7" descr="Cartoon bee with megaphone">
            <a:extLst>
              <a:ext uri="{FF2B5EF4-FFF2-40B4-BE49-F238E27FC236}">
                <a16:creationId xmlns:a16="http://schemas.microsoft.com/office/drawing/2014/main" id="{9AA334BB-92E9-C0DF-90D9-2F3A6DBEA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1165" y="122902"/>
            <a:ext cx="1938884" cy="1870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6A92EA-13D7-139A-0528-497D8D425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" t="15111" r="3325" b="12050"/>
          <a:stretch/>
        </p:blipFill>
        <p:spPr>
          <a:xfrm>
            <a:off x="1016350" y="1515065"/>
            <a:ext cx="10159300" cy="38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76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roup 393">
            <a:extLst>
              <a:ext uri="{FF2B5EF4-FFF2-40B4-BE49-F238E27FC236}">
                <a16:creationId xmlns:a16="http://schemas.microsoft.com/office/drawing/2014/main" id="{A4469876-83D9-4285-9099-2C9973F78019}"/>
              </a:ext>
            </a:extLst>
          </p:cNvPr>
          <p:cNvGrpSpPr/>
          <p:nvPr/>
        </p:nvGrpSpPr>
        <p:grpSpPr>
          <a:xfrm>
            <a:off x="9161997" y="103"/>
            <a:ext cx="2756905" cy="4764591"/>
            <a:chOff x="6425530" y="0"/>
            <a:chExt cx="2756905" cy="4764591"/>
          </a:xfrm>
        </p:grpSpPr>
        <p:grpSp>
          <p:nvGrpSpPr>
            <p:cNvPr id="395" name="Google Shape;1477;p12">
              <a:extLst>
                <a:ext uri="{FF2B5EF4-FFF2-40B4-BE49-F238E27FC236}">
                  <a16:creationId xmlns:a16="http://schemas.microsoft.com/office/drawing/2014/main" id="{E785D952-6E66-49BC-B745-655762C99907}"/>
                </a:ext>
              </a:extLst>
            </p:cNvPr>
            <p:cNvGrpSpPr/>
            <p:nvPr/>
          </p:nvGrpSpPr>
          <p:grpSpPr>
            <a:xfrm>
              <a:off x="7374896" y="4521435"/>
              <a:ext cx="230809" cy="243156"/>
              <a:chOff x="3770248" y="2527300"/>
              <a:chExt cx="180404" cy="190055"/>
            </a:xfrm>
          </p:grpSpPr>
          <p:sp>
            <p:nvSpPr>
              <p:cNvPr id="481" name="Google Shape;1478;p12">
                <a:extLst>
                  <a:ext uri="{FF2B5EF4-FFF2-40B4-BE49-F238E27FC236}">
                    <a16:creationId xmlns:a16="http://schemas.microsoft.com/office/drawing/2014/main" id="{3783B571-EA18-4279-9083-00CE09246B9E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1479;p12">
                <a:extLst>
                  <a:ext uri="{FF2B5EF4-FFF2-40B4-BE49-F238E27FC236}">
                    <a16:creationId xmlns:a16="http://schemas.microsoft.com/office/drawing/2014/main" id="{997E9EFB-3F06-45DF-B9C5-B3AA2C9DFD7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1480;p12">
                <a:extLst>
                  <a:ext uri="{FF2B5EF4-FFF2-40B4-BE49-F238E27FC236}">
                    <a16:creationId xmlns:a16="http://schemas.microsoft.com/office/drawing/2014/main" id="{CC30A61D-1C25-4E10-B400-4146744973F4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1481;p12">
                <a:extLst>
                  <a:ext uri="{FF2B5EF4-FFF2-40B4-BE49-F238E27FC236}">
                    <a16:creationId xmlns:a16="http://schemas.microsoft.com/office/drawing/2014/main" id="{EC5CF10F-E371-4616-A8A7-1E0DD0034D1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6" name="Google Shape;1482;p12">
              <a:extLst>
                <a:ext uri="{FF2B5EF4-FFF2-40B4-BE49-F238E27FC236}">
                  <a16:creationId xmlns:a16="http://schemas.microsoft.com/office/drawing/2014/main" id="{30245F7C-EBE6-45E5-8066-122A2D5E1792}"/>
                </a:ext>
              </a:extLst>
            </p:cNvPr>
            <p:cNvGrpSpPr/>
            <p:nvPr/>
          </p:nvGrpSpPr>
          <p:grpSpPr>
            <a:xfrm>
              <a:off x="8747492" y="2424502"/>
              <a:ext cx="230809" cy="243156"/>
              <a:chOff x="3770248" y="2527300"/>
              <a:chExt cx="180404" cy="190055"/>
            </a:xfrm>
          </p:grpSpPr>
          <p:sp>
            <p:nvSpPr>
              <p:cNvPr id="477" name="Google Shape;1483;p12">
                <a:extLst>
                  <a:ext uri="{FF2B5EF4-FFF2-40B4-BE49-F238E27FC236}">
                    <a16:creationId xmlns:a16="http://schemas.microsoft.com/office/drawing/2014/main" id="{C18AC1E1-258B-4FC7-886C-211CA587D93C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1484;p12">
                <a:extLst>
                  <a:ext uri="{FF2B5EF4-FFF2-40B4-BE49-F238E27FC236}">
                    <a16:creationId xmlns:a16="http://schemas.microsoft.com/office/drawing/2014/main" id="{F100E9F4-6F6D-42C7-9AA7-B67ED451783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1485;p12">
                <a:extLst>
                  <a:ext uri="{FF2B5EF4-FFF2-40B4-BE49-F238E27FC236}">
                    <a16:creationId xmlns:a16="http://schemas.microsoft.com/office/drawing/2014/main" id="{A5A8F860-C12C-4795-A9BE-8292568D77A6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1486;p12">
                <a:extLst>
                  <a:ext uri="{FF2B5EF4-FFF2-40B4-BE49-F238E27FC236}">
                    <a16:creationId xmlns:a16="http://schemas.microsoft.com/office/drawing/2014/main" id="{22F86912-CF81-409C-8BDE-18119FED2A2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1487;p12">
              <a:extLst>
                <a:ext uri="{FF2B5EF4-FFF2-40B4-BE49-F238E27FC236}">
                  <a16:creationId xmlns:a16="http://schemas.microsoft.com/office/drawing/2014/main" id="{03E822CA-C75B-4CCC-907A-0BC4012630E4}"/>
                </a:ext>
              </a:extLst>
            </p:cNvPr>
            <p:cNvGrpSpPr/>
            <p:nvPr/>
          </p:nvGrpSpPr>
          <p:grpSpPr>
            <a:xfrm rot="5400000">
              <a:off x="8655377" y="3665221"/>
              <a:ext cx="201871" cy="231166"/>
              <a:chOff x="3462796" y="2555878"/>
              <a:chExt cx="157798" cy="180711"/>
            </a:xfrm>
          </p:grpSpPr>
          <p:sp>
            <p:nvSpPr>
              <p:cNvPr id="471" name="Google Shape;1488;p12">
                <a:extLst>
                  <a:ext uri="{FF2B5EF4-FFF2-40B4-BE49-F238E27FC236}">
                    <a16:creationId xmlns:a16="http://schemas.microsoft.com/office/drawing/2014/main" id="{8EF6BAB6-7DAF-4E97-B201-B78E4070B2BB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489;p12">
                <a:extLst>
                  <a:ext uri="{FF2B5EF4-FFF2-40B4-BE49-F238E27FC236}">
                    <a16:creationId xmlns:a16="http://schemas.microsoft.com/office/drawing/2014/main" id="{3FE8C45D-C85A-4553-BD22-DA893625D5C9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490;p12">
                <a:extLst>
                  <a:ext uri="{FF2B5EF4-FFF2-40B4-BE49-F238E27FC236}">
                    <a16:creationId xmlns:a16="http://schemas.microsoft.com/office/drawing/2014/main" id="{2DB410B9-7D82-4D9B-9A7D-90FD69AB8A55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1491;p12">
                <a:extLst>
                  <a:ext uri="{FF2B5EF4-FFF2-40B4-BE49-F238E27FC236}">
                    <a16:creationId xmlns:a16="http://schemas.microsoft.com/office/drawing/2014/main" id="{243433BC-E9E6-4F83-B195-7A2D30BB8066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1492;p12">
                <a:extLst>
                  <a:ext uri="{FF2B5EF4-FFF2-40B4-BE49-F238E27FC236}">
                    <a16:creationId xmlns:a16="http://schemas.microsoft.com/office/drawing/2014/main" id="{9E3E92CA-4583-4F51-99E2-7DD13B05B423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1493;p12">
                <a:extLst>
                  <a:ext uri="{FF2B5EF4-FFF2-40B4-BE49-F238E27FC236}">
                    <a16:creationId xmlns:a16="http://schemas.microsoft.com/office/drawing/2014/main" id="{9738D6E8-4469-4822-81C8-59AABC4F4E55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1494;p12">
              <a:extLst>
                <a:ext uri="{FF2B5EF4-FFF2-40B4-BE49-F238E27FC236}">
                  <a16:creationId xmlns:a16="http://schemas.microsoft.com/office/drawing/2014/main" id="{B73A7B35-CFCE-47F1-A07D-E02CD98A856E}"/>
                </a:ext>
              </a:extLst>
            </p:cNvPr>
            <p:cNvGrpSpPr/>
            <p:nvPr/>
          </p:nvGrpSpPr>
          <p:grpSpPr>
            <a:xfrm rot="-2700000">
              <a:off x="8038130" y="1128089"/>
              <a:ext cx="169840" cy="178926"/>
              <a:chOff x="3770248" y="2527300"/>
              <a:chExt cx="180404" cy="190055"/>
            </a:xfrm>
          </p:grpSpPr>
          <p:sp>
            <p:nvSpPr>
              <p:cNvPr id="467" name="Google Shape;1495;p12">
                <a:extLst>
                  <a:ext uri="{FF2B5EF4-FFF2-40B4-BE49-F238E27FC236}">
                    <a16:creationId xmlns:a16="http://schemas.microsoft.com/office/drawing/2014/main" id="{005D9AC1-DD42-4B96-B17D-911BFCC2DF6F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496;p12">
                <a:extLst>
                  <a:ext uri="{FF2B5EF4-FFF2-40B4-BE49-F238E27FC236}">
                    <a16:creationId xmlns:a16="http://schemas.microsoft.com/office/drawing/2014/main" id="{45B56991-8F3F-4CA3-8087-F9A4C2F954EE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497;p12">
                <a:extLst>
                  <a:ext uri="{FF2B5EF4-FFF2-40B4-BE49-F238E27FC236}">
                    <a16:creationId xmlns:a16="http://schemas.microsoft.com/office/drawing/2014/main" id="{577D339E-E5F2-4D1B-96DC-169EB46FCA20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498;p12">
                <a:extLst>
                  <a:ext uri="{FF2B5EF4-FFF2-40B4-BE49-F238E27FC236}">
                    <a16:creationId xmlns:a16="http://schemas.microsoft.com/office/drawing/2014/main" id="{97741F4E-30DB-48BA-ACD4-EFCD0636D38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" name="Google Shape;1499;p12">
              <a:extLst>
                <a:ext uri="{FF2B5EF4-FFF2-40B4-BE49-F238E27FC236}">
                  <a16:creationId xmlns:a16="http://schemas.microsoft.com/office/drawing/2014/main" id="{08F413CA-46D9-4742-933F-51E8644457B1}"/>
                </a:ext>
              </a:extLst>
            </p:cNvPr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59" name="Google Shape;1500;p12">
                <a:extLst>
                  <a:ext uri="{FF2B5EF4-FFF2-40B4-BE49-F238E27FC236}">
                    <a16:creationId xmlns:a16="http://schemas.microsoft.com/office/drawing/2014/main" id="{E9099D5A-5136-4736-903C-E61B9638B687}"/>
                  </a:ext>
                </a:extLst>
              </p:cNvPr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1501;p12">
                <a:extLst>
                  <a:ext uri="{FF2B5EF4-FFF2-40B4-BE49-F238E27FC236}">
                    <a16:creationId xmlns:a16="http://schemas.microsoft.com/office/drawing/2014/main" id="{8C4FFFE4-C950-41D0-AE9C-4FD93F79348A}"/>
                  </a:ext>
                </a:extLst>
              </p:cNvPr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1" name="Google Shape;1502;p12">
                <a:extLst>
                  <a:ext uri="{FF2B5EF4-FFF2-40B4-BE49-F238E27FC236}">
                    <a16:creationId xmlns:a16="http://schemas.microsoft.com/office/drawing/2014/main" id="{D3262533-FEDB-4D71-9D5C-6A2C6CBC6D1E}"/>
                  </a:ext>
                </a:extLst>
              </p:cNvPr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62" name="Google Shape;1503;p12">
                  <a:extLst>
                    <a:ext uri="{FF2B5EF4-FFF2-40B4-BE49-F238E27FC236}">
                      <a16:creationId xmlns:a16="http://schemas.microsoft.com/office/drawing/2014/main" id="{C89D2ACD-B561-405F-B7B7-1A09621C01A9}"/>
                    </a:ext>
                  </a:extLst>
                </p:cNvPr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64" name="Google Shape;1504;p12">
                    <a:extLst>
                      <a:ext uri="{FF2B5EF4-FFF2-40B4-BE49-F238E27FC236}">
                        <a16:creationId xmlns:a16="http://schemas.microsoft.com/office/drawing/2014/main" id="{EC15EAB2-91A5-47F6-A3CC-E597C98801CC}"/>
                      </a:ext>
                    </a:extLst>
                  </p:cNvPr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1505;p12">
                    <a:extLst>
                      <a:ext uri="{FF2B5EF4-FFF2-40B4-BE49-F238E27FC236}">
                        <a16:creationId xmlns:a16="http://schemas.microsoft.com/office/drawing/2014/main" id="{B6D1C195-DA4A-4BAA-B5CA-11B4C6BD5C6C}"/>
                      </a:ext>
                    </a:extLst>
                  </p:cNvPr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1506;p12">
                    <a:extLst>
                      <a:ext uri="{FF2B5EF4-FFF2-40B4-BE49-F238E27FC236}">
                        <a16:creationId xmlns:a16="http://schemas.microsoft.com/office/drawing/2014/main" id="{2616DA08-9FBC-4CE5-9CED-F3228C7CD04C}"/>
                      </a:ext>
                    </a:extLst>
                  </p:cNvPr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63" name="Google Shape;1507;p12">
                  <a:extLst>
                    <a:ext uri="{FF2B5EF4-FFF2-40B4-BE49-F238E27FC236}">
                      <a16:creationId xmlns:a16="http://schemas.microsoft.com/office/drawing/2014/main" id="{015E5D7B-BF2B-4F1A-AC1A-2DBE0300E0E6}"/>
                    </a:ext>
                  </a:extLst>
                </p:cNvPr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0" name="Google Shape;1508;p12">
              <a:extLst>
                <a:ext uri="{FF2B5EF4-FFF2-40B4-BE49-F238E27FC236}">
                  <a16:creationId xmlns:a16="http://schemas.microsoft.com/office/drawing/2014/main" id="{D8F32026-9355-47D1-A06A-88F37AB3112A}"/>
                </a:ext>
              </a:extLst>
            </p:cNvPr>
            <p:cNvGrpSpPr/>
            <p:nvPr/>
          </p:nvGrpSpPr>
          <p:grpSpPr>
            <a:xfrm>
              <a:off x="8330194" y="1"/>
              <a:ext cx="852241" cy="2239549"/>
              <a:chOff x="3961868" y="-465246"/>
              <a:chExt cx="905291" cy="2378956"/>
            </a:xfrm>
          </p:grpSpPr>
          <p:grpSp>
            <p:nvGrpSpPr>
              <p:cNvPr id="450" name="Google Shape;1509;p12">
                <a:extLst>
                  <a:ext uri="{FF2B5EF4-FFF2-40B4-BE49-F238E27FC236}">
                    <a16:creationId xmlns:a16="http://schemas.microsoft.com/office/drawing/2014/main" id="{0D1B0338-B8E1-4DD3-B0A6-881DA62E67B7}"/>
                  </a:ext>
                </a:extLst>
              </p:cNvPr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57" name="Google Shape;1510;p12">
                  <a:extLst>
                    <a:ext uri="{FF2B5EF4-FFF2-40B4-BE49-F238E27FC236}">
                      <a16:creationId xmlns:a16="http://schemas.microsoft.com/office/drawing/2014/main" id="{ED979AD0-86E2-474D-9233-DF0968B3A4C8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Google Shape;1511;p12">
                  <a:extLst>
                    <a:ext uri="{FF2B5EF4-FFF2-40B4-BE49-F238E27FC236}">
                      <a16:creationId xmlns:a16="http://schemas.microsoft.com/office/drawing/2014/main" id="{E8632B9C-F0FC-452C-AA65-E39A60AAA0C5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oogle Shape;1512;p12">
                <a:extLst>
                  <a:ext uri="{FF2B5EF4-FFF2-40B4-BE49-F238E27FC236}">
                    <a16:creationId xmlns:a16="http://schemas.microsoft.com/office/drawing/2014/main" id="{54ADB251-F47C-4E61-A050-6110B56D36FC}"/>
                  </a:ext>
                </a:extLst>
              </p:cNvPr>
              <p:cNvGrpSpPr/>
              <p:nvPr/>
            </p:nvGrpSpPr>
            <p:grpSpPr>
              <a:xfrm>
                <a:off x="4155315" y="-465246"/>
                <a:ext cx="522826" cy="2186340"/>
                <a:chOff x="2447534" y="1609676"/>
                <a:chExt cx="478297" cy="2000128"/>
              </a:xfrm>
            </p:grpSpPr>
            <p:grpSp>
              <p:nvGrpSpPr>
                <p:cNvPr id="452" name="Google Shape;1513;p12">
                  <a:extLst>
                    <a:ext uri="{FF2B5EF4-FFF2-40B4-BE49-F238E27FC236}">
                      <a16:creationId xmlns:a16="http://schemas.microsoft.com/office/drawing/2014/main" id="{67200A73-35D5-46E6-B030-75583F1FDFA5}"/>
                    </a:ext>
                  </a:extLst>
                </p:cNvPr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454" name="Google Shape;1514;p12">
                    <a:extLst>
                      <a:ext uri="{FF2B5EF4-FFF2-40B4-BE49-F238E27FC236}">
                        <a16:creationId xmlns:a16="http://schemas.microsoft.com/office/drawing/2014/main" id="{976F31A4-586A-4DA9-9097-0DCF1C797525}"/>
                      </a:ext>
                    </a:extLst>
                  </p:cNvPr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1515;p12">
                    <a:extLst>
                      <a:ext uri="{FF2B5EF4-FFF2-40B4-BE49-F238E27FC236}">
                        <a16:creationId xmlns:a16="http://schemas.microsoft.com/office/drawing/2014/main" id="{F2DB6B51-A348-4684-9738-3CBCB036206A}"/>
                      </a:ext>
                    </a:extLst>
                  </p:cNvPr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1516;p12">
                    <a:extLst>
                      <a:ext uri="{FF2B5EF4-FFF2-40B4-BE49-F238E27FC236}">
                        <a16:creationId xmlns:a16="http://schemas.microsoft.com/office/drawing/2014/main" id="{8337684E-ACCE-4862-B2FE-0008EF1C24D0}"/>
                      </a:ext>
                    </a:extLst>
                  </p:cNvPr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53" name="Google Shape;1517;p12">
                  <a:extLst>
                    <a:ext uri="{FF2B5EF4-FFF2-40B4-BE49-F238E27FC236}">
                      <a16:creationId xmlns:a16="http://schemas.microsoft.com/office/drawing/2014/main" id="{32B3913A-13A2-4CFC-825E-1566BF4FC9B4}"/>
                    </a:ext>
                  </a:extLst>
                </p:cNvPr>
                <p:cNvSpPr/>
                <p:nvPr/>
              </p:nvSpPr>
              <p:spPr>
                <a:xfrm>
                  <a:off x="2675605" y="1609676"/>
                  <a:ext cx="17700" cy="13683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1" name="Google Shape;1518;p12">
              <a:extLst>
                <a:ext uri="{FF2B5EF4-FFF2-40B4-BE49-F238E27FC236}">
                  <a16:creationId xmlns:a16="http://schemas.microsoft.com/office/drawing/2014/main" id="{7C9D251A-BD26-4ACD-8E57-70D7DF9E7A92}"/>
                </a:ext>
              </a:extLst>
            </p:cNvPr>
            <p:cNvGrpSpPr/>
            <p:nvPr/>
          </p:nvGrpSpPr>
          <p:grpSpPr>
            <a:xfrm>
              <a:off x="7811773" y="19"/>
              <a:ext cx="492189" cy="1147268"/>
              <a:chOff x="5194218" y="197272"/>
              <a:chExt cx="522827" cy="1218683"/>
            </a:xfrm>
          </p:grpSpPr>
          <p:grpSp>
            <p:nvGrpSpPr>
              <p:cNvPr id="441" name="Google Shape;1519;p12">
                <a:extLst>
                  <a:ext uri="{FF2B5EF4-FFF2-40B4-BE49-F238E27FC236}">
                    <a16:creationId xmlns:a16="http://schemas.microsoft.com/office/drawing/2014/main" id="{AFEBB212-7CFB-43B4-ADC7-AD5A857D3478}"/>
                  </a:ext>
                </a:extLst>
              </p:cNvPr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48" name="Google Shape;1520;p12">
                  <a:extLst>
                    <a:ext uri="{FF2B5EF4-FFF2-40B4-BE49-F238E27FC236}">
                      <a16:creationId xmlns:a16="http://schemas.microsoft.com/office/drawing/2014/main" id="{5289F4E6-B0A9-4B3D-BB30-BDE19B7A9EA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Google Shape;1521;p12">
                  <a:extLst>
                    <a:ext uri="{FF2B5EF4-FFF2-40B4-BE49-F238E27FC236}">
                      <a16:creationId xmlns:a16="http://schemas.microsoft.com/office/drawing/2014/main" id="{E10403BC-5161-4FDF-A1D2-B4EE720B1580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oogle Shape;1522;p12">
                <a:extLst>
                  <a:ext uri="{FF2B5EF4-FFF2-40B4-BE49-F238E27FC236}">
                    <a16:creationId xmlns:a16="http://schemas.microsoft.com/office/drawing/2014/main" id="{E4264447-A66B-42C8-B6C8-F0566A291DDB}"/>
                  </a:ext>
                </a:extLst>
              </p:cNvPr>
              <p:cNvGrpSpPr/>
              <p:nvPr/>
            </p:nvGrpSpPr>
            <p:grpSpPr>
              <a:xfrm>
                <a:off x="5371921" y="197272"/>
                <a:ext cx="182209" cy="1080483"/>
                <a:chOff x="3305183" y="2334136"/>
                <a:chExt cx="166690" cy="988457"/>
              </a:xfrm>
            </p:grpSpPr>
            <p:grpSp>
              <p:nvGrpSpPr>
                <p:cNvPr id="443" name="Google Shape;1523;p12">
                  <a:extLst>
                    <a:ext uri="{FF2B5EF4-FFF2-40B4-BE49-F238E27FC236}">
                      <a16:creationId xmlns:a16="http://schemas.microsoft.com/office/drawing/2014/main" id="{E0951BD8-73CF-4A2A-9F39-E176E490F3CE}"/>
                    </a:ext>
                  </a:extLst>
                </p:cNvPr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445" name="Google Shape;1524;p12">
                    <a:extLst>
                      <a:ext uri="{FF2B5EF4-FFF2-40B4-BE49-F238E27FC236}">
                        <a16:creationId xmlns:a16="http://schemas.microsoft.com/office/drawing/2014/main" id="{47787919-2704-4057-ADCF-E46B407F71B7}"/>
                      </a:ext>
                    </a:extLst>
                  </p:cNvPr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1525;p12">
                    <a:extLst>
                      <a:ext uri="{FF2B5EF4-FFF2-40B4-BE49-F238E27FC236}">
                        <a16:creationId xmlns:a16="http://schemas.microsoft.com/office/drawing/2014/main" id="{8B8F3446-DE7C-48A8-B18B-B576D8DEF06B}"/>
                      </a:ext>
                    </a:extLst>
                  </p:cNvPr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1526;p12">
                    <a:extLst>
                      <a:ext uri="{FF2B5EF4-FFF2-40B4-BE49-F238E27FC236}">
                        <a16:creationId xmlns:a16="http://schemas.microsoft.com/office/drawing/2014/main" id="{D24E621E-F815-4C63-887E-CBDD8A8DB3D1}"/>
                      </a:ext>
                    </a:extLst>
                  </p:cNvPr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4" name="Google Shape;1527;p12">
                  <a:extLst>
                    <a:ext uri="{FF2B5EF4-FFF2-40B4-BE49-F238E27FC236}">
                      <a16:creationId xmlns:a16="http://schemas.microsoft.com/office/drawing/2014/main" id="{4F73CFF5-C378-4FAE-85F6-A65744A08985}"/>
                    </a:ext>
                  </a:extLst>
                </p:cNvPr>
                <p:cNvSpPr/>
                <p:nvPr/>
              </p:nvSpPr>
              <p:spPr>
                <a:xfrm>
                  <a:off x="3375892" y="2334136"/>
                  <a:ext cx="17700" cy="64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2" name="Google Shape;1528;p12">
              <a:extLst>
                <a:ext uri="{FF2B5EF4-FFF2-40B4-BE49-F238E27FC236}">
                  <a16:creationId xmlns:a16="http://schemas.microsoft.com/office/drawing/2014/main" id="{293FC44F-2F5A-4AA6-8F97-E574F6DE1FA5}"/>
                </a:ext>
              </a:extLst>
            </p:cNvPr>
            <p:cNvGrpSpPr/>
            <p:nvPr/>
          </p:nvGrpSpPr>
          <p:grpSpPr>
            <a:xfrm>
              <a:off x="8018879" y="0"/>
              <a:ext cx="810166" cy="3722093"/>
              <a:chOff x="7824797" y="-929429"/>
              <a:chExt cx="860597" cy="3953785"/>
            </a:xfrm>
          </p:grpSpPr>
          <p:grpSp>
            <p:nvGrpSpPr>
              <p:cNvPr id="432" name="Google Shape;1529;p12">
                <a:extLst>
                  <a:ext uri="{FF2B5EF4-FFF2-40B4-BE49-F238E27FC236}">
                    <a16:creationId xmlns:a16="http://schemas.microsoft.com/office/drawing/2014/main" id="{B5AE680F-E3BF-4DB3-B9E3-1816CDD84A15}"/>
                  </a:ext>
                </a:extLst>
              </p:cNvPr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439" name="Google Shape;1530;p12">
                  <a:extLst>
                    <a:ext uri="{FF2B5EF4-FFF2-40B4-BE49-F238E27FC236}">
                      <a16:creationId xmlns:a16="http://schemas.microsoft.com/office/drawing/2014/main" id="{C46D33DF-E578-49CF-AA40-ED4344CC1B2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1531;p12">
                  <a:extLst>
                    <a:ext uri="{FF2B5EF4-FFF2-40B4-BE49-F238E27FC236}">
                      <a16:creationId xmlns:a16="http://schemas.microsoft.com/office/drawing/2014/main" id="{311AD269-D976-4FEA-B100-024AE2D2EFBD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3" name="Google Shape;1532;p12">
                <a:extLst>
                  <a:ext uri="{FF2B5EF4-FFF2-40B4-BE49-F238E27FC236}">
                    <a16:creationId xmlns:a16="http://schemas.microsoft.com/office/drawing/2014/main" id="{4E21B9A4-9446-46E7-926E-84C9E8C61255}"/>
                  </a:ext>
                </a:extLst>
              </p:cNvPr>
              <p:cNvGrpSpPr/>
              <p:nvPr/>
            </p:nvGrpSpPr>
            <p:grpSpPr>
              <a:xfrm>
                <a:off x="8100547" y="-929429"/>
                <a:ext cx="300376" cy="3735115"/>
                <a:chOff x="3792712" y="404687"/>
                <a:chExt cx="274793" cy="3416993"/>
              </a:xfrm>
            </p:grpSpPr>
            <p:grpSp>
              <p:nvGrpSpPr>
                <p:cNvPr id="434" name="Google Shape;1533;p12">
                  <a:extLst>
                    <a:ext uri="{FF2B5EF4-FFF2-40B4-BE49-F238E27FC236}">
                      <a16:creationId xmlns:a16="http://schemas.microsoft.com/office/drawing/2014/main" id="{CDB7AFCD-8D4E-4982-9735-8FBD8D90A952}"/>
                    </a:ext>
                  </a:extLst>
                </p:cNvPr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436" name="Google Shape;1534;p12">
                    <a:extLst>
                      <a:ext uri="{FF2B5EF4-FFF2-40B4-BE49-F238E27FC236}">
                        <a16:creationId xmlns:a16="http://schemas.microsoft.com/office/drawing/2014/main" id="{041781E5-87A3-4B83-AC07-72EE7A69740C}"/>
                      </a:ext>
                    </a:extLst>
                  </p:cNvPr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1535;p12">
                    <a:extLst>
                      <a:ext uri="{FF2B5EF4-FFF2-40B4-BE49-F238E27FC236}">
                        <a16:creationId xmlns:a16="http://schemas.microsoft.com/office/drawing/2014/main" id="{FC23B223-68AB-4546-9735-D28C31781B62}"/>
                      </a:ext>
                    </a:extLst>
                  </p:cNvPr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1536;p12">
                    <a:extLst>
                      <a:ext uri="{FF2B5EF4-FFF2-40B4-BE49-F238E27FC236}">
                        <a16:creationId xmlns:a16="http://schemas.microsoft.com/office/drawing/2014/main" id="{40759B3D-69EF-47BE-AA49-186F2D0D73E7}"/>
                      </a:ext>
                    </a:extLst>
                  </p:cNvPr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35" name="Google Shape;1537;p12">
                  <a:extLst>
                    <a:ext uri="{FF2B5EF4-FFF2-40B4-BE49-F238E27FC236}">
                      <a16:creationId xmlns:a16="http://schemas.microsoft.com/office/drawing/2014/main" id="{CF112454-EBB7-4522-A282-48F44832BC14}"/>
                    </a:ext>
                  </a:extLst>
                </p:cNvPr>
                <p:cNvSpPr/>
                <p:nvPr/>
              </p:nvSpPr>
              <p:spPr>
                <a:xfrm>
                  <a:off x="3923177" y="404687"/>
                  <a:ext cx="17700" cy="25731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3" name="Google Shape;1538;p12">
              <a:extLst>
                <a:ext uri="{FF2B5EF4-FFF2-40B4-BE49-F238E27FC236}">
                  <a16:creationId xmlns:a16="http://schemas.microsoft.com/office/drawing/2014/main" id="{C28DF69C-62A1-4AF5-93C3-764B3122EFD7}"/>
                </a:ext>
              </a:extLst>
            </p:cNvPr>
            <p:cNvGrpSpPr/>
            <p:nvPr/>
          </p:nvGrpSpPr>
          <p:grpSpPr>
            <a:xfrm>
              <a:off x="7260997" y="0"/>
              <a:ext cx="985363" cy="4610929"/>
              <a:chOff x="1192601" y="-2473021"/>
              <a:chExt cx="1046700" cy="4897949"/>
            </a:xfrm>
          </p:grpSpPr>
          <p:grpSp>
            <p:nvGrpSpPr>
              <p:cNvPr id="422" name="Google Shape;1539;p12">
                <a:extLst>
                  <a:ext uri="{FF2B5EF4-FFF2-40B4-BE49-F238E27FC236}">
                    <a16:creationId xmlns:a16="http://schemas.microsoft.com/office/drawing/2014/main" id="{2071CEE5-223C-442B-B482-D474BA916C1A}"/>
                  </a:ext>
                </a:extLst>
              </p:cNvPr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30" name="Google Shape;1540;p12">
                  <a:extLst>
                    <a:ext uri="{FF2B5EF4-FFF2-40B4-BE49-F238E27FC236}">
                      <a16:creationId xmlns:a16="http://schemas.microsoft.com/office/drawing/2014/main" id="{3CB0FE75-8710-410D-9199-41A1F30B6C5A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1541;p12">
                  <a:extLst>
                    <a:ext uri="{FF2B5EF4-FFF2-40B4-BE49-F238E27FC236}">
                      <a16:creationId xmlns:a16="http://schemas.microsoft.com/office/drawing/2014/main" id="{96B9FC2F-549E-46F4-BF14-DFCEF696317F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3" name="Google Shape;1542;p12">
                <a:extLst>
                  <a:ext uri="{FF2B5EF4-FFF2-40B4-BE49-F238E27FC236}">
                    <a16:creationId xmlns:a16="http://schemas.microsoft.com/office/drawing/2014/main" id="{0BDE76C6-E122-4976-909B-A38088B72440}"/>
                  </a:ext>
                </a:extLst>
              </p:cNvPr>
              <p:cNvGrpSpPr/>
              <p:nvPr/>
            </p:nvGrpSpPr>
            <p:grpSpPr>
              <a:xfrm>
                <a:off x="1417979" y="-2473021"/>
                <a:ext cx="580390" cy="4604206"/>
                <a:chOff x="522260" y="-312241"/>
                <a:chExt cx="530958" cy="4212063"/>
              </a:xfrm>
            </p:grpSpPr>
            <p:grpSp>
              <p:nvGrpSpPr>
                <p:cNvPr id="424" name="Google Shape;1543;p12">
                  <a:extLst>
                    <a:ext uri="{FF2B5EF4-FFF2-40B4-BE49-F238E27FC236}">
                      <a16:creationId xmlns:a16="http://schemas.microsoft.com/office/drawing/2014/main" id="{154131F7-0061-4BD7-B3CB-594574DFED6C}"/>
                    </a:ext>
                  </a:extLst>
                </p:cNvPr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426" name="Google Shape;1544;p12">
                    <a:extLst>
                      <a:ext uri="{FF2B5EF4-FFF2-40B4-BE49-F238E27FC236}">
                        <a16:creationId xmlns:a16="http://schemas.microsoft.com/office/drawing/2014/main" id="{E1001B3A-4A54-47DB-9444-A94AD318E488}"/>
                      </a:ext>
                    </a:extLst>
                  </p:cNvPr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1545;p12">
                    <a:extLst>
                      <a:ext uri="{FF2B5EF4-FFF2-40B4-BE49-F238E27FC236}">
                        <a16:creationId xmlns:a16="http://schemas.microsoft.com/office/drawing/2014/main" id="{2CF22239-1373-40F0-84A3-87CE63D7E82E}"/>
                      </a:ext>
                    </a:extLst>
                  </p:cNvPr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1546;p12">
                    <a:extLst>
                      <a:ext uri="{FF2B5EF4-FFF2-40B4-BE49-F238E27FC236}">
                        <a16:creationId xmlns:a16="http://schemas.microsoft.com/office/drawing/2014/main" id="{513FD02B-8F1B-4291-B506-9BAAB3707413}"/>
                      </a:ext>
                    </a:extLst>
                  </p:cNvPr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1547;p12">
                    <a:extLst>
                      <a:ext uri="{FF2B5EF4-FFF2-40B4-BE49-F238E27FC236}">
                        <a16:creationId xmlns:a16="http://schemas.microsoft.com/office/drawing/2014/main" id="{CE7979B6-FC49-4A73-89DE-FC10111A17DA}"/>
                      </a:ext>
                    </a:extLst>
                  </p:cNvPr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5" name="Google Shape;1548;p12">
                  <a:extLst>
                    <a:ext uri="{FF2B5EF4-FFF2-40B4-BE49-F238E27FC236}">
                      <a16:creationId xmlns:a16="http://schemas.microsoft.com/office/drawing/2014/main" id="{E9580F03-CE52-4DC2-9AB3-13707AF79D8F}"/>
                    </a:ext>
                  </a:extLst>
                </p:cNvPr>
                <p:cNvSpPr/>
                <p:nvPr/>
              </p:nvSpPr>
              <p:spPr>
                <a:xfrm>
                  <a:off x="786930" y="-312241"/>
                  <a:ext cx="17700" cy="32904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4" name="Google Shape;1549;p12">
              <a:extLst>
                <a:ext uri="{FF2B5EF4-FFF2-40B4-BE49-F238E27FC236}">
                  <a16:creationId xmlns:a16="http://schemas.microsoft.com/office/drawing/2014/main" id="{641601DD-7BE4-4A85-A353-0DA28C5AE357}"/>
                </a:ext>
              </a:extLst>
            </p:cNvPr>
            <p:cNvGrpSpPr/>
            <p:nvPr/>
          </p:nvGrpSpPr>
          <p:grpSpPr>
            <a:xfrm>
              <a:off x="7310064" y="1807216"/>
              <a:ext cx="148551" cy="170121"/>
              <a:chOff x="3462796" y="2555878"/>
              <a:chExt cx="157798" cy="180711"/>
            </a:xfrm>
          </p:grpSpPr>
          <p:sp>
            <p:nvSpPr>
              <p:cNvPr id="416" name="Google Shape;1550;p12">
                <a:extLst>
                  <a:ext uri="{FF2B5EF4-FFF2-40B4-BE49-F238E27FC236}">
                    <a16:creationId xmlns:a16="http://schemas.microsoft.com/office/drawing/2014/main" id="{74C23938-F540-48E8-B7DE-9B7179AA0B35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1551;p12">
                <a:extLst>
                  <a:ext uri="{FF2B5EF4-FFF2-40B4-BE49-F238E27FC236}">
                    <a16:creationId xmlns:a16="http://schemas.microsoft.com/office/drawing/2014/main" id="{3E137B50-0629-4527-8631-5E81D72A9261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1552;p12">
                <a:extLst>
                  <a:ext uri="{FF2B5EF4-FFF2-40B4-BE49-F238E27FC236}">
                    <a16:creationId xmlns:a16="http://schemas.microsoft.com/office/drawing/2014/main" id="{809D00A4-2A8E-433E-ABF6-6E8E5F96B356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1553;p12">
                <a:extLst>
                  <a:ext uri="{FF2B5EF4-FFF2-40B4-BE49-F238E27FC236}">
                    <a16:creationId xmlns:a16="http://schemas.microsoft.com/office/drawing/2014/main" id="{768524F3-D2B5-4F1C-A6B2-68B16AEDCD18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554;p12">
                <a:extLst>
                  <a:ext uri="{FF2B5EF4-FFF2-40B4-BE49-F238E27FC236}">
                    <a16:creationId xmlns:a16="http://schemas.microsoft.com/office/drawing/2014/main" id="{4ED9AC36-B918-47B4-8673-1DBF962423EB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1555;p12">
                <a:extLst>
                  <a:ext uri="{FF2B5EF4-FFF2-40B4-BE49-F238E27FC236}">
                    <a16:creationId xmlns:a16="http://schemas.microsoft.com/office/drawing/2014/main" id="{CE468DFC-376A-4EC5-998B-88FA90478F38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1556;p12">
              <a:extLst>
                <a:ext uri="{FF2B5EF4-FFF2-40B4-BE49-F238E27FC236}">
                  <a16:creationId xmlns:a16="http://schemas.microsoft.com/office/drawing/2014/main" id="{CCAA6CD1-00FD-4291-80D8-EE32140AEA32}"/>
                </a:ext>
              </a:extLst>
            </p:cNvPr>
            <p:cNvGrpSpPr/>
            <p:nvPr/>
          </p:nvGrpSpPr>
          <p:grpSpPr>
            <a:xfrm>
              <a:off x="6425530" y="0"/>
              <a:ext cx="985363" cy="3010692"/>
              <a:chOff x="6010934" y="-404723"/>
              <a:chExt cx="1046700" cy="3198101"/>
            </a:xfrm>
          </p:grpSpPr>
          <p:grpSp>
            <p:nvGrpSpPr>
              <p:cNvPr id="406" name="Google Shape;1557;p12">
                <a:extLst>
                  <a:ext uri="{FF2B5EF4-FFF2-40B4-BE49-F238E27FC236}">
                    <a16:creationId xmlns:a16="http://schemas.microsoft.com/office/drawing/2014/main" id="{8EF947F4-A4CC-4EDC-B42A-F8FF28EC90BE}"/>
                  </a:ext>
                </a:extLst>
              </p:cNvPr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14" name="Google Shape;1558;p12">
                  <a:extLst>
                    <a:ext uri="{FF2B5EF4-FFF2-40B4-BE49-F238E27FC236}">
                      <a16:creationId xmlns:a16="http://schemas.microsoft.com/office/drawing/2014/main" id="{5B0BEAC8-A589-49CF-86EA-ECD241DA155B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Google Shape;1559;p12">
                  <a:extLst>
                    <a:ext uri="{FF2B5EF4-FFF2-40B4-BE49-F238E27FC236}">
                      <a16:creationId xmlns:a16="http://schemas.microsoft.com/office/drawing/2014/main" id="{9E2D8604-EBBE-4512-AAE2-A682A737BF96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7" name="Google Shape;1560;p12">
                <a:extLst>
                  <a:ext uri="{FF2B5EF4-FFF2-40B4-BE49-F238E27FC236}">
                    <a16:creationId xmlns:a16="http://schemas.microsoft.com/office/drawing/2014/main" id="{A0958EE7-96AA-4BAB-AA2A-AA0F6ACC58BE}"/>
                  </a:ext>
                </a:extLst>
              </p:cNvPr>
              <p:cNvGrpSpPr/>
              <p:nvPr/>
            </p:nvGrpSpPr>
            <p:grpSpPr>
              <a:xfrm>
                <a:off x="6308747" y="-404723"/>
                <a:ext cx="441786" cy="2976610"/>
                <a:chOff x="1121941" y="1239413"/>
                <a:chExt cx="404159" cy="2723090"/>
              </a:xfrm>
            </p:grpSpPr>
            <p:sp>
              <p:nvSpPr>
                <p:cNvPr id="408" name="Google Shape;1561;p12">
                  <a:extLst>
                    <a:ext uri="{FF2B5EF4-FFF2-40B4-BE49-F238E27FC236}">
                      <a16:creationId xmlns:a16="http://schemas.microsoft.com/office/drawing/2014/main" id="{944F7BB3-AD87-4689-AB09-FC663BD935E6}"/>
                    </a:ext>
                  </a:extLst>
                </p:cNvPr>
                <p:cNvSpPr/>
                <p:nvPr/>
              </p:nvSpPr>
              <p:spPr>
                <a:xfrm>
                  <a:off x="1308652" y="1239413"/>
                  <a:ext cx="17700" cy="1738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9" name="Google Shape;1562;p12">
                  <a:extLst>
                    <a:ext uri="{FF2B5EF4-FFF2-40B4-BE49-F238E27FC236}">
                      <a16:creationId xmlns:a16="http://schemas.microsoft.com/office/drawing/2014/main" id="{01ED915F-43CC-4CC1-ABAD-7B1FED71F7D2}"/>
                    </a:ext>
                  </a:extLst>
                </p:cNvPr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410" name="Google Shape;1563;p12">
                    <a:extLst>
                      <a:ext uri="{FF2B5EF4-FFF2-40B4-BE49-F238E27FC236}">
                        <a16:creationId xmlns:a16="http://schemas.microsoft.com/office/drawing/2014/main" id="{2D3564EF-DB4A-4EA5-BBC3-88F26EE9C485}"/>
                      </a:ext>
                    </a:extLst>
                  </p:cNvPr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1564;p12">
                    <a:extLst>
                      <a:ext uri="{FF2B5EF4-FFF2-40B4-BE49-F238E27FC236}">
                        <a16:creationId xmlns:a16="http://schemas.microsoft.com/office/drawing/2014/main" id="{235E5EBE-7B27-48C2-8C4A-92F77CB9793F}"/>
                      </a:ext>
                    </a:extLst>
                  </p:cNvPr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1565;p12">
                    <a:extLst>
                      <a:ext uri="{FF2B5EF4-FFF2-40B4-BE49-F238E27FC236}">
                        <a16:creationId xmlns:a16="http://schemas.microsoft.com/office/drawing/2014/main" id="{596D4FB2-7C6F-4DA8-928C-AD31AC6B3336}"/>
                      </a:ext>
                    </a:extLst>
                  </p:cNvPr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1566;p12">
                    <a:extLst>
                      <a:ext uri="{FF2B5EF4-FFF2-40B4-BE49-F238E27FC236}">
                        <a16:creationId xmlns:a16="http://schemas.microsoft.com/office/drawing/2014/main" id="{CE20F93D-05DC-46FC-A5F1-DE1186326AE5}"/>
                      </a:ext>
                    </a:extLst>
                  </p:cNvPr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7E67A9-DB85-450C-A7A0-D99710C1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6" y="124091"/>
            <a:ext cx="8498561" cy="6523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99DEA-BEA0-58A9-2969-DF28425FF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" r="-145"/>
          <a:stretch/>
        </p:blipFill>
        <p:spPr>
          <a:xfrm>
            <a:off x="2183718" y="918350"/>
            <a:ext cx="4987937" cy="502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83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2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DB22F-BFFE-498A-8114-2ED00CB5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4" y="0"/>
            <a:ext cx="3371380" cy="5194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1F4CA-C389-4335-8C8F-62E7735F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044" y="167357"/>
            <a:ext cx="8498561" cy="6523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BA661B-E46B-064D-3FD0-7C83110E3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624" y="1629965"/>
            <a:ext cx="6642063" cy="359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03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roup 393">
            <a:extLst>
              <a:ext uri="{FF2B5EF4-FFF2-40B4-BE49-F238E27FC236}">
                <a16:creationId xmlns:a16="http://schemas.microsoft.com/office/drawing/2014/main" id="{A4469876-83D9-4285-9099-2C9973F78019}"/>
              </a:ext>
            </a:extLst>
          </p:cNvPr>
          <p:cNvGrpSpPr/>
          <p:nvPr/>
        </p:nvGrpSpPr>
        <p:grpSpPr>
          <a:xfrm>
            <a:off x="9161997" y="103"/>
            <a:ext cx="2756905" cy="4764591"/>
            <a:chOff x="6425530" y="0"/>
            <a:chExt cx="2756905" cy="4764591"/>
          </a:xfrm>
        </p:grpSpPr>
        <p:grpSp>
          <p:nvGrpSpPr>
            <p:cNvPr id="395" name="Google Shape;1477;p12">
              <a:extLst>
                <a:ext uri="{FF2B5EF4-FFF2-40B4-BE49-F238E27FC236}">
                  <a16:creationId xmlns:a16="http://schemas.microsoft.com/office/drawing/2014/main" id="{E785D952-6E66-49BC-B745-655762C99907}"/>
                </a:ext>
              </a:extLst>
            </p:cNvPr>
            <p:cNvGrpSpPr/>
            <p:nvPr/>
          </p:nvGrpSpPr>
          <p:grpSpPr>
            <a:xfrm>
              <a:off x="7374896" y="4521435"/>
              <a:ext cx="230809" cy="243156"/>
              <a:chOff x="3770248" y="2527300"/>
              <a:chExt cx="180404" cy="190055"/>
            </a:xfrm>
          </p:grpSpPr>
          <p:sp>
            <p:nvSpPr>
              <p:cNvPr id="481" name="Google Shape;1478;p12">
                <a:extLst>
                  <a:ext uri="{FF2B5EF4-FFF2-40B4-BE49-F238E27FC236}">
                    <a16:creationId xmlns:a16="http://schemas.microsoft.com/office/drawing/2014/main" id="{3783B571-EA18-4279-9083-00CE09246B9E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1479;p12">
                <a:extLst>
                  <a:ext uri="{FF2B5EF4-FFF2-40B4-BE49-F238E27FC236}">
                    <a16:creationId xmlns:a16="http://schemas.microsoft.com/office/drawing/2014/main" id="{997E9EFB-3F06-45DF-B9C5-B3AA2C9DFD7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1480;p12">
                <a:extLst>
                  <a:ext uri="{FF2B5EF4-FFF2-40B4-BE49-F238E27FC236}">
                    <a16:creationId xmlns:a16="http://schemas.microsoft.com/office/drawing/2014/main" id="{CC30A61D-1C25-4E10-B400-4146744973F4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1481;p12">
                <a:extLst>
                  <a:ext uri="{FF2B5EF4-FFF2-40B4-BE49-F238E27FC236}">
                    <a16:creationId xmlns:a16="http://schemas.microsoft.com/office/drawing/2014/main" id="{EC5CF10F-E371-4616-A8A7-1E0DD0034D1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6" name="Google Shape;1482;p12">
              <a:extLst>
                <a:ext uri="{FF2B5EF4-FFF2-40B4-BE49-F238E27FC236}">
                  <a16:creationId xmlns:a16="http://schemas.microsoft.com/office/drawing/2014/main" id="{30245F7C-EBE6-45E5-8066-122A2D5E1792}"/>
                </a:ext>
              </a:extLst>
            </p:cNvPr>
            <p:cNvGrpSpPr/>
            <p:nvPr/>
          </p:nvGrpSpPr>
          <p:grpSpPr>
            <a:xfrm>
              <a:off x="8747492" y="2424502"/>
              <a:ext cx="230809" cy="243156"/>
              <a:chOff x="3770248" y="2527300"/>
              <a:chExt cx="180404" cy="190055"/>
            </a:xfrm>
          </p:grpSpPr>
          <p:sp>
            <p:nvSpPr>
              <p:cNvPr id="477" name="Google Shape;1483;p12">
                <a:extLst>
                  <a:ext uri="{FF2B5EF4-FFF2-40B4-BE49-F238E27FC236}">
                    <a16:creationId xmlns:a16="http://schemas.microsoft.com/office/drawing/2014/main" id="{C18AC1E1-258B-4FC7-886C-211CA587D93C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1484;p12">
                <a:extLst>
                  <a:ext uri="{FF2B5EF4-FFF2-40B4-BE49-F238E27FC236}">
                    <a16:creationId xmlns:a16="http://schemas.microsoft.com/office/drawing/2014/main" id="{F100E9F4-6F6D-42C7-9AA7-B67ED451783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1485;p12">
                <a:extLst>
                  <a:ext uri="{FF2B5EF4-FFF2-40B4-BE49-F238E27FC236}">
                    <a16:creationId xmlns:a16="http://schemas.microsoft.com/office/drawing/2014/main" id="{A5A8F860-C12C-4795-A9BE-8292568D77A6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1486;p12">
                <a:extLst>
                  <a:ext uri="{FF2B5EF4-FFF2-40B4-BE49-F238E27FC236}">
                    <a16:creationId xmlns:a16="http://schemas.microsoft.com/office/drawing/2014/main" id="{22F86912-CF81-409C-8BDE-18119FED2A2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1487;p12">
              <a:extLst>
                <a:ext uri="{FF2B5EF4-FFF2-40B4-BE49-F238E27FC236}">
                  <a16:creationId xmlns:a16="http://schemas.microsoft.com/office/drawing/2014/main" id="{03E822CA-C75B-4CCC-907A-0BC4012630E4}"/>
                </a:ext>
              </a:extLst>
            </p:cNvPr>
            <p:cNvGrpSpPr/>
            <p:nvPr/>
          </p:nvGrpSpPr>
          <p:grpSpPr>
            <a:xfrm rot="5400000">
              <a:off x="8655377" y="3665221"/>
              <a:ext cx="201871" cy="231166"/>
              <a:chOff x="3462796" y="2555878"/>
              <a:chExt cx="157798" cy="180711"/>
            </a:xfrm>
          </p:grpSpPr>
          <p:sp>
            <p:nvSpPr>
              <p:cNvPr id="471" name="Google Shape;1488;p12">
                <a:extLst>
                  <a:ext uri="{FF2B5EF4-FFF2-40B4-BE49-F238E27FC236}">
                    <a16:creationId xmlns:a16="http://schemas.microsoft.com/office/drawing/2014/main" id="{8EF6BAB6-7DAF-4E97-B201-B78E4070B2BB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489;p12">
                <a:extLst>
                  <a:ext uri="{FF2B5EF4-FFF2-40B4-BE49-F238E27FC236}">
                    <a16:creationId xmlns:a16="http://schemas.microsoft.com/office/drawing/2014/main" id="{3FE8C45D-C85A-4553-BD22-DA893625D5C9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490;p12">
                <a:extLst>
                  <a:ext uri="{FF2B5EF4-FFF2-40B4-BE49-F238E27FC236}">
                    <a16:creationId xmlns:a16="http://schemas.microsoft.com/office/drawing/2014/main" id="{2DB410B9-7D82-4D9B-9A7D-90FD69AB8A55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1491;p12">
                <a:extLst>
                  <a:ext uri="{FF2B5EF4-FFF2-40B4-BE49-F238E27FC236}">
                    <a16:creationId xmlns:a16="http://schemas.microsoft.com/office/drawing/2014/main" id="{243433BC-E9E6-4F83-B195-7A2D30BB8066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1492;p12">
                <a:extLst>
                  <a:ext uri="{FF2B5EF4-FFF2-40B4-BE49-F238E27FC236}">
                    <a16:creationId xmlns:a16="http://schemas.microsoft.com/office/drawing/2014/main" id="{9E3E92CA-4583-4F51-99E2-7DD13B05B423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1493;p12">
                <a:extLst>
                  <a:ext uri="{FF2B5EF4-FFF2-40B4-BE49-F238E27FC236}">
                    <a16:creationId xmlns:a16="http://schemas.microsoft.com/office/drawing/2014/main" id="{9738D6E8-4469-4822-81C8-59AABC4F4E55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1494;p12">
              <a:extLst>
                <a:ext uri="{FF2B5EF4-FFF2-40B4-BE49-F238E27FC236}">
                  <a16:creationId xmlns:a16="http://schemas.microsoft.com/office/drawing/2014/main" id="{B73A7B35-CFCE-47F1-A07D-E02CD98A856E}"/>
                </a:ext>
              </a:extLst>
            </p:cNvPr>
            <p:cNvGrpSpPr/>
            <p:nvPr/>
          </p:nvGrpSpPr>
          <p:grpSpPr>
            <a:xfrm rot="-2700000">
              <a:off x="8038130" y="1128089"/>
              <a:ext cx="169840" cy="178926"/>
              <a:chOff x="3770248" y="2527300"/>
              <a:chExt cx="180404" cy="190055"/>
            </a:xfrm>
          </p:grpSpPr>
          <p:sp>
            <p:nvSpPr>
              <p:cNvPr id="467" name="Google Shape;1495;p12">
                <a:extLst>
                  <a:ext uri="{FF2B5EF4-FFF2-40B4-BE49-F238E27FC236}">
                    <a16:creationId xmlns:a16="http://schemas.microsoft.com/office/drawing/2014/main" id="{005D9AC1-DD42-4B96-B17D-911BFCC2DF6F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496;p12">
                <a:extLst>
                  <a:ext uri="{FF2B5EF4-FFF2-40B4-BE49-F238E27FC236}">
                    <a16:creationId xmlns:a16="http://schemas.microsoft.com/office/drawing/2014/main" id="{45B56991-8F3F-4CA3-8087-F9A4C2F954EE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497;p12">
                <a:extLst>
                  <a:ext uri="{FF2B5EF4-FFF2-40B4-BE49-F238E27FC236}">
                    <a16:creationId xmlns:a16="http://schemas.microsoft.com/office/drawing/2014/main" id="{577D339E-E5F2-4D1B-96DC-169EB46FCA20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498;p12">
                <a:extLst>
                  <a:ext uri="{FF2B5EF4-FFF2-40B4-BE49-F238E27FC236}">
                    <a16:creationId xmlns:a16="http://schemas.microsoft.com/office/drawing/2014/main" id="{97741F4E-30DB-48BA-ACD4-EFCD0636D38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" name="Google Shape;1499;p12">
              <a:extLst>
                <a:ext uri="{FF2B5EF4-FFF2-40B4-BE49-F238E27FC236}">
                  <a16:creationId xmlns:a16="http://schemas.microsoft.com/office/drawing/2014/main" id="{08F413CA-46D9-4742-933F-51E8644457B1}"/>
                </a:ext>
              </a:extLst>
            </p:cNvPr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59" name="Google Shape;1500;p12">
                <a:extLst>
                  <a:ext uri="{FF2B5EF4-FFF2-40B4-BE49-F238E27FC236}">
                    <a16:creationId xmlns:a16="http://schemas.microsoft.com/office/drawing/2014/main" id="{E9099D5A-5136-4736-903C-E61B9638B687}"/>
                  </a:ext>
                </a:extLst>
              </p:cNvPr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1501;p12">
                <a:extLst>
                  <a:ext uri="{FF2B5EF4-FFF2-40B4-BE49-F238E27FC236}">
                    <a16:creationId xmlns:a16="http://schemas.microsoft.com/office/drawing/2014/main" id="{8C4FFFE4-C950-41D0-AE9C-4FD93F79348A}"/>
                  </a:ext>
                </a:extLst>
              </p:cNvPr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1" name="Google Shape;1502;p12">
                <a:extLst>
                  <a:ext uri="{FF2B5EF4-FFF2-40B4-BE49-F238E27FC236}">
                    <a16:creationId xmlns:a16="http://schemas.microsoft.com/office/drawing/2014/main" id="{D3262533-FEDB-4D71-9D5C-6A2C6CBC6D1E}"/>
                  </a:ext>
                </a:extLst>
              </p:cNvPr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62" name="Google Shape;1503;p12">
                  <a:extLst>
                    <a:ext uri="{FF2B5EF4-FFF2-40B4-BE49-F238E27FC236}">
                      <a16:creationId xmlns:a16="http://schemas.microsoft.com/office/drawing/2014/main" id="{C89D2ACD-B561-405F-B7B7-1A09621C01A9}"/>
                    </a:ext>
                  </a:extLst>
                </p:cNvPr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64" name="Google Shape;1504;p12">
                    <a:extLst>
                      <a:ext uri="{FF2B5EF4-FFF2-40B4-BE49-F238E27FC236}">
                        <a16:creationId xmlns:a16="http://schemas.microsoft.com/office/drawing/2014/main" id="{EC15EAB2-91A5-47F6-A3CC-E597C98801CC}"/>
                      </a:ext>
                    </a:extLst>
                  </p:cNvPr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1505;p12">
                    <a:extLst>
                      <a:ext uri="{FF2B5EF4-FFF2-40B4-BE49-F238E27FC236}">
                        <a16:creationId xmlns:a16="http://schemas.microsoft.com/office/drawing/2014/main" id="{B6D1C195-DA4A-4BAA-B5CA-11B4C6BD5C6C}"/>
                      </a:ext>
                    </a:extLst>
                  </p:cNvPr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1506;p12">
                    <a:extLst>
                      <a:ext uri="{FF2B5EF4-FFF2-40B4-BE49-F238E27FC236}">
                        <a16:creationId xmlns:a16="http://schemas.microsoft.com/office/drawing/2014/main" id="{2616DA08-9FBC-4CE5-9CED-F3228C7CD04C}"/>
                      </a:ext>
                    </a:extLst>
                  </p:cNvPr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63" name="Google Shape;1507;p12">
                  <a:extLst>
                    <a:ext uri="{FF2B5EF4-FFF2-40B4-BE49-F238E27FC236}">
                      <a16:creationId xmlns:a16="http://schemas.microsoft.com/office/drawing/2014/main" id="{015E5D7B-BF2B-4F1A-AC1A-2DBE0300E0E6}"/>
                    </a:ext>
                  </a:extLst>
                </p:cNvPr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0" name="Google Shape;1508;p12">
              <a:extLst>
                <a:ext uri="{FF2B5EF4-FFF2-40B4-BE49-F238E27FC236}">
                  <a16:creationId xmlns:a16="http://schemas.microsoft.com/office/drawing/2014/main" id="{D8F32026-9355-47D1-A06A-88F37AB3112A}"/>
                </a:ext>
              </a:extLst>
            </p:cNvPr>
            <p:cNvGrpSpPr/>
            <p:nvPr/>
          </p:nvGrpSpPr>
          <p:grpSpPr>
            <a:xfrm>
              <a:off x="8330194" y="1"/>
              <a:ext cx="852241" cy="2239549"/>
              <a:chOff x="3961868" y="-465246"/>
              <a:chExt cx="905291" cy="2378956"/>
            </a:xfrm>
          </p:grpSpPr>
          <p:grpSp>
            <p:nvGrpSpPr>
              <p:cNvPr id="450" name="Google Shape;1509;p12">
                <a:extLst>
                  <a:ext uri="{FF2B5EF4-FFF2-40B4-BE49-F238E27FC236}">
                    <a16:creationId xmlns:a16="http://schemas.microsoft.com/office/drawing/2014/main" id="{0D1B0338-B8E1-4DD3-B0A6-881DA62E67B7}"/>
                  </a:ext>
                </a:extLst>
              </p:cNvPr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57" name="Google Shape;1510;p12">
                  <a:extLst>
                    <a:ext uri="{FF2B5EF4-FFF2-40B4-BE49-F238E27FC236}">
                      <a16:creationId xmlns:a16="http://schemas.microsoft.com/office/drawing/2014/main" id="{ED979AD0-86E2-474D-9233-DF0968B3A4C8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Google Shape;1511;p12">
                  <a:extLst>
                    <a:ext uri="{FF2B5EF4-FFF2-40B4-BE49-F238E27FC236}">
                      <a16:creationId xmlns:a16="http://schemas.microsoft.com/office/drawing/2014/main" id="{E8632B9C-F0FC-452C-AA65-E39A60AAA0C5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oogle Shape;1512;p12">
                <a:extLst>
                  <a:ext uri="{FF2B5EF4-FFF2-40B4-BE49-F238E27FC236}">
                    <a16:creationId xmlns:a16="http://schemas.microsoft.com/office/drawing/2014/main" id="{54ADB251-F47C-4E61-A050-6110B56D36FC}"/>
                  </a:ext>
                </a:extLst>
              </p:cNvPr>
              <p:cNvGrpSpPr/>
              <p:nvPr/>
            </p:nvGrpSpPr>
            <p:grpSpPr>
              <a:xfrm>
                <a:off x="4155315" y="-465246"/>
                <a:ext cx="522826" cy="2186340"/>
                <a:chOff x="2447534" y="1609676"/>
                <a:chExt cx="478297" cy="2000128"/>
              </a:xfrm>
            </p:grpSpPr>
            <p:grpSp>
              <p:nvGrpSpPr>
                <p:cNvPr id="452" name="Google Shape;1513;p12">
                  <a:extLst>
                    <a:ext uri="{FF2B5EF4-FFF2-40B4-BE49-F238E27FC236}">
                      <a16:creationId xmlns:a16="http://schemas.microsoft.com/office/drawing/2014/main" id="{67200A73-35D5-46E6-B030-75583F1FDFA5}"/>
                    </a:ext>
                  </a:extLst>
                </p:cNvPr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454" name="Google Shape;1514;p12">
                    <a:extLst>
                      <a:ext uri="{FF2B5EF4-FFF2-40B4-BE49-F238E27FC236}">
                        <a16:creationId xmlns:a16="http://schemas.microsoft.com/office/drawing/2014/main" id="{976F31A4-586A-4DA9-9097-0DCF1C797525}"/>
                      </a:ext>
                    </a:extLst>
                  </p:cNvPr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1515;p12">
                    <a:extLst>
                      <a:ext uri="{FF2B5EF4-FFF2-40B4-BE49-F238E27FC236}">
                        <a16:creationId xmlns:a16="http://schemas.microsoft.com/office/drawing/2014/main" id="{F2DB6B51-A348-4684-9738-3CBCB036206A}"/>
                      </a:ext>
                    </a:extLst>
                  </p:cNvPr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1516;p12">
                    <a:extLst>
                      <a:ext uri="{FF2B5EF4-FFF2-40B4-BE49-F238E27FC236}">
                        <a16:creationId xmlns:a16="http://schemas.microsoft.com/office/drawing/2014/main" id="{8337684E-ACCE-4862-B2FE-0008EF1C24D0}"/>
                      </a:ext>
                    </a:extLst>
                  </p:cNvPr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53" name="Google Shape;1517;p12">
                  <a:extLst>
                    <a:ext uri="{FF2B5EF4-FFF2-40B4-BE49-F238E27FC236}">
                      <a16:creationId xmlns:a16="http://schemas.microsoft.com/office/drawing/2014/main" id="{32B3913A-13A2-4CFC-825E-1566BF4FC9B4}"/>
                    </a:ext>
                  </a:extLst>
                </p:cNvPr>
                <p:cNvSpPr/>
                <p:nvPr/>
              </p:nvSpPr>
              <p:spPr>
                <a:xfrm>
                  <a:off x="2675605" y="1609676"/>
                  <a:ext cx="17700" cy="13683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1" name="Google Shape;1518;p12">
              <a:extLst>
                <a:ext uri="{FF2B5EF4-FFF2-40B4-BE49-F238E27FC236}">
                  <a16:creationId xmlns:a16="http://schemas.microsoft.com/office/drawing/2014/main" id="{7C9D251A-BD26-4ACD-8E57-70D7DF9E7A92}"/>
                </a:ext>
              </a:extLst>
            </p:cNvPr>
            <p:cNvGrpSpPr/>
            <p:nvPr/>
          </p:nvGrpSpPr>
          <p:grpSpPr>
            <a:xfrm>
              <a:off x="7811773" y="19"/>
              <a:ext cx="492189" cy="1147268"/>
              <a:chOff x="5194218" y="197272"/>
              <a:chExt cx="522827" cy="1218683"/>
            </a:xfrm>
          </p:grpSpPr>
          <p:grpSp>
            <p:nvGrpSpPr>
              <p:cNvPr id="441" name="Google Shape;1519;p12">
                <a:extLst>
                  <a:ext uri="{FF2B5EF4-FFF2-40B4-BE49-F238E27FC236}">
                    <a16:creationId xmlns:a16="http://schemas.microsoft.com/office/drawing/2014/main" id="{AFEBB212-7CFB-43B4-ADC7-AD5A857D3478}"/>
                  </a:ext>
                </a:extLst>
              </p:cNvPr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48" name="Google Shape;1520;p12">
                  <a:extLst>
                    <a:ext uri="{FF2B5EF4-FFF2-40B4-BE49-F238E27FC236}">
                      <a16:creationId xmlns:a16="http://schemas.microsoft.com/office/drawing/2014/main" id="{5289F4E6-B0A9-4B3D-BB30-BDE19B7A9EA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Google Shape;1521;p12">
                  <a:extLst>
                    <a:ext uri="{FF2B5EF4-FFF2-40B4-BE49-F238E27FC236}">
                      <a16:creationId xmlns:a16="http://schemas.microsoft.com/office/drawing/2014/main" id="{E10403BC-5161-4FDF-A1D2-B4EE720B1580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oogle Shape;1522;p12">
                <a:extLst>
                  <a:ext uri="{FF2B5EF4-FFF2-40B4-BE49-F238E27FC236}">
                    <a16:creationId xmlns:a16="http://schemas.microsoft.com/office/drawing/2014/main" id="{E4264447-A66B-42C8-B6C8-F0566A291DDB}"/>
                  </a:ext>
                </a:extLst>
              </p:cNvPr>
              <p:cNvGrpSpPr/>
              <p:nvPr/>
            </p:nvGrpSpPr>
            <p:grpSpPr>
              <a:xfrm>
                <a:off x="5371921" y="197272"/>
                <a:ext cx="182209" cy="1080483"/>
                <a:chOff x="3305183" y="2334136"/>
                <a:chExt cx="166690" cy="988457"/>
              </a:xfrm>
            </p:grpSpPr>
            <p:grpSp>
              <p:nvGrpSpPr>
                <p:cNvPr id="443" name="Google Shape;1523;p12">
                  <a:extLst>
                    <a:ext uri="{FF2B5EF4-FFF2-40B4-BE49-F238E27FC236}">
                      <a16:creationId xmlns:a16="http://schemas.microsoft.com/office/drawing/2014/main" id="{E0951BD8-73CF-4A2A-9F39-E176E490F3CE}"/>
                    </a:ext>
                  </a:extLst>
                </p:cNvPr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445" name="Google Shape;1524;p12">
                    <a:extLst>
                      <a:ext uri="{FF2B5EF4-FFF2-40B4-BE49-F238E27FC236}">
                        <a16:creationId xmlns:a16="http://schemas.microsoft.com/office/drawing/2014/main" id="{47787919-2704-4057-ADCF-E46B407F71B7}"/>
                      </a:ext>
                    </a:extLst>
                  </p:cNvPr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1525;p12">
                    <a:extLst>
                      <a:ext uri="{FF2B5EF4-FFF2-40B4-BE49-F238E27FC236}">
                        <a16:creationId xmlns:a16="http://schemas.microsoft.com/office/drawing/2014/main" id="{8B8F3446-DE7C-48A8-B18B-B576D8DEF06B}"/>
                      </a:ext>
                    </a:extLst>
                  </p:cNvPr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1526;p12">
                    <a:extLst>
                      <a:ext uri="{FF2B5EF4-FFF2-40B4-BE49-F238E27FC236}">
                        <a16:creationId xmlns:a16="http://schemas.microsoft.com/office/drawing/2014/main" id="{D24E621E-F815-4C63-887E-CBDD8A8DB3D1}"/>
                      </a:ext>
                    </a:extLst>
                  </p:cNvPr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4" name="Google Shape;1527;p12">
                  <a:extLst>
                    <a:ext uri="{FF2B5EF4-FFF2-40B4-BE49-F238E27FC236}">
                      <a16:creationId xmlns:a16="http://schemas.microsoft.com/office/drawing/2014/main" id="{4F73CFF5-C378-4FAE-85F6-A65744A08985}"/>
                    </a:ext>
                  </a:extLst>
                </p:cNvPr>
                <p:cNvSpPr/>
                <p:nvPr/>
              </p:nvSpPr>
              <p:spPr>
                <a:xfrm>
                  <a:off x="3375892" y="2334136"/>
                  <a:ext cx="17700" cy="64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2" name="Google Shape;1528;p12">
              <a:extLst>
                <a:ext uri="{FF2B5EF4-FFF2-40B4-BE49-F238E27FC236}">
                  <a16:creationId xmlns:a16="http://schemas.microsoft.com/office/drawing/2014/main" id="{293FC44F-2F5A-4AA6-8F97-E574F6DE1FA5}"/>
                </a:ext>
              </a:extLst>
            </p:cNvPr>
            <p:cNvGrpSpPr/>
            <p:nvPr/>
          </p:nvGrpSpPr>
          <p:grpSpPr>
            <a:xfrm>
              <a:off x="8018879" y="0"/>
              <a:ext cx="810166" cy="3722093"/>
              <a:chOff x="7824797" y="-929429"/>
              <a:chExt cx="860597" cy="3953785"/>
            </a:xfrm>
          </p:grpSpPr>
          <p:grpSp>
            <p:nvGrpSpPr>
              <p:cNvPr id="432" name="Google Shape;1529;p12">
                <a:extLst>
                  <a:ext uri="{FF2B5EF4-FFF2-40B4-BE49-F238E27FC236}">
                    <a16:creationId xmlns:a16="http://schemas.microsoft.com/office/drawing/2014/main" id="{B5AE680F-E3BF-4DB3-B9E3-1816CDD84A15}"/>
                  </a:ext>
                </a:extLst>
              </p:cNvPr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439" name="Google Shape;1530;p12">
                  <a:extLst>
                    <a:ext uri="{FF2B5EF4-FFF2-40B4-BE49-F238E27FC236}">
                      <a16:creationId xmlns:a16="http://schemas.microsoft.com/office/drawing/2014/main" id="{C46D33DF-E578-49CF-AA40-ED4344CC1B2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1531;p12">
                  <a:extLst>
                    <a:ext uri="{FF2B5EF4-FFF2-40B4-BE49-F238E27FC236}">
                      <a16:creationId xmlns:a16="http://schemas.microsoft.com/office/drawing/2014/main" id="{311AD269-D976-4FEA-B100-024AE2D2EFBD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3" name="Google Shape;1532;p12">
                <a:extLst>
                  <a:ext uri="{FF2B5EF4-FFF2-40B4-BE49-F238E27FC236}">
                    <a16:creationId xmlns:a16="http://schemas.microsoft.com/office/drawing/2014/main" id="{4E21B9A4-9446-46E7-926E-84C9E8C61255}"/>
                  </a:ext>
                </a:extLst>
              </p:cNvPr>
              <p:cNvGrpSpPr/>
              <p:nvPr/>
            </p:nvGrpSpPr>
            <p:grpSpPr>
              <a:xfrm>
                <a:off x="8100547" y="-929429"/>
                <a:ext cx="300376" cy="3735115"/>
                <a:chOff x="3792712" y="404687"/>
                <a:chExt cx="274793" cy="3416993"/>
              </a:xfrm>
            </p:grpSpPr>
            <p:grpSp>
              <p:nvGrpSpPr>
                <p:cNvPr id="434" name="Google Shape;1533;p12">
                  <a:extLst>
                    <a:ext uri="{FF2B5EF4-FFF2-40B4-BE49-F238E27FC236}">
                      <a16:creationId xmlns:a16="http://schemas.microsoft.com/office/drawing/2014/main" id="{CDB7AFCD-8D4E-4982-9735-8FBD8D90A952}"/>
                    </a:ext>
                  </a:extLst>
                </p:cNvPr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436" name="Google Shape;1534;p12">
                    <a:extLst>
                      <a:ext uri="{FF2B5EF4-FFF2-40B4-BE49-F238E27FC236}">
                        <a16:creationId xmlns:a16="http://schemas.microsoft.com/office/drawing/2014/main" id="{041781E5-87A3-4B83-AC07-72EE7A69740C}"/>
                      </a:ext>
                    </a:extLst>
                  </p:cNvPr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1535;p12">
                    <a:extLst>
                      <a:ext uri="{FF2B5EF4-FFF2-40B4-BE49-F238E27FC236}">
                        <a16:creationId xmlns:a16="http://schemas.microsoft.com/office/drawing/2014/main" id="{FC23B223-68AB-4546-9735-D28C31781B62}"/>
                      </a:ext>
                    </a:extLst>
                  </p:cNvPr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1536;p12">
                    <a:extLst>
                      <a:ext uri="{FF2B5EF4-FFF2-40B4-BE49-F238E27FC236}">
                        <a16:creationId xmlns:a16="http://schemas.microsoft.com/office/drawing/2014/main" id="{40759B3D-69EF-47BE-AA49-186F2D0D73E7}"/>
                      </a:ext>
                    </a:extLst>
                  </p:cNvPr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35" name="Google Shape;1537;p12">
                  <a:extLst>
                    <a:ext uri="{FF2B5EF4-FFF2-40B4-BE49-F238E27FC236}">
                      <a16:creationId xmlns:a16="http://schemas.microsoft.com/office/drawing/2014/main" id="{CF112454-EBB7-4522-A282-48F44832BC14}"/>
                    </a:ext>
                  </a:extLst>
                </p:cNvPr>
                <p:cNvSpPr/>
                <p:nvPr/>
              </p:nvSpPr>
              <p:spPr>
                <a:xfrm>
                  <a:off x="3923177" y="404687"/>
                  <a:ext cx="17700" cy="25731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3" name="Google Shape;1538;p12">
              <a:extLst>
                <a:ext uri="{FF2B5EF4-FFF2-40B4-BE49-F238E27FC236}">
                  <a16:creationId xmlns:a16="http://schemas.microsoft.com/office/drawing/2014/main" id="{C28DF69C-62A1-4AF5-93C3-764B3122EFD7}"/>
                </a:ext>
              </a:extLst>
            </p:cNvPr>
            <p:cNvGrpSpPr/>
            <p:nvPr/>
          </p:nvGrpSpPr>
          <p:grpSpPr>
            <a:xfrm>
              <a:off x="7260997" y="0"/>
              <a:ext cx="985363" cy="4610929"/>
              <a:chOff x="1192601" y="-2473021"/>
              <a:chExt cx="1046700" cy="4897949"/>
            </a:xfrm>
          </p:grpSpPr>
          <p:grpSp>
            <p:nvGrpSpPr>
              <p:cNvPr id="422" name="Google Shape;1539;p12">
                <a:extLst>
                  <a:ext uri="{FF2B5EF4-FFF2-40B4-BE49-F238E27FC236}">
                    <a16:creationId xmlns:a16="http://schemas.microsoft.com/office/drawing/2014/main" id="{2071CEE5-223C-442B-B482-D474BA916C1A}"/>
                  </a:ext>
                </a:extLst>
              </p:cNvPr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30" name="Google Shape;1540;p12">
                  <a:extLst>
                    <a:ext uri="{FF2B5EF4-FFF2-40B4-BE49-F238E27FC236}">
                      <a16:creationId xmlns:a16="http://schemas.microsoft.com/office/drawing/2014/main" id="{3CB0FE75-8710-410D-9199-41A1F30B6C5A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1541;p12">
                  <a:extLst>
                    <a:ext uri="{FF2B5EF4-FFF2-40B4-BE49-F238E27FC236}">
                      <a16:creationId xmlns:a16="http://schemas.microsoft.com/office/drawing/2014/main" id="{96B9FC2F-549E-46F4-BF14-DFCEF696317F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3" name="Google Shape;1542;p12">
                <a:extLst>
                  <a:ext uri="{FF2B5EF4-FFF2-40B4-BE49-F238E27FC236}">
                    <a16:creationId xmlns:a16="http://schemas.microsoft.com/office/drawing/2014/main" id="{0BDE76C6-E122-4976-909B-A38088B72440}"/>
                  </a:ext>
                </a:extLst>
              </p:cNvPr>
              <p:cNvGrpSpPr/>
              <p:nvPr/>
            </p:nvGrpSpPr>
            <p:grpSpPr>
              <a:xfrm>
                <a:off x="1417979" y="-2473021"/>
                <a:ext cx="580390" cy="4604206"/>
                <a:chOff x="522260" y="-312241"/>
                <a:chExt cx="530958" cy="4212063"/>
              </a:xfrm>
            </p:grpSpPr>
            <p:grpSp>
              <p:nvGrpSpPr>
                <p:cNvPr id="424" name="Google Shape;1543;p12">
                  <a:extLst>
                    <a:ext uri="{FF2B5EF4-FFF2-40B4-BE49-F238E27FC236}">
                      <a16:creationId xmlns:a16="http://schemas.microsoft.com/office/drawing/2014/main" id="{154131F7-0061-4BD7-B3CB-594574DFED6C}"/>
                    </a:ext>
                  </a:extLst>
                </p:cNvPr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426" name="Google Shape;1544;p12">
                    <a:extLst>
                      <a:ext uri="{FF2B5EF4-FFF2-40B4-BE49-F238E27FC236}">
                        <a16:creationId xmlns:a16="http://schemas.microsoft.com/office/drawing/2014/main" id="{E1001B3A-4A54-47DB-9444-A94AD318E488}"/>
                      </a:ext>
                    </a:extLst>
                  </p:cNvPr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1545;p12">
                    <a:extLst>
                      <a:ext uri="{FF2B5EF4-FFF2-40B4-BE49-F238E27FC236}">
                        <a16:creationId xmlns:a16="http://schemas.microsoft.com/office/drawing/2014/main" id="{2CF22239-1373-40F0-84A3-87CE63D7E82E}"/>
                      </a:ext>
                    </a:extLst>
                  </p:cNvPr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1546;p12">
                    <a:extLst>
                      <a:ext uri="{FF2B5EF4-FFF2-40B4-BE49-F238E27FC236}">
                        <a16:creationId xmlns:a16="http://schemas.microsoft.com/office/drawing/2014/main" id="{513FD02B-8F1B-4291-B506-9BAAB3707413}"/>
                      </a:ext>
                    </a:extLst>
                  </p:cNvPr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1547;p12">
                    <a:extLst>
                      <a:ext uri="{FF2B5EF4-FFF2-40B4-BE49-F238E27FC236}">
                        <a16:creationId xmlns:a16="http://schemas.microsoft.com/office/drawing/2014/main" id="{CE7979B6-FC49-4A73-89DE-FC10111A17DA}"/>
                      </a:ext>
                    </a:extLst>
                  </p:cNvPr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5" name="Google Shape;1548;p12">
                  <a:extLst>
                    <a:ext uri="{FF2B5EF4-FFF2-40B4-BE49-F238E27FC236}">
                      <a16:creationId xmlns:a16="http://schemas.microsoft.com/office/drawing/2014/main" id="{E9580F03-CE52-4DC2-9AB3-13707AF79D8F}"/>
                    </a:ext>
                  </a:extLst>
                </p:cNvPr>
                <p:cNvSpPr/>
                <p:nvPr/>
              </p:nvSpPr>
              <p:spPr>
                <a:xfrm>
                  <a:off x="786930" y="-312241"/>
                  <a:ext cx="17700" cy="32904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4" name="Google Shape;1549;p12">
              <a:extLst>
                <a:ext uri="{FF2B5EF4-FFF2-40B4-BE49-F238E27FC236}">
                  <a16:creationId xmlns:a16="http://schemas.microsoft.com/office/drawing/2014/main" id="{641601DD-7BE4-4A85-A353-0DA28C5AE357}"/>
                </a:ext>
              </a:extLst>
            </p:cNvPr>
            <p:cNvGrpSpPr/>
            <p:nvPr/>
          </p:nvGrpSpPr>
          <p:grpSpPr>
            <a:xfrm>
              <a:off x="7310064" y="1807216"/>
              <a:ext cx="148551" cy="170121"/>
              <a:chOff x="3462796" y="2555878"/>
              <a:chExt cx="157798" cy="180711"/>
            </a:xfrm>
          </p:grpSpPr>
          <p:sp>
            <p:nvSpPr>
              <p:cNvPr id="416" name="Google Shape;1550;p12">
                <a:extLst>
                  <a:ext uri="{FF2B5EF4-FFF2-40B4-BE49-F238E27FC236}">
                    <a16:creationId xmlns:a16="http://schemas.microsoft.com/office/drawing/2014/main" id="{74C23938-F540-48E8-B7DE-9B7179AA0B35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1551;p12">
                <a:extLst>
                  <a:ext uri="{FF2B5EF4-FFF2-40B4-BE49-F238E27FC236}">
                    <a16:creationId xmlns:a16="http://schemas.microsoft.com/office/drawing/2014/main" id="{3E137B50-0629-4527-8631-5E81D72A9261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1552;p12">
                <a:extLst>
                  <a:ext uri="{FF2B5EF4-FFF2-40B4-BE49-F238E27FC236}">
                    <a16:creationId xmlns:a16="http://schemas.microsoft.com/office/drawing/2014/main" id="{809D00A4-2A8E-433E-ABF6-6E8E5F96B356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1553;p12">
                <a:extLst>
                  <a:ext uri="{FF2B5EF4-FFF2-40B4-BE49-F238E27FC236}">
                    <a16:creationId xmlns:a16="http://schemas.microsoft.com/office/drawing/2014/main" id="{768524F3-D2B5-4F1C-A6B2-68B16AEDCD18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554;p12">
                <a:extLst>
                  <a:ext uri="{FF2B5EF4-FFF2-40B4-BE49-F238E27FC236}">
                    <a16:creationId xmlns:a16="http://schemas.microsoft.com/office/drawing/2014/main" id="{4ED9AC36-B918-47B4-8673-1DBF962423EB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1555;p12">
                <a:extLst>
                  <a:ext uri="{FF2B5EF4-FFF2-40B4-BE49-F238E27FC236}">
                    <a16:creationId xmlns:a16="http://schemas.microsoft.com/office/drawing/2014/main" id="{CE468DFC-376A-4EC5-998B-88FA90478F38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1556;p12">
              <a:extLst>
                <a:ext uri="{FF2B5EF4-FFF2-40B4-BE49-F238E27FC236}">
                  <a16:creationId xmlns:a16="http://schemas.microsoft.com/office/drawing/2014/main" id="{CCAA6CD1-00FD-4291-80D8-EE32140AEA32}"/>
                </a:ext>
              </a:extLst>
            </p:cNvPr>
            <p:cNvGrpSpPr/>
            <p:nvPr/>
          </p:nvGrpSpPr>
          <p:grpSpPr>
            <a:xfrm>
              <a:off x="6425530" y="0"/>
              <a:ext cx="985363" cy="3010692"/>
              <a:chOff x="6010934" y="-404723"/>
              <a:chExt cx="1046700" cy="3198101"/>
            </a:xfrm>
          </p:grpSpPr>
          <p:grpSp>
            <p:nvGrpSpPr>
              <p:cNvPr id="406" name="Google Shape;1557;p12">
                <a:extLst>
                  <a:ext uri="{FF2B5EF4-FFF2-40B4-BE49-F238E27FC236}">
                    <a16:creationId xmlns:a16="http://schemas.microsoft.com/office/drawing/2014/main" id="{8EF947F4-A4CC-4EDC-B42A-F8FF28EC90BE}"/>
                  </a:ext>
                </a:extLst>
              </p:cNvPr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14" name="Google Shape;1558;p12">
                  <a:extLst>
                    <a:ext uri="{FF2B5EF4-FFF2-40B4-BE49-F238E27FC236}">
                      <a16:creationId xmlns:a16="http://schemas.microsoft.com/office/drawing/2014/main" id="{5B0BEAC8-A589-49CF-86EA-ECD241DA155B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Google Shape;1559;p12">
                  <a:extLst>
                    <a:ext uri="{FF2B5EF4-FFF2-40B4-BE49-F238E27FC236}">
                      <a16:creationId xmlns:a16="http://schemas.microsoft.com/office/drawing/2014/main" id="{9E2D8604-EBBE-4512-AAE2-A682A737BF96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7" name="Google Shape;1560;p12">
                <a:extLst>
                  <a:ext uri="{FF2B5EF4-FFF2-40B4-BE49-F238E27FC236}">
                    <a16:creationId xmlns:a16="http://schemas.microsoft.com/office/drawing/2014/main" id="{A0958EE7-96AA-4BAB-AA2A-AA0F6ACC58BE}"/>
                  </a:ext>
                </a:extLst>
              </p:cNvPr>
              <p:cNvGrpSpPr/>
              <p:nvPr/>
            </p:nvGrpSpPr>
            <p:grpSpPr>
              <a:xfrm>
                <a:off x="6308747" y="-404723"/>
                <a:ext cx="441786" cy="2976610"/>
                <a:chOff x="1121941" y="1239413"/>
                <a:chExt cx="404159" cy="2723090"/>
              </a:xfrm>
            </p:grpSpPr>
            <p:sp>
              <p:nvSpPr>
                <p:cNvPr id="408" name="Google Shape;1561;p12">
                  <a:extLst>
                    <a:ext uri="{FF2B5EF4-FFF2-40B4-BE49-F238E27FC236}">
                      <a16:creationId xmlns:a16="http://schemas.microsoft.com/office/drawing/2014/main" id="{944F7BB3-AD87-4689-AB09-FC663BD935E6}"/>
                    </a:ext>
                  </a:extLst>
                </p:cNvPr>
                <p:cNvSpPr/>
                <p:nvPr/>
              </p:nvSpPr>
              <p:spPr>
                <a:xfrm>
                  <a:off x="1308652" y="1239413"/>
                  <a:ext cx="17700" cy="1738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9" name="Google Shape;1562;p12">
                  <a:extLst>
                    <a:ext uri="{FF2B5EF4-FFF2-40B4-BE49-F238E27FC236}">
                      <a16:creationId xmlns:a16="http://schemas.microsoft.com/office/drawing/2014/main" id="{01ED915F-43CC-4CC1-ABAD-7B1FED71F7D2}"/>
                    </a:ext>
                  </a:extLst>
                </p:cNvPr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410" name="Google Shape;1563;p12">
                    <a:extLst>
                      <a:ext uri="{FF2B5EF4-FFF2-40B4-BE49-F238E27FC236}">
                        <a16:creationId xmlns:a16="http://schemas.microsoft.com/office/drawing/2014/main" id="{2D3564EF-DB4A-4EA5-BBC3-88F26EE9C485}"/>
                      </a:ext>
                    </a:extLst>
                  </p:cNvPr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1564;p12">
                    <a:extLst>
                      <a:ext uri="{FF2B5EF4-FFF2-40B4-BE49-F238E27FC236}">
                        <a16:creationId xmlns:a16="http://schemas.microsoft.com/office/drawing/2014/main" id="{235E5EBE-7B27-48C2-8C4A-92F77CB9793F}"/>
                      </a:ext>
                    </a:extLst>
                  </p:cNvPr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1565;p12">
                    <a:extLst>
                      <a:ext uri="{FF2B5EF4-FFF2-40B4-BE49-F238E27FC236}">
                        <a16:creationId xmlns:a16="http://schemas.microsoft.com/office/drawing/2014/main" id="{596D4FB2-7C6F-4DA8-928C-AD31AC6B3336}"/>
                      </a:ext>
                    </a:extLst>
                  </p:cNvPr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1566;p12">
                    <a:extLst>
                      <a:ext uri="{FF2B5EF4-FFF2-40B4-BE49-F238E27FC236}">
                        <a16:creationId xmlns:a16="http://schemas.microsoft.com/office/drawing/2014/main" id="{CE20F93D-05DC-46FC-A5F1-DE1186326AE5}"/>
                      </a:ext>
                    </a:extLst>
                  </p:cNvPr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7E67A9-DB85-450C-A7A0-D99710C12D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9066" y="124091"/>
            <a:ext cx="8498561" cy="6523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99DEA-BEA0-58A9-2969-DF28425FF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250" l="11875" r="87969">
                        <a14:foregroundMark x1="47813" y1="17188" x2="46250" y2="17188"/>
                        <a14:foregroundMark x1="58750" y1="19844" x2="43438" y2="18594"/>
                        <a14:foregroundMark x1="43438" y1="18594" x2="58750" y2="22031"/>
                        <a14:foregroundMark x1="58750" y1="22031" x2="66563" y2="21094"/>
                        <a14:foregroundMark x1="77031" y1="25313" x2="60469" y2="32500"/>
                        <a14:foregroundMark x1="60469" y1="32500" x2="41875" y2="31406"/>
                        <a14:foregroundMark x1="41875" y1="31406" x2="28750" y2="26094"/>
                        <a14:foregroundMark x1="68438" y1="21719" x2="70625" y2="17500"/>
                        <a14:foregroundMark x1="83594" y1="87656" x2="81250" y2="88750"/>
                        <a14:foregroundMark x1="55625" y1="91250" x2="42969" y2="89219"/>
                        <a14:foregroundMark x1="42969" y1="89219" x2="37031" y2="91250"/>
                      </a14:backgroundRemoval>
                    </a14:imgEffect>
                  </a14:imgLayer>
                </a14:imgProps>
              </a:ext>
            </a:extLst>
          </a:blip>
          <a:srcRect l="19134" t="11336" r="9528" b="5835"/>
          <a:stretch/>
        </p:blipFill>
        <p:spPr>
          <a:xfrm>
            <a:off x="2685489" y="1010665"/>
            <a:ext cx="4146095" cy="481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12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C16E3E-AE36-4AF4-FEAE-0E9A00995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4" t="28368" r="5277"/>
          <a:stretch/>
        </p:blipFill>
        <p:spPr>
          <a:xfrm>
            <a:off x="306367" y="2197111"/>
            <a:ext cx="11579266" cy="24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90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B929BE-38BB-BB54-3D67-2524DE7E9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4" y="230021"/>
            <a:ext cx="9447050" cy="6397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9B04E4-A741-4903-BB48-DBE14D617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09" y="2681132"/>
            <a:ext cx="2713203" cy="4105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69DCD8-67F5-041D-D684-5724450CC5F4}"/>
              </a:ext>
            </a:extLst>
          </p:cNvPr>
          <p:cNvSpPr txBox="1"/>
          <p:nvPr/>
        </p:nvSpPr>
        <p:spPr>
          <a:xfrm>
            <a:off x="1450183" y="1482003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 × 2 =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6E4ED-30FB-1B32-4A01-43882AE27B8E}"/>
              </a:ext>
            </a:extLst>
          </p:cNvPr>
          <p:cNvSpPr txBox="1"/>
          <p:nvPr/>
        </p:nvSpPr>
        <p:spPr>
          <a:xfrm>
            <a:off x="2434033" y="3347104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بسيط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3A5DE-8E3F-2495-CD0F-6F62E2D7CF71}"/>
              </a:ext>
            </a:extLst>
          </p:cNvPr>
          <p:cNvSpPr txBox="1"/>
          <p:nvPr/>
        </p:nvSpPr>
        <p:spPr>
          <a:xfrm>
            <a:off x="2434033" y="4025961"/>
            <a:ext cx="251658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مستحيل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011ED5-F89F-F531-6D25-057F11936F98}"/>
              </a:ext>
            </a:extLst>
          </p:cNvPr>
          <p:cNvSpPr txBox="1"/>
          <p:nvPr/>
        </p:nvSpPr>
        <p:spPr>
          <a:xfrm>
            <a:off x="2434033" y="4669098"/>
            <a:ext cx="251658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مستحيل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EC4E0B-B6D0-842C-19C2-8D9A08915389}"/>
              </a:ext>
            </a:extLst>
          </p:cNvPr>
          <p:cNvSpPr txBox="1"/>
          <p:nvPr/>
        </p:nvSpPr>
        <p:spPr>
          <a:xfrm>
            <a:off x="305195" y="5294595"/>
            <a:ext cx="251658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مؤكد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AD113-3534-A8EE-19AA-8632289F2573}"/>
              </a:ext>
            </a:extLst>
          </p:cNvPr>
          <p:cNvSpPr txBox="1"/>
          <p:nvPr/>
        </p:nvSpPr>
        <p:spPr>
          <a:xfrm>
            <a:off x="1006869" y="5967009"/>
            <a:ext cx="251658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مركب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BC015B-C650-B6D9-825C-C49FB7E1BA1F}"/>
              </a:ext>
            </a:extLst>
          </p:cNvPr>
          <p:cNvSpPr/>
          <p:nvPr/>
        </p:nvSpPr>
        <p:spPr>
          <a:xfrm>
            <a:off x="305195" y="2264569"/>
            <a:ext cx="8816414" cy="1714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53B9EA-CE5E-B14F-E982-4E14CF2345F3}"/>
              </a:ext>
            </a:extLst>
          </p:cNvPr>
          <p:cNvSpPr/>
          <p:nvPr/>
        </p:nvSpPr>
        <p:spPr>
          <a:xfrm>
            <a:off x="305195" y="4053725"/>
            <a:ext cx="8816414" cy="587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0DEBA6-D394-FB54-567D-372FF97BB56C}"/>
              </a:ext>
            </a:extLst>
          </p:cNvPr>
          <p:cNvSpPr/>
          <p:nvPr/>
        </p:nvSpPr>
        <p:spPr>
          <a:xfrm>
            <a:off x="305195" y="4715448"/>
            <a:ext cx="8816414" cy="587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20BA9F-8A44-7ECD-8A80-B3633C130238}"/>
              </a:ext>
            </a:extLst>
          </p:cNvPr>
          <p:cNvSpPr/>
          <p:nvPr/>
        </p:nvSpPr>
        <p:spPr>
          <a:xfrm>
            <a:off x="305195" y="5377171"/>
            <a:ext cx="8816414" cy="587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852543-8005-7BE7-5495-E348358A79AE}"/>
              </a:ext>
            </a:extLst>
          </p:cNvPr>
          <p:cNvSpPr/>
          <p:nvPr/>
        </p:nvSpPr>
        <p:spPr>
          <a:xfrm>
            <a:off x="305195" y="6038894"/>
            <a:ext cx="8816414" cy="52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6132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1ED787-EB92-49EF-2953-632989F86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"/>
          <a:stretch/>
        </p:blipFill>
        <p:spPr>
          <a:xfrm>
            <a:off x="157163" y="203387"/>
            <a:ext cx="10186987" cy="6451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picture containing text, wheel&#10;&#10;Description automatically generated">
            <a:extLst>
              <a:ext uri="{FF2B5EF4-FFF2-40B4-BE49-F238E27FC236}">
                <a16:creationId xmlns:a16="http://schemas.microsoft.com/office/drawing/2014/main" id="{7976A6E9-F64A-4F70-8DEC-70186F427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781" y="3317888"/>
            <a:ext cx="2512219" cy="3540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658B38-DFEB-B742-EE1A-1839B9818D49}"/>
              </a:ext>
            </a:extLst>
          </p:cNvPr>
          <p:cNvSpPr txBox="1"/>
          <p:nvPr/>
        </p:nvSpPr>
        <p:spPr>
          <a:xfrm>
            <a:off x="1450183" y="1510579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 × 3 =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EEA39-8BCF-650B-177D-5DE07EECC89F}"/>
              </a:ext>
            </a:extLst>
          </p:cNvPr>
          <p:cNvSpPr txBox="1"/>
          <p:nvPr/>
        </p:nvSpPr>
        <p:spPr>
          <a:xfrm>
            <a:off x="926702" y="3075056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بسيط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9A136-281D-A2F6-E7EF-D8BBD61C9BEB}"/>
              </a:ext>
            </a:extLst>
          </p:cNvPr>
          <p:cNvSpPr txBox="1"/>
          <p:nvPr/>
        </p:nvSpPr>
        <p:spPr>
          <a:xfrm>
            <a:off x="2150664" y="3771516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بسيط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69EA08-5728-1CE1-AD01-5125D6608BD9}"/>
              </a:ext>
            </a:extLst>
          </p:cNvPr>
          <p:cNvSpPr txBox="1"/>
          <p:nvPr/>
        </p:nvSpPr>
        <p:spPr>
          <a:xfrm>
            <a:off x="2150664" y="4478907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بسيط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81A168-F93A-3D68-BDA7-441BE7824806}"/>
              </a:ext>
            </a:extLst>
          </p:cNvPr>
          <p:cNvSpPr txBox="1"/>
          <p:nvPr/>
        </p:nvSpPr>
        <p:spPr>
          <a:xfrm>
            <a:off x="2150664" y="5186298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مركب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F88274-1A9A-6604-16CC-E6DA70278568}"/>
              </a:ext>
            </a:extLst>
          </p:cNvPr>
          <p:cNvSpPr txBox="1"/>
          <p:nvPr/>
        </p:nvSpPr>
        <p:spPr>
          <a:xfrm>
            <a:off x="2150663" y="5865113"/>
            <a:ext cx="244991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مستحيل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547B16-7ADE-2516-2E78-EEA4D586A710}"/>
              </a:ext>
            </a:extLst>
          </p:cNvPr>
          <p:cNvSpPr/>
          <p:nvPr/>
        </p:nvSpPr>
        <p:spPr>
          <a:xfrm>
            <a:off x="421481" y="2378635"/>
            <a:ext cx="9650246" cy="1311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493B6-BA0B-B7E4-D07D-2EDB07AB418E}"/>
              </a:ext>
            </a:extLst>
          </p:cNvPr>
          <p:cNvSpPr/>
          <p:nvPr/>
        </p:nvSpPr>
        <p:spPr>
          <a:xfrm>
            <a:off x="391090" y="3850072"/>
            <a:ext cx="8967223" cy="525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460C88-CF26-57EF-73EE-E313A34081D3}"/>
              </a:ext>
            </a:extLst>
          </p:cNvPr>
          <p:cNvSpPr/>
          <p:nvPr/>
        </p:nvSpPr>
        <p:spPr>
          <a:xfrm>
            <a:off x="391089" y="4569942"/>
            <a:ext cx="8967223" cy="525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1101F9-D2E2-D2BD-1738-3B18AA154FA4}"/>
              </a:ext>
            </a:extLst>
          </p:cNvPr>
          <p:cNvSpPr/>
          <p:nvPr/>
        </p:nvSpPr>
        <p:spPr>
          <a:xfrm>
            <a:off x="391088" y="5289812"/>
            <a:ext cx="8967223" cy="525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1ED0B9-51DB-8074-EDE6-5EE61E037DF5}"/>
              </a:ext>
            </a:extLst>
          </p:cNvPr>
          <p:cNvSpPr/>
          <p:nvPr/>
        </p:nvSpPr>
        <p:spPr>
          <a:xfrm>
            <a:off x="391087" y="6009682"/>
            <a:ext cx="8967223" cy="525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8829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8B5820-35B2-79AA-3B1C-17FB4F39F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85"/>
          <a:stretch/>
        </p:blipFill>
        <p:spPr>
          <a:xfrm>
            <a:off x="471011" y="1841971"/>
            <a:ext cx="11249977" cy="31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91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557F5-181A-2E3A-5CDF-5FA8A5C80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3" y="213989"/>
            <a:ext cx="10579893" cy="6430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con, circle&#10;&#10;Description automatically generated">
            <a:extLst>
              <a:ext uri="{FF2B5EF4-FFF2-40B4-BE49-F238E27FC236}">
                <a16:creationId xmlns:a16="http://schemas.microsoft.com/office/drawing/2014/main" id="{282E4395-FD7A-411B-A122-D109BF5B2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571" y="3267710"/>
            <a:ext cx="2466932" cy="3647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04C914-9055-389D-99A7-DE8F8ABC77C5}"/>
              </a:ext>
            </a:extLst>
          </p:cNvPr>
          <p:cNvSpPr txBox="1"/>
          <p:nvPr/>
        </p:nvSpPr>
        <p:spPr>
          <a:xfrm>
            <a:off x="6096000" y="1624879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 × 5 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34F01-1821-1362-3D30-453D94134942}"/>
              </a:ext>
            </a:extLst>
          </p:cNvPr>
          <p:cNvSpPr txBox="1"/>
          <p:nvPr/>
        </p:nvSpPr>
        <p:spPr>
          <a:xfrm>
            <a:off x="5447109" y="3580179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بسيط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334912-3266-8518-2423-A123F31D1A2B}"/>
              </a:ext>
            </a:extLst>
          </p:cNvPr>
          <p:cNvGrpSpPr/>
          <p:nvPr/>
        </p:nvGrpSpPr>
        <p:grpSpPr>
          <a:xfrm>
            <a:off x="711282" y="2503531"/>
            <a:ext cx="9357352" cy="1718132"/>
            <a:chOff x="792956" y="2432388"/>
            <a:chExt cx="9357352" cy="17181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048137-A293-CF08-FE20-FB1754E91752}"/>
                </a:ext>
              </a:extLst>
            </p:cNvPr>
            <p:cNvSpPr/>
            <p:nvPr/>
          </p:nvSpPr>
          <p:spPr>
            <a:xfrm>
              <a:off x="4107656" y="2432388"/>
              <a:ext cx="6042652" cy="1311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0EFAC4-0533-8963-EE94-21027BD4C146}"/>
                </a:ext>
              </a:extLst>
            </p:cNvPr>
            <p:cNvSpPr/>
            <p:nvPr/>
          </p:nvSpPr>
          <p:spPr>
            <a:xfrm>
              <a:off x="792956" y="3564732"/>
              <a:ext cx="8609640" cy="585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EC6A88F-7ABF-263B-FE04-3C18AF04023D}"/>
              </a:ext>
            </a:extLst>
          </p:cNvPr>
          <p:cNvSpPr txBox="1"/>
          <p:nvPr/>
        </p:nvSpPr>
        <p:spPr>
          <a:xfrm>
            <a:off x="4562475" y="4762776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مركب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67A905-83B0-A317-55DF-35FB85BA8516}"/>
              </a:ext>
            </a:extLst>
          </p:cNvPr>
          <p:cNvSpPr/>
          <p:nvPr/>
        </p:nvSpPr>
        <p:spPr>
          <a:xfrm>
            <a:off x="681516" y="4250714"/>
            <a:ext cx="8967223" cy="1156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AB8BF3-9016-650B-7FB5-BF05B9FB05B0}"/>
              </a:ext>
            </a:extLst>
          </p:cNvPr>
          <p:cNvSpPr txBox="1"/>
          <p:nvPr/>
        </p:nvSpPr>
        <p:spPr>
          <a:xfrm>
            <a:off x="4426744" y="5947004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بسيط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BE0FA0-12CF-EF0F-F970-E884BC48BA85}"/>
              </a:ext>
            </a:extLst>
          </p:cNvPr>
          <p:cNvSpPr/>
          <p:nvPr/>
        </p:nvSpPr>
        <p:spPr>
          <a:xfrm>
            <a:off x="711282" y="5510212"/>
            <a:ext cx="8967223" cy="974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4275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11" grpId="0" animBg="1"/>
      <p:bldP spid="14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557F5-181A-2E3A-5CDF-5FA8A5C80F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5738" y="2968568"/>
            <a:ext cx="10579893" cy="2935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ABB1EE-D710-575B-C6CE-AF17AC894B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5" t="7237" r="4360" b="3355"/>
          <a:stretch/>
        </p:blipFill>
        <p:spPr>
          <a:xfrm>
            <a:off x="175022" y="103926"/>
            <a:ext cx="2864642" cy="2864642"/>
          </a:xfrm>
          <a:prstGeom prst="flowChartConnecto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DC5801-59F8-3D4A-AB43-543F361B747E}"/>
              </a:ext>
            </a:extLst>
          </p:cNvPr>
          <p:cNvSpPr txBox="1"/>
          <p:nvPr/>
        </p:nvSpPr>
        <p:spPr>
          <a:xfrm>
            <a:off x="2357439" y="3096489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مركب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C93E8-FD54-44AD-5596-52624014809E}"/>
              </a:ext>
            </a:extLst>
          </p:cNvPr>
          <p:cNvSpPr txBox="1"/>
          <p:nvPr/>
        </p:nvSpPr>
        <p:spPr>
          <a:xfrm>
            <a:off x="2357439" y="3904400"/>
            <a:ext cx="217884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مركب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3401F3-01B7-403F-24DE-58316A9828B4}"/>
              </a:ext>
            </a:extLst>
          </p:cNvPr>
          <p:cNvSpPr txBox="1"/>
          <p:nvPr/>
        </p:nvSpPr>
        <p:spPr>
          <a:xfrm>
            <a:off x="4857751" y="5224659"/>
            <a:ext cx="2614612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مستحيل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DEADF-2C9E-BCB2-DB27-3A21124845A7}"/>
              </a:ext>
            </a:extLst>
          </p:cNvPr>
          <p:cNvSpPr/>
          <p:nvPr/>
        </p:nvSpPr>
        <p:spPr>
          <a:xfrm>
            <a:off x="321469" y="3926325"/>
            <a:ext cx="10072123" cy="682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5030AB-7A63-3F72-6A5D-6D36028B7015}"/>
              </a:ext>
            </a:extLst>
          </p:cNvPr>
          <p:cNvSpPr/>
          <p:nvPr/>
        </p:nvSpPr>
        <p:spPr>
          <a:xfrm>
            <a:off x="321469" y="4730564"/>
            <a:ext cx="10072123" cy="1048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9" name="Picture 8" descr="Icon, circle&#10;&#10;Description automatically generated">
            <a:extLst>
              <a:ext uri="{FF2B5EF4-FFF2-40B4-BE49-F238E27FC236}">
                <a16:creationId xmlns:a16="http://schemas.microsoft.com/office/drawing/2014/main" id="{282E4395-FD7A-411B-A122-D109BF5B2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85" y="3671888"/>
            <a:ext cx="2154915" cy="31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9BE1BE-E72E-F117-2397-5C53F5B039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" y="547959"/>
            <a:ext cx="10467975" cy="6198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4B93CA-EE25-8636-701C-6635BF4C9534}"/>
              </a:ext>
            </a:extLst>
          </p:cNvPr>
          <p:cNvSpPr/>
          <p:nvPr/>
        </p:nvSpPr>
        <p:spPr>
          <a:xfrm>
            <a:off x="2436019" y="635796"/>
            <a:ext cx="3357562" cy="51435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499C18-F823-6859-4DC2-F27F160C1C99}"/>
              </a:ext>
            </a:extLst>
          </p:cNvPr>
          <p:cNvSpPr/>
          <p:nvPr/>
        </p:nvSpPr>
        <p:spPr>
          <a:xfrm>
            <a:off x="1057275" y="600075"/>
            <a:ext cx="1243014" cy="61436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EED870-1030-7C04-14C1-06FE542A3916}"/>
              </a:ext>
            </a:extLst>
          </p:cNvPr>
          <p:cNvSpPr/>
          <p:nvPr/>
        </p:nvSpPr>
        <p:spPr>
          <a:xfrm>
            <a:off x="7700963" y="1114425"/>
            <a:ext cx="2425301" cy="614363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F158B1-A558-D440-E8F1-9DD37BE4DF80}"/>
              </a:ext>
            </a:extLst>
          </p:cNvPr>
          <p:cNvSpPr/>
          <p:nvPr/>
        </p:nvSpPr>
        <p:spPr>
          <a:xfrm>
            <a:off x="4029075" y="1214439"/>
            <a:ext cx="3252788" cy="51435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203319-63EE-77E0-6C51-46A58CB5EC97}"/>
              </a:ext>
            </a:extLst>
          </p:cNvPr>
          <p:cNvSpPr txBox="1"/>
          <p:nvPr/>
        </p:nvSpPr>
        <p:spPr>
          <a:xfrm>
            <a:off x="1600200" y="2317822"/>
            <a:ext cx="25146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 × 3 × 2 = 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51020-288D-07DD-E017-B249CFB31D4B}"/>
              </a:ext>
            </a:extLst>
          </p:cNvPr>
          <p:cNvSpPr txBox="1"/>
          <p:nvPr/>
        </p:nvSpPr>
        <p:spPr>
          <a:xfrm>
            <a:off x="1178719" y="3824435"/>
            <a:ext cx="25146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بسيط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C4F7B5-66D9-54AB-D3F1-14051A8C3A50}"/>
              </a:ext>
            </a:extLst>
          </p:cNvPr>
          <p:cNvSpPr txBox="1"/>
          <p:nvPr/>
        </p:nvSpPr>
        <p:spPr>
          <a:xfrm>
            <a:off x="1178719" y="4532321"/>
            <a:ext cx="25146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مركب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F1B41-3E42-04E3-3FF1-6DD15585F4F9}"/>
              </a:ext>
            </a:extLst>
          </p:cNvPr>
          <p:cNvSpPr txBox="1"/>
          <p:nvPr/>
        </p:nvSpPr>
        <p:spPr>
          <a:xfrm>
            <a:off x="1178719" y="5225919"/>
            <a:ext cx="25146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مركب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4DB467-F49B-C0F6-E679-65CFCA8EBB4A}"/>
              </a:ext>
            </a:extLst>
          </p:cNvPr>
          <p:cNvSpPr txBox="1"/>
          <p:nvPr/>
        </p:nvSpPr>
        <p:spPr>
          <a:xfrm>
            <a:off x="1178719" y="5919517"/>
            <a:ext cx="25146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حدث مستحيل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09197-B747-0EDC-8C78-38B800EAE70D}"/>
              </a:ext>
            </a:extLst>
          </p:cNvPr>
          <p:cNvSpPr/>
          <p:nvPr/>
        </p:nvSpPr>
        <p:spPr>
          <a:xfrm>
            <a:off x="264319" y="3248200"/>
            <a:ext cx="10072123" cy="127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D8A69D-DDC2-11E3-9969-496D327B910D}"/>
              </a:ext>
            </a:extLst>
          </p:cNvPr>
          <p:cNvSpPr/>
          <p:nvPr/>
        </p:nvSpPr>
        <p:spPr>
          <a:xfrm>
            <a:off x="264319" y="4593491"/>
            <a:ext cx="10072123" cy="610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E2D744-E9D3-C50C-EDE6-86B817A9F8E4}"/>
              </a:ext>
            </a:extLst>
          </p:cNvPr>
          <p:cNvSpPr/>
          <p:nvPr/>
        </p:nvSpPr>
        <p:spPr>
          <a:xfrm>
            <a:off x="264319" y="5264702"/>
            <a:ext cx="10072123" cy="610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D5FC49-7F99-F8E6-C62B-2F1455330DA0}"/>
              </a:ext>
            </a:extLst>
          </p:cNvPr>
          <p:cNvSpPr/>
          <p:nvPr/>
        </p:nvSpPr>
        <p:spPr>
          <a:xfrm>
            <a:off x="264319" y="5935913"/>
            <a:ext cx="10072123" cy="610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8133E09-DD62-45A7-8065-BD07D4B84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006" y="3227302"/>
            <a:ext cx="2947199" cy="351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0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03B7638-F9ED-4F5B-2EF2-5FD67380D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727" y="53182"/>
            <a:ext cx="8876545" cy="1450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ED7A91-D423-70E5-3440-95E0E2442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" y="3429000"/>
            <a:ext cx="11089481" cy="2008191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8B45636-74CC-9A56-1427-3B69EE23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655" y="2660476"/>
            <a:ext cx="6700838" cy="661368"/>
          </a:xfrm>
        </p:spPr>
        <p:txBody>
          <a:bodyPr anchor="ctr"/>
          <a:lstStyle/>
          <a:p>
            <a:pPr algn="ctr" rtl="1"/>
            <a:r>
              <a:rPr lang="ar-KW" sz="5400" spc="0" dirty="0"/>
              <a:t>اختاري الإجابة الصحيحة :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51AFA5A-C9A6-12C3-EAD1-2BD1F5737D6E}"/>
              </a:ext>
            </a:extLst>
          </p:cNvPr>
          <p:cNvSpPr/>
          <p:nvPr/>
        </p:nvSpPr>
        <p:spPr>
          <a:xfrm>
            <a:off x="3057525" y="4643437"/>
            <a:ext cx="542925" cy="54292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647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8676-CF3D-C6CB-C1A5-005E677B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362" y="2131838"/>
            <a:ext cx="6700838" cy="2594324"/>
          </a:xfrm>
        </p:spPr>
        <p:txBody>
          <a:bodyPr anchor="ctr"/>
          <a:lstStyle/>
          <a:p>
            <a:pPr algn="ctr" rtl="1"/>
            <a:r>
              <a:rPr lang="ar-KW" sz="9600" spc="0" dirty="0"/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182484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05C629C5-7A35-4A22-BA62-39A578EAF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4D3685-5723-49F6-91CB-FA2272073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4E9CDB5B-0EC7-49F3-9262-207E5AEDB264}"/>
              </a:ext>
            </a:extLst>
          </p:cNvPr>
          <p:cNvSpPr/>
          <p:nvPr/>
        </p:nvSpPr>
        <p:spPr>
          <a:xfrm rot="21052243">
            <a:off x="1523537" y="1860675"/>
            <a:ext cx="4010529" cy="264036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416ED858-4DB3-41E7-811B-EEB883751E3F}"/>
              </a:ext>
            </a:extLst>
          </p:cNvPr>
          <p:cNvSpPr/>
          <p:nvPr/>
        </p:nvSpPr>
        <p:spPr>
          <a:xfrm>
            <a:off x="1523536" y="1591894"/>
            <a:ext cx="4010529" cy="264036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16B66BD4-4C0D-4ED5-BAF7-E2E1B890C615}"/>
              </a:ext>
            </a:extLst>
          </p:cNvPr>
          <p:cNvSpPr/>
          <p:nvPr/>
        </p:nvSpPr>
        <p:spPr>
          <a:xfrm rot="465251">
            <a:off x="1609434" y="1347365"/>
            <a:ext cx="4010529" cy="264036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30FDF272-81E3-4484-A52E-5E9BC7BE6FEB}"/>
              </a:ext>
            </a:extLst>
          </p:cNvPr>
          <p:cNvSpPr/>
          <p:nvPr/>
        </p:nvSpPr>
        <p:spPr>
          <a:xfrm rot="989298">
            <a:off x="1741880" y="1091005"/>
            <a:ext cx="4010529" cy="264036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hlinkClick r:id="rId8" action="ppaction://hlinksldjump"/>
            <a:extLst>
              <a:ext uri="{FF2B5EF4-FFF2-40B4-BE49-F238E27FC236}">
                <a16:creationId xmlns:a16="http://schemas.microsoft.com/office/drawing/2014/main" id="{125C453F-6ED1-4093-8DBE-2923718BC358}"/>
              </a:ext>
            </a:extLst>
          </p:cNvPr>
          <p:cNvSpPr/>
          <p:nvPr/>
        </p:nvSpPr>
        <p:spPr>
          <a:xfrm rot="1730329">
            <a:off x="1901428" y="860454"/>
            <a:ext cx="4010529" cy="264036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close - up of a foot&#10;&#10;Description automatically generated with medium confidence">
            <a:extLst>
              <a:ext uri="{FF2B5EF4-FFF2-40B4-BE49-F238E27FC236}">
                <a16:creationId xmlns:a16="http://schemas.microsoft.com/office/drawing/2014/main" id="{9919A766-C6EF-4213-8ACC-F8F12BE323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00" b="93200" l="10000" r="90000">
                        <a14:foregroundMark x1="48778" y1="10000" x2="37081" y2="4125"/>
                        <a14:foregroundMark x1="79556" y1="92800" x2="61333" y2="93200"/>
                        <a14:foregroundMark x1="37111" y1="3200" x2="33444" y2="3000"/>
                        <a14:foregroundMark x1="36111" y1="2200" x2="34778" y2="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-9627" r="31127" b="37223"/>
          <a:stretch/>
        </p:blipFill>
        <p:spPr>
          <a:xfrm>
            <a:off x="4370650" y="2955304"/>
            <a:ext cx="3568006" cy="2640363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4EE6C2-EE01-EF51-517D-8B72C586C5BB}"/>
              </a:ext>
            </a:extLst>
          </p:cNvPr>
          <p:cNvSpPr txBox="1"/>
          <p:nvPr/>
        </p:nvSpPr>
        <p:spPr>
          <a:xfrm>
            <a:off x="6559575" y="682074"/>
            <a:ext cx="3948924" cy="175432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/>
              <a:t>اختاري بطاقة ليظهر السؤال</a:t>
            </a:r>
          </a:p>
        </p:txBody>
      </p:sp>
    </p:spTree>
    <p:extLst>
      <p:ext uri="{BB962C8B-B14F-4D97-AF65-F5344CB8AC3E}">
        <p14:creationId xmlns:p14="http://schemas.microsoft.com/office/powerpoint/2010/main" val="18570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48B649C0-16D0-4683-906C-7E598914B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</p:pic>
      <p:sp>
        <p:nvSpPr>
          <p:cNvPr id="7" name="Rectangle: Rounded Corners 6" hidden="1">
            <a:extLst>
              <a:ext uri="{FF2B5EF4-FFF2-40B4-BE49-F238E27FC236}">
                <a16:creationId xmlns:a16="http://schemas.microsoft.com/office/drawing/2014/main" id="{AFE5B281-62AB-4C73-9245-D69C4D56943B}"/>
              </a:ext>
            </a:extLst>
          </p:cNvPr>
          <p:cNvSpPr/>
          <p:nvPr/>
        </p:nvSpPr>
        <p:spPr>
          <a:xfrm>
            <a:off x="1079500" y="762000"/>
            <a:ext cx="10033000" cy="53467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2AA313-FC01-4958-8E6C-8606C5D70E53}"/>
              </a:ext>
            </a:extLst>
          </p:cNvPr>
          <p:cNvSpPr/>
          <p:nvPr/>
        </p:nvSpPr>
        <p:spPr>
          <a:xfrm>
            <a:off x="1079500" y="782752"/>
            <a:ext cx="10033000" cy="529249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89C726FE-646C-47C0-92A9-87844BFDA99E}"/>
              </a:ext>
            </a:extLst>
          </p:cNvPr>
          <p:cNvSpPr/>
          <p:nvPr/>
        </p:nvSpPr>
        <p:spPr>
          <a:xfrm>
            <a:off x="1731818" y="1149926"/>
            <a:ext cx="8796482" cy="4514273"/>
          </a:xfrm>
          <a:prstGeom prst="plaqu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الناتج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× 3 × 2 =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7BB9A7-8A66-4711-835D-FD36F1AA86DE}"/>
              </a:ext>
            </a:extLst>
          </p:cNvPr>
          <p:cNvSpPr/>
          <p:nvPr/>
        </p:nvSpPr>
        <p:spPr>
          <a:xfrm>
            <a:off x="11046933" y="605164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عودة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Shape,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369220F-99BD-40F7-86B6-2AA332DA2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6" b="89872" l="3214" r="95000">
                        <a14:foregroundMark x1="95238" y1="46449" x2="85000" y2="39814"/>
                        <a14:foregroundMark x1="52976" y1="8498" x2="50000" y2="6636"/>
                        <a14:foregroundMark x1="18690" y1="14435" x2="18810" y2="19325"/>
                        <a14:foregroundMark x1="3214" y1="48894" x2="11548" y2="44703"/>
                        <a14:foregroundMark x1="21190" y1="50407" x2="52024" y2="25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55" y="5494020"/>
            <a:ext cx="1177330" cy="1203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683C70-4745-157B-BA0A-82B2BAE3E6C1}"/>
              </a:ext>
            </a:extLst>
          </p:cNvPr>
          <p:cNvSpPr txBox="1"/>
          <p:nvPr/>
        </p:nvSpPr>
        <p:spPr>
          <a:xfrm>
            <a:off x="4383156" y="3832707"/>
            <a:ext cx="3425687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1150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15163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52BD8FB-0632-4F7C-A150-87CC00332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8B54CC-5F6B-4D3C-9405-8765570DB416}"/>
              </a:ext>
            </a:extLst>
          </p:cNvPr>
          <p:cNvSpPr/>
          <p:nvPr/>
        </p:nvSpPr>
        <p:spPr>
          <a:xfrm>
            <a:off x="1079500" y="749300"/>
            <a:ext cx="10033000" cy="53594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lvl="3" algn="r" rtl="1">
              <a:lnSpc>
                <a:spcPct val="150000"/>
              </a:lnSpc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الناتج: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× 5 =</a:t>
            </a:r>
          </a:p>
        </p:txBody>
      </p:sp>
      <p:sp>
        <p:nvSpPr>
          <p:cNvPr id="7" name="Rectangle: Rounded Corners 6" hidden="1">
            <a:extLst>
              <a:ext uri="{FF2B5EF4-FFF2-40B4-BE49-F238E27FC236}">
                <a16:creationId xmlns:a16="http://schemas.microsoft.com/office/drawing/2014/main" id="{AFE5B281-62AB-4C73-9245-D69C4D56943B}"/>
              </a:ext>
            </a:extLst>
          </p:cNvPr>
          <p:cNvSpPr/>
          <p:nvPr/>
        </p:nvSpPr>
        <p:spPr>
          <a:xfrm>
            <a:off x="1079500" y="762000"/>
            <a:ext cx="10033000" cy="53467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كم عمرك .؟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97A715-40C0-483A-AB93-884637B7E6A0}"/>
              </a:ext>
            </a:extLst>
          </p:cNvPr>
          <p:cNvSpPr/>
          <p:nvPr/>
        </p:nvSpPr>
        <p:spPr>
          <a:xfrm>
            <a:off x="11046933" y="605164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عودة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Shape, arrow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AB51716-A340-4DC2-9684-8C621A35B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36" b="89872" l="3214" r="95000">
                        <a14:foregroundMark x1="95238" y1="46449" x2="85000" y2="39814"/>
                        <a14:foregroundMark x1="52976" y1="8498" x2="50000" y2="6636"/>
                        <a14:foregroundMark x1="18690" y1="14435" x2="18810" y2="19325"/>
                        <a14:foregroundMark x1="3214" y1="48894" x2="11548" y2="44703"/>
                        <a14:foregroundMark x1="21190" y1="50407" x2="52024" y2="25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55" y="5494020"/>
            <a:ext cx="1177330" cy="1203960"/>
          </a:xfrm>
          <a:prstGeom prst="rect">
            <a:avLst/>
          </a:prstGeom>
        </p:spPr>
      </p:pic>
      <p:sp>
        <p:nvSpPr>
          <p:cNvPr id="11" name="Plaque 10">
            <a:extLst>
              <a:ext uri="{FF2B5EF4-FFF2-40B4-BE49-F238E27FC236}">
                <a16:creationId xmlns:a16="http://schemas.microsoft.com/office/drawing/2014/main" id="{5DFD1C74-579F-4EB7-8330-6D68AAFAB805}"/>
              </a:ext>
            </a:extLst>
          </p:cNvPr>
          <p:cNvSpPr/>
          <p:nvPr/>
        </p:nvSpPr>
        <p:spPr>
          <a:xfrm>
            <a:off x="1731818" y="1149926"/>
            <a:ext cx="8796482" cy="4514273"/>
          </a:xfrm>
          <a:prstGeom prst="plaqu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A6A6C9-B9A6-2D40-6353-E6A8108DD4E4}"/>
              </a:ext>
            </a:extLst>
          </p:cNvPr>
          <p:cNvSpPr txBox="1"/>
          <p:nvPr/>
        </p:nvSpPr>
        <p:spPr>
          <a:xfrm>
            <a:off x="4383156" y="3832707"/>
            <a:ext cx="3425687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11500" b="1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87656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181A6BD-F3B8-4848-9F90-B47695EE8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905BA602-512B-4D20-AC20-83596754A4BF}"/>
              </a:ext>
            </a:extLst>
          </p:cNvPr>
          <p:cNvSpPr/>
          <p:nvPr/>
        </p:nvSpPr>
        <p:spPr>
          <a:xfrm>
            <a:off x="1079501" y="749300"/>
            <a:ext cx="10033000" cy="53467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 hidden="1">
            <a:extLst>
              <a:ext uri="{FF2B5EF4-FFF2-40B4-BE49-F238E27FC236}">
                <a16:creationId xmlns:a16="http://schemas.microsoft.com/office/drawing/2014/main" id="{AFE5B281-62AB-4C73-9245-D69C4D56943B}"/>
              </a:ext>
            </a:extLst>
          </p:cNvPr>
          <p:cNvSpPr/>
          <p:nvPr/>
        </p:nvSpPr>
        <p:spPr>
          <a:xfrm>
            <a:off x="1079500" y="762000"/>
            <a:ext cx="10033000" cy="53467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أين تسكن 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8E26CB-DEB0-49B3-98CD-F0EB72A29C87}"/>
              </a:ext>
            </a:extLst>
          </p:cNvPr>
          <p:cNvSpPr/>
          <p:nvPr/>
        </p:nvSpPr>
        <p:spPr>
          <a:xfrm>
            <a:off x="11046933" y="605164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عودة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Shape,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7F46848-6595-4C3D-9161-270BFF931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6" b="89872" l="3214" r="95000">
                        <a14:foregroundMark x1="95238" y1="46449" x2="85000" y2="39814"/>
                        <a14:foregroundMark x1="52976" y1="8498" x2="50000" y2="6636"/>
                        <a14:foregroundMark x1="18690" y1="14435" x2="18810" y2="19325"/>
                        <a14:foregroundMark x1="3214" y1="48894" x2="11548" y2="44703"/>
                        <a14:foregroundMark x1="21190" y1="50407" x2="52024" y2="25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55" y="5494020"/>
            <a:ext cx="1177330" cy="1203960"/>
          </a:xfrm>
          <a:prstGeom prst="rect">
            <a:avLst/>
          </a:prstGeom>
        </p:spPr>
      </p:pic>
      <p:sp>
        <p:nvSpPr>
          <p:cNvPr id="11" name="Plaque 10">
            <a:extLst>
              <a:ext uri="{FF2B5EF4-FFF2-40B4-BE49-F238E27FC236}">
                <a16:creationId xmlns:a16="http://schemas.microsoft.com/office/drawing/2014/main" id="{3F92D87D-FD2F-429C-8677-014F1BFAABFA}"/>
              </a:ext>
            </a:extLst>
          </p:cNvPr>
          <p:cNvSpPr/>
          <p:nvPr/>
        </p:nvSpPr>
        <p:spPr>
          <a:xfrm>
            <a:off x="1731818" y="1149926"/>
            <a:ext cx="8796482" cy="4514273"/>
          </a:xfrm>
          <a:prstGeom prst="plaqu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الناتج: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2 × 2 =</a:t>
            </a:r>
            <a:endParaRPr kumimoji="0" lang="ar-KW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D216CA-1D0D-8889-2915-854F2B5D5CC8}"/>
              </a:ext>
            </a:extLst>
          </p:cNvPr>
          <p:cNvSpPr txBox="1"/>
          <p:nvPr/>
        </p:nvSpPr>
        <p:spPr>
          <a:xfrm>
            <a:off x="4383156" y="3832707"/>
            <a:ext cx="3425687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115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26046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B5F6704-A2BE-4BE5-9F5B-8AD9D6E33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hlinkClick r:id="rId3" action="ppaction://hlinksldjump"/>
            <a:extLst>
              <a:ext uri="{FF2B5EF4-FFF2-40B4-BE49-F238E27FC236}">
                <a16:creationId xmlns:a16="http://schemas.microsoft.com/office/drawing/2014/main" id="{018FEB53-E0FA-42BE-A2EC-A9698CE11EC6}"/>
              </a:ext>
            </a:extLst>
          </p:cNvPr>
          <p:cNvSpPr/>
          <p:nvPr/>
        </p:nvSpPr>
        <p:spPr>
          <a:xfrm>
            <a:off x="1079500" y="749300"/>
            <a:ext cx="10032999" cy="53467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 hidden="1">
            <a:extLst>
              <a:ext uri="{FF2B5EF4-FFF2-40B4-BE49-F238E27FC236}">
                <a16:creationId xmlns:a16="http://schemas.microsoft.com/office/drawing/2014/main" id="{AFE5B281-62AB-4C73-9245-D69C4D56943B}"/>
              </a:ext>
            </a:extLst>
          </p:cNvPr>
          <p:cNvSpPr/>
          <p:nvPr/>
        </p:nvSpPr>
        <p:spPr>
          <a:xfrm>
            <a:off x="1079500" y="762000"/>
            <a:ext cx="10033000" cy="53467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فاكهتك المفضلة 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A7851F-EF18-4B76-8249-E4E5E95241AB}"/>
              </a:ext>
            </a:extLst>
          </p:cNvPr>
          <p:cNvSpPr/>
          <p:nvPr/>
        </p:nvSpPr>
        <p:spPr>
          <a:xfrm>
            <a:off x="11046933" y="605164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عودة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Shape,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142FAD0-FDDF-4DCC-B3E4-8329C0606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6" b="89872" l="3214" r="95000">
                        <a14:foregroundMark x1="95238" y1="46449" x2="85000" y2="39814"/>
                        <a14:foregroundMark x1="52976" y1="8498" x2="50000" y2="6636"/>
                        <a14:foregroundMark x1="18690" y1="14435" x2="18810" y2="19325"/>
                        <a14:foregroundMark x1="3214" y1="48894" x2="11548" y2="44703"/>
                        <a14:foregroundMark x1="21190" y1="50407" x2="52024" y2="25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55" y="5494020"/>
            <a:ext cx="1177330" cy="1203960"/>
          </a:xfrm>
          <a:prstGeom prst="rect">
            <a:avLst/>
          </a:prstGeom>
        </p:spPr>
      </p:pic>
      <p:sp>
        <p:nvSpPr>
          <p:cNvPr id="13" name="Plaque 12">
            <a:extLst>
              <a:ext uri="{FF2B5EF4-FFF2-40B4-BE49-F238E27FC236}">
                <a16:creationId xmlns:a16="http://schemas.microsoft.com/office/drawing/2014/main" id="{58E39C24-D88E-4E12-BC91-556C5E2D189C}"/>
              </a:ext>
            </a:extLst>
          </p:cNvPr>
          <p:cNvSpPr/>
          <p:nvPr/>
        </p:nvSpPr>
        <p:spPr>
          <a:xfrm>
            <a:off x="1731818" y="1149926"/>
            <a:ext cx="8796482" cy="4514273"/>
          </a:xfrm>
          <a:prstGeom prst="plaqu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الناتج: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3 × 3 =</a:t>
            </a:r>
            <a:endParaRPr kumimoji="0" lang="ar-KW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D71ED5-AD73-A433-2C63-DD6BBFAC7860}"/>
              </a:ext>
            </a:extLst>
          </p:cNvPr>
          <p:cNvSpPr txBox="1"/>
          <p:nvPr/>
        </p:nvSpPr>
        <p:spPr>
          <a:xfrm>
            <a:off x="4383156" y="3832707"/>
            <a:ext cx="3425687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115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53191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A8791D0-2655-4C85-B6E1-9BB58E0A8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F1BA8B48-E0EA-40EC-9413-88CA647893A3}"/>
              </a:ext>
            </a:extLst>
          </p:cNvPr>
          <p:cNvSpPr/>
          <p:nvPr/>
        </p:nvSpPr>
        <p:spPr>
          <a:xfrm>
            <a:off x="1079500" y="749300"/>
            <a:ext cx="10032999" cy="53594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 hidden="1">
            <a:extLst>
              <a:ext uri="{FF2B5EF4-FFF2-40B4-BE49-F238E27FC236}">
                <a16:creationId xmlns:a16="http://schemas.microsoft.com/office/drawing/2014/main" id="{AFE5B281-62AB-4C73-9245-D69C4D56943B}"/>
              </a:ext>
            </a:extLst>
          </p:cNvPr>
          <p:cNvSpPr/>
          <p:nvPr/>
        </p:nvSpPr>
        <p:spPr>
          <a:xfrm>
            <a:off x="1079500" y="762000"/>
            <a:ext cx="10033000" cy="534670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هل لديك أخوة 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6F6BC1-9304-46B8-B2EA-7567A6D03411}"/>
              </a:ext>
            </a:extLst>
          </p:cNvPr>
          <p:cNvSpPr/>
          <p:nvPr/>
        </p:nvSpPr>
        <p:spPr>
          <a:xfrm>
            <a:off x="11046933" y="605164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عودة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Shape, arr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18ED0FE-101E-45B3-AA86-CA9764171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6" b="89872" l="3214" r="95000">
                        <a14:foregroundMark x1="95238" y1="46449" x2="85000" y2="39814"/>
                        <a14:foregroundMark x1="52976" y1="8498" x2="50000" y2="6636"/>
                        <a14:foregroundMark x1="18690" y1="14435" x2="18810" y2="19325"/>
                        <a14:foregroundMark x1="3214" y1="48894" x2="11548" y2="44703"/>
                        <a14:foregroundMark x1="21190" y1="50407" x2="52024" y2="25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755" y="5494020"/>
            <a:ext cx="1177330" cy="1203960"/>
          </a:xfrm>
          <a:prstGeom prst="rect">
            <a:avLst/>
          </a:prstGeom>
        </p:spPr>
      </p:pic>
      <p:sp>
        <p:nvSpPr>
          <p:cNvPr id="11" name="Plaque 10">
            <a:extLst>
              <a:ext uri="{FF2B5EF4-FFF2-40B4-BE49-F238E27FC236}">
                <a16:creationId xmlns:a16="http://schemas.microsoft.com/office/drawing/2014/main" id="{AA4510C3-04F4-414F-B8AC-CA02BBE6ADCD}"/>
              </a:ext>
            </a:extLst>
          </p:cNvPr>
          <p:cNvSpPr/>
          <p:nvPr/>
        </p:nvSpPr>
        <p:spPr>
          <a:xfrm>
            <a:off x="1731818" y="1149926"/>
            <a:ext cx="8796482" cy="4514273"/>
          </a:xfrm>
          <a:prstGeom prst="plaqu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باستخدام مبدأ العد أوجدي عدد النتائج من رمي قطعة نقود  معدنية ثم مكعب نرد: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B5164-6957-C104-D890-56671D3F81FF}"/>
              </a:ext>
            </a:extLst>
          </p:cNvPr>
          <p:cNvSpPr txBox="1"/>
          <p:nvPr/>
        </p:nvSpPr>
        <p:spPr>
          <a:xfrm>
            <a:off x="3605762" y="3976461"/>
            <a:ext cx="4833731" cy="156966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9600" b="1" dirty="0"/>
              <a:t>2 × 6 = 12</a:t>
            </a:r>
          </a:p>
        </p:txBody>
      </p:sp>
    </p:spTree>
    <p:extLst>
      <p:ext uri="{BB962C8B-B14F-4D97-AF65-F5344CB8AC3E}">
        <p14:creationId xmlns:p14="http://schemas.microsoft.com/office/powerpoint/2010/main" val="1165265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674C85-98D1-058F-5BF9-3CC5FE8F5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7" t="22111" r="6134"/>
          <a:stretch/>
        </p:blipFill>
        <p:spPr>
          <a:xfrm>
            <a:off x="162058" y="2284381"/>
            <a:ext cx="11925167" cy="22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18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3">
      <a:dk1>
        <a:srgbClr val="000000"/>
      </a:dk1>
      <a:lt1>
        <a:srgbClr val="FFFFFF"/>
      </a:lt1>
      <a:dk2>
        <a:srgbClr val="64DFED"/>
      </a:dk2>
      <a:lt2>
        <a:srgbClr val="E7E6E6"/>
      </a:lt2>
      <a:accent1>
        <a:srgbClr val="92CDF0"/>
      </a:accent1>
      <a:accent2>
        <a:srgbClr val="92CDF0"/>
      </a:accent2>
      <a:accent3>
        <a:srgbClr val="ABC3F0"/>
      </a:accent3>
      <a:accent4>
        <a:srgbClr val="C3B9F2"/>
      </a:accent4>
      <a:accent5>
        <a:srgbClr val="AAA5F9"/>
      </a:accent5>
      <a:accent6>
        <a:srgbClr val="F6A6F4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Office Theme">
  <a:themeElements>
    <a:clrScheme name="Organic Boh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7412A"/>
      </a:accent1>
      <a:accent2>
        <a:srgbClr val="B95D5D"/>
      </a:accent2>
      <a:accent3>
        <a:srgbClr val="C3AC95"/>
      </a:accent3>
      <a:accent4>
        <a:srgbClr val="E3D7D5"/>
      </a:accent4>
      <a:accent5>
        <a:srgbClr val="F3EFE9"/>
      </a:accent5>
      <a:accent6>
        <a:srgbClr val="9A8D7D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hotography-Portfolio-Organic-Boho-tm66699876_Win32_SD_v9" id="{F6579EFF-D5E7-4EDD-AABF-1C8D266DCA82}" vid="{E74CB1AD-8CCB-454D-AA25-226AB27D5245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4A3FD6-E6BF-490E-B6B4-6A011394B0E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3C4A95C-9007-4EA6-944B-306B6F2A01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CF8670-35D1-4455-AC7A-762B7388B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TM66925244</Template>
  <TotalTime>0</TotalTime>
  <Words>200</Words>
  <Application>Microsoft Office PowerPoint</Application>
  <PresentationFormat>شاشة عريضة</PresentationFormat>
  <Paragraphs>64</Paragraphs>
  <Slides>24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24</vt:i4>
      </vt:variant>
    </vt:vector>
  </HeadingPairs>
  <TitlesOfParts>
    <vt:vector size="37" baseType="lpstr">
      <vt:lpstr>Meiryo</vt:lpstr>
      <vt:lpstr>A Soraya</vt:lpstr>
      <vt:lpstr>Arial</vt:lpstr>
      <vt:lpstr>Calibri</vt:lpstr>
      <vt:lpstr>Calibri Light</vt:lpstr>
      <vt:lpstr>Courier New</vt:lpstr>
      <vt:lpstr>Gill Sans MT</vt:lpstr>
      <vt:lpstr>Office Theme</vt:lpstr>
      <vt:lpstr>2_Office Theme</vt:lpstr>
      <vt:lpstr>Office Theme</vt:lpstr>
      <vt:lpstr>5_Office Theme</vt:lpstr>
      <vt:lpstr>3_Office Theme</vt:lpstr>
      <vt:lpstr>4_Office Theme</vt:lpstr>
      <vt:lpstr>(12 - 2): تجربة عشوائية: الأحداث والاحتمال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اختاري الإجابة الصحيحة :</vt:lpstr>
      <vt:lpstr>ماذا تعلمنا اليوم 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2022-10-27T00:37:19Z</dcterms:created>
  <dcterms:modified xsi:type="dcterms:W3CDTF">2023-05-30T18:05:30Z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