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48" r:id="rId2"/>
    <p:sldMasterId id="2147483683" r:id="rId3"/>
    <p:sldMasterId id="2147483695" r:id="rId4"/>
    <p:sldMasterId id="2147483707" r:id="rId5"/>
    <p:sldMasterId id="2147483662" r:id="rId6"/>
  </p:sldMasterIdLst>
  <p:notesMasterIdLst>
    <p:notesMasterId r:id="rId28"/>
  </p:notesMasterIdLst>
  <p:handoutMasterIdLst>
    <p:handoutMasterId r:id="rId29"/>
  </p:handoutMasterIdLst>
  <p:sldIdLst>
    <p:sldId id="282" r:id="rId7"/>
    <p:sldId id="263" r:id="rId8"/>
    <p:sldId id="279" r:id="rId9"/>
    <p:sldId id="280" r:id="rId10"/>
    <p:sldId id="278" r:id="rId11"/>
    <p:sldId id="264" r:id="rId12"/>
    <p:sldId id="266" r:id="rId13"/>
    <p:sldId id="267" r:id="rId14"/>
    <p:sldId id="268" r:id="rId15"/>
    <p:sldId id="269" r:id="rId16"/>
    <p:sldId id="261" r:id="rId17"/>
    <p:sldId id="277" r:id="rId18"/>
    <p:sldId id="265" r:id="rId19"/>
    <p:sldId id="256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C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>
      <p:cViewPr varScale="1">
        <p:scale>
          <a:sx n="69" d="100"/>
          <a:sy n="69" d="100"/>
        </p:scale>
        <p:origin x="780" y="72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5/30/2023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5/30/2023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</a:t>
            </a:r>
            <a:r>
              <a:rPr lang="en-GB" baseline="0" dirty="0"/>
              <a:t> once to reveal a circle</a:t>
            </a:r>
          </a:p>
          <a:p>
            <a:r>
              <a:rPr lang="en-GB" baseline="0" dirty="0"/>
              <a:t>Click again to reveal a cross</a:t>
            </a:r>
          </a:p>
          <a:p>
            <a:r>
              <a:rPr lang="en-GB" baseline="0" dirty="0"/>
              <a:t>Click once more to show the text again</a:t>
            </a:r>
          </a:p>
          <a:p>
            <a:r>
              <a:rPr lang="en-GB" baseline="0" dirty="0"/>
              <a:t>Click </a:t>
            </a:r>
            <a:r>
              <a:rPr lang="en-GB" baseline="0"/>
              <a:t>play again to reset the board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71F05-0490-482D-B1B7-C662037F3B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85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5/30/2023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5/30/2023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5/30/2023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88977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069" y="2256522"/>
            <a:ext cx="4929757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8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79785" y="1757158"/>
            <a:ext cx="5431896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4864" y="5261550"/>
            <a:ext cx="3847427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8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419" y="6170490"/>
            <a:ext cx="5667804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2652" y="6172200"/>
            <a:ext cx="2843043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9622" y="6172200"/>
            <a:ext cx="775227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007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939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494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729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54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483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33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5/30/2023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162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3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67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984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895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614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74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723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9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58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5/30/2023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095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959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37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121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F20AF-E561-4DAE-A10E-D24D8D128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239C9-58BC-482B-84ED-5A51BB25A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D06EB-731E-403A-9C8F-4AD95657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EF97-6835-448D-922A-6F06FBC8C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91729-0C05-420D-ADCA-CA6DA247C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99597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14EE-3225-4B29-8D28-208CE38FC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A77B7-F4FC-4BE9-A511-DE03315F6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77AEB-B4CB-4A3C-BBA3-DDC9735F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43E6E-0A71-42A8-B9E6-CC88469C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AE324-EFDC-4EA6-ADB4-5C96D3C2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44124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98F0-8D4E-4C72-A70E-FD290CBB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C6055-5F73-4651-A0AA-F3FBB71D7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6042-0B68-4AF1-B242-3D3426ED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E4BD0-5EAF-4707-A746-137C87BE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BE412-79D3-474F-A3CF-CE07083C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00282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A09-4209-46F6-A0BB-EFFE5147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EFEFB-D282-4C2A-925F-54405F1CB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85E09-B3B5-4A2C-B50C-7534C5B97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B2E6A-BF82-49FC-ACC4-8D429A4D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905C0-52E5-400E-84CE-DC1113D9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BE871-BF66-41FC-9AEE-BC38E6034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66123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26592-B016-43C3-A489-20F33C87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9A16F-EE1D-42BB-B860-DF54202F9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560CF-2A6A-4DCC-A88E-C75C49F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C34BD-488A-4DD1-8B8F-FF56EE432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7566CA-B25C-4D92-A09E-A43F8C882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04516-D380-4F4D-916D-F9D2A826B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7CDFCB-E515-4570-B889-39073064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27E13D-A914-448C-B6F3-39DA545C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2901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5/30/2023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FB0D-F2FB-4512-8F9E-90F2DE83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A72C0E-259D-40D8-8ED0-56E930ED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F95E5-1424-4301-8A71-74504800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C6E88-E592-4025-8201-CDEF2BAA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0165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C0FD02-EE23-444A-B344-F3F7256B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5AE97-C7E7-4FEB-A600-E3988FB6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E518F-A5E4-47AF-B96A-017C5EDA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17902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9B8C6-619B-4733-AA01-8A488CB2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4BFCB-9EA4-4400-8526-99471A85A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62654-3829-4F6A-A0B2-B27BF5B1E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49518-ACAD-4C40-91F7-8EA634974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4A890-D433-4232-B4CD-FD0A170B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0B815-7C44-4D59-B25A-22A33542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02196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D79E-294B-43E1-8072-BAB8C3B05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96A0E-6407-41F5-8085-30F260E84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54C5A-F8FB-4F0C-BAED-7061F0EE4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5DCAA-2DD2-45BA-9E17-25AF2EF2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54823-613F-4AD7-BA36-5BF601F8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174F7-19F4-462E-B696-E8FC1D59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04283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F4D4-5A09-4A71-A305-4FECD55F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C8282-0B37-44A1-94D1-7D64475C7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2C694-1C7C-4CED-851D-CAB62877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E8B8D-507B-4C1F-BC50-C9E91C70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2C286-546C-4F49-808A-73ACCE99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68182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B20A7-7DEC-4039-A86C-F9429857E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AFD21-88A1-4B00-87E8-DCF852DC0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CC9D9-492C-4972-B037-5D8BDAA6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65065-5710-4330-AA46-8B9C18AB0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7AB46-5ED8-438A-B4C5-7EB2DDC0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14026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5/30/2023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5/30/2023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5/30/2023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5/30/2023</a:t>
            </a:fld>
            <a:endParaRPr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9" name="Picture 4" descr="An empty placeholder to add an image. Click on the placeholder and select the image that you wish to a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81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r" defTabSz="914400" rtl="1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r" defTabSz="914400" rtl="1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r" defTabSz="914400" rtl="1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r" defTabSz="914400" rtl="1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r" defTabSz="914400" rtl="1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r" defTabSz="914400" rtl="1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r" defTabSz="914400" rtl="1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r" defTabSz="914400" rtl="1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r" defTabSz="914400" rtl="1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823120"/>
            <a:ext cx="737519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2714625"/>
            <a:ext cx="8160799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0333" y="2840800"/>
            <a:ext cx="4243390" cy="15335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5231" y="5729289"/>
            <a:ext cx="1533594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98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D5D9A-AF8D-4D7A-8521-91ED037CDDD6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5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727B-82E2-492E-AFD2-1B3162300F4A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02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E46AC-8F49-4BB7-B602-14F60E691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AC7BA-B862-4EE2-A421-831EAF619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2CB5-AC0F-4CEE-9EED-69F6ACB55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DDB09-C72F-4802-9901-39D06880CBC8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F83A-BB8E-489E-ABBB-FCD3DBA9B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04F-F434-4DC8-A0C1-127836964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050B7-8696-41CC-87EF-518E59113A4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7457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072" y="448056"/>
            <a:ext cx="6874497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355" y="1435608"/>
            <a:ext cx="441540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356" y="612648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4795" y="6190487"/>
            <a:ext cx="2742486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01" y="1611393"/>
            <a:ext cx="4044699" cy="49421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8880" y="2121350"/>
            <a:ext cx="8152264" cy="2818666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399" b="1" dirty="0">
                <a:solidFill>
                  <a:srgbClr val="FF0000"/>
                </a:solidFill>
              </a:rPr>
              <a:t>(6-4): مخططات الساق والأوراق</a:t>
            </a:r>
            <a:br>
              <a:rPr lang="ar-KW" sz="4399" b="1" dirty="0">
                <a:solidFill>
                  <a:srgbClr val="FF0000"/>
                </a:solidFill>
              </a:rPr>
            </a:br>
            <a:br>
              <a:rPr lang="ar-KW" sz="4399" b="1" dirty="0">
                <a:solidFill>
                  <a:srgbClr val="FF0000"/>
                </a:solidFill>
              </a:rPr>
            </a:br>
            <a:r>
              <a:rPr lang="ar-KW" sz="4399" b="1" dirty="0">
                <a:solidFill>
                  <a:srgbClr val="FF0000"/>
                </a:solidFill>
              </a:rPr>
              <a:t>إ</a:t>
            </a:r>
            <a:r>
              <a:rPr lang="ar-SA" sz="4399" b="1" dirty="0">
                <a:solidFill>
                  <a:srgbClr val="FF0000"/>
                </a:solidFill>
              </a:rPr>
              <a:t>عداد </a:t>
            </a:r>
            <a:r>
              <a:rPr lang="ar-KW" sz="4399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2787" y="5041698"/>
            <a:ext cx="8608358" cy="18154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12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12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12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12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175" y="252210"/>
            <a:ext cx="1620236" cy="1155817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3351" y="155049"/>
            <a:ext cx="2679002" cy="130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EEBE29-2937-4653-0434-6056B5AE2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48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FABDB6-08C0-7363-5BB0-6889CD83E521}"/>
              </a:ext>
            </a:extLst>
          </p:cNvPr>
          <p:cNvSpPr txBox="1"/>
          <p:nvPr/>
        </p:nvSpPr>
        <p:spPr>
          <a:xfrm>
            <a:off x="-8012" y="0"/>
            <a:ext cx="27363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accent1"/>
                </a:solidFill>
              </a:rPr>
              <a:t>صفحة 219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70FDC-A934-D1A0-4E93-4F4CD511D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129" y="260648"/>
            <a:ext cx="8640960" cy="5760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F7A6A8-E1FD-7C13-C87F-D06F5CCD6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732064"/>
            <a:ext cx="4896544" cy="3146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1CDF7-1838-EF6A-9591-4213D170B7F3}"/>
              </a:ext>
            </a:extLst>
          </p:cNvPr>
          <p:cNvSpPr txBox="1"/>
          <p:nvPr/>
        </p:nvSpPr>
        <p:spPr>
          <a:xfrm>
            <a:off x="8038628" y="1772816"/>
            <a:ext cx="720080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174CB-6632-D359-8E9E-6C7F6CC7AA5B}"/>
              </a:ext>
            </a:extLst>
          </p:cNvPr>
          <p:cNvSpPr txBox="1"/>
          <p:nvPr/>
        </p:nvSpPr>
        <p:spPr>
          <a:xfrm>
            <a:off x="8058933" y="2355746"/>
            <a:ext cx="720080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A5C9B-29EE-80DD-298C-007FFA8DD8EB}"/>
              </a:ext>
            </a:extLst>
          </p:cNvPr>
          <p:cNvSpPr txBox="1"/>
          <p:nvPr/>
        </p:nvSpPr>
        <p:spPr>
          <a:xfrm>
            <a:off x="7660169" y="3461108"/>
            <a:ext cx="2034245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41 </a:t>
            </a:r>
            <a:r>
              <a:rPr lang="ar-KW" sz="4800" b="1" spc="-300" dirty="0">
                <a:solidFill>
                  <a:srgbClr val="FF0000"/>
                </a:solidFill>
              </a:rPr>
              <a:t>--</a:t>
            </a:r>
            <a:r>
              <a:rPr lang="ar-KW" sz="4800" b="1" dirty="0">
                <a:solidFill>
                  <a:srgbClr val="FF0000"/>
                </a:solidFill>
              </a:rPr>
              <a:t>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B5F611-C3BC-09BD-7C3E-36F98B830358}"/>
              </a:ext>
            </a:extLst>
          </p:cNvPr>
          <p:cNvSpPr txBox="1"/>
          <p:nvPr/>
        </p:nvSpPr>
        <p:spPr>
          <a:xfrm>
            <a:off x="8785661" y="3946031"/>
            <a:ext cx="720080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AB139-D77A-7CA9-EDDD-DBE2316A9848}"/>
              </a:ext>
            </a:extLst>
          </p:cNvPr>
          <p:cNvSpPr txBox="1"/>
          <p:nvPr/>
        </p:nvSpPr>
        <p:spPr>
          <a:xfrm>
            <a:off x="6670476" y="4457569"/>
            <a:ext cx="720080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A0CA6-EE15-5EAD-2A0E-63D53FBCEB98}"/>
              </a:ext>
            </a:extLst>
          </p:cNvPr>
          <p:cNvSpPr txBox="1"/>
          <p:nvPr/>
        </p:nvSpPr>
        <p:spPr>
          <a:xfrm>
            <a:off x="6670476" y="5052381"/>
            <a:ext cx="720080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A7517-4B68-3964-4F05-16F66D8DD065}"/>
              </a:ext>
            </a:extLst>
          </p:cNvPr>
          <p:cNvSpPr/>
          <p:nvPr/>
        </p:nvSpPr>
        <p:spPr>
          <a:xfrm>
            <a:off x="5860368" y="2492896"/>
            <a:ext cx="6138701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4164EC-DF8C-039B-405A-05D1B4627F11}"/>
              </a:ext>
            </a:extLst>
          </p:cNvPr>
          <p:cNvSpPr/>
          <p:nvPr/>
        </p:nvSpPr>
        <p:spPr>
          <a:xfrm>
            <a:off x="5860367" y="3140968"/>
            <a:ext cx="6138701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9D47DC-252B-8F37-2D89-38ED60D320F7}"/>
              </a:ext>
            </a:extLst>
          </p:cNvPr>
          <p:cNvSpPr/>
          <p:nvPr/>
        </p:nvSpPr>
        <p:spPr>
          <a:xfrm>
            <a:off x="5864731" y="4653136"/>
            <a:ext cx="6138701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28E310-6BE6-23F8-DA4E-3DD67C609A7C}"/>
              </a:ext>
            </a:extLst>
          </p:cNvPr>
          <p:cNvSpPr/>
          <p:nvPr/>
        </p:nvSpPr>
        <p:spPr>
          <a:xfrm>
            <a:off x="5860368" y="5229200"/>
            <a:ext cx="6138701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86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797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81A61-D0C3-1F7E-844C-DECB2DE5D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8" t="11498" r="13708" b="21435"/>
          <a:stretch/>
        </p:blipFill>
        <p:spPr>
          <a:xfrm>
            <a:off x="7995755" y="3001889"/>
            <a:ext cx="3456383" cy="31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y Again Button"/>
          <p:cNvSpPr/>
          <p:nvPr/>
        </p:nvSpPr>
        <p:spPr>
          <a:xfrm>
            <a:off x="10216672" y="6128297"/>
            <a:ext cx="1799531" cy="5398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19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AGAIN</a:t>
            </a:r>
          </a:p>
        </p:txBody>
      </p:sp>
      <p:sp>
        <p:nvSpPr>
          <p:cNvPr id="4" name="X1"/>
          <p:cNvSpPr/>
          <p:nvPr/>
        </p:nvSpPr>
        <p:spPr>
          <a:xfrm>
            <a:off x="2855256" y="189844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" name="X2"/>
          <p:cNvSpPr/>
          <p:nvPr/>
        </p:nvSpPr>
        <p:spPr>
          <a:xfrm>
            <a:off x="5014693" y="189844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sz="3199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X3"/>
          <p:cNvSpPr/>
          <p:nvPr/>
        </p:nvSpPr>
        <p:spPr>
          <a:xfrm>
            <a:off x="7174131" y="189844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sz="3199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X4"/>
          <p:cNvSpPr/>
          <p:nvPr/>
        </p:nvSpPr>
        <p:spPr>
          <a:xfrm>
            <a:off x="2855256" y="2349281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sz="3199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X5"/>
          <p:cNvSpPr/>
          <p:nvPr/>
        </p:nvSpPr>
        <p:spPr>
          <a:xfrm>
            <a:off x="5014693" y="2349281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sz="3199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X6"/>
          <p:cNvSpPr/>
          <p:nvPr/>
        </p:nvSpPr>
        <p:spPr>
          <a:xfrm>
            <a:off x="7174131" y="2349281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sz="3199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X7"/>
          <p:cNvSpPr/>
          <p:nvPr/>
        </p:nvSpPr>
        <p:spPr>
          <a:xfrm>
            <a:off x="2855256" y="4508719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sz="3199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X8"/>
          <p:cNvSpPr/>
          <p:nvPr/>
        </p:nvSpPr>
        <p:spPr>
          <a:xfrm>
            <a:off x="5014693" y="4508719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sz="3199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X9"/>
          <p:cNvSpPr/>
          <p:nvPr/>
        </p:nvSpPr>
        <p:spPr>
          <a:xfrm>
            <a:off x="7174131" y="4508719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sz="3199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1"/>
          <p:cNvSpPr/>
          <p:nvPr/>
        </p:nvSpPr>
        <p:spPr>
          <a:xfrm>
            <a:off x="2855256" y="189844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5" name="O2"/>
          <p:cNvSpPr/>
          <p:nvPr/>
        </p:nvSpPr>
        <p:spPr>
          <a:xfrm>
            <a:off x="5014693" y="189844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1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3"/>
          <p:cNvSpPr/>
          <p:nvPr/>
        </p:nvSpPr>
        <p:spPr>
          <a:xfrm>
            <a:off x="7174131" y="189844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1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4"/>
          <p:cNvSpPr/>
          <p:nvPr/>
        </p:nvSpPr>
        <p:spPr>
          <a:xfrm>
            <a:off x="2855256" y="2349281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1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5"/>
          <p:cNvSpPr/>
          <p:nvPr/>
        </p:nvSpPr>
        <p:spPr>
          <a:xfrm>
            <a:off x="5014693" y="2349281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1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6"/>
          <p:cNvSpPr/>
          <p:nvPr/>
        </p:nvSpPr>
        <p:spPr>
          <a:xfrm>
            <a:off x="7174131" y="2349281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1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7"/>
          <p:cNvSpPr/>
          <p:nvPr/>
        </p:nvSpPr>
        <p:spPr>
          <a:xfrm>
            <a:off x="2855256" y="4508719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1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8"/>
          <p:cNvSpPr/>
          <p:nvPr/>
        </p:nvSpPr>
        <p:spPr>
          <a:xfrm>
            <a:off x="5014693" y="4508719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1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9"/>
          <p:cNvSpPr/>
          <p:nvPr/>
        </p:nvSpPr>
        <p:spPr>
          <a:xfrm>
            <a:off x="7174131" y="4508719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GB" sz="9597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1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1"/>
          <p:cNvSpPr/>
          <p:nvPr/>
        </p:nvSpPr>
        <p:spPr>
          <a:xfrm>
            <a:off x="2855256" y="189844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35991" rIns="35991" bIns="35991" rtlCol="0" anchor="ctr">
            <a:normAutofit/>
          </a:bodyPr>
          <a:lstStyle/>
          <a:p>
            <a:pPr algn="ctr" defTabSz="914126">
              <a:defRPr/>
            </a:pPr>
            <a:r>
              <a:rPr lang="en-GB" sz="39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2"/>
          <p:cNvSpPr/>
          <p:nvPr/>
        </p:nvSpPr>
        <p:spPr>
          <a:xfrm>
            <a:off x="5014693" y="189844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35991" rIns="35991" bIns="35991" rtlCol="0" anchor="ctr">
            <a:normAutofit/>
          </a:bodyPr>
          <a:lstStyle/>
          <a:p>
            <a:pPr algn="ctr" defTabSz="914126">
              <a:defRPr/>
            </a:pPr>
            <a:r>
              <a:rPr lang="en-GB" sz="39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39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3"/>
          <p:cNvSpPr/>
          <p:nvPr/>
        </p:nvSpPr>
        <p:spPr>
          <a:xfrm>
            <a:off x="7174131" y="189844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35991" rIns="35991" bIns="35991" rtlCol="0" anchor="ctr">
            <a:normAutofit/>
          </a:bodyPr>
          <a:lstStyle/>
          <a:p>
            <a:pPr algn="ctr" defTabSz="914126">
              <a:defRPr/>
            </a:pPr>
            <a:r>
              <a:rPr lang="en-GB" sz="39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39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4"/>
          <p:cNvSpPr/>
          <p:nvPr/>
        </p:nvSpPr>
        <p:spPr>
          <a:xfrm>
            <a:off x="2855256" y="2349281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35991" rIns="35991" bIns="35991" rtlCol="0" anchor="ctr">
            <a:normAutofit/>
          </a:bodyPr>
          <a:lstStyle/>
          <a:p>
            <a:pPr algn="ctr" defTabSz="914126">
              <a:defRPr/>
            </a:pPr>
            <a:r>
              <a:rPr lang="en-GB" sz="39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39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5"/>
          <p:cNvSpPr/>
          <p:nvPr/>
        </p:nvSpPr>
        <p:spPr>
          <a:xfrm>
            <a:off x="5014693" y="2349281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35991" rIns="35991" bIns="35991" rtlCol="0" anchor="ctr">
            <a:normAutofit/>
          </a:bodyPr>
          <a:lstStyle/>
          <a:p>
            <a:pPr algn="ctr" defTabSz="914126">
              <a:defRPr/>
            </a:pPr>
            <a:r>
              <a:rPr lang="en-GB" sz="39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39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6"/>
          <p:cNvSpPr/>
          <p:nvPr/>
        </p:nvSpPr>
        <p:spPr>
          <a:xfrm>
            <a:off x="7174131" y="2349281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35991" rIns="35991" bIns="35991" rtlCol="0" anchor="ctr">
            <a:normAutofit/>
          </a:bodyPr>
          <a:lstStyle/>
          <a:p>
            <a:pPr algn="ctr" defTabSz="914126">
              <a:defRPr/>
            </a:pPr>
            <a:r>
              <a:rPr lang="en-GB" sz="39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sz="39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7"/>
          <p:cNvSpPr/>
          <p:nvPr/>
        </p:nvSpPr>
        <p:spPr>
          <a:xfrm>
            <a:off x="2855256" y="4508719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35991" rIns="35991" bIns="35991" rtlCol="0" anchor="ctr">
            <a:normAutofit/>
          </a:bodyPr>
          <a:lstStyle/>
          <a:p>
            <a:pPr algn="ctr" defTabSz="914126">
              <a:defRPr/>
            </a:pPr>
            <a:r>
              <a:rPr lang="en-GB" sz="39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sz="39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8"/>
          <p:cNvSpPr/>
          <p:nvPr/>
        </p:nvSpPr>
        <p:spPr>
          <a:xfrm>
            <a:off x="5014693" y="4508719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35991" rIns="35991" bIns="35991" rtlCol="0" anchor="ctr">
            <a:normAutofit/>
          </a:bodyPr>
          <a:lstStyle/>
          <a:p>
            <a:pPr algn="ctr" defTabSz="914126">
              <a:defRPr/>
            </a:pPr>
            <a:r>
              <a:rPr lang="en-GB" sz="39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sz="39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9"/>
          <p:cNvSpPr/>
          <p:nvPr/>
        </p:nvSpPr>
        <p:spPr>
          <a:xfrm>
            <a:off x="7174131" y="4508719"/>
            <a:ext cx="2159438" cy="2159438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35991" rIns="35991" bIns="35991" rtlCol="0" anchor="ctr">
            <a:normAutofit/>
          </a:bodyPr>
          <a:lstStyle/>
          <a:p>
            <a:pPr algn="ctr" defTabSz="914126">
              <a:defRPr/>
            </a:pPr>
            <a:r>
              <a:rPr lang="en-GB" sz="39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39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8889" y="6452213"/>
            <a:ext cx="987522" cy="251934"/>
            <a:chOff x="128923" y="6453000"/>
            <a:chExt cx="987779" cy="2520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80923" y="6502056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defTabSz="914126">
                <a:defRPr/>
              </a:pPr>
              <a:r>
                <a:rPr lang="en-US" sz="1000" i="1" dirty="0">
                  <a:ln w="0"/>
                  <a:solidFill>
                    <a:srgbClr val="2B61A4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tekhnologic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625A48-2FB6-ED5B-AA89-EC65290B9138}"/>
              </a:ext>
            </a:extLst>
          </p:cNvPr>
          <p:cNvSpPr txBox="1"/>
          <p:nvPr/>
        </p:nvSpPr>
        <p:spPr>
          <a:xfrm>
            <a:off x="128889" y="189844"/>
            <a:ext cx="2666591" cy="9538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126" rtl="1"/>
            <a:r>
              <a:rPr lang="ar-KW" sz="2799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اضغط مرة ليظهر </a:t>
            </a:r>
            <a:r>
              <a:rPr lang="en-US" sz="2799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r>
              <a:rPr lang="ar-KW" sz="2799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 ومرتين ليظهر </a:t>
            </a:r>
            <a:r>
              <a:rPr lang="en-US" sz="2799" b="1" dirty="0">
                <a:solidFill>
                  <a:prstClr val="white"/>
                </a:solidFill>
                <a:latin typeface="Calibri" panose="020F0502020204030204"/>
              </a:rPr>
              <a:t>X</a:t>
            </a:r>
            <a:endParaRPr lang="ar-KW" sz="2799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3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B2C297-C741-1584-0AF5-A107B567FD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11151" r="8693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727A7-3291-9F1B-DA73-642A17BF9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34" t="11150" r="8638" b="25850"/>
          <a:stretch/>
        </p:blipFill>
        <p:spPr>
          <a:xfrm>
            <a:off x="1452896" y="1088740"/>
            <a:ext cx="928303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flipV="1">
            <a:off x="8546" y="2428875"/>
            <a:ext cx="12188825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7" y="2348880"/>
            <a:ext cx="3404025" cy="3121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94" y="1583928"/>
            <a:ext cx="4483441" cy="2299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" y="195575"/>
            <a:ext cx="2472197" cy="1829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466991"/>
              </a:clrFrom>
              <a:clrTo>
                <a:srgbClr val="4669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65" y="4149080"/>
            <a:ext cx="6870939" cy="2576602"/>
          </a:xfrm>
          <a:prstGeom prst="rect">
            <a:avLst/>
          </a:prstGeom>
        </p:spPr>
      </p:pic>
      <p:pic>
        <p:nvPicPr>
          <p:cNvPr id="15" name="smu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9422" y="283065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43321" y="209639"/>
            <a:ext cx="412003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قرية السنافر</a:t>
            </a:r>
            <a:endParaRPr lang="en-US" sz="11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57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)">
                                      <p:cBhvr>
                                        <p:cTn id="12" dur="620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1898 L 0.16997 0.06273 L 0.3708 0.02523 L 0.47916 -0.0095 L 0.6055 0.00162 L 0.65017 0.01041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5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-3651" y="2428874"/>
            <a:ext cx="12192475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4" y="982684"/>
            <a:ext cx="2829822" cy="34224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8268" y="610150"/>
            <a:ext cx="44751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5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مدى هذه القيم ؟</a:t>
            </a:r>
            <a:endParaRPr lang="ar-AE" sz="5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594AEF-D979-D6C0-E574-D0ED1836B928}"/>
              </a:ext>
            </a:extLst>
          </p:cNvPr>
          <p:cNvGrpSpPr/>
          <p:nvPr/>
        </p:nvGrpSpPr>
        <p:grpSpPr>
          <a:xfrm>
            <a:off x="4366220" y="4914348"/>
            <a:ext cx="3158914" cy="1333502"/>
            <a:chOff x="2719474" y="4852178"/>
            <a:chExt cx="3158914" cy="1333502"/>
          </a:xfrm>
        </p:grpSpPr>
        <p:sp>
          <p:nvSpPr>
            <p:cNvPr id="12" name="Rounded Rectangle 11"/>
            <p:cNvSpPr/>
            <p:nvPr/>
          </p:nvSpPr>
          <p:spPr>
            <a:xfrm>
              <a:off x="2719474" y="4852178"/>
              <a:ext cx="3158914" cy="1333502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19474" y="5157192"/>
              <a:ext cx="3092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95 – 67 = 28</a:t>
              </a:r>
              <a:r>
                <a:rPr lang="ar-AE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endParaRPr lang="en-GB" sz="4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860" y="5307693"/>
            <a:ext cx="1135245" cy="11352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A7FCAB-77C5-F163-0D42-B3F6871809BE}"/>
              </a:ext>
            </a:extLst>
          </p:cNvPr>
          <p:cNvGrpSpPr/>
          <p:nvPr/>
        </p:nvGrpSpPr>
        <p:grpSpPr>
          <a:xfrm>
            <a:off x="4432161" y="3113816"/>
            <a:ext cx="3092973" cy="1310054"/>
            <a:chOff x="2785415" y="3051646"/>
            <a:chExt cx="2831123" cy="1310054"/>
          </a:xfrm>
        </p:grpSpPr>
        <p:sp>
          <p:nvSpPr>
            <p:cNvPr id="14" name="Rounded Rectangle 13"/>
            <p:cNvSpPr/>
            <p:nvPr/>
          </p:nvSpPr>
          <p:spPr>
            <a:xfrm>
              <a:off x="2785415" y="3051646"/>
              <a:ext cx="2831123" cy="131005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51356" y="3339364"/>
              <a:ext cx="26992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90 – 68 = 22</a:t>
              </a:r>
              <a:endParaRPr lang="en-GB" sz="4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C7A5021-1D2B-7AA2-21CF-69AF9D842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72" y="260648"/>
            <a:ext cx="3457076" cy="34224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19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-1" y="2420887"/>
            <a:ext cx="12188825" cy="444637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076" y="1168562"/>
            <a:ext cx="4814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sz="5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القيمة الأكثر ظهوراً ؟</a:t>
            </a:r>
            <a:endParaRPr lang="ar-AE" sz="5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8C3331-5DB9-BE2F-F1CA-58800939AC23}"/>
              </a:ext>
            </a:extLst>
          </p:cNvPr>
          <p:cNvGrpSpPr/>
          <p:nvPr/>
        </p:nvGrpSpPr>
        <p:grpSpPr>
          <a:xfrm>
            <a:off x="4726260" y="3068960"/>
            <a:ext cx="2831123" cy="1310054"/>
            <a:chOff x="5141368" y="3315398"/>
            <a:chExt cx="2831123" cy="1310054"/>
          </a:xfrm>
        </p:grpSpPr>
        <p:sp>
          <p:nvSpPr>
            <p:cNvPr id="12" name="Rounded Rectangle 11"/>
            <p:cNvSpPr/>
            <p:nvPr/>
          </p:nvSpPr>
          <p:spPr>
            <a:xfrm>
              <a:off x="5141368" y="3315398"/>
              <a:ext cx="2831123" cy="131005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4975" y="3554926"/>
              <a:ext cx="26992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83</a:t>
              </a:r>
              <a:endParaRPr lang="en-GB" sz="4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5553491"/>
            <a:ext cx="1135245" cy="11352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75229E-E255-E016-8943-EDCE6763F5B7}"/>
              </a:ext>
            </a:extLst>
          </p:cNvPr>
          <p:cNvGrpSpPr/>
          <p:nvPr/>
        </p:nvGrpSpPr>
        <p:grpSpPr>
          <a:xfrm>
            <a:off x="4726260" y="4803997"/>
            <a:ext cx="2831123" cy="1310054"/>
            <a:chOff x="5141368" y="5050435"/>
            <a:chExt cx="2831123" cy="1310054"/>
          </a:xfrm>
        </p:grpSpPr>
        <p:sp>
          <p:nvSpPr>
            <p:cNvPr id="14" name="Rounded Rectangle 13"/>
            <p:cNvSpPr/>
            <p:nvPr/>
          </p:nvSpPr>
          <p:spPr>
            <a:xfrm>
              <a:off x="5141368" y="5050435"/>
              <a:ext cx="2831123" cy="131005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07308" y="5367380"/>
              <a:ext cx="26992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79</a:t>
              </a:r>
              <a:r>
                <a:rPr lang="ar-AE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endParaRPr lang="en-GB" sz="4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3" y="1997376"/>
            <a:ext cx="2610247" cy="3708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C2D23-4789-4444-F0C4-1AA53442B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396" y="255365"/>
            <a:ext cx="3457076" cy="34224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71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-1" y="2428875"/>
            <a:ext cx="12188825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8148" y="953502"/>
            <a:ext cx="6284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KW" sz="5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كم عدد مرات ظهور العدد 79 ؟</a:t>
            </a:r>
            <a:endParaRPr lang="en-GB" sz="5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B7DF4C-2119-4EB1-ECDF-9E18759A4BC3}"/>
              </a:ext>
            </a:extLst>
          </p:cNvPr>
          <p:cNvGrpSpPr/>
          <p:nvPr/>
        </p:nvGrpSpPr>
        <p:grpSpPr>
          <a:xfrm>
            <a:off x="4678848" y="4630586"/>
            <a:ext cx="2831123" cy="1310054"/>
            <a:chOff x="3032550" y="5050435"/>
            <a:chExt cx="2831123" cy="1310054"/>
          </a:xfrm>
        </p:grpSpPr>
        <p:sp>
          <p:nvSpPr>
            <p:cNvPr id="12" name="Rounded Rectangle 11"/>
            <p:cNvSpPr/>
            <p:nvPr/>
          </p:nvSpPr>
          <p:spPr>
            <a:xfrm>
              <a:off x="3032550" y="5050435"/>
              <a:ext cx="2831123" cy="131005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8491" y="5328199"/>
              <a:ext cx="26992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 مرات</a:t>
              </a:r>
              <a:endParaRPr lang="en-GB" sz="4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24" y="5517232"/>
            <a:ext cx="1135245" cy="11352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88536F-4764-76DE-8250-D30EF3742E58}"/>
              </a:ext>
            </a:extLst>
          </p:cNvPr>
          <p:cNvGrpSpPr/>
          <p:nvPr/>
        </p:nvGrpSpPr>
        <p:grpSpPr>
          <a:xfrm>
            <a:off x="4678848" y="2924944"/>
            <a:ext cx="2831123" cy="1310054"/>
            <a:chOff x="2900666" y="2894737"/>
            <a:chExt cx="2831123" cy="1310054"/>
          </a:xfrm>
        </p:grpSpPr>
        <p:sp>
          <p:nvSpPr>
            <p:cNvPr id="14" name="Rounded Rectangle 13"/>
            <p:cNvSpPr/>
            <p:nvPr/>
          </p:nvSpPr>
          <p:spPr>
            <a:xfrm>
              <a:off x="2900666" y="2894737"/>
              <a:ext cx="2831123" cy="131005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88165" y="3187612"/>
              <a:ext cx="26992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مرتان</a:t>
              </a:r>
              <a:r>
                <a:rPr lang="ar-AE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endParaRPr lang="en-GB" sz="4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975" y="1525802"/>
            <a:ext cx="2609042" cy="3323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FAB77F-FC61-0AB9-9E3E-2652DA53F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09" y="237596"/>
            <a:ext cx="3457076" cy="34224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11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-1" y="2428874"/>
            <a:ext cx="12188825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679" y="218270"/>
            <a:ext cx="991810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rtl="1"/>
            <a:r>
              <a:rPr lang="ar-KW" sz="5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القيمة الأصغر من 90 مباشرة في هذه البيانات؟</a:t>
            </a:r>
            <a:endParaRPr lang="en-GB" sz="5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27C0C7-C310-5F00-8BF2-179CE5933F92}"/>
              </a:ext>
            </a:extLst>
          </p:cNvPr>
          <p:cNvGrpSpPr/>
          <p:nvPr/>
        </p:nvGrpSpPr>
        <p:grpSpPr>
          <a:xfrm>
            <a:off x="3934170" y="4711234"/>
            <a:ext cx="2831123" cy="1310054"/>
            <a:chOff x="5045009" y="5050435"/>
            <a:chExt cx="2831123" cy="1310054"/>
          </a:xfrm>
        </p:grpSpPr>
        <p:sp>
          <p:nvSpPr>
            <p:cNvPr id="12" name="Rounded Rectangle 11"/>
            <p:cNvSpPr/>
            <p:nvPr/>
          </p:nvSpPr>
          <p:spPr>
            <a:xfrm>
              <a:off x="5045009" y="5050435"/>
              <a:ext cx="2831123" cy="131005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10950" y="5292402"/>
              <a:ext cx="269923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87</a:t>
              </a:r>
              <a:r>
                <a:rPr lang="ar-AE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endParaRPr lang="en-GB" sz="4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940" y="5571891"/>
            <a:ext cx="1135245" cy="11352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390555-1269-A8B0-9FD4-FB87910B3433}"/>
              </a:ext>
            </a:extLst>
          </p:cNvPr>
          <p:cNvGrpSpPr/>
          <p:nvPr/>
        </p:nvGrpSpPr>
        <p:grpSpPr>
          <a:xfrm>
            <a:off x="3934170" y="2931712"/>
            <a:ext cx="2831123" cy="1310054"/>
            <a:chOff x="4860505" y="3222340"/>
            <a:chExt cx="2831123" cy="1310054"/>
          </a:xfrm>
        </p:grpSpPr>
        <p:sp>
          <p:nvSpPr>
            <p:cNvPr id="14" name="Rounded Rectangle 13"/>
            <p:cNvSpPr/>
            <p:nvPr/>
          </p:nvSpPr>
          <p:spPr>
            <a:xfrm>
              <a:off x="4860505" y="3222340"/>
              <a:ext cx="2831123" cy="131005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26446" y="3461868"/>
              <a:ext cx="269923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92</a:t>
              </a:r>
              <a:r>
                <a:rPr lang="ar-AE" sz="48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endParaRPr lang="en-GB" sz="4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0" y="1805104"/>
            <a:ext cx="1946534" cy="3436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6665BB-A916-2611-C9BE-4E00BCEED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220" y="1462984"/>
            <a:ext cx="3457076" cy="34224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48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7D39F6-C96A-6FFF-2882-2C070154D9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4" y="116632"/>
            <a:ext cx="11106150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29C5F7-3B23-10DD-F5DB-44D926C9A6D3}"/>
              </a:ext>
            </a:extLst>
          </p:cNvPr>
          <p:cNvSpPr txBox="1"/>
          <p:nvPr/>
        </p:nvSpPr>
        <p:spPr>
          <a:xfrm>
            <a:off x="0" y="836712"/>
            <a:ext cx="263802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accent1"/>
                </a:solidFill>
              </a:rPr>
              <a:t>صفحة 218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91E59-0EC3-67A8-36DC-897E56D58993}"/>
              </a:ext>
            </a:extLst>
          </p:cNvPr>
          <p:cNvSpPr txBox="1"/>
          <p:nvPr/>
        </p:nvSpPr>
        <p:spPr>
          <a:xfrm>
            <a:off x="10776672" y="2206118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 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2795F1-867A-AB87-5433-6C974919F39C}"/>
              </a:ext>
            </a:extLst>
          </p:cNvPr>
          <p:cNvSpPr txBox="1"/>
          <p:nvPr/>
        </p:nvSpPr>
        <p:spPr>
          <a:xfrm>
            <a:off x="9750123" y="2204864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3 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1410D-7493-66BF-1CCA-DC73D83AA75B}"/>
              </a:ext>
            </a:extLst>
          </p:cNvPr>
          <p:cNvSpPr txBox="1"/>
          <p:nvPr/>
        </p:nvSpPr>
        <p:spPr>
          <a:xfrm>
            <a:off x="8723574" y="2204864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6 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A2D5A2-BB23-6E86-BAB7-A3D64E56D6CA}"/>
              </a:ext>
            </a:extLst>
          </p:cNvPr>
          <p:cNvSpPr txBox="1"/>
          <p:nvPr/>
        </p:nvSpPr>
        <p:spPr>
          <a:xfrm>
            <a:off x="7697025" y="2204864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7 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0D7CB-5DF3-CE1F-773D-936A10AE0903}"/>
              </a:ext>
            </a:extLst>
          </p:cNvPr>
          <p:cNvSpPr txBox="1"/>
          <p:nvPr/>
        </p:nvSpPr>
        <p:spPr>
          <a:xfrm>
            <a:off x="6670476" y="2204864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9 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FDBFFD-34A8-CF01-AFAD-BE67EB66F99C}"/>
              </a:ext>
            </a:extLst>
          </p:cNvPr>
          <p:cNvSpPr txBox="1"/>
          <p:nvPr/>
        </p:nvSpPr>
        <p:spPr>
          <a:xfrm>
            <a:off x="5643927" y="2204864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10 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C18206-5610-F676-8CC5-E740DD87A2F4}"/>
              </a:ext>
            </a:extLst>
          </p:cNvPr>
          <p:cNvSpPr txBox="1"/>
          <p:nvPr/>
        </p:nvSpPr>
        <p:spPr>
          <a:xfrm>
            <a:off x="10766892" y="2884725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12 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CA16B-E9BE-12C4-9599-B8929ABDA020}"/>
              </a:ext>
            </a:extLst>
          </p:cNvPr>
          <p:cNvSpPr txBox="1"/>
          <p:nvPr/>
        </p:nvSpPr>
        <p:spPr>
          <a:xfrm>
            <a:off x="9785048" y="289729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12 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131EAB-D3B1-A19A-879B-DD62DDC8B073}"/>
              </a:ext>
            </a:extLst>
          </p:cNvPr>
          <p:cNvSpPr txBox="1"/>
          <p:nvPr/>
        </p:nvSpPr>
        <p:spPr>
          <a:xfrm>
            <a:off x="8767273" y="2909867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15 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E6F14-997F-1BE6-BCCB-F961EE1025F3}"/>
              </a:ext>
            </a:extLst>
          </p:cNvPr>
          <p:cNvSpPr txBox="1"/>
          <p:nvPr/>
        </p:nvSpPr>
        <p:spPr>
          <a:xfrm>
            <a:off x="7730851" y="2922438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17 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66F28C-25D2-8829-093D-39873C824990}"/>
              </a:ext>
            </a:extLst>
          </p:cNvPr>
          <p:cNvSpPr txBox="1"/>
          <p:nvPr/>
        </p:nvSpPr>
        <p:spPr>
          <a:xfrm>
            <a:off x="6670476" y="2967335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20 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92DF48-0600-A39D-273B-4B2BBE8531C5}"/>
              </a:ext>
            </a:extLst>
          </p:cNvPr>
          <p:cNvSpPr txBox="1"/>
          <p:nvPr/>
        </p:nvSpPr>
        <p:spPr>
          <a:xfrm>
            <a:off x="5806380" y="3012232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C3036E-9892-1F02-1256-C662B0BE78E8}"/>
              </a:ext>
            </a:extLst>
          </p:cNvPr>
          <p:cNvCxnSpPr>
            <a:cxnSpLocks/>
          </p:cNvCxnSpPr>
          <p:nvPr/>
        </p:nvCxnSpPr>
        <p:spPr>
          <a:xfrm flipH="1">
            <a:off x="9430745" y="1539189"/>
            <a:ext cx="276635" cy="313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AF5A4A-2731-9A56-E6F2-04ACE5C6F956}"/>
              </a:ext>
            </a:extLst>
          </p:cNvPr>
          <p:cNvCxnSpPr>
            <a:cxnSpLocks/>
          </p:cNvCxnSpPr>
          <p:nvPr/>
        </p:nvCxnSpPr>
        <p:spPr>
          <a:xfrm flipH="1">
            <a:off x="7641389" y="1532737"/>
            <a:ext cx="269821" cy="355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E90183-4F23-A146-5528-154F8D718BC1}"/>
              </a:ext>
            </a:extLst>
          </p:cNvPr>
          <p:cNvCxnSpPr>
            <a:cxnSpLocks/>
          </p:cNvCxnSpPr>
          <p:nvPr/>
        </p:nvCxnSpPr>
        <p:spPr>
          <a:xfrm flipH="1">
            <a:off x="8924131" y="1532737"/>
            <a:ext cx="187663" cy="2842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738EC2-0685-08F6-674E-B4D0FD06CFA6}"/>
              </a:ext>
            </a:extLst>
          </p:cNvPr>
          <p:cNvCxnSpPr>
            <a:cxnSpLocks/>
          </p:cNvCxnSpPr>
          <p:nvPr/>
        </p:nvCxnSpPr>
        <p:spPr>
          <a:xfrm flipH="1">
            <a:off x="5793892" y="1547310"/>
            <a:ext cx="204260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EDF51B-4BEC-0301-58CE-19B4C67EEC39}"/>
              </a:ext>
            </a:extLst>
          </p:cNvPr>
          <p:cNvCxnSpPr>
            <a:cxnSpLocks/>
          </p:cNvCxnSpPr>
          <p:nvPr/>
        </p:nvCxnSpPr>
        <p:spPr>
          <a:xfrm flipH="1">
            <a:off x="4631581" y="1577279"/>
            <a:ext cx="198457" cy="2854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BE1B21-995A-2874-62CD-637F05BFD02F}"/>
              </a:ext>
            </a:extLst>
          </p:cNvPr>
          <p:cNvCxnSpPr>
            <a:cxnSpLocks/>
          </p:cNvCxnSpPr>
          <p:nvPr/>
        </p:nvCxnSpPr>
        <p:spPr>
          <a:xfrm flipH="1">
            <a:off x="9900486" y="1536550"/>
            <a:ext cx="205202" cy="338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8B53C3-1DEA-66ED-E7A5-F185FC2474BD}"/>
              </a:ext>
            </a:extLst>
          </p:cNvPr>
          <p:cNvCxnSpPr>
            <a:cxnSpLocks/>
          </p:cNvCxnSpPr>
          <p:nvPr/>
        </p:nvCxnSpPr>
        <p:spPr>
          <a:xfrm flipH="1">
            <a:off x="7022049" y="1552212"/>
            <a:ext cx="227308" cy="313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3B6517-DD39-5DBA-8BEB-0FA7E3AD5034}"/>
              </a:ext>
            </a:extLst>
          </p:cNvPr>
          <p:cNvCxnSpPr>
            <a:cxnSpLocks/>
          </p:cNvCxnSpPr>
          <p:nvPr/>
        </p:nvCxnSpPr>
        <p:spPr>
          <a:xfrm flipH="1">
            <a:off x="11003222" y="1580190"/>
            <a:ext cx="285844" cy="279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0183764-4698-8F0E-FE99-8E27D9FA94DC}"/>
              </a:ext>
            </a:extLst>
          </p:cNvPr>
          <p:cNvCxnSpPr>
            <a:cxnSpLocks/>
          </p:cNvCxnSpPr>
          <p:nvPr/>
        </p:nvCxnSpPr>
        <p:spPr>
          <a:xfrm flipH="1">
            <a:off x="5177824" y="1574547"/>
            <a:ext cx="261890" cy="2424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8AE4275-8C7E-E91A-E146-4F5E2D06A1BF}"/>
              </a:ext>
            </a:extLst>
          </p:cNvPr>
          <p:cNvCxnSpPr>
            <a:cxnSpLocks/>
          </p:cNvCxnSpPr>
          <p:nvPr/>
        </p:nvCxnSpPr>
        <p:spPr>
          <a:xfrm flipH="1">
            <a:off x="6368278" y="1554162"/>
            <a:ext cx="252725" cy="283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650F9F-6DD2-9007-31CD-00737821BC88}"/>
              </a:ext>
            </a:extLst>
          </p:cNvPr>
          <p:cNvCxnSpPr>
            <a:cxnSpLocks/>
          </p:cNvCxnSpPr>
          <p:nvPr/>
        </p:nvCxnSpPr>
        <p:spPr>
          <a:xfrm flipH="1">
            <a:off x="10489806" y="1539271"/>
            <a:ext cx="159238" cy="335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FB9F995-C87D-56A1-5843-5F4B3A792D5E}"/>
              </a:ext>
            </a:extLst>
          </p:cNvPr>
          <p:cNvSpPr/>
          <p:nvPr/>
        </p:nvSpPr>
        <p:spPr>
          <a:xfrm>
            <a:off x="11065156" y="2214777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9F3592-EF91-5268-D870-A9BEA8C74581}"/>
              </a:ext>
            </a:extLst>
          </p:cNvPr>
          <p:cNvSpPr/>
          <p:nvPr/>
        </p:nvSpPr>
        <p:spPr>
          <a:xfrm>
            <a:off x="10050481" y="2214777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9B9CA7C-05A2-F31E-974D-4E64D2DDFEDA}"/>
              </a:ext>
            </a:extLst>
          </p:cNvPr>
          <p:cNvSpPr/>
          <p:nvPr/>
        </p:nvSpPr>
        <p:spPr>
          <a:xfrm>
            <a:off x="9035806" y="2214777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AF7AC2F-BE90-9959-738A-C8237B5FC277}"/>
              </a:ext>
            </a:extLst>
          </p:cNvPr>
          <p:cNvSpPr/>
          <p:nvPr/>
        </p:nvSpPr>
        <p:spPr>
          <a:xfrm>
            <a:off x="8021131" y="2214777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63B79DE-9313-A665-EE4F-C799F8089DAE}"/>
              </a:ext>
            </a:extLst>
          </p:cNvPr>
          <p:cNvSpPr/>
          <p:nvPr/>
        </p:nvSpPr>
        <p:spPr>
          <a:xfrm>
            <a:off x="7006456" y="2214777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72CF23-BC69-12EA-8336-5C3A2EBCCF2A}"/>
              </a:ext>
            </a:extLst>
          </p:cNvPr>
          <p:cNvSpPr txBox="1"/>
          <p:nvPr/>
        </p:nvSpPr>
        <p:spPr>
          <a:xfrm>
            <a:off x="1552253" y="2738537"/>
            <a:ext cx="11196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1" name="Speech Bubble: Oval 50">
            <a:extLst>
              <a:ext uri="{FF2B5EF4-FFF2-40B4-BE49-F238E27FC236}">
                <a16:creationId xmlns:a16="http://schemas.microsoft.com/office/drawing/2014/main" id="{24543730-9108-C9BE-D298-9925B0B1E766}"/>
              </a:ext>
            </a:extLst>
          </p:cNvPr>
          <p:cNvSpPr/>
          <p:nvPr/>
        </p:nvSpPr>
        <p:spPr>
          <a:xfrm>
            <a:off x="3195518" y="1307380"/>
            <a:ext cx="1141013" cy="830997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</a:rPr>
              <a:t>الآحاد</a:t>
            </a:r>
          </a:p>
        </p:txBody>
      </p: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DF9AEB30-E698-D081-1514-1828C87C8974}"/>
              </a:ext>
            </a:extLst>
          </p:cNvPr>
          <p:cNvSpPr/>
          <p:nvPr/>
        </p:nvSpPr>
        <p:spPr>
          <a:xfrm>
            <a:off x="187677" y="1556792"/>
            <a:ext cx="1588407" cy="923330"/>
          </a:xfrm>
          <a:prstGeom prst="wedgeEllipseCallout">
            <a:avLst>
              <a:gd name="adj1" fmla="val 47593"/>
              <a:gd name="adj2" fmla="val 6497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</a:rPr>
              <a:t>العشرات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8C64EA9-BE1D-5310-77EC-6CF40255CA40}"/>
              </a:ext>
            </a:extLst>
          </p:cNvPr>
          <p:cNvSpPr/>
          <p:nvPr/>
        </p:nvSpPr>
        <p:spPr>
          <a:xfrm>
            <a:off x="5976686" y="2218594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185017-69D6-3626-349E-690908903CED}"/>
              </a:ext>
            </a:extLst>
          </p:cNvPr>
          <p:cNvSpPr/>
          <p:nvPr/>
        </p:nvSpPr>
        <p:spPr>
          <a:xfrm>
            <a:off x="11065155" y="2954985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1430537-33C6-477E-3BAC-2C32B771AE68}"/>
              </a:ext>
            </a:extLst>
          </p:cNvPr>
          <p:cNvSpPr/>
          <p:nvPr/>
        </p:nvSpPr>
        <p:spPr>
          <a:xfrm>
            <a:off x="10154915" y="2948699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5EE7C1E-A01E-8F53-1669-594FBD75FBD4}"/>
              </a:ext>
            </a:extLst>
          </p:cNvPr>
          <p:cNvSpPr/>
          <p:nvPr/>
        </p:nvSpPr>
        <p:spPr>
          <a:xfrm>
            <a:off x="9108174" y="2954985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3B3D5B1-33CC-6728-8128-A45BE11DE2E6}"/>
              </a:ext>
            </a:extLst>
          </p:cNvPr>
          <p:cNvSpPr/>
          <p:nvPr/>
        </p:nvSpPr>
        <p:spPr>
          <a:xfrm>
            <a:off x="8044464" y="2968729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518A7F-32CF-49F1-C10E-88B05A3294D1}"/>
              </a:ext>
            </a:extLst>
          </p:cNvPr>
          <p:cNvSpPr txBox="1"/>
          <p:nvPr/>
        </p:nvSpPr>
        <p:spPr>
          <a:xfrm>
            <a:off x="1562436" y="3568060"/>
            <a:ext cx="11196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E1447B-FE74-2D15-4E49-42190EC55B4A}"/>
              </a:ext>
            </a:extLst>
          </p:cNvPr>
          <p:cNvSpPr/>
          <p:nvPr/>
        </p:nvSpPr>
        <p:spPr>
          <a:xfrm>
            <a:off x="7008042" y="3042506"/>
            <a:ext cx="702443" cy="61936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66CFD0B-2EB3-37A2-ACBE-D0C082BE248C}"/>
              </a:ext>
            </a:extLst>
          </p:cNvPr>
          <p:cNvSpPr/>
          <p:nvPr/>
        </p:nvSpPr>
        <p:spPr>
          <a:xfrm>
            <a:off x="6005074" y="3049280"/>
            <a:ext cx="702443" cy="61936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883B00-F190-429E-E2E3-E48C9D0BB564}"/>
              </a:ext>
            </a:extLst>
          </p:cNvPr>
          <p:cNvSpPr txBox="1"/>
          <p:nvPr/>
        </p:nvSpPr>
        <p:spPr>
          <a:xfrm>
            <a:off x="1556693" y="4393058"/>
            <a:ext cx="11196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1C1BD7-DB29-3751-5B67-2CF741AD54A1}"/>
              </a:ext>
            </a:extLst>
          </p:cNvPr>
          <p:cNvSpPr txBox="1"/>
          <p:nvPr/>
        </p:nvSpPr>
        <p:spPr>
          <a:xfrm>
            <a:off x="2603404" y="2781563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984957-5C06-5B7C-7CEB-D1D0EF1FE4C8}"/>
              </a:ext>
            </a:extLst>
          </p:cNvPr>
          <p:cNvSpPr txBox="1"/>
          <p:nvPr/>
        </p:nvSpPr>
        <p:spPr>
          <a:xfrm>
            <a:off x="3184908" y="2804822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E13C669-A9E5-2911-CEF6-BAF6CF9B297B}"/>
              </a:ext>
            </a:extLst>
          </p:cNvPr>
          <p:cNvSpPr txBox="1"/>
          <p:nvPr/>
        </p:nvSpPr>
        <p:spPr>
          <a:xfrm>
            <a:off x="3768526" y="2781563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6A90D5-0E17-54E7-D2E6-49A59CED79CB}"/>
              </a:ext>
            </a:extLst>
          </p:cNvPr>
          <p:cNvSpPr txBox="1"/>
          <p:nvPr/>
        </p:nvSpPr>
        <p:spPr>
          <a:xfrm>
            <a:off x="4359598" y="2786520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ECF52E-9585-297C-BC9C-EA9F2D899B6C}"/>
              </a:ext>
            </a:extLst>
          </p:cNvPr>
          <p:cNvSpPr txBox="1"/>
          <p:nvPr/>
        </p:nvSpPr>
        <p:spPr>
          <a:xfrm>
            <a:off x="4950670" y="2791477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BCC8022-83DB-E7DE-E7CE-EC6AB7FD2046}"/>
              </a:ext>
            </a:extLst>
          </p:cNvPr>
          <p:cNvSpPr txBox="1"/>
          <p:nvPr/>
        </p:nvSpPr>
        <p:spPr>
          <a:xfrm>
            <a:off x="2637048" y="3650479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5BA338A-BD2E-7910-EC29-A9153030E5F0}"/>
              </a:ext>
            </a:extLst>
          </p:cNvPr>
          <p:cNvSpPr txBox="1"/>
          <p:nvPr/>
        </p:nvSpPr>
        <p:spPr>
          <a:xfrm>
            <a:off x="3218552" y="3673738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9B4228E-203E-E798-1BE1-9D6FFDD34684}"/>
              </a:ext>
            </a:extLst>
          </p:cNvPr>
          <p:cNvSpPr txBox="1"/>
          <p:nvPr/>
        </p:nvSpPr>
        <p:spPr>
          <a:xfrm>
            <a:off x="3802170" y="3650479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DAAA76D-90EF-7809-E5E0-6A5015054194}"/>
              </a:ext>
            </a:extLst>
          </p:cNvPr>
          <p:cNvSpPr txBox="1"/>
          <p:nvPr/>
        </p:nvSpPr>
        <p:spPr>
          <a:xfrm>
            <a:off x="4393242" y="3655436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D7051E2-2F2D-049E-61E6-5DEB1DC62629}"/>
              </a:ext>
            </a:extLst>
          </p:cNvPr>
          <p:cNvSpPr txBox="1"/>
          <p:nvPr/>
        </p:nvSpPr>
        <p:spPr>
          <a:xfrm>
            <a:off x="4984314" y="3660393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C3FC1D2-15B3-E4DF-0E65-28E97A692F2A}"/>
              </a:ext>
            </a:extLst>
          </p:cNvPr>
          <p:cNvSpPr txBox="1"/>
          <p:nvPr/>
        </p:nvSpPr>
        <p:spPr>
          <a:xfrm>
            <a:off x="2661499" y="4468131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7731C27-C7C3-5421-DF3E-F2A4D3C65151}"/>
              </a:ext>
            </a:extLst>
          </p:cNvPr>
          <p:cNvSpPr txBox="1"/>
          <p:nvPr/>
        </p:nvSpPr>
        <p:spPr>
          <a:xfrm>
            <a:off x="3243003" y="4491390"/>
            <a:ext cx="56767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072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B2C297-C741-1584-0AF5-A107B567FD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11151" r="8693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C7E71-BEDB-2E5B-BE36-180A48C7D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47" t="16189" r="14074" b="38730"/>
          <a:stretch/>
        </p:blipFill>
        <p:spPr>
          <a:xfrm>
            <a:off x="2313991" y="1844824"/>
            <a:ext cx="7560841" cy="288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9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3E3FDA-2B4D-9ECD-4A4B-624F30A7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96" y="0"/>
            <a:ext cx="9602032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49D32-3F17-937A-654E-7F873941E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2" t="5201" r="1112" b="5201"/>
          <a:stretch/>
        </p:blipFill>
        <p:spPr>
          <a:xfrm>
            <a:off x="189756" y="3284984"/>
            <a:ext cx="11809312" cy="11521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2344993-63A3-5361-AEEC-5148AB1AF347}"/>
              </a:ext>
            </a:extLst>
          </p:cNvPr>
          <p:cNvSpPr/>
          <p:nvPr/>
        </p:nvSpPr>
        <p:spPr>
          <a:xfrm>
            <a:off x="261764" y="3645024"/>
            <a:ext cx="504056" cy="5040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BA4F61-C1C7-FCA7-EB05-118CBE370711}"/>
              </a:ext>
            </a:extLst>
          </p:cNvPr>
          <p:cNvSpPr txBox="1"/>
          <p:nvPr/>
        </p:nvSpPr>
        <p:spPr>
          <a:xfrm>
            <a:off x="189756" y="260648"/>
            <a:ext cx="263802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accent1"/>
                </a:solidFill>
              </a:rPr>
              <a:t>صفحة 229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B7C55F-7A44-9D7B-C5C4-F4DE8F00A4D0}"/>
              </a:ext>
            </a:extLst>
          </p:cNvPr>
          <p:cNvSpPr txBox="1"/>
          <p:nvPr/>
        </p:nvSpPr>
        <p:spPr>
          <a:xfrm>
            <a:off x="2541030" y="2400529"/>
            <a:ext cx="9458038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rtl="1"/>
            <a:r>
              <a:rPr lang="ar-KW" sz="4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ظللي (أ) إذا كانت العبارة صحيحة، و(ب) إذا كانت خاطئة:</a:t>
            </a:r>
            <a:endParaRPr lang="en-GB" sz="4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1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A352D-45FA-1324-B2E5-EEDB15D3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308" y="1432942"/>
            <a:ext cx="6480720" cy="1924050"/>
          </a:xfrm>
        </p:spPr>
        <p:txBody>
          <a:bodyPr anchor="ctr">
            <a:normAutofit/>
          </a:bodyPr>
          <a:lstStyle/>
          <a:p>
            <a:pPr algn="ctr"/>
            <a:r>
              <a:rPr lang="ar-KW" sz="7200" b="1" dirty="0"/>
              <a:t>ماذا تعلمنا اليوم ؟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228E304-F3A0-4C47-D72A-94DBC3538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17948" y="3356992"/>
            <a:ext cx="4883779" cy="31683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44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6B46DAB0-1831-4973-8A55-81E580CA8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CC05EFA-BEE0-4D72-AEF0-457459B0B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4412" y="2806116"/>
            <a:ext cx="2660379" cy="346843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39AA236-7F72-43AD-AD65-9E8EF72A67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0239" y="1142013"/>
            <a:ext cx="2146723" cy="29966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59DACD1-5DB0-4764-AAAA-5878133A84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426333">
            <a:off x="7163091" y="4025805"/>
            <a:ext cx="1932137" cy="46604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3F5D28-7807-46D9-85AE-B991F3D8E869}"/>
              </a:ext>
            </a:extLst>
          </p:cNvPr>
          <p:cNvSpPr/>
          <p:nvPr/>
        </p:nvSpPr>
        <p:spPr>
          <a:xfrm>
            <a:off x="156006" y="131488"/>
            <a:ext cx="5746542" cy="6595024"/>
          </a:xfrm>
          <a:prstGeom prst="roundRect">
            <a:avLst>
              <a:gd name="adj" fmla="val 80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914126"/>
            <a:r>
              <a:rPr lang="ar-AE" sz="3999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السؤال الأول:</a:t>
            </a:r>
            <a:r>
              <a:rPr lang="ar-KW" sz="3999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أوجدي الناتج:</a:t>
            </a:r>
          </a:p>
          <a:p>
            <a:pPr algn="ctr" defTabSz="914126" rtl="1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41 – 10 =</a:t>
            </a:r>
            <a:r>
              <a:rPr lang="ar-AE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en-AE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33F5E8-3350-48E6-855D-2F809D31A1BF}"/>
              </a:ext>
            </a:extLst>
          </p:cNvPr>
          <p:cNvSpPr/>
          <p:nvPr/>
        </p:nvSpPr>
        <p:spPr>
          <a:xfrm>
            <a:off x="547953" y="4587951"/>
            <a:ext cx="4801983" cy="77846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</a:t>
            </a:r>
            <a:endParaRPr lang="en-AE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849959-0BB4-42A3-B8B0-B84DC92E64FC}"/>
              </a:ext>
            </a:extLst>
          </p:cNvPr>
          <p:cNvSpPr/>
          <p:nvPr/>
        </p:nvSpPr>
        <p:spPr>
          <a:xfrm>
            <a:off x="547953" y="5587815"/>
            <a:ext cx="4801983" cy="77846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lang="en-AE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1516E0-5B00-4BA8-855F-CEA92BA1DFDD}"/>
              </a:ext>
            </a:extLst>
          </p:cNvPr>
          <p:cNvSpPr/>
          <p:nvPr/>
        </p:nvSpPr>
        <p:spPr>
          <a:xfrm>
            <a:off x="547953" y="3588086"/>
            <a:ext cx="4801983" cy="77846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51</a:t>
            </a:r>
            <a:endParaRPr lang="en-AE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70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15052 -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-146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نت حقاً ذ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4739 -0.337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-168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3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3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388 -0.4152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2076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3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3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4031741E-D22A-4225-BBF1-0EF934BA5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39AA236-7F72-43AD-AD65-9E8EF72A6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50239" y="1142013"/>
            <a:ext cx="2146723" cy="299669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3F5D28-7807-46D9-85AE-B991F3D8E869}"/>
              </a:ext>
            </a:extLst>
          </p:cNvPr>
          <p:cNvSpPr/>
          <p:nvPr/>
        </p:nvSpPr>
        <p:spPr>
          <a:xfrm>
            <a:off x="156006" y="131488"/>
            <a:ext cx="5746542" cy="6595024"/>
          </a:xfrm>
          <a:prstGeom prst="roundRect">
            <a:avLst>
              <a:gd name="adj" fmla="val 80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914126" rtl="1"/>
            <a:r>
              <a:rPr lang="ar-AE" sz="3999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السؤال الثاني:</a:t>
            </a:r>
            <a:r>
              <a:rPr lang="ar-KW" sz="3999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أوجدي الناتج:</a:t>
            </a:r>
          </a:p>
          <a:p>
            <a:pPr algn="ctr" defTabSz="914126" rtl="1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95 – 67 =</a:t>
            </a:r>
            <a:r>
              <a:rPr lang="ar-AE" sz="3999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ar-AE" sz="1799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126"/>
            <a:endParaRPr lang="en-AE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33F5E8-3350-48E6-855D-2F809D31A1BF}"/>
              </a:ext>
            </a:extLst>
          </p:cNvPr>
          <p:cNvSpPr/>
          <p:nvPr/>
        </p:nvSpPr>
        <p:spPr>
          <a:xfrm>
            <a:off x="547953" y="3588086"/>
            <a:ext cx="4801983" cy="77846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28</a:t>
            </a:r>
            <a:endParaRPr lang="en-AE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849959-0BB4-42A3-B8B0-B84DC92E64FC}"/>
              </a:ext>
            </a:extLst>
          </p:cNvPr>
          <p:cNvSpPr/>
          <p:nvPr/>
        </p:nvSpPr>
        <p:spPr>
          <a:xfrm>
            <a:off x="547953" y="5587815"/>
            <a:ext cx="4801983" cy="77846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26</a:t>
            </a:r>
            <a:endParaRPr lang="en-AE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1516E0-5B00-4BA8-855F-CEA92BA1DFDD}"/>
              </a:ext>
            </a:extLst>
          </p:cNvPr>
          <p:cNvSpPr/>
          <p:nvPr/>
        </p:nvSpPr>
        <p:spPr>
          <a:xfrm>
            <a:off x="547953" y="4640127"/>
            <a:ext cx="4801983" cy="77846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27</a:t>
            </a:r>
            <a:endParaRPr lang="en-AE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09F3B0-B476-4961-AB60-9B8FEA6BF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1322" y="2941663"/>
            <a:ext cx="2453470" cy="339692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59DACD1-5DB0-4764-AAAA-5878133A84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426333">
            <a:off x="7163091" y="4025805"/>
            <a:ext cx="1932137" cy="4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15052 -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-146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3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نت حقاً ذ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4739 -0.337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-168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3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3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388 -0.4152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2076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3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3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2">
            <a:extLst>
              <a:ext uri="{FF2B5EF4-FFF2-40B4-BE49-F238E27FC236}">
                <a16:creationId xmlns:a16="http://schemas.microsoft.com/office/drawing/2014/main" id="{B4373C5D-195B-F066-8B59-AFBB41865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277" r="5723" b="2610"/>
          <a:stretch/>
        </p:blipFill>
        <p:spPr>
          <a:xfrm rot="16200000" flipH="1">
            <a:off x="9685979" y="4023896"/>
            <a:ext cx="1871282" cy="257092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1B0A8-71FE-D85C-6195-02ABC92B9E7E}"/>
              </a:ext>
            </a:extLst>
          </p:cNvPr>
          <p:cNvGrpSpPr/>
          <p:nvPr/>
        </p:nvGrpSpPr>
        <p:grpSpPr>
          <a:xfrm>
            <a:off x="7132980" y="4373716"/>
            <a:ext cx="2203178" cy="1871281"/>
            <a:chOff x="6109252" y="4353836"/>
            <a:chExt cx="2570923" cy="18712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60743E-94A4-1E22-ECF4-500AF4A2B219}"/>
                </a:ext>
              </a:extLst>
            </p:cNvPr>
            <p:cNvSpPr txBox="1"/>
            <p:nvPr/>
          </p:nvSpPr>
          <p:spPr>
            <a:xfrm>
              <a:off x="6325794" y="4495750"/>
              <a:ext cx="2184709" cy="1123712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6000" b="1" spc="-300" dirty="0">
                  <a:solidFill>
                    <a:srgbClr val="FF0000"/>
                  </a:solidFill>
                </a:rPr>
                <a:t>7</a:t>
              </a:r>
              <a:endParaRPr lang="ar-KW" sz="6000" b="1" dirty="0">
                <a:solidFill>
                  <a:srgbClr val="FF0000"/>
                </a:solidFill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2DE17FFF-9CBC-10BF-381C-5AD7E0F0F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t="4961" r="8289" b="2593"/>
            <a:stretch/>
          </p:blipFill>
          <p:spPr bwMode="auto">
            <a:xfrm rot="5400000">
              <a:off x="6459073" y="4004015"/>
              <a:ext cx="1871281" cy="25709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10FBF3D-DFC8-1555-45D5-F79B82F2E7A5}"/>
              </a:ext>
            </a:extLst>
          </p:cNvPr>
          <p:cNvGrpSpPr/>
          <p:nvPr/>
        </p:nvGrpSpPr>
        <p:grpSpPr>
          <a:xfrm>
            <a:off x="4860229" y="4373715"/>
            <a:ext cx="2203180" cy="1871282"/>
            <a:chOff x="3538330" y="4353836"/>
            <a:chExt cx="2570922" cy="18712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F5DC95-7C7E-30F8-EA55-27A5D46636BC}"/>
                </a:ext>
              </a:extLst>
            </p:cNvPr>
            <p:cNvSpPr txBox="1"/>
            <p:nvPr/>
          </p:nvSpPr>
          <p:spPr>
            <a:xfrm>
              <a:off x="3691472" y="4495751"/>
              <a:ext cx="2211342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spc="-300" dirty="0">
                  <a:solidFill>
                    <a:srgbClr val="FF0000"/>
                  </a:solidFill>
                </a:rPr>
                <a:t>9</a:t>
              </a:r>
              <a:endParaRPr lang="ar-KW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9" name="صورة 23">
              <a:extLst>
                <a:ext uri="{FF2B5EF4-FFF2-40B4-BE49-F238E27FC236}">
                  <a16:creationId xmlns:a16="http://schemas.microsoft.com/office/drawing/2014/main" id="{147E39B5-C2E2-C6FD-C833-82DE49CF1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6" t="4732" r="9429" b="2760"/>
            <a:stretch/>
          </p:blipFill>
          <p:spPr bwMode="auto">
            <a:xfrm rot="5400000">
              <a:off x="3888150" y="4004016"/>
              <a:ext cx="1871282" cy="25709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5E4D19-5F7C-427F-B1F2-2DD95E95F10B}"/>
              </a:ext>
            </a:extLst>
          </p:cNvPr>
          <p:cNvGrpSpPr/>
          <p:nvPr/>
        </p:nvGrpSpPr>
        <p:grpSpPr>
          <a:xfrm>
            <a:off x="2587478" y="4373716"/>
            <a:ext cx="2203180" cy="1871281"/>
            <a:chOff x="967406" y="4353836"/>
            <a:chExt cx="2570921" cy="18712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A795D7-39C2-58D9-9A48-40B76A30F7E2}"/>
                </a:ext>
              </a:extLst>
            </p:cNvPr>
            <p:cNvSpPr txBox="1"/>
            <p:nvPr/>
          </p:nvSpPr>
          <p:spPr>
            <a:xfrm>
              <a:off x="1194448" y="4467023"/>
              <a:ext cx="2184705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12</a:t>
              </a:r>
            </a:p>
          </p:txBody>
        </p:sp>
        <p:pic>
          <p:nvPicPr>
            <p:cNvPr id="12" name="صورة 25">
              <a:extLst>
                <a:ext uri="{FF2B5EF4-FFF2-40B4-BE49-F238E27FC236}">
                  <a16:creationId xmlns:a16="http://schemas.microsoft.com/office/drawing/2014/main" id="{2C9FEDB2-80FE-7A93-9536-7A50A9760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9" t="4746" r="8498" b="2305"/>
            <a:stretch/>
          </p:blipFill>
          <p:spPr bwMode="auto">
            <a:xfrm rot="5400000">
              <a:off x="1317226" y="4004016"/>
              <a:ext cx="1871281" cy="25709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52CF97-624F-B19A-C5C8-F3FD00BDDA74}"/>
              </a:ext>
            </a:extLst>
          </p:cNvPr>
          <p:cNvGrpSpPr/>
          <p:nvPr/>
        </p:nvGrpSpPr>
        <p:grpSpPr>
          <a:xfrm>
            <a:off x="314728" y="4373715"/>
            <a:ext cx="2203180" cy="1871282"/>
            <a:chOff x="314728" y="4373715"/>
            <a:chExt cx="2203180" cy="187128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92AC4F-3710-2C48-3DD8-9BFB79ADC895}"/>
                </a:ext>
              </a:extLst>
            </p:cNvPr>
            <p:cNvSpPr txBox="1"/>
            <p:nvPr/>
          </p:nvSpPr>
          <p:spPr>
            <a:xfrm>
              <a:off x="483095" y="4495676"/>
              <a:ext cx="1927474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24</a:t>
              </a:r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96FCF46-93D4-3CEC-F11A-2D9A4694F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8907" t="5272" r="8907" b="2553"/>
            <a:stretch/>
          </p:blipFill>
          <p:spPr>
            <a:xfrm rot="5400000">
              <a:off x="480677" y="4207766"/>
              <a:ext cx="1871282" cy="220318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9203063-3ED4-6B80-2D0E-A934234D493A}"/>
              </a:ext>
            </a:extLst>
          </p:cNvPr>
          <p:cNvSpPr txBox="1"/>
          <p:nvPr/>
        </p:nvSpPr>
        <p:spPr>
          <a:xfrm>
            <a:off x="4475511" y="188640"/>
            <a:ext cx="7210847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5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رتبي الأعداد التالية ترتيباً تصاعدياً :</a:t>
            </a:r>
          </a:p>
          <a:p>
            <a:pPr algn="ctr" rtl="1"/>
            <a:r>
              <a:rPr lang="ar-KW" sz="5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   ،    12   ،    24    ،    9</a:t>
            </a:r>
            <a:endParaRPr lang="ar-AE" sz="5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51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B2C297-C741-1584-0AF5-A107B567FD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11151" r="8693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D4C28F-F3BB-C3E9-A0DE-2F07AAF595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67" b="28979"/>
          <a:stretch/>
        </p:blipFill>
        <p:spPr>
          <a:xfrm>
            <a:off x="-1" y="2024843"/>
            <a:ext cx="12188825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665EBC-8E1A-799B-F1A2-312C93A95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" y="1209675"/>
            <a:ext cx="11182350" cy="44386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AE470D-11BC-1EE1-3ED0-932B4C5A6E07}"/>
              </a:ext>
            </a:extLst>
          </p:cNvPr>
          <p:cNvSpPr txBox="1"/>
          <p:nvPr/>
        </p:nvSpPr>
        <p:spPr>
          <a:xfrm>
            <a:off x="503237" y="309950"/>
            <a:ext cx="27363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accent1"/>
                </a:solidFill>
              </a:rPr>
              <a:t>صفحة 218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2E511-A853-B8BD-D51C-0E57936913E3}"/>
              </a:ext>
            </a:extLst>
          </p:cNvPr>
          <p:cNvSpPr txBox="1"/>
          <p:nvPr/>
        </p:nvSpPr>
        <p:spPr>
          <a:xfrm>
            <a:off x="5806380" y="4974267"/>
            <a:ext cx="27363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8 أسماك</a:t>
            </a:r>
          </a:p>
        </p:txBody>
      </p:sp>
    </p:spTree>
    <p:extLst>
      <p:ext uri="{BB962C8B-B14F-4D97-AF65-F5344CB8AC3E}">
        <p14:creationId xmlns:p14="http://schemas.microsoft.com/office/powerpoint/2010/main" val="9350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7BF68-1009-9F5B-CC47-7D61C1A86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3" b="25666"/>
          <a:stretch/>
        </p:blipFill>
        <p:spPr>
          <a:xfrm>
            <a:off x="6958508" y="116632"/>
            <a:ext cx="5105925" cy="26097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E769C0-2976-737F-D77A-2A597949F314}"/>
              </a:ext>
            </a:extLst>
          </p:cNvPr>
          <p:cNvSpPr txBox="1"/>
          <p:nvPr/>
        </p:nvSpPr>
        <p:spPr>
          <a:xfrm>
            <a:off x="-8012" y="0"/>
            <a:ext cx="27363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accent1"/>
                </a:solidFill>
              </a:rPr>
              <a:t>صفحة 218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60336-D275-DCAF-18FC-9A4005597721}"/>
              </a:ext>
            </a:extLst>
          </p:cNvPr>
          <p:cNvGrpSpPr/>
          <p:nvPr/>
        </p:nvGrpSpPr>
        <p:grpSpPr>
          <a:xfrm>
            <a:off x="6929605" y="2924944"/>
            <a:ext cx="5087900" cy="830997"/>
            <a:chOff x="6929605" y="2924944"/>
            <a:chExt cx="5087900" cy="8309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C31670-118C-2272-6696-CF0B598CA750}"/>
                </a:ext>
              </a:extLst>
            </p:cNvPr>
            <p:cNvSpPr txBox="1"/>
            <p:nvPr/>
          </p:nvSpPr>
          <p:spPr>
            <a:xfrm>
              <a:off x="6929605" y="2924944"/>
              <a:ext cx="4824536" cy="83099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08CAC1"/>
                  </a:solidFill>
                </a:rPr>
                <a:t>نرتب ترتيباً تصاعدياً.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A25548-4BC6-7060-4733-4889C4CED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48" t="13528" r="10023" b="27556"/>
            <a:stretch/>
          </p:blipFill>
          <p:spPr>
            <a:xfrm>
              <a:off x="11350996" y="3030761"/>
              <a:ext cx="666509" cy="61936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F52783-2A68-F60E-1E29-6CE46BDD18E6}"/>
              </a:ext>
            </a:extLst>
          </p:cNvPr>
          <p:cNvGrpSpPr/>
          <p:nvPr/>
        </p:nvGrpSpPr>
        <p:grpSpPr>
          <a:xfrm>
            <a:off x="5858211" y="5301208"/>
            <a:ext cx="6253622" cy="830997"/>
            <a:chOff x="5734372" y="4115269"/>
            <a:chExt cx="6253622" cy="8309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D294D3-EBE0-53E7-0999-6DB6CDEFB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023" t="13528" r="13657" b="27556"/>
            <a:stretch/>
          </p:blipFill>
          <p:spPr>
            <a:xfrm>
              <a:off x="11368633" y="4221088"/>
              <a:ext cx="619361" cy="6193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F3D8CE-407A-A7B6-663B-2DB420F1A477}"/>
                </a:ext>
              </a:extLst>
            </p:cNvPr>
            <p:cNvSpPr txBox="1"/>
            <p:nvPr/>
          </p:nvSpPr>
          <p:spPr>
            <a:xfrm>
              <a:off x="5734372" y="4115269"/>
              <a:ext cx="5688632" cy="83099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08CAC1"/>
                  </a:solidFill>
                </a:rPr>
                <a:t>نرسم مخطط الساق والأوراق.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457C50C-BD98-3077-EAC2-ADA8F47F1AD3}"/>
              </a:ext>
            </a:extLst>
          </p:cNvPr>
          <p:cNvSpPr txBox="1"/>
          <p:nvPr/>
        </p:nvSpPr>
        <p:spPr>
          <a:xfrm>
            <a:off x="10937385" y="3585790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10 ،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9BC4F4-1A00-98E6-427C-81E19FE15555}"/>
              </a:ext>
            </a:extLst>
          </p:cNvPr>
          <p:cNvCxnSpPr>
            <a:cxnSpLocks/>
          </p:cNvCxnSpPr>
          <p:nvPr/>
        </p:nvCxnSpPr>
        <p:spPr>
          <a:xfrm flipH="1">
            <a:off x="7750596" y="923330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C108CC2-92AC-EA90-AC02-AFE620A7830A}"/>
              </a:ext>
            </a:extLst>
          </p:cNvPr>
          <p:cNvSpPr txBox="1"/>
          <p:nvPr/>
        </p:nvSpPr>
        <p:spPr>
          <a:xfrm>
            <a:off x="9910836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12 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A3717B-CAD0-1994-58BC-FA6EA4699643}"/>
              </a:ext>
            </a:extLst>
          </p:cNvPr>
          <p:cNvSpPr txBox="1"/>
          <p:nvPr/>
        </p:nvSpPr>
        <p:spPr>
          <a:xfrm>
            <a:off x="8884287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15 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04C8C8-D507-80B7-A8D1-32841D4C40B6}"/>
              </a:ext>
            </a:extLst>
          </p:cNvPr>
          <p:cNvSpPr txBox="1"/>
          <p:nvPr/>
        </p:nvSpPr>
        <p:spPr>
          <a:xfrm>
            <a:off x="7857738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16 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F2E3E1-1E5C-83B8-5E41-B61670C27B62}"/>
              </a:ext>
            </a:extLst>
          </p:cNvPr>
          <p:cNvSpPr txBox="1"/>
          <p:nvPr/>
        </p:nvSpPr>
        <p:spPr>
          <a:xfrm>
            <a:off x="6831189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17 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82EF65-943E-168A-163F-4CEAB37817B9}"/>
              </a:ext>
            </a:extLst>
          </p:cNvPr>
          <p:cNvSpPr txBox="1"/>
          <p:nvPr/>
        </p:nvSpPr>
        <p:spPr>
          <a:xfrm>
            <a:off x="5804640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18 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76A0BD-562C-EF9B-28B2-4137EB2868B4}"/>
              </a:ext>
            </a:extLst>
          </p:cNvPr>
          <p:cNvSpPr txBox="1"/>
          <p:nvPr/>
        </p:nvSpPr>
        <p:spPr>
          <a:xfrm>
            <a:off x="4778091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18 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5E092A-8990-A8E2-A33C-B78567F1C423}"/>
              </a:ext>
            </a:extLst>
          </p:cNvPr>
          <p:cNvSpPr txBox="1"/>
          <p:nvPr/>
        </p:nvSpPr>
        <p:spPr>
          <a:xfrm>
            <a:off x="3751542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19 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817362-1B5A-CA95-D2F9-EF2490E1EC3A}"/>
              </a:ext>
            </a:extLst>
          </p:cNvPr>
          <p:cNvSpPr txBox="1"/>
          <p:nvPr/>
        </p:nvSpPr>
        <p:spPr>
          <a:xfrm>
            <a:off x="2724993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20 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1A071A-E837-1DAA-C380-C3EF255548BC}"/>
              </a:ext>
            </a:extLst>
          </p:cNvPr>
          <p:cNvSpPr txBox="1"/>
          <p:nvPr/>
        </p:nvSpPr>
        <p:spPr>
          <a:xfrm>
            <a:off x="1698444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20 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78EFDD-D08E-ACBA-8D1C-0E0A36DD3075}"/>
              </a:ext>
            </a:extLst>
          </p:cNvPr>
          <p:cNvSpPr txBox="1"/>
          <p:nvPr/>
        </p:nvSpPr>
        <p:spPr>
          <a:xfrm>
            <a:off x="671895" y="358453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20 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A77697-E083-1A58-CE09-2A3B94D6744B}"/>
              </a:ext>
            </a:extLst>
          </p:cNvPr>
          <p:cNvSpPr txBox="1"/>
          <p:nvPr/>
        </p:nvSpPr>
        <p:spPr>
          <a:xfrm>
            <a:off x="10952412" y="4376624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22 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EB8364-1ABE-3E4F-9EE1-7DEE7452BF66}"/>
              </a:ext>
            </a:extLst>
          </p:cNvPr>
          <p:cNvSpPr txBox="1"/>
          <p:nvPr/>
        </p:nvSpPr>
        <p:spPr>
          <a:xfrm>
            <a:off x="9912120" y="4399715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22 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E1AC52-A3A0-AB29-6025-132BF430741C}"/>
              </a:ext>
            </a:extLst>
          </p:cNvPr>
          <p:cNvSpPr txBox="1"/>
          <p:nvPr/>
        </p:nvSpPr>
        <p:spPr>
          <a:xfrm>
            <a:off x="8871828" y="4422806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23 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7BAFDE-0A2B-DD64-A36C-1256F7E29F34}"/>
              </a:ext>
            </a:extLst>
          </p:cNvPr>
          <p:cNvSpPr txBox="1"/>
          <p:nvPr/>
        </p:nvSpPr>
        <p:spPr>
          <a:xfrm>
            <a:off x="7831536" y="4445897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23 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99FF14-921D-B22D-F8AD-116F3102D3DD}"/>
              </a:ext>
            </a:extLst>
          </p:cNvPr>
          <p:cNvSpPr txBox="1"/>
          <p:nvPr/>
        </p:nvSpPr>
        <p:spPr>
          <a:xfrm>
            <a:off x="6791244" y="4468988"/>
            <a:ext cx="108012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41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CD5BE4-994D-30AE-3A48-33BA5F5B740B}"/>
              </a:ext>
            </a:extLst>
          </p:cNvPr>
          <p:cNvCxnSpPr>
            <a:cxnSpLocks/>
          </p:cNvCxnSpPr>
          <p:nvPr/>
        </p:nvCxnSpPr>
        <p:spPr>
          <a:xfrm flipH="1">
            <a:off x="9100311" y="933133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412228-A614-833C-59CC-14532938E037}"/>
              </a:ext>
            </a:extLst>
          </p:cNvPr>
          <p:cNvCxnSpPr>
            <a:cxnSpLocks/>
          </p:cNvCxnSpPr>
          <p:nvPr/>
        </p:nvCxnSpPr>
        <p:spPr>
          <a:xfrm flipH="1">
            <a:off x="8425453" y="933133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E38D939-9D9E-DDF8-C66A-28C578C48994}"/>
              </a:ext>
            </a:extLst>
          </p:cNvPr>
          <p:cNvCxnSpPr>
            <a:cxnSpLocks/>
          </p:cNvCxnSpPr>
          <p:nvPr/>
        </p:nvCxnSpPr>
        <p:spPr>
          <a:xfrm flipH="1">
            <a:off x="7156792" y="923330"/>
            <a:ext cx="567018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CB449AC-6D3E-4A76-0447-7FE5D86425DE}"/>
              </a:ext>
            </a:extLst>
          </p:cNvPr>
          <p:cNvCxnSpPr>
            <a:cxnSpLocks/>
          </p:cNvCxnSpPr>
          <p:nvPr/>
        </p:nvCxnSpPr>
        <p:spPr>
          <a:xfrm flipH="1">
            <a:off x="7777381" y="1339149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09592FD-3849-E347-B83D-87072D71946F}"/>
              </a:ext>
            </a:extLst>
          </p:cNvPr>
          <p:cNvCxnSpPr>
            <a:cxnSpLocks/>
          </p:cNvCxnSpPr>
          <p:nvPr/>
        </p:nvCxnSpPr>
        <p:spPr>
          <a:xfrm flipH="1">
            <a:off x="9127096" y="1348952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DAF4CA-2392-6AF2-BDE4-E30A3346DD04}"/>
              </a:ext>
            </a:extLst>
          </p:cNvPr>
          <p:cNvCxnSpPr>
            <a:cxnSpLocks/>
          </p:cNvCxnSpPr>
          <p:nvPr/>
        </p:nvCxnSpPr>
        <p:spPr>
          <a:xfrm flipH="1">
            <a:off x="8452238" y="1348952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D6A1FE-8CC6-76C8-477C-A11DDBA4E7F2}"/>
              </a:ext>
            </a:extLst>
          </p:cNvPr>
          <p:cNvCxnSpPr>
            <a:cxnSpLocks/>
          </p:cNvCxnSpPr>
          <p:nvPr/>
        </p:nvCxnSpPr>
        <p:spPr>
          <a:xfrm flipH="1">
            <a:off x="7183577" y="1339149"/>
            <a:ext cx="567018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3358DD9-AC6D-32B9-C7F9-48D99A80C720}"/>
              </a:ext>
            </a:extLst>
          </p:cNvPr>
          <p:cNvCxnSpPr>
            <a:cxnSpLocks/>
          </p:cNvCxnSpPr>
          <p:nvPr/>
        </p:nvCxnSpPr>
        <p:spPr>
          <a:xfrm flipH="1">
            <a:off x="7756524" y="1762910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B22175-15C4-A3FB-A3D8-B43DE4D59EA3}"/>
              </a:ext>
            </a:extLst>
          </p:cNvPr>
          <p:cNvCxnSpPr>
            <a:cxnSpLocks/>
          </p:cNvCxnSpPr>
          <p:nvPr/>
        </p:nvCxnSpPr>
        <p:spPr>
          <a:xfrm flipH="1">
            <a:off x="9106239" y="1772713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E35B611-EAF1-AA4E-A2F6-CF0D390B5AD9}"/>
              </a:ext>
            </a:extLst>
          </p:cNvPr>
          <p:cNvCxnSpPr>
            <a:cxnSpLocks/>
          </p:cNvCxnSpPr>
          <p:nvPr/>
        </p:nvCxnSpPr>
        <p:spPr>
          <a:xfrm flipH="1">
            <a:off x="8431381" y="1772713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019FF6-42E5-1D5A-4BE1-879941D72FCA}"/>
              </a:ext>
            </a:extLst>
          </p:cNvPr>
          <p:cNvCxnSpPr>
            <a:cxnSpLocks/>
          </p:cNvCxnSpPr>
          <p:nvPr/>
        </p:nvCxnSpPr>
        <p:spPr>
          <a:xfrm flipH="1">
            <a:off x="7162720" y="1762910"/>
            <a:ext cx="567018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8FB5D70-2171-9344-861F-7DC5DCE0E167}"/>
              </a:ext>
            </a:extLst>
          </p:cNvPr>
          <p:cNvCxnSpPr>
            <a:cxnSpLocks/>
          </p:cNvCxnSpPr>
          <p:nvPr/>
        </p:nvCxnSpPr>
        <p:spPr>
          <a:xfrm flipH="1">
            <a:off x="7831536" y="2191710"/>
            <a:ext cx="559808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90EE93-6EFF-5B5E-4C27-27FF6B4FCDE6}"/>
              </a:ext>
            </a:extLst>
          </p:cNvPr>
          <p:cNvCxnSpPr>
            <a:cxnSpLocks/>
          </p:cNvCxnSpPr>
          <p:nvPr/>
        </p:nvCxnSpPr>
        <p:spPr>
          <a:xfrm flipH="1">
            <a:off x="8418129" y="2201513"/>
            <a:ext cx="648072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7E19A8D-CBE6-6D8B-24C6-E4310DEDD281}"/>
              </a:ext>
            </a:extLst>
          </p:cNvPr>
          <p:cNvCxnSpPr>
            <a:cxnSpLocks/>
          </p:cNvCxnSpPr>
          <p:nvPr/>
        </p:nvCxnSpPr>
        <p:spPr>
          <a:xfrm flipH="1">
            <a:off x="7149468" y="2191710"/>
            <a:ext cx="567018" cy="345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06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B19E68-F742-699B-D3AA-3D40756F0141}"/>
              </a:ext>
            </a:extLst>
          </p:cNvPr>
          <p:cNvSpPr txBox="1"/>
          <p:nvPr/>
        </p:nvSpPr>
        <p:spPr>
          <a:xfrm>
            <a:off x="-8012" y="0"/>
            <a:ext cx="27363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accent1"/>
                </a:solidFill>
              </a:rPr>
              <a:t>صفحة 218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CFEF86-3EF3-D6A7-8679-F77DB3AB84F8}"/>
              </a:ext>
            </a:extLst>
          </p:cNvPr>
          <p:cNvGrpSpPr/>
          <p:nvPr/>
        </p:nvGrpSpPr>
        <p:grpSpPr>
          <a:xfrm>
            <a:off x="5446340" y="2598003"/>
            <a:ext cx="6253622" cy="830997"/>
            <a:chOff x="5734372" y="4115269"/>
            <a:chExt cx="6253622" cy="8309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8D5705-7D0A-D66B-3BAA-C87011155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023" t="13528" r="13657" b="27556"/>
            <a:stretch/>
          </p:blipFill>
          <p:spPr>
            <a:xfrm>
              <a:off x="11368633" y="4221088"/>
              <a:ext cx="619361" cy="6193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C223C6-EDBE-B034-51F9-BED941E6A777}"/>
                </a:ext>
              </a:extLst>
            </p:cNvPr>
            <p:cNvSpPr txBox="1"/>
            <p:nvPr/>
          </p:nvSpPr>
          <p:spPr>
            <a:xfrm>
              <a:off x="5734372" y="4115269"/>
              <a:ext cx="5688632" cy="83099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08CAC1"/>
                  </a:solidFill>
                </a:rPr>
                <a:t>نرسم مخطط الساق والأوراق.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E4ADE29-FD7A-845B-324C-D3AFF578B0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428" y="764704"/>
            <a:ext cx="11997968" cy="23410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E3B8D9-A836-E5FF-AAF5-EF209F74DA10}"/>
              </a:ext>
            </a:extLst>
          </p:cNvPr>
          <p:cNvCxnSpPr/>
          <p:nvPr/>
        </p:nvCxnSpPr>
        <p:spPr>
          <a:xfrm>
            <a:off x="2638028" y="2852936"/>
            <a:ext cx="0" cy="360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BCDD42-AB27-C12E-56B2-04181138562F}"/>
              </a:ext>
            </a:extLst>
          </p:cNvPr>
          <p:cNvCxnSpPr>
            <a:cxnSpLocks/>
          </p:cNvCxnSpPr>
          <p:nvPr/>
        </p:nvCxnSpPr>
        <p:spPr>
          <a:xfrm rot="5400000">
            <a:off x="4132540" y="638230"/>
            <a:ext cx="0" cy="622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84E0A3A-076D-3A8D-DE92-E8966B4AB2A8}"/>
              </a:ext>
            </a:extLst>
          </p:cNvPr>
          <p:cNvSpPr/>
          <p:nvPr/>
        </p:nvSpPr>
        <p:spPr>
          <a:xfrm>
            <a:off x="10997519" y="997182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1EEB7-BE94-67C8-EB3B-50C980BA3BB7}"/>
              </a:ext>
            </a:extLst>
          </p:cNvPr>
          <p:cNvSpPr/>
          <p:nvPr/>
        </p:nvSpPr>
        <p:spPr>
          <a:xfrm>
            <a:off x="9982844" y="997182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1F9C39-3C6C-C389-E8BD-59EFD8F9E648}"/>
              </a:ext>
            </a:extLst>
          </p:cNvPr>
          <p:cNvSpPr/>
          <p:nvPr/>
        </p:nvSpPr>
        <p:spPr>
          <a:xfrm>
            <a:off x="8968169" y="997182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418710-AB0D-5ACF-CE85-7934A0B9EC6D}"/>
              </a:ext>
            </a:extLst>
          </p:cNvPr>
          <p:cNvSpPr/>
          <p:nvPr/>
        </p:nvSpPr>
        <p:spPr>
          <a:xfrm>
            <a:off x="7953494" y="997182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5FD01A-6C6C-8CE3-6DE6-53138FF62839}"/>
              </a:ext>
            </a:extLst>
          </p:cNvPr>
          <p:cNvSpPr/>
          <p:nvPr/>
        </p:nvSpPr>
        <p:spPr>
          <a:xfrm>
            <a:off x="6938819" y="997182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08AC83-A85F-2C75-4011-BA5FDCC14108}"/>
              </a:ext>
            </a:extLst>
          </p:cNvPr>
          <p:cNvSpPr/>
          <p:nvPr/>
        </p:nvSpPr>
        <p:spPr>
          <a:xfrm>
            <a:off x="5924144" y="997182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D8829-69AB-298A-B4EF-B183DE03A2E8}"/>
              </a:ext>
            </a:extLst>
          </p:cNvPr>
          <p:cNvSpPr/>
          <p:nvPr/>
        </p:nvSpPr>
        <p:spPr>
          <a:xfrm>
            <a:off x="4909469" y="997182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194CB8-2D2A-1FC9-ECAE-CC2F39C13305}"/>
              </a:ext>
            </a:extLst>
          </p:cNvPr>
          <p:cNvSpPr/>
          <p:nvPr/>
        </p:nvSpPr>
        <p:spPr>
          <a:xfrm>
            <a:off x="3894794" y="997182"/>
            <a:ext cx="702443" cy="619361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241942-4584-4FF7-E330-2146E83DA528}"/>
              </a:ext>
            </a:extLst>
          </p:cNvPr>
          <p:cNvSpPr/>
          <p:nvPr/>
        </p:nvSpPr>
        <p:spPr>
          <a:xfrm>
            <a:off x="2797667" y="997182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6547DA-AD78-DA96-EC17-0887456D0D28}"/>
              </a:ext>
            </a:extLst>
          </p:cNvPr>
          <p:cNvSpPr/>
          <p:nvPr/>
        </p:nvSpPr>
        <p:spPr>
          <a:xfrm>
            <a:off x="1782992" y="997182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01A9B6-66C9-BA0D-11A6-1D07E14C95DE}"/>
              </a:ext>
            </a:extLst>
          </p:cNvPr>
          <p:cNvSpPr/>
          <p:nvPr/>
        </p:nvSpPr>
        <p:spPr>
          <a:xfrm>
            <a:off x="768317" y="985895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BAEDEA-03FC-183C-016D-1915763C2859}"/>
              </a:ext>
            </a:extLst>
          </p:cNvPr>
          <p:cNvSpPr txBox="1"/>
          <p:nvPr/>
        </p:nvSpPr>
        <p:spPr>
          <a:xfrm>
            <a:off x="1023951" y="2927055"/>
            <a:ext cx="1713233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/>
              <a:t>الساق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A3CEEA-33AC-21CC-8DFF-AB8D14675B01}"/>
              </a:ext>
            </a:extLst>
          </p:cNvPr>
          <p:cNvSpPr/>
          <p:nvPr/>
        </p:nvSpPr>
        <p:spPr>
          <a:xfrm>
            <a:off x="10997519" y="1797592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D0EA88-5428-CB35-736C-383AEC38809E}"/>
              </a:ext>
            </a:extLst>
          </p:cNvPr>
          <p:cNvSpPr txBox="1"/>
          <p:nvPr/>
        </p:nvSpPr>
        <p:spPr>
          <a:xfrm>
            <a:off x="2884004" y="2927055"/>
            <a:ext cx="1713233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/>
              <a:t>الأوراق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434091-294F-CF53-B22E-C26E6A85B941}"/>
              </a:ext>
            </a:extLst>
          </p:cNvPr>
          <p:cNvSpPr/>
          <p:nvPr/>
        </p:nvSpPr>
        <p:spPr>
          <a:xfrm>
            <a:off x="9988905" y="1793309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BD66B2-36B5-4A7F-1BBB-9D787AD4BD0D}"/>
              </a:ext>
            </a:extLst>
          </p:cNvPr>
          <p:cNvSpPr/>
          <p:nvPr/>
        </p:nvSpPr>
        <p:spPr>
          <a:xfrm>
            <a:off x="8980291" y="1801527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42C120-52A4-1F86-BF98-EDE85758D76D}"/>
              </a:ext>
            </a:extLst>
          </p:cNvPr>
          <p:cNvSpPr/>
          <p:nvPr/>
        </p:nvSpPr>
        <p:spPr>
          <a:xfrm>
            <a:off x="7971677" y="1797244"/>
            <a:ext cx="702443" cy="619361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E2CF8C-D93B-4320-6497-8BF1385698D4}"/>
              </a:ext>
            </a:extLst>
          </p:cNvPr>
          <p:cNvSpPr/>
          <p:nvPr/>
        </p:nvSpPr>
        <p:spPr>
          <a:xfrm>
            <a:off x="6670476" y="1882727"/>
            <a:ext cx="702443" cy="6193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1C7FD1E5-979C-BBB9-C2F4-88F6D49D305C}"/>
              </a:ext>
            </a:extLst>
          </p:cNvPr>
          <p:cNvSpPr/>
          <p:nvPr/>
        </p:nvSpPr>
        <p:spPr>
          <a:xfrm>
            <a:off x="4178364" y="2233613"/>
            <a:ext cx="1382651" cy="830997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solidFill>
                  <a:schemeClr val="tx1"/>
                </a:solidFill>
              </a:rPr>
              <a:t>الآحاد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9AF46B9-617B-516B-5583-7143AF70749E}"/>
              </a:ext>
            </a:extLst>
          </p:cNvPr>
          <p:cNvSpPr/>
          <p:nvPr/>
        </p:nvSpPr>
        <p:spPr>
          <a:xfrm>
            <a:off x="70585" y="2015012"/>
            <a:ext cx="2088231" cy="923330"/>
          </a:xfrm>
          <a:prstGeom prst="wedgeEllipseCallout">
            <a:avLst>
              <a:gd name="adj1" fmla="val 47593"/>
              <a:gd name="adj2" fmla="val 6497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solidFill>
                  <a:schemeClr val="tx1"/>
                </a:solidFill>
              </a:rPr>
              <a:t>العشرات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5B8990-D1D8-08D0-CA78-2CB616554409}"/>
              </a:ext>
            </a:extLst>
          </p:cNvPr>
          <p:cNvSpPr txBox="1"/>
          <p:nvPr/>
        </p:nvSpPr>
        <p:spPr>
          <a:xfrm>
            <a:off x="1223190" y="3732961"/>
            <a:ext cx="11196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476410-6895-22B8-6365-EC5FC77A2240}"/>
              </a:ext>
            </a:extLst>
          </p:cNvPr>
          <p:cNvSpPr txBox="1"/>
          <p:nvPr/>
        </p:nvSpPr>
        <p:spPr>
          <a:xfrm>
            <a:off x="1224021" y="4699232"/>
            <a:ext cx="11196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88D57D-BEDB-3ED0-7BD8-9E87C2CD729C}"/>
              </a:ext>
            </a:extLst>
          </p:cNvPr>
          <p:cNvSpPr txBox="1"/>
          <p:nvPr/>
        </p:nvSpPr>
        <p:spPr>
          <a:xfrm>
            <a:off x="1223190" y="5598222"/>
            <a:ext cx="11196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64D4E2-5918-7BC4-F9F0-A6391BAC6A4D}"/>
              </a:ext>
            </a:extLst>
          </p:cNvPr>
          <p:cNvSpPr txBox="1"/>
          <p:nvPr/>
        </p:nvSpPr>
        <p:spPr>
          <a:xfrm>
            <a:off x="2737184" y="3649365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C48A70-5D27-A710-5842-87DF4D1E73A2}"/>
              </a:ext>
            </a:extLst>
          </p:cNvPr>
          <p:cNvSpPr txBox="1"/>
          <p:nvPr/>
        </p:nvSpPr>
        <p:spPr>
          <a:xfrm>
            <a:off x="3318688" y="3672624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AEDE6D-B60A-5F27-7D30-613E5B2D93C7}"/>
              </a:ext>
            </a:extLst>
          </p:cNvPr>
          <p:cNvSpPr txBox="1"/>
          <p:nvPr/>
        </p:nvSpPr>
        <p:spPr>
          <a:xfrm>
            <a:off x="3902306" y="3649365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B811A4-2B9F-5981-EB8E-65A1AFE347B3}"/>
              </a:ext>
            </a:extLst>
          </p:cNvPr>
          <p:cNvSpPr txBox="1"/>
          <p:nvPr/>
        </p:nvSpPr>
        <p:spPr>
          <a:xfrm>
            <a:off x="4493378" y="3654322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53C391-0E62-8ECD-0681-2A906B0B42CA}"/>
              </a:ext>
            </a:extLst>
          </p:cNvPr>
          <p:cNvSpPr txBox="1"/>
          <p:nvPr/>
        </p:nvSpPr>
        <p:spPr>
          <a:xfrm>
            <a:off x="5084450" y="3659279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A3EB5C-819A-361A-0276-5962FE807203}"/>
              </a:ext>
            </a:extLst>
          </p:cNvPr>
          <p:cNvSpPr txBox="1"/>
          <p:nvPr/>
        </p:nvSpPr>
        <p:spPr>
          <a:xfrm>
            <a:off x="5675522" y="3664236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1B4366-C10B-99C0-F1CA-442E67A80E98}"/>
              </a:ext>
            </a:extLst>
          </p:cNvPr>
          <p:cNvSpPr txBox="1"/>
          <p:nvPr/>
        </p:nvSpPr>
        <p:spPr>
          <a:xfrm>
            <a:off x="6266594" y="3669193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6F8EBE-2E39-14F5-902F-3C06A1AB54AB}"/>
              </a:ext>
            </a:extLst>
          </p:cNvPr>
          <p:cNvSpPr txBox="1"/>
          <p:nvPr/>
        </p:nvSpPr>
        <p:spPr>
          <a:xfrm>
            <a:off x="6857666" y="3674150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4786E1-C85F-459C-9075-42EC6E1AA5A5}"/>
              </a:ext>
            </a:extLst>
          </p:cNvPr>
          <p:cNvSpPr txBox="1"/>
          <p:nvPr/>
        </p:nvSpPr>
        <p:spPr>
          <a:xfrm>
            <a:off x="2723618" y="4689995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6AADF4-91BA-0D15-C8B4-C477CFE18B66}"/>
              </a:ext>
            </a:extLst>
          </p:cNvPr>
          <p:cNvSpPr txBox="1"/>
          <p:nvPr/>
        </p:nvSpPr>
        <p:spPr>
          <a:xfrm>
            <a:off x="3315931" y="4699232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AAF990-87C6-0C88-71CB-88D3F9835AB5}"/>
              </a:ext>
            </a:extLst>
          </p:cNvPr>
          <p:cNvSpPr txBox="1"/>
          <p:nvPr/>
        </p:nvSpPr>
        <p:spPr>
          <a:xfrm>
            <a:off x="3894794" y="4684087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F53FCB-B33F-CB1E-FD1C-F9A5D7C7CFDE}"/>
              </a:ext>
            </a:extLst>
          </p:cNvPr>
          <p:cNvSpPr txBox="1"/>
          <p:nvPr/>
        </p:nvSpPr>
        <p:spPr>
          <a:xfrm>
            <a:off x="4469984" y="4684087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843897-7784-1966-1D6E-692727EA0348}"/>
              </a:ext>
            </a:extLst>
          </p:cNvPr>
          <p:cNvSpPr txBox="1"/>
          <p:nvPr/>
        </p:nvSpPr>
        <p:spPr>
          <a:xfrm>
            <a:off x="5045174" y="4684087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F72A3A-3DF3-BFBF-4823-D9F3D6F4CC61}"/>
              </a:ext>
            </a:extLst>
          </p:cNvPr>
          <p:cNvSpPr txBox="1"/>
          <p:nvPr/>
        </p:nvSpPr>
        <p:spPr>
          <a:xfrm>
            <a:off x="5620364" y="4684087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5102FB-A0D1-F669-5CCC-A6D33190C78D}"/>
              </a:ext>
            </a:extLst>
          </p:cNvPr>
          <p:cNvSpPr txBox="1"/>
          <p:nvPr/>
        </p:nvSpPr>
        <p:spPr>
          <a:xfrm>
            <a:off x="6195554" y="4684087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194900-A7A5-FCBB-6691-36F53FA4E897}"/>
              </a:ext>
            </a:extLst>
          </p:cNvPr>
          <p:cNvSpPr txBox="1"/>
          <p:nvPr/>
        </p:nvSpPr>
        <p:spPr>
          <a:xfrm>
            <a:off x="2748253" y="5631631"/>
            <a:ext cx="56767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443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/>
      <p:bldP spid="23" grpId="0" animBg="1"/>
      <p:bldP spid="29" grpId="0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0001016.potx" id="{8AD53B0B-FC02-4342-9C97-FCB4E3E31C20}" vid="{17FAF719-7E74-4133-9EF7-340AA294087B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7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Watercolor presentation (widescreen)</Template>
  <TotalTime>205</TotalTime>
  <Words>337</Words>
  <Application>Microsoft Office PowerPoint</Application>
  <PresentationFormat>مخصص</PresentationFormat>
  <Paragraphs>179</Paragraphs>
  <Slides>21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21</vt:i4>
      </vt:variant>
    </vt:vector>
  </HeadingPairs>
  <TitlesOfParts>
    <vt:vector size="37" baseType="lpstr">
      <vt:lpstr>Meiryo</vt:lpstr>
      <vt:lpstr>A Soraya</vt:lpstr>
      <vt:lpstr>Arabic Typesetting</vt:lpstr>
      <vt:lpstr>Arial</vt:lpstr>
      <vt:lpstr>Calibri</vt:lpstr>
      <vt:lpstr>Calibri Light</vt:lpstr>
      <vt:lpstr>Century Gothic</vt:lpstr>
      <vt:lpstr>Gill Sans MT</vt:lpstr>
      <vt:lpstr>Palatino Linotype</vt:lpstr>
      <vt:lpstr>Sakkal Majalla</vt:lpstr>
      <vt:lpstr>Watercolor_16x9</vt:lpstr>
      <vt:lpstr>Office Theme</vt:lpstr>
      <vt:lpstr>1_Office Theme</vt:lpstr>
      <vt:lpstr>2_Office Theme</vt:lpstr>
      <vt:lpstr>3_Office Theme</vt:lpstr>
      <vt:lpstr>powerpoint tutorial</vt:lpstr>
      <vt:lpstr>(6-4): مخططات الساق والأوراق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(6-4): مخططات الساق والأوراق</dc:title>
  <dc:creator>نوره راشد محمد علي</dc:creator>
  <cp:lastModifiedBy>Lenovo</cp:lastModifiedBy>
  <cp:revision>22</cp:revision>
  <dcterms:created xsi:type="dcterms:W3CDTF">2022-12-03T12:45:36Z</dcterms:created>
  <dcterms:modified xsi:type="dcterms:W3CDTF">2023-05-30T17:57:52Z</dcterms:modified>
</cp:coreProperties>
</file>