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33" r:id="rId2"/>
    <p:sldMasterId id="2147483745" r:id="rId3"/>
    <p:sldMasterId id="2147483757" r:id="rId4"/>
  </p:sldMasterIdLst>
  <p:notesMasterIdLst>
    <p:notesMasterId r:id="rId28"/>
  </p:notesMasterIdLst>
  <p:handoutMasterIdLst>
    <p:handoutMasterId r:id="rId29"/>
  </p:handoutMasterIdLst>
  <p:sldIdLst>
    <p:sldId id="308" r:id="rId5"/>
    <p:sldId id="262" r:id="rId6"/>
    <p:sldId id="296" r:id="rId7"/>
    <p:sldId id="1263" r:id="rId8"/>
    <p:sldId id="1264" r:id="rId9"/>
    <p:sldId id="1265" r:id="rId10"/>
    <p:sldId id="1266" r:id="rId11"/>
    <p:sldId id="1267" r:id="rId12"/>
    <p:sldId id="1242" r:id="rId13"/>
    <p:sldId id="1243" r:id="rId14"/>
    <p:sldId id="1255" r:id="rId15"/>
    <p:sldId id="257" r:id="rId16"/>
    <p:sldId id="1258" r:id="rId17"/>
    <p:sldId id="1259" r:id="rId18"/>
    <p:sldId id="259" r:id="rId19"/>
    <p:sldId id="1260" r:id="rId20"/>
    <p:sldId id="1261" r:id="rId21"/>
    <p:sldId id="263" r:id="rId22"/>
    <p:sldId id="264" r:id="rId23"/>
    <p:sldId id="265" r:id="rId24"/>
    <p:sldId id="1262" r:id="rId25"/>
    <p:sldId id="1257" r:id="rId26"/>
    <p:sldId id="12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EEA50"/>
    <a:srgbClr val="000000"/>
    <a:srgbClr val="F8F8F8"/>
    <a:srgbClr val="1D2225"/>
    <a:srgbClr val="292C48"/>
    <a:srgbClr val="2C2D39"/>
    <a:srgbClr val="242630"/>
    <a:srgbClr val="2A1F43"/>
    <a:srgbClr val="0C1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0551" autoAdjust="0"/>
  </p:normalViewPr>
  <p:slideViewPr>
    <p:cSldViewPr snapToGrid="0" snapToObjects="1">
      <p:cViewPr varScale="1">
        <p:scale>
          <a:sx n="72" d="100"/>
          <a:sy n="72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03FA8-A3F3-7640-B13D-36C73B3E55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1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1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33A90-B87E-634E-AF2A-F4C3C8923FED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147E0E-4AE4-D149-A315-F2528623D5EA}"/>
              </a:ext>
            </a:extLst>
          </p:cNvPr>
          <p:cNvSpPr/>
          <p:nvPr userDrawn="1"/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430" y="3267744"/>
            <a:ext cx="5651293" cy="1086304"/>
          </a:xfrm>
          <a:prstGeom prst="rect">
            <a:avLst/>
          </a:prstGeom>
        </p:spPr>
        <p:txBody>
          <a:bodyPr lIns="91440" rIns="91440" anchor="ctr" anchorCtr="0">
            <a:noAutofit/>
          </a:bodyPr>
          <a:lstStyle>
            <a:lvl1pPr algn="l">
              <a:defRPr sz="88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F278E7-697F-D34E-BB55-5D254AF87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3125" y="0"/>
            <a:ext cx="6268875" cy="6858000"/>
          </a:xfrm>
          <a:custGeom>
            <a:avLst/>
            <a:gdLst>
              <a:gd name="connsiteX0" fmla="*/ 0 w 6268875"/>
              <a:gd name="connsiteY0" fmla="*/ 0 h 6858000"/>
              <a:gd name="connsiteX1" fmla="*/ 6268875 w 6268875"/>
              <a:gd name="connsiteY1" fmla="*/ 0 h 6858000"/>
              <a:gd name="connsiteX2" fmla="*/ 6268875 w 6268875"/>
              <a:gd name="connsiteY2" fmla="*/ 6858000 h 6858000"/>
              <a:gd name="connsiteX3" fmla="*/ 0 w 6268875"/>
              <a:gd name="connsiteY3" fmla="*/ 6858000 h 6858000"/>
              <a:gd name="connsiteX4" fmla="*/ 0 w 6268875"/>
              <a:gd name="connsiteY4" fmla="*/ 5389964 h 6858000"/>
              <a:gd name="connsiteX5" fmla="*/ 1047301 w 6268875"/>
              <a:gd name="connsiteY5" fmla="*/ 5389964 h 6858000"/>
              <a:gd name="connsiteX6" fmla="*/ 1047301 w 6268875"/>
              <a:gd name="connsiteY6" fmla="*/ 2814404 h 6858000"/>
              <a:gd name="connsiteX7" fmla="*/ 0 w 6268875"/>
              <a:gd name="connsiteY7" fmla="*/ 2814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875" h="6858000">
                <a:moveTo>
                  <a:pt x="0" y="0"/>
                </a:moveTo>
                <a:lnTo>
                  <a:pt x="6268875" y="0"/>
                </a:lnTo>
                <a:lnTo>
                  <a:pt x="6268875" y="6858000"/>
                </a:lnTo>
                <a:lnTo>
                  <a:pt x="0" y="6858000"/>
                </a:lnTo>
                <a:lnTo>
                  <a:pt x="0" y="5389964"/>
                </a:lnTo>
                <a:lnTo>
                  <a:pt x="1047301" y="5389964"/>
                </a:lnTo>
                <a:lnTo>
                  <a:pt x="1047301" y="2814404"/>
                </a:lnTo>
                <a:lnTo>
                  <a:pt x="0" y="28144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4261" y="4354048"/>
            <a:ext cx="5651500" cy="704088"/>
          </a:xfrm>
        </p:spPr>
        <p:txBody>
          <a:bodyPr anchor="ctr">
            <a:normAutofit/>
          </a:bodyPr>
          <a:lstStyle>
            <a:lvl1pPr marL="0" indent="0">
              <a:buNone/>
              <a:defRPr sz="2400" b="1" i="0" cap="all" spc="600" baseline="0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798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1DD19D-A5DA-4722-8788-F6295AFD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777266-4C16-448E-9B79-6FA3EABA7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19466-70DF-4F8D-9EF5-BF4917CD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282CBC-F7E5-4624-AE9D-EA1A6307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F725A0-3C80-42D1-980B-D4C0C15A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4165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7D7CFD-BB2D-40DE-9B01-2E7892DA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3EB07B-A583-4EFE-B245-2222EF7F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A1E65F-B341-4025-A2AE-D9C4C6D5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D55B1C-ADC1-4740-A93A-645D62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30109-D371-4639-8EC2-DC47C5F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6805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0CB044-28E1-4B59-8332-3316E0F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98F538-BF98-44E2-96DC-738CD7E73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6229334-C3E8-446A-8A7E-1EED163E9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93DDE3-E139-428A-AF10-06FF8670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90F586-23BE-4635-8A5C-917F27E8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A9D8D6-723F-4442-A617-B775A539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3077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193E4B-77D7-4305-8FC8-B73CAE8B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E6281-618A-4D34-A899-7BCAEBD6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EDDB8E-5B47-4713-8D68-C015125B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0E65736-9721-4AAA-BC83-A7F9CA8C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537A802-FDB0-4247-83FD-C86147DEA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EDE63A-C665-4DCA-92BC-2BE8552B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219E50-72C2-4B87-9A7B-B302DB99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0B4DC9-5624-4C32-8C0F-1A5B2A0B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1854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5A5B98-6BC5-46F8-B75C-EB8161E1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65F93B9-B231-4590-AB9D-211EED5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86976A6-63F5-43EA-BF33-FE1E864A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C5B9AE-27A8-4413-B0B6-6CF6CC8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4904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391739-799E-4675-AAA1-6FEA312C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1E91279-285A-418D-B85F-CEB1D093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524A05-D0A5-4D52-B1A2-3107D98F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9164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0AF74E-FBEC-4E06-A01C-2D12EAD0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12924B-E86A-4CC8-9BC1-AA19F893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F3E1B2B-8600-4E09-A2E8-DAEE5DC6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47BCCA-DD27-407F-87A4-B86A8468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BC5A37-CE10-403A-8975-EA1AA803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ECB7C-7D4D-4BD1-82C4-100A5FD4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9987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0B41E-5A25-4691-B07C-77345B03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6CE0A-03F0-4FC7-9CE6-2A0D8CCE6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4C48315-95AF-4608-B8E0-3A40CCB8B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2AD80E-FEE7-4E34-AB83-D0F6ADB5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B8AB8-C593-4FB1-B62E-EBE0B16D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B9BDC9-8160-4651-9E1D-7638B8BD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92939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83D45-CB17-4ACA-882E-08753145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B57DF31-32B2-4D5A-B31A-E4C97F83E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9BCE54-56FC-4309-AD15-627B4F9E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18B74-A3EC-425E-BD0E-A7647DBB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1F3B2-18F1-4962-8D74-EF9CE78B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9979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6E5E0C-DF88-4F01-99A8-8FB708534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55D81-FF0B-40E0-9481-8A5A7D97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EF572-3C78-4F1C-A22C-99C27992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D80944-83C4-4905-9ECB-8CFCF6A6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8987E7-F64D-4AE9-9617-B67F3B0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5323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59AC0-ACCA-0548-A037-BC61068B8FE2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B69B4E-3A48-4F14-8C09-ECC8E58C7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470025"/>
            <a:ext cx="10904088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3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4771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81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132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91308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4233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3658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27663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4635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00360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9548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7C56A2-F952-8343-A875-78793BA51A34}"/>
              </a:ext>
            </a:extLst>
          </p:cNvPr>
          <p:cNvSpPr/>
          <p:nvPr userDrawn="1"/>
        </p:nvSpPr>
        <p:spPr>
          <a:xfrm>
            <a:off x="0" y="5871694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B3689-72F8-2345-BF30-38C81BDD487E}"/>
              </a:ext>
            </a:extLst>
          </p:cNvPr>
          <p:cNvSpPr/>
          <p:nvPr userDrawn="1"/>
        </p:nvSpPr>
        <p:spPr>
          <a:xfrm>
            <a:off x="5002306" y="0"/>
            <a:ext cx="718969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17" y="681037"/>
            <a:ext cx="4791637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B2BF900-EE78-604F-A9A8-83394228A6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C04996-C3BC-4E03-A361-2BA33F3CA3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1163" y="1265238"/>
            <a:ext cx="4791591" cy="4911725"/>
          </a:xfrm>
        </p:spPr>
        <p:txBody>
          <a:bodyPr/>
          <a:lstStyle>
            <a:lvl1pPr>
              <a:lnSpc>
                <a:spcPct val="200000"/>
              </a:lnSpc>
              <a:spcBef>
                <a:spcPts val="1000"/>
              </a:spcBef>
              <a:buClrTx/>
              <a:defRPr/>
            </a:lvl1pPr>
            <a:lvl2pPr>
              <a:lnSpc>
                <a:spcPct val="200000"/>
              </a:lnSpc>
              <a:spcBef>
                <a:spcPts val="1000"/>
              </a:spcBef>
              <a:buClrTx/>
              <a:defRPr/>
            </a:lvl2pPr>
            <a:lvl3pPr>
              <a:lnSpc>
                <a:spcPct val="200000"/>
              </a:lnSpc>
              <a:spcBef>
                <a:spcPts val="1000"/>
              </a:spcBef>
              <a:buClrTx/>
              <a:defRPr/>
            </a:lvl3pPr>
            <a:lvl4pPr>
              <a:lnSpc>
                <a:spcPct val="200000"/>
              </a:lnSpc>
              <a:spcBef>
                <a:spcPts val="1000"/>
              </a:spcBef>
              <a:buClrTx/>
              <a:defRPr/>
            </a:lvl4pPr>
            <a:lvl5pPr>
              <a:lnSpc>
                <a:spcPct val="200000"/>
              </a:lnSpc>
              <a:spcBef>
                <a:spcPts val="1000"/>
              </a:spcBef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26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9529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42D92-BB34-4400-8E7B-AB70ABF55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0C51-3F1A-46BF-AAD0-CD6D6D07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A49E-2ED2-48F8-BB64-9A40B6C8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F46-598F-48A3-A152-4DBEA02F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6785-1C17-4398-8DFF-32C47D4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8EE7-D9EC-44A8-9786-D6C6483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928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7639-D1B2-4F9B-ADF7-F5908B0C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4574B-3151-4919-8150-7B1778E7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FB58-7F28-44B7-BAD8-27CF4A40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63B4-AB68-47DC-906D-0C79A76A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CDD1-E6DB-4654-9FD7-93E82FEF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81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40F7-6C48-4139-8057-D4635CBE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3CD3-E481-4112-B775-EEC3B2160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B9D23-5DBD-4E00-89ED-38D145FA6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CD05A-8CC0-4108-9CCD-8EE67D63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E412D-EF38-4425-AFCC-D03DB6F5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C0560-5DD3-46A5-87F0-E5DAEFA9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392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7EE1-5EDB-4E18-BC83-5C4F6E4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8A969-D557-4AB5-9DC3-A4C67A91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A3899-8E2E-4CAE-B684-D81D0E23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0BDF2-C54A-4402-9C1D-122332DA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D3A1C-63B2-4AE7-8CB0-B52C5B395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C60A4-636F-45FE-BA41-08E5A185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64838-B7B9-4838-A374-C30DB4A7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9B4DC-51DA-46BA-919E-5F060AD5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7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DBF-96CC-4AB7-8147-951971CC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DA7C6-1CEC-4C12-B32D-93CF114D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42154-819C-4B6F-8B40-857E85A8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E569C-94B1-4DED-80B4-94D86E79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66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27631-11AB-436B-A617-0F33DAD3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B2202-1D2C-4BE6-A590-E22C0C65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43DF-0CBB-4DA6-BD7A-9755513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602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A888-A0F4-4F86-B8D9-EB6775FF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F645-493A-48BB-BA15-F7202F43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CD0A1-A346-4614-9D75-2F32845F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A1616-D5FB-4AB7-A897-85CA4A39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84B6-3A58-4A15-A164-84F86DDC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BC81-D7D1-4CBF-8706-5D6F77D0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679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DA59-F666-478D-84F4-11F6223B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AECEE-2B4E-45E3-9306-73611BB2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22F95-830F-4629-879B-2766F6A2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5E39-C314-4099-A577-436C4D62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3374-44DE-482D-9EAA-20F64E11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9B381-2975-4BE1-ABE3-318639C0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228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2F96941-79C9-A34B-8AB5-C167A4D72D51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noProof="0" smtClean="0"/>
              <a:t>6/10/2023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noProof="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2F811A9-08B1-C746-B30D-69D7B4A6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38570"/>
            <a:ext cx="5042646" cy="70313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+mj-lt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F0B191-C947-1640-8AD2-EEEAA1ED57C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01205" y="2038570"/>
            <a:ext cx="5042646" cy="70313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+mj-lt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B92D52-6B55-2C4B-95E4-CE89611E590B}"/>
              </a:ext>
            </a:extLst>
          </p:cNvPr>
          <p:cNvCxnSpPr>
            <a:cxnSpLocks/>
          </p:cNvCxnSpPr>
          <p:nvPr userDrawn="1"/>
        </p:nvCxnSpPr>
        <p:spPr>
          <a:xfrm>
            <a:off x="6167716" y="1613647"/>
            <a:ext cx="0" cy="4904068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F9EB4B-EC9F-404E-A98B-1EA3F6FF1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2894013"/>
            <a:ext cx="5042647" cy="3094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A648C0A-27FE-4582-8D3C-7FF280E145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205" y="2894013"/>
            <a:ext cx="5042647" cy="3094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996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650-3FF9-461F-A5A2-D4E2D7E0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83E67-6F96-42CC-A3A0-8732C31CA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D05A-A794-4D03-9B0F-02FE451C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B5192-BC62-4547-BB1C-71A48DA0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F5913-ADB4-43D1-8266-E9FDE3CB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42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DB2C8-50BD-48DD-B203-68783521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7C2FB-3BF5-4FD6-BB0E-569845D9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A0DB4-4032-4A69-A259-4762E2EE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AF470-C0CF-443B-82DD-A425302B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C395-C48D-48D9-939A-18842130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92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aptio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A22209-F6F4-814A-9719-87CDCD23C55F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817374-D7A2-2F4D-91C6-E24955F0018B}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noProof="0" smtClean="0"/>
              <a:t>6/10/2023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545" y="2028031"/>
            <a:ext cx="5058209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AD5E91DA-7D30-8C45-9BE7-5F82AA824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B5840-E92F-4CFE-B3C0-0873B27408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4463" y="2611438"/>
            <a:ext cx="5058291" cy="2165350"/>
          </a:xfrm>
        </p:spPr>
        <p:txBody>
          <a:bodyPr/>
          <a:lstStyle>
            <a:lvl1pPr marL="0" indent="0">
              <a:lnSpc>
                <a:spcPct val="200000"/>
              </a:lnSpc>
              <a:spcBef>
                <a:spcPts val="190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84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1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060576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FDF30F-74FA-419D-84DB-B4DCA543D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A14FEC-93C2-4336-BC42-454F02FDA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431AA-952F-460D-967A-CDC65411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7C9A94-300F-4FBD-9808-1AD4638D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B9D46-8C7D-4D03-BDD7-6FFF8DCB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7328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E73A-EC7C-C74F-BDE1-B9AFE6B3713A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30" r:id="rId5"/>
    <p:sldLayoutId id="2147483729" r:id="rId6"/>
    <p:sldLayoutId id="2147483732" r:id="rId7"/>
    <p:sldLayoutId id="2147483769" r:id="rId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15E19B7-F960-4C68-B7F0-DB78243E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AC4E14-5AA4-467D-BCF4-BDED7F5DB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B11BB-B93D-49A0-87AF-3D268D60A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127CAE-14E5-45A9-9E93-25401622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80412-4729-44BA-BE6D-3DA8FAA17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369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10/06/2023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373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7C770-869E-4C35-B2F5-5974E8E0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62549-2550-4ECC-A40E-0EF5B7E6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7712-778D-49D6-BE2A-69371BA41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5409-3FA6-4D8D-9DEF-80A78AD0CCDA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5C46-D04D-4D44-887B-4BA15FF13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5997-FE4E-45E4-9B0E-88C873DED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045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9" Type="http://schemas.openxmlformats.org/officeDocument/2006/relationships/image" Target="../media/image55.jpg"/><Relationship Id="rId21" Type="http://schemas.openxmlformats.org/officeDocument/2006/relationships/image" Target="../media/image37.png"/><Relationship Id="rId34" Type="http://schemas.openxmlformats.org/officeDocument/2006/relationships/image" Target="../media/image50.svg"/><Relationship Id="rId42" Type="http://schemas.openxmlformats.org/officeDocument/2006/relationships/image" Target="../media/image58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29" Type="http://schemas.openxmlformats.org/officeDocument/2006/relationships/image" Target="../media/image45.png"/><Relationship Id="rId41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32" Type="http://schemas.openxmlformats.org/officeDocument/2006/relationships/image" Target="../media/image48.sv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36" Type="http://schemas.openxmlformats.org/officeDocument/2006/relationships/image" Target="../media/image52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Relationship Id="rId30" Type="http://schemas.openxmlformats.org/officeDocument/2006/relationships/image" Target="../media/image46.svg"/><Relationship Id="rId35" Type="http://schemas.openxmlformats.org/officeDocument/2006/relationships/image" Target="../media/image51.jpg"/><Relationship Id="rId43" Type="http://schemas.openxmlformats.org/officeDocument/2006/relationships/image" Target="../media/image59.jpg"/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7.gif"/><Relationship Id="rId18" Type="http://schemas.openxmlformats.org/officeDocument/2006/relationships/image" Target="../media/image70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4.gif"/><Relationship Id="rId12" Type="http://schemas.openxmlformats.org/officeDocument/2006/relationships/slide" Target="slide15.xml"/><Relationship Id="rId17" Type="http://schemas.openxmlformats.org/officeDocument/2006/relationships/slide" Target="slide19.xml"/><Relationship Id="rId2" Type="http://schemas.openxmlformats.org/officeDocument/2006/relationships/audio" Target="../media/media1.wav"/><Relationship Id="rId16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slide" Target="slide20.xml"/><Relationship Id="rId11" Type="http://schemas.openxmlformats.org/officeDocument/2006/relationships/image" Target="../media/image66.gif"/><Relationship Id="rId5" Type="http://schemas.openxmlformats.org/officeDocument/2006/relationships/image" Target="../media/image63.png"/><Relationship Id="rId15" Type="http://schemas.openxmlformats.org/officeDocument/2006/relationships/image" Target="../media/image68.gif"/><Relationship Id="rId10" Type="http://schemas.openxmlformats.org/officeDocument/2006/relationships/slide" Target="slide16.xml"/><Relationship Id="rId4" Type="http://schemas.openxmlformats.org/officeDocument/2006/relationships/image" Target="../media/image62.png"/><Relationship Id="rId9" Type="http://schemas.openxmlformats.org/officeDocument/2006/relationships/image" Target="../media/image65.gif"/><Relationship Id="rId1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6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6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2.png"/><Relationship Id="rId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544958" y="1901249"/>
            <a:ext cx="8541026" cy="28194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(1-9): المتغيرات والتعبيرات (المقادير الجبرية)</a:t>
            </a: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وكتابتها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13E6294-F4F1-45AD-E0FA-343FE1F43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173" y="154196"/>
            <a:ext cx="1965654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D434B-CA1C-07DD-009D-F4421664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4400" spc="0" dirty="0"/>
              <a:t>صفحة 53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9DA9238-38CC-A600-908C-72639D98AF1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7320" y="1504149"/>
            <a:ext cx="11268000" cy="5124766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E1C75-CE89-BFB0-5DB3-D8FD04977895}"/>
              </a:ext>
            </a:extLst>
          </p:cNvPr>
          <p:cNvSpPr txBox="1"/>
          <p:nvPr/>
        </p:nvSpPr>
        <p:spPr>
          <a:xfrm>
            <a:off x="2054087" y="3657599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س + 5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BAA567-E799-D22E-A4E3-4845397294C6}"/>
              </a:ext>
            </a:extLst>
          </p:cNvPr>
          <p:cNvSpPr/>
          <p:nvPr/>
        </p:nvSpPr>
        <p:spPr>
          <a:xfrm>
            <a:off x="6685721" y="4436166"/>
            <a:ext cx="4181061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F45C5-0335-9B34-51D1-C42C1A5433AD}"/>
              </a:ext>
            </a:extLst>
          </p:cNvPr>
          <p:cNvSpPr txBox="1"/>
          <p:nvPr/>
        </p:nvSpPr>
        <p:spPr>
          <a:xfrm>
            <a:off x="2054087" y="4421013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س </a:t>
            </a:r>
            <a:r>
              <a:rPr lang="ar-KW" sz="4000" b="1" spc="-300" dirty="0">
                <a:solidFill>
                  <a:srgbClr val="0070C0"/>
                </a:solidFill>
              </a:rPr>
              <a:t>--</a:t>
            </a:r>
            <a:r>
              <a:rPr lang="ar-KW" sz="4000" b="1" dirty="0">
                <a:solidFill>
                  <a:srgbClr val="0070C0"/>
                </a:solidFill>
              </a:rPr>
              <a:t> 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4EAFE-CF76-235F-9F60-7BBADFA72338}"/>
              </a:ext>
            </a:extLst>
          </p:cNvPr>
          <p:cNvSpPr/>
          <p:nvPr/>
        </p:nvSpPr>
        <p:spPr>
          <a:xfrm>
            <a:off x="6685721" y="5171021"/>
            <a:ext cx="4181061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9D9170-0C90-7A33-B45A-C779E9E8D1D8}"/>
              </a:ext>
            </a:extLst>
          </p:cNvPr>
          <p:cNvSpPr/>
          <p:nvPr/>
        </p:nvSpPr>
        <p:spPr>
          <a:xfrm>
            <a:off x="6685720" y="5922917"/>
            <a:ext cx="4313584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488EB-D729-C3C3-2C36-0FA9EAADD2F1}"/>
              </a:ext>
            </a:extLst>
          </p:cNvPr>
          <p:cNvSpPr txBox="1"/>
          <p:nvPr/>
        </p:nvSpPr>
        <p:spPr>
          <a:xfrm>
            <a:off x="2054087" y="5921029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3س </a:t>
            </a:r>
            <a:r>
              <a:rPr lang="ar-KW" sz="4000" b="1" spc="-300" dirty="0">
                <a:solidFill>
                  <a:srgbClr val="0070C0"/>
                </a:solidFill>
              </a:rPr>
              <a:t>--</a:t>
            </a:r>
            <a:r>
              <a:rPr lang="ar-KW" sz="4000" b="1" dirty="0">
                <a:solidFill>
                  <a:srgbClr val="0070C0"/>
                </a:solidFill>
              </a:rPr>
              <a:t> 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01F975-2D60-639A-E04C-BEEAD318954C}"/>
              </a:ext>
            </a:extLst>
          </p:cNvPr>
          <p:cNvGrpSpPr>
            <a:grpSpLocks/>
          </p:cNvGrpSpPr>
          <p:nvPr/>
        </p:nvGrpSpPr>
        <p:grpSpPr>
          <a:xfrm>
            <a:off x="2054086" y="5073189"/>
            <a:ext cx="1820686" cy="985237"/>
            <a:chOff x="2054086" y="5073189"/>
            <a:chExt cx="1820686" cy="9852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E62D2D-7C9B-E6EC-35CD-0F1BD3C156FA}"/>
                </a:ext>
              </a:extLst>
            </p:cNvPr>
            <p:cNvSpPr txBox="1">
              <a:spLocks/>
            </p:cNvSpPr>
            <p:nvPr/>
          </p:nvSpPr>
          <p:spPr>
            <a:xfrm>
              <a:off x="2054086" y="5171021"/>
              <a:ext cx="1742661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</a:rPr>
                <a:t>× س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B67529-90D8-1913-154B-F716E8D2591B}"/>
                </a:ext>
              </a:extLst>
            </p:cNvPr>
            <p:cNvGrpSpPr>
              <a:grpSpLocks/>
            </p:cNvGrpSpPr>
            <p:nvPr/>
          </p:nvGrpSpPr>
          <p:grpSpPr>
            <a:xfrm>
              <a:off x="3324807" y="5073189"/>
              <a:ext cx="549965" cy="985237"/>
              <a:chOff x="3518452" y="1703712"/>
              <a:chExt cx="549965" cy="985237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C622CE8-1C93-C99E-A7C0-82E9196E4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1583" y="2120348"/>
                <a:ext cx="477078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47DDAD-2E78-14F1-21AC-6CF0AA53B3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8452" y="1703712"/>
                <a:ext cx="54333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0070C0"/>
                    </a:solidFill>
                  </a:rPr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BA963A-DDF0-CD71-44ED-1BBA8C408E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5078" y="2104174"/>
                <a:ext cx="54333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0070C0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82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3900" dirty="0">
                <a:latin typeface="HSIshraq-Light" panose="02000906030000020004" pitchFamily="50" charset="-78"/>
                <a:cs typeface="HSIshraq-Light" panose="02000906030000020004" pitchFamily="50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45235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رئة مع تعبئة خالصة">
            <a:extLst>
              <a:ext uri="{FF2B5EF4-FFF2-40B4-BE49-F238E27FC236}">
                <a16:creationId xmlns:a16="http://schemas.microsoft.com/office/drawing/2014/main" id="{F088F1EC-60BD-4C27-9B5A-03CF2FFB0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17" y="592292"/>
            <a:ext cx="640080" cy="640080"/>
          </a:xfrm>
          <a:prstGeom prst="rect">
            <a:avLst/>
          </a:prstGeom>
        </p:spPr>
      </p:pic>
      <p:pic>
        <p:nvPicPr>
          <p:cNvPr id="7" name="رسم 6" descr="الكرة الأرضية خطوط عريضة">
            <a:extLst>
              <a:ext uri="{FF2B5EF4-FFF2-40B4-BE49-F238E27FC236}">
                <a16:creationId xmlns:a16="http://schemas.microsoft.com/office/drawing/2014/main" id="{596ADF51-0ED7-48BE-907B-A63322217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750" y="632039"/>
            <a:ext cx="640080" cy="640080"/>
          </a:xfrm>
          <a:prstGeom prst="rect">
            <a:avLst/>
          </a:prstGeom>
        </p:spPr>
      </p:pic>
      <p:pic>
        <p:nvPicPr>
          <p:cNvPr id="9" name="رسم 8" descr="قبعة التخرج مع تعبئة خالصة">
            <a:extLst>
              <a:ext uri="{FF2B5EF4-FFF2-40B4-BE49-F238E27FC236}">
                <a16:creationId xmlns:a16="http://schemas.microsoft.com/office/drawing/2014/main" id="{BE05AE71-E4CE-425F-932E-157DB633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4917" y="632039"/>
            <a:ext cx="640080" cy="640080"/>
          </a:xfrm>
          <a:prstGeom prst="rect">
            <a:avLst/>
          </a:prstGeom>
        </p:spPr>
      </p:pic>
      <p:pic>
        <p:nvPicPr>
          <p:cNvPr id="11" name="رسم 10" descr="الرياضيات خطوط عريضة">
            <a:extLst>
              <a:ext uri="{FF2B5EF4-FFF2-40B4-BE49-F238E27FC236}">
                <a16:creationId xmlns:a16="http://schemas.microsoft.com/office/drawing/2014/main" id="{D006162D-2580-4923-91D3-6D02F131B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0944" y="632039"/>
            <a:ext cx="640080" cy="640080"/>
          </a:xfrm>
          <a:prstGeom prst="rect">
            <a:avLst/>
          </a:prstGeom>
        </p:spPr>
      </p:pic>
      <p:pic>
        <p:nvPicPr>
          <p:cNvPr id="15" name="رسم 14" descr="بندول نيوتن مع تعبئة خالصة">
            <a:extLst>
              <a:ext uri="{FF2B5EF4-FFF2-40B4-BE49-F238E27FC236}">
                <a16:creationId xmlns:a16="http://schemas.microsoft.com/office/drawing/2014/main" id="{A3797B59-14EB-457E-A363-CC423065B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10977" y="635611"/>
            <a:ext cx="640080" cy="640080"/>
          </a:xfrm>
          <a:prstGeom prst="rect">
            <a:avLst/>
          </a:prstGeom>
        </p:spPr>
      </p:pic>
      <p:pic>
        <p:nvPicPr>
          <p:cNvPr id="17" name="رسم 16" descr="كوكب مع تعبئة خالصة">
            <a:extLst>
              <a:ext uri="{FF2B5EF4-FFF2-40B4-BE49-F238E27FC236}">
                <a16:creationId xmlns:a16="http://schemas.microsoft.com/office/drawing/2014/main" id="{C0B8E4FB-1D85-4004-84B9-04A692F74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4713" y="632039"/>
            <a:ext cx="640080" cy="640080"/>
          </a:xfrm>
          <a:prstGeom prst="rect">
            <a:avLst/>
          </a:prstGeom>
        </p:spPr>
      </p:pic>
      <p:pic>
        <p:nvPicPr>
          <p:cNvPr id="19" name="رسم 18" descr="شكل هرمي مع تعبئة خالصة">
            <a:extLst>
              <a:ext uri="{FF2B5EF4-FFF2-40B4-BE49-F238E27FC236}">
                <a16:creationId xmlns:a16="http://schemas.microsoft.com/office/drawing/2014/main" id="{F7F79D22-F178-4969-BA8C-55BDC7927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11661" y="592292"/>
            <a:ext cx="640080" cy="640080"/>
          </a:xfrm>
          <a:prstGeom prst="rect">
            <a:avLst/>
          </a:prstGeom>
        </p:spPr>
      </p:pic>
      <p:pic>
        <p:nvPicPr>
          <p:cNvPr id="21" name="رسم 20" descr="رياضيات التعلم البعيدة مع تعبئة خالصة">
            <a:extLst>
              <a:ext uri="{FF2B5EF4-FFF2-40B4-BE49-F238E27FC236}">
                <a16:creationId xmlns:a16="http://schemas.microsoft.com/office/drawing/2014/main" id="{FF4BA0F9-7676-473F-9C60-2079160F7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5397" y="592292"/>
            <a:ext cx="640080" cy="640080"/>
          </a:xfrm>
          <a:prstGeom prst="rect">
            <a:avLst/>
          </a:prstGeom>
        </p:spPr>
      </p:pic>
      <p:pic>
        <p:nvPicPr>
          <p:cNvPr id="23" name="رسم 22" descr="ممتاز خطوط عريضة">
            <a:extLst>
              <a:ext uri="{FF2B5EF4-FFF2-40B4-BE49-F238E27FC236}">
                <a16:creationId xmlns:a16="http://schemas.microsoft.com/office/drawing/2014/main" id="{371F863D-3EFE-4895-823B-89B684A8CA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9152" y="5596939"/>
            <a:ext cx="640080" cy="640080"/>
          </a:xfrm>
          <a:prstGeom prst="rect">
            <a:avLst/>
          </a:prstGeom>
        </p:spPr>
      </p:pic>
      <p:pic>
        <p:nvPicPr>
          <p:cNvPr id="27" name="رسم 26" descr="جرعة خطوط عريضة">
            <a:extLst>
              <a:ext uri="{FF2B5EF4-FFF2-40B4-BE49-F238E27FC236}">
                <a16:creationId xmlns:a16="http://schemas.microsoft.com/office/drawing/2014/main" id="{88FAECD1-D2D0-48CC-9B94-57113EA11A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9917" y="5578459"/>
            <a:ext cx="640080" cy="640080"/>
          </a:xfrm>
          <a:prstGeom prst="rect">
            <a:avLst/>
          </a:prstGeom>
        </p:spPr>
      </p:pic>
      <p:pic>
        <p:nvPicPr>
          <p:cNvPr id="29" name="رسم 28" descr="لغة التعلم عن بعد خطوط عريضة">
            <a:extLst>
              <a:ext uri="{FF2B5EF4-FFF2-40B4-BE49-F238E27FC236}">
                <a16:creationId xmlns:a16="http://schemas.microsoft.com/office/drawing/2014/main" id="{B9DFD874-F106-45C6-8DA2-6876496E9A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15452" y="5585881"/>
            <a:ext cx="640080" cy="640080"/>
          </a:xfrm>
          <a:prstGeom prst="rect">
            <a:avLst/>
          </a:prstGeom>
        </p:spPr>
      </p:pic>
      <p:pic>
        <p:nvPicPr>
          <p:cNvPr id="31" name="رسم 30" descr="مسطرة مع تعبئة خالصة">
            <a:extLst>
              <a:ext uri="{FF2B5EF4-FFF2-40B4-BE49-F238E27FC236}">
                <a16:creationId xmlns:a16="http://schemas.microsoft.com/office/drawing/2014/main" id="{1659E517-2861-4EEF-9F00-9D0E669DBD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53546" y="5585881"/>
            <a:ext cx="640080" cy="640080"/>
          </a:xfrm>
          <a:prstGeom prst="rect">
            <a:avLst/>
          </a:prstGeom>
        </p:spPr>
      </p:pic>
      <p:pic>
        <p:nvPicPr>
          <p:cNvPr id="33" name="رسم 32" descr="خربشة مع تعبئة خالصة">
            <a:extLst>
              <a:ext uri="{FF2B5EF4-FFF2-40B4-BE49-F238E27FC236}">
                <a16:creationId xmlns:a16="http://schemas.microsoft.com/office/drawing/2014/main" id="{C382494F-DC9D-4749-BCC6-82B51128D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6468" y="5622730"/>
            <a:ext cx="640080" cy="640080"/>
          </a:xfrm>
          <a:prstGeom prst="rect">
            <a:avLst/>
          </a:prstGeom>
        </p:spPr>
      </p:pic>
      <p:pic>
        <p:nvPicPr>
          <p:cNvPr id="46" name="رسم 45" descr="تلسكوب خطوط عريضة">
            <a:extLst>
              <a:ext uri="{FF2B5EF4-FFF2-40B4-BE49-F238E27FC236}">
                <a16:creationId xmlns:a16="http://schemas.microsoft.com/office/drawing/2014/main" id="{F34E8C33-40AF-49D2-9173-F6935C5CB4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78880" y="5585881"/>
            <a:ext cx="640080" cy="640080"/>
          </a:xfrm>
          <a:prstGeom prst="rect">
            <a:avLst/>
          </a:prstGeom>
        </p:spPr>
      </p:pic>
      <p:pic>
        <p:nvPicPr>
          <p:cNvPr id="48" name="رسم 47" descr="أنابيب الاختبار خطوط عريضة">
            <a:extLst>
              <a:ext uri="{FF2B5EF4-FFF2-40B4-BE49-F238E27FC236}">
                <a16:creationId xmlns:a16="http://schemas.microsoft.com/office/drawing/2014/main" id="{204EA263-2E04-47C8-9630-EF2D164597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032329" y="5578459"/>
            <a:ext cx="640080" cy="640080"/>
          </a:xfrm>
          <a:prstGeom prst="rect">
            <a:avLst/>
          </a:prstGeom>
        </p:spPr>
      </p:pic>
      <p:pic>
        <p:nvPicPr>
          <p:cNvPr id="50" name="رسم 49" descr="علم المثلثات خطوط عريضة">
            <a:extLst>
              <a:ext uri="{FF2B5EF4-FFF2-40B4-BE49-F238E27FC236}">
                <a16:creationId xmlns:a16="http://schemas.microsoft.com/office/drawing/2014/main" id="{961EE8A2-3B94-45CE-987C-30F20712ECC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22345" y="5585881"/>
            <a:ext cx="640080" cy="640080"/>
          </a:xfrm>
          <a:prstGeom prst="rect">
            <a:avLst/>
          </a:prstGeom>
        </p:spPr>
      </p:pic>
      <p:sp>
        <p:nvSpPr>
          <p:cNvPr id="51" name="TEXT">
            <a:extLst>
              <a:ext uri="{FF2B5EF4-FFF2-40B4-BE49-F238E27FC236}">
                <a16:creationId xmlns:a16="http://schemas.microsoft.com/office/drawing/2014/main" id="{B58894BA-66AF-491E-BEAB-0BD6F87CEB43}"/>
              </a:ext>
            </a:extLst>
          </p:cNvPr>
          <p:cNvSpPr txBox="1"/>
          <p:nvPr/>
        </p:nvSpPr>
        <p:spPr>
          <a:xfrm>
            <a:off x="3472106" y="2876378"/>
            <a:ext cx="522987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8000" b="1" dirty="0">
                <a:solidFill>
                  <a:prstClr val="black"/>
                </a:solidFill>
                <a:latin typeface="Abdo Free" panose="02000000000000000000" pitchFamily="2" charset="-78"/>
                <a:cs typeface="Abdo Free" panose="02000000000000000000" pitchFamily="2" charset="-78"/>
              </a:rPr>
              <a:t>لعبة الذاكرة</a:t>
            </a:r>
            <a:endParaRPr kumimoji="0" lang="ar-EG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do Free" panose="02000000000000000000" pitchFamily="2" charset="-78"/>
              <a:cs typeface="Abdo Free" panose="02000000000000000000" pitchFamily="2" charset="-78"/>
            </a:endParaRPr>
          </a:p>
        </p:txBody>
      </p:sp>
      <p:grpSp>
        <p:nvGrpSpPr>
          <p:cNvPr id="35" name="PICS">
            <a:extLst>
              <a:ext uri="{FF2B5EF4-FFF2-40B4-BE49-F238E27FC236}">
                <a16:creationId xmlns:a16="http://schemas.microsoft.com/office/drawing/2014/main" id="{EF25FC30-A655-43E2-A055-8DE2AC0B3BE2}"/>
              </a:ext>
            </a:extLst>
          </p:cNvPr>
          <p:cNvGrpSpPr/>
          <p:nvPr/>
        </p:nvGrpSpPr>
        <p:grpSpPr>
          <a:xfrm>
            <a:off x="12192000" y="1870841"/>
            <a:ext cx="41252249" cy="3116319"/>
            <a:chOff x="0" y="1870841"/>
            <a:chExt cx="41252249" cy="3116319"/>
          </a:xfrm>
          <a:solidFill>
            <a:schemeClr val="bg1">
              <a:lumMod val="95000"/>
            </a:schemeClr>
          </a:solid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E3DDE961-EE6C-48F9-8218-4820BBCCCF8B}"/>
                </a:ext>
              </a:extLst>
            </p:cNvPr>
            <p:cNvSpPr/>
            <p:nvPr/>
          </p:nvSpPr>
          <p:spPr>
            <a:xfrm>
              <a:off x="0" y="1870841"/>
              <a:ext cx="4140200" cy="3116319"/>
            </a:xfrm>
            <a:prstGeom prst="rect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B120D740-185F-45EE-B0CB-0FD2212E0D8D}"/>
                </a:ext>
              </a:extLst>
            </p:cNvPr>
            <p:cNvSpPr/>
            <p:nvPr/>
          </p:nvSpPr>
          <p:spPr>
            <a:xfrm>
              <a:off x="4118811" y="1870841"/>
              <a:ext cx="4140200" cy="3116319"/>
            </a:xfrm>
            <a:prstGeom prst="rect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5D4C82AB-29FA-4D4E-8992-75C118AB786D}"/>
                </a:ext>
              </a:extLst>
            </p:cNvPr>
            <p:cNvSpPr/>
            <p:nvPr/>
          </p:nvSpPr>
          <p:spPr>
            <a:xfrm>
              <a:off x="8237608" y="1870841"/>
              <a:ext cx="4140200" cy="3116319"/>
            </a:xfrm>
            <a:prstGeom prst="rect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9B525C8-9BCF-4582-893F-3C583782A93C}"/>
                </a:ext>
              </a:extLst>
            </p:cNvPr>
            <p:cNvSpPr/>
            <p:nvPr/>
          </p:nvSpPr>
          <p:spPr>
            <a:xfrm>
              <a:off x="12356419" y="1870841"/>
              <a:ext cx="4140200" cy="3116319"/>
            </a:xfrm>
            <a:prstGeom prst="rect">
              <a:avLst/>
            </a:prstGeom>
            <a:blipFill dpi="0"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A5C5C1B8-3380-4F3F-9EA6-EC59CF5A74B3}"/>
                </a:ext>
              </a:extLst>
            </p:cNvPr>
            <p:cNvSpPr/>
            <p:nvPr/>
          </p:nvSpPr>
          <p:spPr>
            <a:xfrm>
              <a:off x="16496619" y="1870841"/>
              <a:ext cx="4140200" cy="3116319"/>
            </a:xfrm>
            <a:prstGeom prst="rect">
              <a:avLst/>
            </a:prstGeom>
            <a:blipFill dpi="0"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38E27CE-52CC-45A1-A639-7BC1F9C0C9C6}"/>
                </a:ext>
              </a:extLst>
            </p:cNvPr>
            <p:cNvSpPr/>
            <p:nvPr/>
          </p:nvSpPr>
          <p:spPr>
            <a:xfrm>
              <a:off x="20615430" y="1870841"/>
              <a:ext cx="4140200" cy="3116319"/>
            </a:xfrm>
            <a:prstGeom prst="rect">
              <a:avLst/>
            </a:prstGeom>
            <a:blipFill dpi="0"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A3F3039B-E281-42F5-B3EE-B190795CB419}"/>
                </a:ext>
              </a:extLst>
            </p:cNvPr>
            <p:cNvSpPr/>
            <p:nvPr/>
          </p:nvSpPr>
          <p:spPr>
            <a:xfrm>
              <a:off x="24734227" y="1870841"/>
              <a:ext cx="4140200" cy="3116319"/>
            </a:xfrm>
            <a:prstGeom prst="rect">
              <a:avLst/>
            </a:prstGeom>
            <a:blipFill dpi="0"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F5795A49-48BD-40FE-9899-3C7DACB08AC7}"/>
                </a:ext>
              </a:extLst>
            </p:cNvPr>
            <p:cNvSpPr/>
            <p:nvPr/>
          </p:nvSpPr>
          <p:spPr>
            <a:xfrm>
              <a:off x="28853038" y="1870841"/>
              <a:ext cx="4140200" cy="3116319"/>
            </a:xfrm>
            <a:prstGeom prst="rect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5AF94272-3EAC-468C-817D-4BDF892143EF}"/>
                </a:ext>
              </a:extLst>
            </p:cNvPr>
            <p:cNvSpPr/>
            <p:nvPr/>
          </p:nvSpPr>
          <p:spPr>
            <a:xfrm>
              <a:off x="32993238" y="1870841"/>
              <a:ext cx="4140200" cy="3116319"/>
            </a:xfrm>
            <a:prstGeom prst="rect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99CFF0F0-7AC3-4527-8DE6-20C27F30FC3A}"/>
                </a:ext>
              </a:extLst>
            </p:cNvPr>
            <p:cNvSpPr/>
            <p:nvPr/>
          </p:nvSpPr>
          <p:spPr>
            <a:xfrm>
              <a:off x="37112049" y="1870841"/>
              <a:ext cx="4140200" cy="3116319"/>
            </a:xfrm>
            <a:prstGeom prst="rect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4.38555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D3B2-DC40-184B-3ECB-0AC31CF0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4000" spc="0" dirty="0"/>
              <a:t>صفحة 53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669A017-ABAE-0B5D-49E7-F4E1D28B97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1834"/>
          <a:stretch/>
        </p:blipFill>
        <p:spPr>
          <a:xfrm>
            <a:off x="450574" y="1456476"/>
            <a:ext cx="11290852" cy="508347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2C2413-5454-38C3-1720-B3528F5D2E18}"/>
              </a:ext>
            </a:extLst>
          </p:cNvPr>
          <p:cNvSpPr txBox="1"/>
          <p:nvPr/>
        </p:nvSpPr>
        <p:spPr>
          <a:xfrm>
            <a:off x="7964557" y="3290326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3 × </a:t>
            </a:r>
            <a:r>
              <a:rPr lang="ar-KW" sz="4000" b="1" dirty="0">
                <a:solidFill>
                  <a:srgbClr val="FF0000"/>
                </a:solidFill>
              </a:rPr>
              <a:t>8</a:t>
            </a:r>
            <a:r>
              <a:rPr lang="ar-KW" sz="4000" b="1" dirty="0">
                <a:solidFill>
                  <a:srgbClr val="0070C0"/>
                </a:solidFill>
              </a:rPr>
              <a:t>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5ABDF-E7EF-64D6-19D9-8CFFD2E0E32A}"/>
              </a:ext>
            </a:extLst>
          </p:cNvPr>
          <p:cNvSpPr txBox="1"/>
          <p:nvPr/>
        </p:nvSpPr>
        <p:spPr>
          <a:xfrm>
            <a:off x="7891670" y="3290326"/>
            <a:ext cx="7818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43B79-F403-98B5-62EA-01E28722457D}"/>
              </a:ext>
            </a:extLst>
          </p:cNvPr>
          <p:cNvSpPr/>
          <p:nvPr/>
        </p:nvSpPr>
        <p:spPr>
          <a:xfrm>
            <a:off x="5850835" y="2206487"/>
            <a:ext cx="1139687" cy="496956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3E7A3-26B2-2A9C-7559-0B1A538C0D54}"/>
              </a:ext>
            </a:extLst>
          </p:cNvPr>
          <p:cNvSpPr txBox="1"/>
          <p:nvPr/>
        </p:nvSpPr>
        <p:spPr>
          <a:xfrm>
            <a:off x="7964557" y="4505739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</a:t>
            </a:r>
            <a:r>
              <a:rPr lang="ar-KW" sz="4000" b="1" dirty="0">
                <a:solidFill>
                  <a:srgbClr val="0070C0"/>
                </a:solidFill>
              </a:rPr>
              <a:t> + </a:t>
            </a:r>
            <a:r>
              <a:rPr lang="ar-KW" sz="4000" b="1" dirty="0">
                <a:solidFill>
                  <a:srgbClr val="FF0000"/>
                </a:solidFill>
              </a:rPr>
              <a:t>8</a:t>
            </a:r>
            <a:r>
              <a:rPr lang="ar-KW" sz="4000" b="1" dirty="0">
                <a:solidFill>
                  <a:srgbClr val="0070C0"/>
                </a:solidFill>
              </a:rPr>
              <a:t>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36749-667A-D25A-A048-A26C685791E3}"/>
              </a:ext>
            </a:extLst>
          </p:cNvPr>
          <p:cNvSpPr txBox="1"/>
          <p:nvPr/>
        </p:nvSpPr>
        <p:spPr>
          <a:xfrm>
            <a:off x="7891670" y="4505739"/>
            <a:ext cx="7818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4280A-A27A-9F6E-99A5-CFA327FDE9A3}"/>
              </a:ext>
            </a:extLst>
          </p:cNvPr>
          <p:cNvSpPr/>
          <p:nvPr/>
        </p:nvSpPr>
        <p:spPr>
          <a:xfrm>
            <a:off x="748748" y="3927850"/>
            <a:ext cx="10939669" cy="1110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C72E2-116D-19CE-ACEF-568F955F9BC8}"/>
              </a:ext>
            </a:extLst>
          </p:cNvPr>
          <p:cNvSpPr txBox="1"/>
          <p:nvPr/>
        </p:nvSpPr>
        <p:spPr>
          <a:xfrm>
            <a:off x="7964557" y="5747216"/>
            <a:ext cx="24781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spc="300" dirty="0">
                <a:solidFill>
                  <a:srgbClr val="0070C0"/>
                </a:solidFill>
              </a:rPr>
              <a:t>9,5</a:t>
            </a:r>
            <a:r>
              <a:rPr lang="ar-KW" sz="4000" b="1" dirty="0">
                <a:solidFill>
                  <a:srgbClr val="0070C0"/>
                </a:solidFill>
              </a:rPr>
              <a:t> + </a:t>
            </a:r>
            <a:r>
              <a:rPr lang="ar-KW" sz="4000" b="1" dirty="0">
                <a:solidFill>
                  <a:srgbClr val="FF0000"/>
                </a:solidFill>
              </a:rPr>
              <a:t>8</a:t>
            </a:r>
            <a:r>
              <a:rPr lang="ar-KW" sz="4000" b="1" dirty="0">
                <a:solidFill>
                  <a:srgbClr val="0070C0"/>
                </a:solidFill>
              </a:rPr>
              <a:t>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8EDA2-31CB-00CF-4921-BDB684E9F370}"/>
              </a:ext>
            </a:extLst>
          </p:cNvPr>
          <p:cNvSpPr txBox="1"/>
          <p:nvPr/>
        </p:nvSpPr>
        <p:spPr>
          <a:xfrm>
            <a:off x="7268817" y="5731883"/>
            <a:ext cx="12324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spc="300" dirty="0">
                <a:solidFill>
                  <a:srgbClr val="0070C0"/>
                </a:solidFill>
              </a:rPr>
              <a:t>17,5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B30E3D-CC01-1942-1B33-A38DDC05AB8F}"/>
              </a:ext>
            </a:extLst>
          </p:cNvPr>
          <p:cNvSpPr/>
          <p:nvPr/>
        </p:nvSpPr>
        <p:spPr>
          <a:xfrm>
            <a:off x="639413" y="5276811"/>
            <a:ext cx="10939669" cy="1110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09C12-5364-E08F-B7F1-49FF2BF11186}"/>
              </a:ext>
            </a:extLst>
          </p:cNvPr>
          <p:cNvSpPr txBox="1"/>
          <p:nvPr/>
        </p:nvSpPr>
        <p:spPr>
          <a:xfrm>
            <a:off x="10542104" y="2912325"/>
            <a:ext cx="4240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21934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  <p:bldP spid="6" grpId="0" animBg="1"/>
      <p:bldP spid="13" grpId="0"/>
      <p:bldP spid="14" grpId="0"/>
      <p:bldP spid="7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الصديقان في رحلة صيد لنساعدهما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في صيد الأسماك بالإجابة على الأسئلة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2018 New Jersey Freshwater Fishing Digest - CNBNews">
            <a:hlinkClick r:id="rId12" action="ppaction://hlinksldjump"/>
            <a:extLst>
              <a:ext uri="{FF2B5EF4-FFF2-40B4-BE49-F238E27FC236}">
                <a16:creationId xmlns:a16="http://schemas.microsoft.com/office/drawing/2014/main" id="{C85A3569-28CC-4664-8162-EF5A78B06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06" y="2458304"/>
            <a:ext cx="16573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4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1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1921 L 0.02578 0.01921 C 0.0319 0.01968 0.03841 0.01713 0.04427 0.02037 C 0.04792 0.02246 0.05026 0.02917 0.05274 0.03426 C 0.0556 0.03982 0.05807 0.04583 0.06055 0.05208 C 0.0625 0.05741 0.06354 0.06366 0.06589 0.06852 C 0.07305 0.08357 0.07461 0.07963 0.08529 0.08102 C 0.1237 0.00671 0.11133 0.03681 0.12695 -0.00278 C 0.12878 -0.00208 0.13073 -0.00185 0.13242 -0.00023 C 0.13972 0.00695 0.14414 0.01621 0.14948 0.02732 C 0.15469 0.03866 0.15977 0.05023 0.16485 0.06181 C 0.17162 0.07662 0.16797 0.07361 0.17344 0.07685 C 0.175 0.07546 0.17656 0.07454 0.178 0.07269 C 0.18229 0.06759 0.19037 0.05625 0.19037 0.05625 C 0.19193 0.05671 0.19362 0.05625 0.19505 0.05764 C 0.20599 0.06783 0.20456 0.07083 0.21367 0.08519 C 0.21498 0.08727 0.21667 0.08866 0.21823 0.09051 C 0.22162 0.08912 0.225 0.08843 0.22826 0.08658 C 0.22995 0.08565 0.23125 0.08264 0.23294 0.08241 C 0.23581 0.08195 0.23867 0.08426 0.24141 0.08519 C 0.24375 0.0882 0.24636 0.09097 0.24844 0.09468 C 0.25065 0.09861 0.2513 0.1007 0.25456 0.10301 C 0.26016 0.10695 0.26589 0.11042 0.27162 0.11389 C 0.27253 0.11783 0.27461 0.13287 0.27852 0.13588 C 0.28021 0.13727 0.28216 0.13681 0.28399 0.13727 C 0.28503 0.13866 0.28581 0.14121 0.28711 0.14144 C 0.31914 0.14861 0.30078 0.1382 0.31107 0.14421 C 0.31823 0.14375 0.32552 0.14236 0.33268 0.14283 C 0.33841 0.14306 0.3349 0.15371 0.33659 0.15926 C 0.33698 0.16088 0.33867 0.15926 0.33972 0.15926 L 0.33972 0.15926 " pathEditMode="relative" ptsTypes="AAAAAAAAAAAAAAAAAAAAAAAAAAAAAAA">
                                      <p:cBhvr>
                                        <p:cTn id="1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6 0.15579 L 0.38698 -0.3539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2018 New Jersey Freshwater Fishing Digest - CNBNews">
            <a:hlinkClick r:id="rId3" action="ppaction://hlinksldjump"/>
            <a:extLst>
              <a:ext uri="{FF2B5EF4-FFF2-40B4-BE49-F238E27FC236}">
                <a16:creationId xmlns:a16="http://schemas.microsoft.com/office/drawing/2014/main" id="{BE621BCC-229B-4445-96F7-C0BFFBC98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18" y="2325462"/>
            <a:ext cx="1762000" cy="1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514;p47">
            <a:extLst>
              <a:ext uri="{FF2B5EF4-FFF2-40B4-BE49-F238E27FC236}">
                <a16:creationId xmlns:a16="http://schemas.microsoft.com/office/drawing/2014/main" id="{0530B589-044F-4944-8D12-99D2D1C9B634}"/>
              </a:ext>
            </a:extLst>
          </p:cNvPr>
          <p:cNvSpPr/>
          <p:nvPr/>
        </p:nvSpPr>
        <p:spPr>
          <a:xfrm rot="599">
            <a:off x="2851323" y="1528712"/>
            <a:ext cx="6840000" cy="157485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2000" r="-100" b="-331000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8713C6F4-B47D-4C88-86A7-9CD9E97EA0A5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1D12CF99-BC88-4502-975A-8BC8D9AD044A}"/>
              </a:ext>
            </a:extLst>
          </p:cNvPr>
          <p:cNvSpPr/>
          <p:nvPr/>
        </p:nvSpPr>
        <p:spPr>
          <a:xfrm>
            <a:off x="4241441" y="3839286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س × 10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1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3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3359721" y="1469993"/>
            <a:ext cx="5815759" cy="111549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-94675" r="-99773" b="-676281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BDE456-50A2-A4F3-9A0B-1E00586E0679}"/>
              </a:ext>
            </a:extLst>
          </p:cNvPr>
          <p:cNvGrpSpPr/>
          <p:nvPr/>
        </p:nvGrpSpPr>
        <p:grpSpPr>
          <a:xfrm>
            <a:off x="4423116" y="3681484"/>
            <a:ext cx="3709117" cy="1204134"/>
            <a:chOff x="4423116" y="3681484"/>
            <a:chExt cx="3709117" cy="1204134"/>
          </a:xfrm>
        </p:grpSpPr>
        <p:sp>
          <p:nvSpPr>
            <p:cNvPr id="11" name="Google Shape;4519;p47">
              <a:extLst>
                <a:ext uri="{FF2B5EF4-FFF2-40B4-BE49-F238E27FC236}">
                  <a16:creationId xmlns:a16="http://schemas.microsoft.com/office/drawing/2014/main" id="{41CC6A84-DC55-42C5-A0C2-1E01FA626AA4}"/>
                </a:ext>
              </a:extLst>
            </p:cNvPr>
            <p:cNvSpPr/>
            <p:nvPr/>
          </p:nvSpPr>
          <p:spPr>
            <a:xfrm>
              <a:off x="4423116" y="3681484"/>
              <a:ext cx="3709117" cy="12041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2" algn="ctr" rtl="1"/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Quicksand Light"/>
                  <a:cs typeface="Sakkal Majalla" panose="02000000000000000000" pitchFamily="2" charset="-78"/>
                  <a:sym typeface="Quicksand Light"/>
                </a:rPr>
                <a:t>× ن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A67D8C-C9E1-FEC9-C461-CF47043DAC57}"/>
                </a:ext>
              </a:extLst>
            </p:cNvPr>
            <p:cNvGrpSpPr>
              <a:grpSpLocks/>
            </p:cNvGrpSpPr>
            <p:nvPr/>
          </p:nvGrpSpPr>
          <p:grpSpPr>
            <a:xfrm>
              <a:off x="6190792" y="3790168"/>
              <a:ext cx="559701" cy="986765"/>
              <a:chOff x="3502090" y="1694847"/>
              <a:chExt cx="559701" cy="94442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CD0B75-D688-8D36-C5F7-934288C1AC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8452" y="1694847"/>
                <a:ext cx="543339" cy="55968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3200" b="1" dirty="0"/>
                  <a:t>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3BF7E4-0C57-7D9F-8CBB-A39E081440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2090" y="2079587"/>
                <a:ext cx="543339" cy="55968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KW" sz="3200" b="1" dirty="0"/>
                  <a:t>2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1CF5EB5-A31B-06E9-2D4C-B624F8C0C6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1583" y="2120348"/>
                <a:ext cx="4770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3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3818033" y="1517817"/>
            <a:ext cx="5062020" cy="120325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2218" t="-219297" b="-615721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766CCD9-65B7-4043-B7D5-9CE6D1C38E90}"/>
              </a:ext>
            </a:extLst>
          </p:cNvPr>
          <p:cNvSpPr/>
          <p:nvPr/>
        </p:nvSpPr>
        <p:spPr>
          <a:xfrm>
            <a:off x="4241441" y="4030213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 ص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سمكة ملونة كرتون">
            <a:hlinkClick r:id="rId3" action="ppaction://hlinksldjump"/>
            <a:extLst>
              <a:ext uri="{FF2B5EF4-FFF2-40B4-BE49-F238E27FC236}">
                <a16:creationId xmlns:a16="http://schemas.microsoft.com/office/drawing/2014/main" id="{EEFA4D83-82A3-4D64-9A30-DE58FE9766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769" y="2334622"/>
            <a:ext cx="2057539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980C6DF-303D-4759-A013-AC5D2B12FC01}"/>
              </a:ext>
            </a:extLst>
          </p:cNvPr>
          <p:cNvSpPr/>
          <p:nvPr/>
        </p:nvSpPr>
        <p:spPr>
          <a:xfrm rot="599">
            <a:off x="3763659" y="1599539"/>
            <a:ext cx="5526230" cy="131321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1813" t="-445548" r="-1" b="-407388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54E07B1-068E-463A-81A6-DE61D7C86B4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3D83A90E-9C21-4D56-B703-61982B35B7CA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3 ÷ ب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68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3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3228211" y="1597009"/>
            <a:ext cx="6078778" cy="143079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4624" r="-99370" b="-403014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22455925-51F7-40B0-AF24-9026F078023A}"/>
              </a:ext>
            </a:extLst>
          </p:cNvPr>
          <p:cNvSpPr/>
          <p:nvPr/>
        </p:nvSpPr>
        <p:spPr>
          <a:xfrm>
            <a:off x="4241441" y="390764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ص </a:t>
            </a:r>
            <a:r>
              <a:rPr kumimoji="0" lang="ar-KW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--</a:t>
            </a:r>
            <a:r>
              <a:rPr kumimoji="0" lang="ar-KW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3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5B6A1D-8EDF-2F66-1E14-5C7E7BF4778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6223" b="7301"/>
          <a:stretch/>
        </p:blipFill>
        <p:spPr>
          <a:xfrm>
            <a:off x="506930" y="315641"/>
            <a:ext cx="11178139" cy="622671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199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3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3151557" y="1532033"/>
            <a:ext cx="5888887" cy="133736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25060" r="-99362" b="-280053"/>
            </a:stretch>
          </a:blipFill>
          <a:ln w="381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77A003DD-B2CA-4AF9-818E-27D0DA9EDD48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ك </a:t>
            </a:r>
            <a:r>
              <a:rPr lang="ar-KW" sz="4400" b="1" baseline="30000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3</a:t>
            </a:r>
            <a:endParaRPr kumimoji="0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10D3-1628-D197-11BB-763BBBDB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4000" spc="0" dirty="0"/>
              <a:t>صفحة 54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3D27977-2F3B-CD5D-8419-9DCB2A78DF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70501"/>
          <a:stretch/>
        </p:blipFill>
        <p:spPr>
          <a:xfrm>
            <a:off x="450574" y="2604051"/>
            <a:ext cx="11310730" cy="231250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8F3BA-4E76-96C2-DABC-BA1CA2020FB3}"/>
              </a:ext>
            </a:extLst>
          </p:cNvPr>
          <p:cNvSpPr txBox="1"/>
          <p:nvPr/>
        </p:nvSpPr>
        <p:spPr>
          <a:xfrm>
            <a:off x="3684104" y="3429000"/>
            <a:ext cx="13185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هـــ  </a:t>
            </a:r>
            <a:r>
              <a:rPr lang="ar-KW" sz="4000" b="1" spc="-300" dirty="0">
                <a:solidFill>
                  <a:srgbClr val="0070C0"/>
                </a:solidFill>
              </a:rPr>
              <a:t>--</a:t>
            </a:r>
            <a:r>
              <a:rPr lang="ar-KW" sz="4000" b="1" dirty="0">
                <a:solidFill>
                  <a:srgbClr val="0070C0"/>
                </a:solidFill>
              </a:rPr>
              <a:t> 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A687F-9C03-7C66-CB72-9030F201C111}"/>
              </a:ext>
            </a:extLst>
          </p:cNvPr>
          <p:cNvSpPr txBox="1"/>
          <p:nvPr/>
        </p:nvSpPr>
        <p:spPr>
          <a:xfrm>
            <a:off x="3313043" y="4168914"/>
            <a:ext cx="16896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</a:rPr>
              <a:t>ص  </a:t>
            </a:r>
            <a:r>
              <a:rPr lang="ar-KW" sz="4000" b="1" spc="-300" dirty="0">
                <a:solidFill>
                  <a:srgbClr val="0070C0"/>
                </a:solidFill>
              </a:rPr>
              <a:t>--</a:t>
            </a:r>
            <a:r>
              <a:rPr lang="ar-KW" sz="4000" b="1" dirty="0">
                <a:solidFill>
                  <a:srgbClr val="0070C0"/>
                </a:solidFill>
              </a:rPr>
              <a:t>  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22910-E842-49DE-4944-FF4C48880732}"/>
              </a:ext>
            </a:extLst>
          </p:cNvPr>
          <p:cNvSpPr/>
          <p:nvPr/>
        </p:nvSpPr>
        <p:spPr>
          <a:xfrm>
            <a:off x="543340" y="4136886"/>
            <a:ext cx="11145078" cy="660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20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87DD-4F4B-F300-2049-D94AE1B7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318053"/>
            <a:ext cx="10904438" cy="913434"/>
          </a:xfrm>
        </p:spPr>
        <p:txBody>
          <a:bodyPr/>
          <a:lstStyle/>
          <a:p>
            <a:pPr algn="ctr"/>
            <a:r>
              <a:rPr lang="ar-KW" sz="5400" spc="0" dirty="0">
                <a:latin typeface="Abdo Free" panose="02000000000000000000" pitchFamily="2" charset="-78"/>
                <a:cs typeface="Abdo Free" panose="02000000000000000000" pitchFamily="2" charset="-78"/>
              </a:rPr>
              <a:t>التقييم المختصر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AF9F-03FD-8391-C376-019D9A15A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0088" y="1470025"/>
            <a:ext cx="10904088" cy="696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KW" sz="2800" b="1" spc="0" dirty="0">
                <a:solidFill>
                  <a:srgbClr val="000000"/>
                </a:solidFill>
              </a:rPr>
              <a:t>ظللي (أ) إذا كانت العبارة صحيحة، و (ب) إذا كانت العبارة خطأ: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024F0-1B61-36B5-AA2D-8FDF81395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5" y="2290659"/>
            <a:ext cx="11895890" cy="1017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9CC512-515B-0521-E48E-BFED401DED78}"/>
              </a:ext>
            </a:extLst>
          </p:cNvPr>
          <p:cNvSpPr/>
          <p:nvPr/>
        </p:nvSpPr>
        <p:spPr>
          <a:xfrm>
            <a:off x="1742661" y="2513258"/>
            <a:ext cx="556591" cy="5565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CF49B6F-5FA2-02EE-7D5A-FE1A8E76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055" y="3632272"/>
            <a:ext cx="1844280" cy="30389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F00F-2308-FE62-774F-F6554E17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866" y="2996471"/>
            <a:ext cx="5058209" cy="865057"/>
          </a:xfrm>
        </p:spPr>
        <p:txBody>
          <a:bodyPr/>
          <a:lstStyle/>
          <a:p>
            <a:pPr algn="ctr"/>
            <a:r>
              <a:rPr lang="ar-KW" sz="4800" dirty="0"/>
              <a:t>ماذا تعلمنا اليوم ؟</a:t>
            </a:r>
          </a:p>
        </p:txBody>
      </p:sp>
      <p:pic>
        <p:nvPicPr>
          <p:cNvPr id="6" name="Picture Placeholder 5" descr="Map&#10;&#10;Description automatically generated with medium confidence">
            <a:extLst>
              <a:ext uri="{FF2B5EF4-FFF2-40B4-BE49-F238E27FC236}">
                <a16:creationId xmlns:a16="http://schemas.microsoft.com/office/drawing/2014/main" id="{1174929C-D805-2129-5E88-2553A9BA39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</a:blip>
          <a:srcRect l="10601" r="10601"/>
          <a:stretch>
            <a:fillRect/>
          </a:stretch>
        </p:blipFill>
        <p:spPr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53394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BB2B7-A83A-4015-92BD-4080BC4F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3409831"/>
            <a:ext cx="6182140" cy="1511457"/>
          </a:xfrm>
        </p:spPr>
        <p:txBody>
          <a:bodyPr/>
          <a:lstStyle/>
          <a:p>
            <a:pPr algn="ctr"/>
            <a:r>
              <a:rPr lang="ar-KW" sz="11500" spc="0" dirty="0">
                <a:latin typeface="Abdo Free" panose="02000000000000000000" pitchFamily="2" charset="-78"/>
                <a:cs typeface="+mn-cs"/>
              </a:rPr>
              <a:t>التمهيد</a:t>
            </a:r>
            <a:endParaRPr lang="en-US" sz="11500" spc="0" dirty="0">
              <a:latin typeface="Abdo Free" panose="02000000000000000000" pitchFamily="2" charset="-78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9E51D7A-DEF4-42CC-83DE-6D857B6DFB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20000"/>
          </a:blip>
          <a:srcRect/>
          <a:stretch/>
        </p:blipFill>
        <p:spPr>
          <a:xfrm>
            <a:off x="5909872" y="0"/>
            <a:ext cx="6268875" cy="6858000"/>
          </a:xfr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6114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875367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8" y="2829757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نصف العدد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8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2س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8692718" y="295065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23" y="20364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7E7494-61BC-D4A8-1DBD-2D2DAC519282}"/>
              </a:ext>
            </a:extLst>
          </p:cNvPr>
          <p:cNvSpPr/>
          <p:nvPr/>
        </p:nvSpPr>
        <p:spPr>
          <a:xfrm>
            <a:off x="166823" y="6407426"/>
            <a:ext cx="1059003" cy="312971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80433F-68AB-546A-5301-3FE902299C3D}"/>
              </a:ext>
            </a:extLst>
          </p:cNvPr>
          <p:cNvGrpSpPr/>
          <p:nvPr/>
        </p:nvGrpSpPr>
        <p:grpSpPr>
          <a:xfrm>
            <a:off x="9676955" y="5577146"/>
            <a:ext cx="559701" cy="986765"/>
            <a:chOff x="6190792" y="3790168"/>
            <a:chExt cx="559701" cy="9867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A516-C26F-55CE-1CDA-FFF0454CD1E4}"/>
                </a:ext>
              </a:extLst>
            </p:cNvPr>
            <p:cNvSpPr txBox="1">
              <a:spLocks/>
            </p:cNvSpPr>
            <p:nvPr/>
          </p:nvSpPr>
          <p:spPr>
            <a:xfrm>
              <a:off x="6207154" y="3790168"/>
              <a:ext cx="54333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dirty="0"/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580A1-5C20-2B35-1B9B-A20929B1221F}"/>
                </a:ext>
              </a:extLst>
            </p:cNvPr>
            <p:cNvSpPr txBox="1">
              <a:spLocks/>
            </p:cNvSpPr>
            <p:nvPr/>
          </p:nvSpPr>
          <p:spPr>
            <a:xfrm>
              <a:off x="6190792" y="4192158"/>
              <a:ext cx="54333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200" b="1" dirty="0"/>
                <a:t>2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CEC920C-A5F5-0E33-9E60-08E1ECC1CD7A}"/>
                </a:ext>
              </a:extLst>
            </p:cNvPr>
            <p:cNvCxnSpPr>
              <a:cxnSpLocks/>
            </p:cNvCxnSpPr>
            <p:nvPr/>
          </p:nvCxnSpPr>
          <p:spPr>
            <a:xfrm>
              <a:off x="6240285" y="4234746"/>
              <a:ext cx="4770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8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3162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04083E-17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4882717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2س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8" y="2829757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ضعف العدد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8865438" y="5299802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÷ 2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323856" y="357372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12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697ACA-37CC-9695-CB66-2F42E638E94B}"/>
              </a:ext>
            </a:extLst>
          </p:cNvPr>
          <p:cNvSpPr/>
          <p:nvPr/>
        </p:nvSpPr>
        <p:spPr>
          <a:xfrm>
            <a:off x="166823" y="6407426"/>
            <a:ext cx="1059003" cy="312971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921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0117 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328 0.2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 0.2044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1349405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الطرح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8" y="2829757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كم يزيد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8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الضرب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869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الجمع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166823" y="3517776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" y="963805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3549EF-6385-A2D6-FD73-EE64A67D2FD8}"/>
              </a:ext>
            </a:extLst>
          </p:cNvPr>
          <p:cNvSpPr/>
          <p:nvPr/>
        </p:nvSpPr>
        <p:spPr>
          <a:xfrm>
            <a:off x="166823" y="6407426"/>
            <a:ext cx="1059003" cy="312971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1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28763 0.2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04083E-17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31146 0.20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28 0.20417 L 0.00378 0.0069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875367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الطرح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8" y="2829757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الفرق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8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الجمع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القسمة</a:t>
            </a:r>
            <a:endParaRPr kumimoji="0" lang="ar-A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8692718" y="295065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23" y="20364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C91502-1BEF-B5EB-FC48-C1A57B57DC97}"/>
              </a:ext>
            </a:extLst>
          </p:cNvPr>
          <p:cNvSpPr/>
          <p:nvPr/>
        </p:nvSpPr>
        <p:spPr>
          <a:xfrm>
            <a:off x="166823" y="6407426"/>
            <a:ext cx="1059003" cy="312971"/>
          </a:xfrm>
          <a:prstGeom prst="rect">
            <a:avLst/>
          </a:prstGeom>
          <a:solidFill>
            <a:srgbClr val="6EE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82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3162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04083E-17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3BB2B7-A83A-4015-92BD-4080BC4F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3409831"/>
            <a:ext cx="6182140" cy="1511457"/>
          </a:xfrm>
        </p:spPr>
        <p:txBody>
          <a:bodyPr/>
          <a:lstStyle/>
          <a:p>
            <a:pPr algn="ctr"/>
            <a:r>
              <a:rPr lang="ar-KW" sz="11500" spc="0" dirty="0">
                <a:latin typeface="Abdo Free" panose="02000000000000000000" pitchFamily="2" charset="-78"/>
                <a:cs typeface="+mn-cs"/>
              </a:rPr>
              <a:t>عرض الدرس</a:t>
            </a:r>
            <a:endParaRPr lang="en-US" sz="11500" spc="0" dirty="0">
              <a:latin typeface="Abdo Free" panose="02000000000000000000" pitchFamily="2" charset="-78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9E51D7A-DEF4-42CC-83DE-6D857B6DFB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alphaModFix amt="20000"/>
          </a:blip>
          <a:srcRect/>
          <a:stretch/>
        </p:blipFill>
        <p:spPr>
          <a:xfrm>
            <a:off x="5909872" y="0"/>
            <a:ext cx="6268875" cy="6858000"/>
          </a:xfr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42959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D68E-D231-62DE-41DB-BEB205DE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4400" spc="0" dirty="0"/>
              <a:t>صفحة 52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01B6E750-666A-ABC1-0FF1-47784D2215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7443" y="1473493"/>
            <a:ext cx="11343861" cy="508633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4BE22-FC46-77DC-C8AF-1038096A9AC0}"/>
              </a:ext>
            </a:extLst>
          </p:cNvPr>
          <p:cNvSpPr/>
          <p:nvPr/>
        </p:nvSpPr>
        <p:spPr>
          <a:xfrm>
            <a:off x="2604052" y="2332383"/>
            <a:ext cx="1311965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BEAC5-8553-C884-A6CD-AA5F29108125}"/>
              </a:ext>
            </a:extLst>
          </p:cNvPr>
          <p:cNvSpPr/>
          <p:nvPr/>
        </p:nvSpPr>
        <p:spPr>
          <a:xfrm>
            <a:off x="2604052" y="3021496"/>
            <a:ext cx="1311965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AC33-C77A-222E-36B2-E82DC76A48A2}"/>
              </a:ext>
            </a:extLst>
          </p:cNvPr>
          <p:cNvSpPr/>
          <p:nvPr/>
        </p:nvSpPr>
        <p:spPr>
          <a:xfrm>
            <a:off x="2604052" y="3644348"/>
            <a:ext cx="1311965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0216EC-E3FB-CD70-6C5B-F106D5666A90}"/>
              </a:ext>
            </a:extLst>
          </p:cNvPr>
          <p:cNvSpPr/>
          <p:nvPr/>
        </p:nvSpPr>
        <p:spPr>
          <a:xfrm>
            <a:off x="2604052" y="4300330"/>
            <a:ext cx="1311965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31B7E4-85CF-C0FA-B7BF-874915787D13}"/>
              </a:ext>
            </a:extLst>
          </p:cNvPr>
          <p:cNvSpPr/>
          <p:nvPr/>
        </p:nvSpPr>
        <p:spPr>
          <a:xfrm>
            <a:off x="2604052" y="4976190"/>
            <a:ext cx="1311965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33AB5-6CEB-05F0-F241-9183867CE8DF}"/>
              </a:ext>
            </a:extLst>
          </p:cNvPr>
          <p:cNvSpPr/>
          <p:nvPr/>
        </p:nvSpPr>
        <p:spPr>
          <a:xfrm>
            <a:off x="2604052" y="5652049"/>
            <a:ext cx="1311965" cy="801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E92A86-2BA5-BF46-2861-F155124DA26B}"/>
              </a:ext>
            </a:extLst>
          </p:cNvPr>
          <p:cNvSpPr/>
          <p:nvPr/>
        </p:nvSpPr>
        <p:spPr>
          <a:xfrm>
            <a:off x="6891130" y="2985053"/>
            <a:ext cx="4181061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8F40EB-5A7B-3B5E-B314-EF64F8E2643F}"/>
              </a:ext>
            </a:extLst>
          </p:cNvPr>
          <p:cNvSpPr/>
          <p:nvPr/>
        </p:nvSpPr>
        <p:spPr>
          <a:xfrm>
            <a:off x="6977269" y="3627783"/>
            <a:ext cx="4181061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B845D3-F55E-1C3F-01F3-39FCE58D9F6A}"/>
              </a:ext>
            </a:extLst>
          </p:cNvPr>
          <p:cNvSpPr/>
          <p:nvPr/>
        </p:nvSpPr>
        <p:spPr>
          <a:xfrm>
            <a:off x="6672468" y="4263887"/>
            <a:ext cx="4432853" cy="612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F691B4-8F73-1DC3-C408-B3007F7B9EF3}"/>
              </a:ext>
            </a:extLst>
          </p:cNvPr>
          <p:cNvSpPr/>
          <p:nvPr/>
        </p:nvSpPr>
        <p:spPr>
          <a:xfrm>
            <a:off x="6427302" y="4976189"/>
            <a:ext cx="4432853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71F1E9-3F38-1255-B331-6229AB4FE724}"/>
              </a:ext>
            </a:extLst>
          </p:cNvPr>
          <p:cNvSpPr/>
          <p:nvPr/>
        </p:nvSpPr>
        <p:spPr>
          <a:xfrm>
            <a:off x="6639338" y="5763440"/>
            <a:ext cx="4432853" cy="53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10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Minimal and Muted_ALT">
  <a:themeElements>
    <a:clrScheme name="Japan 2">
      <a:dk1>
        <a:srgbClr val="231B23"/>
      </a:dk1>
      <a:lt1>
        <a:srgbClr val="FCF5E5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31B23"/>
      </a:accent5>
      <a:accent6>
        <a:srgbClr val="EECED3"/>
      </a:accent6>
      <a:hlink>
        <a:srgbClr val="FCA330"/>
      </a:hlink>
      <a:folHlink>
        <a:srgbClr val="4DA1A8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D9CFDCE-107C-4BA4-BAF5-1A16F67739C2}" vid="{98006FC8-790D-4EF4-A18C-2AD650A2781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Japanese business presentation</Template>
  <TotalTime>172</TotalTime>
  <Words>173</Words>
  <Application>Microsoft Office PowerPoint</Application>
  <PresentationFormat>Widescreen</PresentationFormat>
  <Paragraphs>64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Meiryo</vt:lpstr>
      <vt:lpstr>Abdo Free</vt:lpstr>
      <vt:lpstr>Arial</vt:lpstr>
      <vt:lpstr>Calibri</vt:lpstr>
      <vt:lpstr>Calibri Light</vt:lpstr>
      <vt:lpstr>DG Bebo</vt:lpstr>
      <vt:lpstr>Gill Sans MT</vt:lpstr>
      <vt:lpstr>HSIshraq-Light</vt:lpstr>
      <vt:lpstr>Sakkal Majalla</vt:lpstr>
      <vt:lpstr>Wingdings</vt:lpstr>
      <vt:lpstr>Minimal and Muted_ALT</vt:lpstr>
      <vt:lpstr>نسق Office</vt:lpstr>
      <vt:lpstr>Office Theme</vt:lpstr>
      <vt:lpstr>1_Office Theme</vt:lpstr>
      <vt:lpstr>(1-9): المتغيرات والتعبيرات (المقادير الجبرية) وكتابتها  إعداد المعلمة: أ. نوره راشد</vt:lpstr>
      <vt:lpstr>PowerPoint Presentation</vt:lpstr>
      <vt:lpstr>التمهيد</vt:lpstr>
      <vt:lpstr>PowerPoint Presentation</vt:lpstr>
      <vt:lpstr>PowerPoint Presentation</vt:lpstr>
      <vt:lpstr>PowerPoint Presentation</vt:lpstr>
      <vt:lpstr>PowerPoint Presentation</vt:lpstr>
      <vt:lpstr>عرض الدرس</vt:lpstr>
      <vt:lpstr>صفحة 52</vt:lpstr>
      <vt:lpstr>صفحة 53</vt:lpstr>
      <vt:lpstr>فاصل تعليمي</vt:lpstr>
      <vt:lpstr>PowerPoint Presentation</vt:lpstr>
      <vt:lpstr>صفحة 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صفحة 54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(1-9): المتغيرات والتعبيرات (المقادير الجبرية) وكتابتها</dc:title>
  <dc:creator>nrmsa 97</dc:creator>
  <cp:lastModifiedBy>نوره راشد محمد علي</cp:lastModifiedBy>
  <cp:revision>13</cp:revision>
  <dcterms:created xsi:type="dcterms:W3CDTF">2022-10-12T14:56:56Z</dcterms:created>
  <dcterms:modified xsi:type="dcterms:W3CDTF">2023-06-10T17:14:58Z</dcterms:modified>
</cp:coreProperties>
</file>