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48" r:id="rId5"/>
    <p:sldMasterId id="2147483701" r:id="rId6"/>
    <p:sldMasterId id="2147483662" r:id="rId7"/>
    <p:sldMasterId id="2147483737" r:id="rId8"/>
  </p:sldMasterIdLst>
  <p:notesMasterIdLst>
    <p:notesMasterId r:id="rId34"/>
  </p:notesMasterIdLst>
  <p:sldIdLst>
    <p:sldId id="3858" r:id="rId9"/>
    <p:sldId id="262" r:id="rId10"/>
    <p:sldId id="3859" r:id="rId11"/>
    <p:sldId id="285" r:id="rId12"/>
    <p:sldId id="289" r:id="rId13"/>
    <p:sldId id="287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61" r:id="rId22"/>
    <p:sldId id="3846" r:id="rId23"/>
    <p:sldId id="271" r:id="rId24"/>
    <p:sldId id="264" r:id="rId25"/>
    <p:sldId id="3847" r:id="rId26"/>
    <p:sldId id="3848" r:id="rId27"/>
    <p:sldId id="3849" r:id="rId28"/>
    <p:sldId id="3850" r:id="rId29"/>
    <p:sldId id="3856" r:id="rId30"/>
    <p:sldId id="3857" r:id="rId31"/>
    <p:sldId id="3854" r:id="rId32"/>
    <p:sldId id="385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A34"/>
    <a:srgbClr val="F6F6F4"/>
    <a:srgbClr val="63A537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B1597006-230C-EE41-ACD1-3FF8D7F2D9A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/>
          <a:lstStyle>
            <a:lvl1pPr algn="r"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1597006-230C-EE41-ACD1-3FF8D7F2D9A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1069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51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032" y="2654299"/>
            <a:ext cx="3165475" cy="27051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60" y="2256523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8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1" y="1757159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2" y="5261551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8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2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5635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0140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1517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5211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0774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9913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/>
            </a:lvl1pPr>
          </a:lstStyle>
          <a:p>
            <a:fld id="{95937ADF-F9E1-BA4B-9DD9-49C1B8F55FAB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1064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94663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598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0981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840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2" indent="0" algn="ctr">
              <a:buNone/>
              <a:defRPr sz="2000"/>
            </a:lvl2pPr>
            <a:lvl3pPr marL="914325" indent="0" algn="ctr">
              <a:buNone/>
              <a:defRPr sz="1800"/>
            </a:lvl3pPr>
            <a:lvl4pPr marL="1371487" indent="0" algn="ctr">
              <a:buNone/>
              <a:defRPr sz="1599"/>
            </a:lvl4pPr>
            <a:lvl5pPr marL="1828651" indent="0" algn="ctr">
              <a:buNone/>
              <a:defRPr sz="1599"/>
            </a:lvl5pPr>
            <a:lvl6pPr marL="2285813" indent="0" algn="ctr">
              <a:buNone/>
              <a:defRPr sz="1599"/>
            </a:lvl6pPr>
            <a:lvl7pPr marL="2742976" indent="0" algn="ctr">
              <a:buNone/>
              <a:defRPr sz="1599"/>
            </a:lvl7pPr>
            <a:lvl8pPr marL="3200138" indent="0" algn="ctr">
              <a:buNone/>
              <a:defRPr sz="1599"/>
            </a:lvl8pPr>
            <a:lvl9pPr marL="3657301" indent="0" algn="ctr">
              <a:buNone/>
              <a:defRPr sz="1599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B573A-C189-443F-BA12-62A1529BFB27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68866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10F3-1621-4187-9A05-1EEB929F9E11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9101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97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13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0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101C-F5B0-48BA-A0ED-344ADA42B207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795681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599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599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CD22D-4A78-47AA-95AF-D7C9DA3F0658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093577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075245"/>
            <a:ext cx="4446062" cy="329540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0B419B9-5288-FE4A-9F37-54AAEB8CA389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599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2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5" indent="0">
              <a:buNone/>
              <a:defRPr sz="1800" b="1"/>
            </a:lvl3pPr>
            <a:lvl4pPr marL="1371487" indent="0">
              <a:buNone/>
              <a:defRPr sz="1599" b="1"/>
            </a:lvl4pPr>
            <a:lvl5pPr marL="1828651" indent="0">
              <a:buNone/>
              <a:defRPr sz="1599" b="1"/>
            </a:lvl5pPr>
            <a:lvl6pPr marL="2285813" indent="0">
              <a:buNone/>
              <a:defRPr sz="1599" b="1"/>
            </a:lvl6pPr>
            <a:lvl7pPr marL="2742976" indent="0">
              <a:buNone/>
              <a:defRPr sz="1599" b="1"/>
            </a:lvl7pPr>
            <a:lvl8pPr marL="3200138" indent="0">
              <a:buNone/>
              <a:defRPr sz="1599" b="1"/>
            </a:lvl8pPr>
            <a:lvl9pPr marL="3657301" indent="0">
              <a:buNone/>
              <a:defRPr sz="1599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2"/>
            <a:ext cx="51831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5" indent="0">
              <a:buNone/>
              <a:defRPr sz="1800" b="1"/>
            </a:lvl3pPr>
            <a:lvl4pPr marL="1371487" indent="0">
              <a:buNone/>
              <a:defRPr sz="1599" b="1"/>
            </a:lvl4pPr>
            <a:lvl5pPr marL="1828651" indent="0">
              <a:buNone/>
              <a:defRPr sz="1599" b="1"/>
            </a:lvl5pPr>
            <a:lvl6pPr marL="2285813" indent="0">
              <a:buNone/>
              <a:defRPr sz="1599" b="1"/>
            </a:lvl6pPr>
            <a:lvl7pPr marL="2742976" indent="0">
              <a:buNone/>
              <a:defRPr sz="1599" b="1"/>
            </a:lvl7pPr>
            <a:lvl8pPr marL="3200138" indent="0">
              <a:buNone/>
              <a:defRPr sz="1599" b="1"/>
            </a:lvl8pPr>
            <a:lvl9pPr marL="3657301" indent="0">
              <a:buNone/>
              <a:defRPr sz="1599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90" cy="368458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B622-054A-43AC-8A86-CF27F6C46107}" type="datetime1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8046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B12D0-A183-42AB-BBEB-5EA6F2135C55}" type="datetime1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55491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3E38E-B11E-4847-92A0-A04A618A1710}" type="datetime1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349429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3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29"/>
            <a:ext cx="617219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9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62" indent="0">
              <a:buNone/>
              <a:defRPr sz="1400"/>
            </a:lvl2pPr>
            <a:lvl3pPr marL="914325" indent="0">
              <a:buNone/>
              <a:defRPr sz="1199"/>
            </a:lvl3pPr>
            <a:lvl4pPr marL="1371487" indent="0">
              <a:buNone/>
              <a:defRPr sz="1000"/>
            </a:lvl4pPr>
            <a:lvl5pPr marL="1828651" indent="0">
              <a:buNone/>
              <a:defRPr sz="1000"/>
            </a:lvl5pPr>
            <a:lvl6pPr marL="2285813" indent="0">
              <a:buNone/>
              <a:defRPr sz="1000"/>
            </a:lvl6pPr>
            <a:lvl7pPr marL="2742976" indent="0">
              <a:buNone/>
              <a:defRPr sz="1000"/>
            </a:lvl7pPr>
            <a:lvl8pPr marL="3200138" indent="0">
              <a:buNone/>
              <a:defRPr sz="1000"/>
            </a:lvl8pPr>
            <a:lvl9pPr marL="3657301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F7CA-FF2A-4325-9217-050DE410891A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79004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3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29"/>
            <a:ext cx="6172198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5" indent="0">
              <a:buNone/>
              <a:defRPr sz="2400"/>
            </a:lvl3pPr>
            <a:lvl4pPr marL="1371487" indent="0">
              <a:buNone/>
              <a:defRPr sz="2000"/>
            </a:lvl4pPr>
            <a:lvl5pPr marL="1828651" indent="0">
              <a:buNone/>
              <a:defRPr sz="2000"/>
            </a:lvl5pPr>
            <a:lvl6pPr marL="2285813" indent="0">
              <a:buNone/>
              <a:defRPr sz="2000"/>
            </a:lvl6pPr>
            <a:lvl7pPr marL="2742976" indent="0">
              <a:buNone/>
              <a:defRPr sz="2000"/>
            </a:lvl7pPr>
            <a:lvl8pPr marL="3200138" indent="0">
              <a:buNone/>
              <a:defRPr sz="2000"/>
            </a:lvl8pPr>
            <a:lvl9pPr marL="3657301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9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62" indent="0">
              <a:buNone/>
              <a:defRPr sz="1400"/>
            </a:lvl2pPr>
            <a:lvl3pPr marL="914325" indent="0">
              <a:buNone/>
              <a:defRPr sz="1199"/>
            </a:lvl3pPr>
            <a:lvl4pPr marL="1371487" indent="0">
              <a:buNone/>
              <a:defRPr sz="1000"/>
            </a:lvl4pPr>
            <a:lvl5pPr marL="1828651" indent="0">
              <a:buNone/>
              <a:defRPr sz="1000"/>
            </a:lvl5pPr>
            <a:lvl6pPr marL="2285813" indent="0">
              <a:buNone/>
              <a:defRPr sz="1000"/>
            </a:lvl6pPr>
            <a:lvl7pPr marL="2742976" indent="0">
              <a:buNone/>
              <a:defRPr sz="1000"/>
            </a:lvl7pPr>
            <a:lvl8pPr marL="3200138" indent="0">
              <a:buNone/>
              <a:defRPr sz="1000"/>
            </a:lvl8pPr>
            <a:lvl9pPr marL="3657301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603-2BBE-4AEF-B9FD-55D44A08EC11}" type="datetime1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4229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9162F-947D-4F7E-9F4E-BE24344C46EF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769368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899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1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ABF9-6668-4E2A-A2A0-D8D86F2E9C9C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661124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665037"/>
            <a:ext cx="7327900" cy="902916"/>
          </a:xfrm>
        </p:spPr>
        <p:txBody>
          <a:bodyPr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462" y="3567953"/>
            <a:ext cx="4997076" cy="610066"/>
          </a:xfrm>
        </p:spPr>
        <p:txBody>
          <a:bodyPr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016" y="983785"/>
            <a:ext cx="8447439" cy="1074828"/>
          </a:xfrm>
        </p:spPr>
        <p:txBody>
          <a:bodyPr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4533"/>
            <a:ext cx="4144617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254026 w 6192892"/>
              <a:gd name="connsiteY2" fmla="*/ 1198179 h 1198179"/>
              <a:gd name="connsiteX3" fmla="*/ 0 w 6192892"/>
              <a:gd name="connsiteY3" fmla="*/ 1198179 h 1198179"/>
              <a:gd name="connsiteX4" fmla="*/ 0 w 6192892"/>
              <a:gd name="connsiteY4" fmla="*/ 0 h 1198179"/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511445 w 6192892"/>
              <a:gd name="connsiteY2" fmla="*/ 1198179 h 1198179"/>
              <a:gd name="connsiteX3" fmla="*/ 0 w 6192892"/>
              <a:gd name="connsiteY3" fmla="*/ 1198179 h 1198179"/>
              <a:gd name="connsiteX4" fmla="*/ 0 w 6192892"/>
              <a:gd name="connsiteY4" fmla="*/ 0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511445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A4486D74-B37B-F546-968B-4AC3E7616DD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 dirty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r>
              <a:rPr lang="en-US" sz="16600" dirty="0">
                <a:solidFill>
                  <a:schemeClr val="accent3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2738" y="4526051"/>
            <a:ext cx="3727450" cy="515938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0773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0773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2994" y="2922586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2994" y="4539115"/>
            <a:ext cx="2917826" cy="404812"/>
          </a:xfrm>
        </p:spPr>
        <p:txBody>
          <a:bodyPr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978408"/>
            <a:ext cx="8357616" cy="1088136"/>
          </a:xfrm>
        </p:spPr>
        <p:txBody>
          <a:bodyPr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A4486D74-B37B-F546-968B-4AC3E7616DD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8044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9251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5955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97162" y="3483864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38044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19251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15955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icture Placeholder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97162" y="5522976"/>
            <a:ext cx="2526566" cy="404812"/>
          </a:xfrm>
        </p:spPr>
        <p:txBody>
          <a:bodyPr lIns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1033272"/>
            <a:ext cx="8357616" cy="969264"/>
          </a:xfrm>
        </p:spPr>
        <p:txBody>
          <a:bodyPr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8BA0ED1B-1813-CA43-9C57-D85969C5BB08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59" r:id="rId3"/>
    <p:sldLayoutId id="2147483651" r:id="rId4"/>
    <p:sldLayoutId id="2147483683" r:id="rId5"/>
    <p:sldLayoutId id="2147483660" r:id="rId6"/>
    <p:sldLayoutId id="2147483661" r:id="rId7"/>
    <p:sldLayoutId id="2147483736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21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1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7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8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2959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4"/>
            <a:ext cx="2743202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47C4-FBBF-49CB-91AC-341018EB7C96}" type="datetime1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2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5215D-9E93-475C-BDB6-9D910858A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7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 advClick="0">
    <p:push dir="u"/>
  </p:transition>
  <p:hf sldNum="0" hdr="0" ftr="0"/>
  <p:txStyles>
    <p:titleStyle>
      <a:lvl1pPr algn="l" defTabSz="914325" rtl="1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r" defTabSz="914325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4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6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0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2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5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7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9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2" indent="-228581" algn="r" defTabSz="914325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5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7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3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6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8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1" algn="r" defTabSz="91432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men-in-blog.blogspot.com/2010/10/y-colorin-colorado-este-cuento-se-ha.html" TargetMode="External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hyperlink" Target="http://order.uprintinvitations.com/Invitations-Boys/Circus-Ticket-Birthday-Invitations-ALL-COLORS-04.htm" TargetMode="Externa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44.gi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hyperlink" Target="https://pngimg.com/download/90514" TargetMode="Externa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hyperlink" Target="http://men-in-blog.blogspot.com/2010/10/y-colorin-colorado-este-cuento-se-ha.html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0.xml"/><Relationship Id="rId9" Type="http://schemas.openxmlformats.org/officeDocument/2006/relationships/hyperlink" Target="https://pngimg.com/download/9051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90514" TargetMode="External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46.gif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hyperlink" Target="https://pngimg.com/download/90514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hyperlink" Target="http://men-in-blog.blogspot.com/2010/10/y-colorin-colorado-este-cuento-se-ha.html" TargetMode="Externa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90514" TargetMode="External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46.gif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audio" Target="../media/audio2.wav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7.jpe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0.jp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7.jpe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0.jp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7.jpe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openxmlformats.org/officeDocument/2006/relationships/image" Target="../media/image10.jp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577920" y="2019300"/>
            <a:ext cx="10202091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3600" b="1" dirty="0">
                <a:solidFill>
                  <a:srgbClr val="FF0000"/>
                </a:solidFill>
              </a:rPr>
              <a:t>(6-5): المتوسط الحسابي "الوسط" والوسيط والمنوال</a:t>
            </a:r>
            <a:br>
              <a:rPr lang="ar-KW" sz="3600" b="1" dirty="0">
                <a:solidFill>
                  <a:srgbClr val="FF0000"/>
                </a:solidFill>
              </a:rPr>
            </a:br>
            <a:br>
              <a:rPr lang="ar-KW" sz="3600" b="1" dirty="0">
                <a:solidFill>
                  <a:srgbClr val="FF0000"/>
                </a:solidFill>
              </a:rPr>
            </a:br>
            <a:r>
              <a:rPr lang="ar-KW" sz="3600" b="1" dirty="0">
                <a:solidFill>
                  <a:srgbClr val="FF0000"/>
                </a:solidFill>
              </a:rPr>
              <a:t>إ</a:t>
            </a:r>
            <a:r>
              <a:rPr lang="ar-SA" sz="3600" b="1" dirty="0">
                <a:solidFill>
                  <a:srgbClr val="FF0000"/>
                </a:solidFill>
              </a:rPr>
              <a:t>عداد </a:t>
            </a:r>
            <a:r>
              <a:rPr lang="ar-KW" sz="36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6" y="228599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537049-A432-103D-913C-029239C1A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FA643-8120-C406-FAFC-98DEC6DB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41"/>
          <a:stretch/>
        </p:blipFill>
        <p:spPr>
          <a:xfrm>
            <a:off x="70909" y="1437860"/>
            <a:ext cx="11953622" cy="3982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E4AA9-E574-3C71-2521-B16219A26431}"/>
              </a:ext>
            </a:extLst>
          </p:cNvPr>
          <p:cNvSpPr txBox="1"/>
          <p:nvPr/>
        </p:nvSpPr>
        <p:spPr>
          <a:xfrm>
            <a:off x="8742218" y="4279343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9E62F1-C3B6-6B00-36A0-3470EC7CBA6A}"/>
              </a:ext>
            </a:extLst>
          </p:cNvPr>
          <p:cNvCxnSpPr/>
          <p:nvPr/>
        </p:nvCxnSpPr>
        <p:spPr>
          <a:xfrm flipH="1">
            <a:off x="7273636" y="3096491"/>
            <a:ext cx="471055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83644A-4647-8B83-C576-25C8F926A34C}"/>
              </a:ext>
            </a:extLst>
          </p:cNvPr>
          <p:cNvSpPr txBox="1"/>
          <p:nvPr/>
        </p:nvSpPr>
        <p:spPr>
          <a:xfrm>
            <a:off x="7744691" y="4272703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  37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CE11F8-99A5-75D4-F093-F8A2A7A2EA8E}"/>
              </a:ext>
            </a:extLst>
          </p:cNvPr>
          <p:cNvCxnSpPr/>
          <p:nvPr/>
        </p:nvCxnSpPr>
        <p:spPr>
          <a:xfrm flipH="1">
            <a:off x="11236036" y="3096491"/>
            <a:ext cx="471055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DA2CF0-4EF7-7779-B06B-CF5425229955}"/>
              </a:ext>
            </a:extLst>
          </p:cNvPr>
          <p:cNvSpPr txBox="1"/>
          <p:nvPr/>
        </p:nvSpPr>
        <p:spPr>
          <a:xfrm>
            <a:off x="6303818" y="4279343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  40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14264D-197A-E65D-C420-BBF881B528B8}"/>
              </a:ext>
            </a:extLst>
          </p:cNvPr>
          <p:cNvCxnSpPr/>
          <p:nvPr/>
        </p:nvCxnSpPr>
        <p:spPr>
          <a:xfrm flipH="1">
            <a:off x="8187586" y="3096491"/>
            <a:ext cx="471055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1FE2A1-DD13-90BF-5987-6BAAE5348A08}"/>
              </a:ext>
            </a:extLst>
          </p:cNvPr>
          <p:cNvSpPr txBox="1"/>
          <p:nvPr/>
        </p:nvSpPr>
        <p:spPr>
          <a:xfrm>
            <a:off x="4904958" y="4272703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  50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5424B9-53A6-2ED4-EC06-05878692DB4B}"/>
              </a:ext>
            </a:extLst>
          </p:cNvPr>
          <p:cNvCxnSpPr/>
          <p:nvPr/>
        </p:nvCxnSpPr>
        <p:spPr>
          <a:xfrm flipH="1">
            <a:off x="9185113" y="3096491"/>
            <a:ext cx="471055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5AFD16C-8A02-2E2A-D5AA-7B263E688992}"/>
              </a:ext>
            </a:extLst>
          </p:cNvPr>
          <p:cNvSpPr txBox="1"/>
          <p:nvPr/>
        </p:nvSpPr>
        <p:spPr>
          <a:xfrm>
            <a:off x="3548111" y="4254995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  50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D2B4CD-C716-3580-0698-059E83B2BA53}"/>
              </a:ext>
            </a:extLst>
          </p:cNvPr>
          <p:cNvCxnSpPr/>
          <p:nvPr/>
        </p:nvCxnSpPr>
        <p:spPr>
          <a:xfrm flipH="1">
            <a:off x="6303818" y="3096491"/>
            <a:ext cx="471055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57BCECA-B144-7F91-91CF-8222F11E8D27}"/>
              </a:ext>
            </a:extLst>
          </p:cNvPr>
          <p:cNvSpPr txBox="1"/>
          <p:nvPr/>
        </p:nvSpPr>
        <p:spPr>
          <a:xfrm>
            <a:off x="2107238" y="4254995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  76</a:t>
            </a:r>
          </a:p>
        </p:txBody>
      </p:sp>
    </p:spTree>
    <p:extLst>
      <p:ext uri="{BB962C8B-B14F-4D97-AF65-F5344CB8AC3E}">
        <p14:creationId xmlns:p14="http://schemas.microsoft.com/office/powerpoint/2010/main" val="8461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3" grpId="0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FA643-8120-C406-FAFC-98DEC6DB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1" t="42118" r="1759" b="21406"/>
          <a:stretch/>
        </p:blipFill>
        <p:spPr>
          <a:xfrm>
            <a:off x="263238" y="2392617"/>
            <a:ext cx="11672938" cy="406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8A0C0-3065-AE9A-6C65-D4CCA72F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1" y="1392872"/>
            <a:ext cx="8309568" cy="148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EEB095-3B34-9323-C010-FFEC19741BBE}"/>
              </a:ext>
            </a:extLst>
          </p:cNvPr>
          <p:cNvSpPr/>
          <p:nvPr/>
        </p:nvSpPr>
        <p:spPr>
          <a:xfrm>
            <a:off x="5181600" y="1572491"/>
            <a:ext cx="2195945" cy="820126"/>
          </a:xfrm>
          <a:prstGeom prst="rect">
            <a:avLst/>
          </a:prstGeom>
          <a:noFill/>
          <a:ln w="38100">
            <a:solidFill>
              <a:srgbClr val="63A5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D508A-AB93-9F5D-8957-951B86B8583A}"/>
              </a:ext>
            </a:extLst>
          </p:cNvPr>
          <p:cNvSpPr txBox="1"/>
          <p:nvPr/>
        </p:nvSpPr>
        <p:spPr>
          <a:xfrm>
            <a:off x="4400166" y="2684561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2E9E6-A754-E187-873B-9EC6DA94DB8C}"/>
              </a:ext>
            </a:extLst>
          </p:cNvPr>
          <p:cNvSpPr txBox="1"/>
          <p:nvPr/>
        </p:nvSpPr>
        <p:spPr>
          <a:xfrm>
            <a:off x="1883116" y="2684561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7D7F4-7F5A-B5B0-F786-4B05F518E1DE}"/>
              </a:ext>
            </a:extLst>
          </p:cNvPr>
          <p:cNvSpPr txBox="1"/>
          <p:nvPr/>
        </p:nvSpPr>
        <p:spPr>
          <a:xfrm>
            <a:off x="8230948" y="4270907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DDA04-9421-C870-025A-C713FDD91D1B}"/>
              </a:ext>
            </a:extLst>
          </p:cNvPr>
          <p:cNvSpPr txBox="1"/>
          <p:nvPr/>
        </p:nvSpPr>
        <p:spPr>
          <a:xfrm>
            <a:off x="6593662" y="4270907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E0739-E518-2B8A-2944-3EC4EF3A6506}"/>
              </a:ext>
            </a:extLst>
          </p:cNvPr>
          <p:cNvSpPr txBox="1"/>
          <p:nvPr/>
        </p:nvSpPr>
        <p:spPr>
          <a:xfrm>
            <a:off x="3961054" y="4417407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BB2A1-F0C4-42BE-1C75-26804CC292B3}"/>
              </a:ext>
            </a:extLst>
          </p:cNvPr>
          <p:cNvSpPr txBox="1"/>
          <p:nvPr/>
        </p:nvSpPr>
        <p:spPr>
          <a:xfrm>
            <a:off x="3961053" y="4938814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35C699-2BAA-37DF-FF6D-E16FDBA0A8CA}"/>
              </a:ext>
            </a:extLst>
          </p:cNvPr>
          <p:cNvCxnSpPr/>
          <p:nvPr/>
        </p:nvCxnSpPr>
        <p:spPr>
          <a:xfrm flipH="1">
            <a:off x="4017376" y="5001007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43C926-62C3-05F5-07D7-51082080E475}"/>
              </a:ext>
            </a:extLst>
          </p:cNvPr>
          <p:cNvSpPr txBox="1"/>
          <p:nvPr/>
        </p:nvSpPr>
        <p:spPr>
          <a:xfrm>
            <a:off x="5074980" y="467811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727D61-A673-67BE-182B-E87E949FD1A9}"/>
              </a:ext>
            </a:extLst>
          </p:cNvPr>
          <p:cNvSpPr txBox="1"/>
          <p:nvPr/>
        </p:nvSpPr>
        <p:spPr>
          <a:xfrm>
            <a:off x="7552524" y="5702212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8547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FA643-8120-C406-FAFC-98DEC6DB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84158" r="-593" b="-227"/>
          <a:stretch/>
        </p:blipFill>
        <p:spPr>
          <a:xfrm>
            <a:off x="214746" y="3571264"/>
            <a:ext cx="8061920" cy="1554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558048-2C03-9AEC-1BE4-698FB6C9B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1" y="1392872"/>
            <a:ext cx="8309568" cy="1481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6BCB4-46DD-3ECF-DD97-B9E740CF74D5}"/>
              </a:ext>
            </a:extLst>
          </p:cNvPr>
          <p:cNvSpPr txBox="1"/>
          <p:nvPr/>
        </p:nvSpPr>
        <p:spPr>
          <a:xfrm>
            <a:off x="2738070" y="3724731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50</a:t>
            </a:r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A11992AB-A71D-DC14-BC48-FCDEA28A86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6" t="7999" r="-5007"/>
          <a:stretch/>
        </p:blipFill>
        <p:spPr>
          <a:xfrm>
            <a:off x="8276666" y="3429000"/>
            <a:ext cx="2948993" cy="3061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2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DD74C-DFE4-3E7E-54BD-85E9ADF84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02" y="841513"/>
            <a:ext cx="11766595" cy="5545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D595B-6B40-2C98-7DEC-FB3E754A336E}"/>
              </a:ext>
            </a:extLst>
          </p:cNvPr>
          <p:cNvSpPr txBox="1"/>
          <p:nvPr/>
        </p:nvSpPr>
        <p:spPr>
          <a:xfrm>
            <a:off x="8092862" y="1052439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9C873C-A54F-898F-D1D6-92D704815C62}"/>
              </a:ext>
            </a:extLst>
          </p:cNvPr>
          <p:cNvSpPr txBox="1"/>
          <p:nvPr/>
        </p:nvSpPr>
        <p:spPr>
          <a:xfrm>
            <a:off x="7274239" y="1052439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4AAC2-3943-5E5A-B4C5-A5F3552C60FD}"/>
              </a:ext>
            </a:extLst>
          </p:cNvPr>
          <p:cNvSpPr txBox="1"/>
          <p:nvPr/>
        </p:nvSpPr>
        <p:spPr>
          <a:xfrm>
            <a:off x="6198819" y="1055790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E51F1-55FB-69BB-8DD6-47E66C24F663}"/>
              </a:ext>
            </a:extLst>
          </p:cNvPr>
          <p:cNvSpPr txBox="1"/>
          <p:nvPr/>
        </p:nvSpPr>
        <p:spPr>
          <a:xfrm>
            <a:off x="5163436" y="1062492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E37EC-D965-3AF0-ED8F-EDD264B5E300}"/>
              </a:ext>
            </a:extLst>
          </p:cNvPr>
          <p:cNvSpPr txBox="1"/>
          <p:nvPr/>
        </p:nvSpPr>
        <p:spPr>
          <a:xfrm>
            <a:off x="4086222" y="1052439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E0737-4431-AC84-4823-03264EDC2BC1}"/>
              </a:ext>
            </a:extLst>
          </p:cNvPr>
          <p:cNvSpPr txBox="1"/>
          <p:nvPr/>
        </p:nvSpPr>
        <p:spPr>
          <a:xfrm>
            <a:off x="3094948" y="1042386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3251C-829F-CF58-4937-9D2B477947C7}"/>
              </a:ext>
            </a:extLst>
          </p:cNvPr>
          <p:cNvSpPr txBox="1"/>
          <p:nvPr/>
        </p:nvSpPr>
        <p:spPr>
          <a:xfrm>
            <a:off x="2086482" y="1052439"/>
            <a:ext cx="135684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، 57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1D938-E9AE-2534-8FD1-F7ADF4938727}"/>
              </a:ext>
            </a:extLst>
          </p:cNvPr>
          <p:cNvSpPr txBox="1"/>
          <p:nvPr/>
        </p:nvSpPr>
        <p:spPr>
          <a:xfrm>
            <a:off x="8620540" y="2322133"/>
            <a:ext cx="7752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51B07-9ABD-6D84-FCC2-0D65187503A2}"/>
              </a:ext>
            </a:extLst>
          </p:cNvPr>
          <p:cNvSpPr txBox="1"/>
          <p:nvPr/>
        </p:nvSpPr>
        <p:spPr>
          <a:xfrm>
            <a:off x="7971175" y="2322133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6DD77-1D35-3C73-6392-ECA7C7249FFD}"/>
              </a:ext>
            </a:extLst>
          </p:cNvPr>
          <p:cNvSpPr txBox="1"/>
          <p:nvPr/>
        </p:nvSpPr>
        <p:spPr>
          <a:xfrm>
            <a:off x="7209178" y="2322133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465B56-A4FC-59B0-7478-C7130CBC2CE8}"/>
              </a:ext>
            </a:extLst>
          </p:cNvPr>
          <p:cNvSpPr txBox="1"/>
          <p:nvPr/>
        </p:nvSpPr>
        <p:spPr>
          <a:xfrm>
            <a:off x="6433937" y="2348637"/>
            <a:ext cx="94090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+ 28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3D34F7-91B4-BC59-E019-26E0FB3CE8D2}"/>
              </a:ext>
            </a:extLst>
          </p:cNvPr>
          <p:cNvSpPr txBox="1"/>
          <p:nvPr/>
        </p:nvSpPr>
        <p:spPr>
          <a:xfrm>
            <a:off x="5711689" y="2370877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+ 42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9E1BAC-ED6C-1A31-E6F3-0089429EC4D5}"/>
              </a:ext>
            </a:extLst>
          </p:cNvPr>
          <p:cNvCxnSpPr/>
          <p:nvPr/>
        </p:nvCxnSpPr>
        <p:spPr>
          <a:xfrm flipH="1">
            <a:off x="4399726" y="2968487"/>
            <a:ext cx="48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43ED536-4F3B-04A0-34B3-2C3751CA3D65}"/>
              </a:ext>
            </a:extLst>
          </p:cNvPr>
          <p:cNvSpPr txBox="1"/>
          <p:nvPr/>
        </p:nvSpPr>
        <p:spPr>
          <a:xfrm>
            <a:off x="6367675" y="2921150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AFA9D1-D5B5-26DD-3287-27103E21D3D9}"/>
              </a:ext>
            </a:extLst>
          </p:cNvPr>
          <p:cNvSpPr txBox="1"/>
          <p:nvPr/>
        </p:nvSpPr>
        <p:spPr>
          <a:xfrm>
            <a:off x="4949692" y="2393117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A4C874-5A7C-1D01-3E79-96500D72E9AF}"/>
              </a:ext>
            </a:extLst>
          </p:cNvPr>
          <p:cNvSpPr txBox="1"/>
          <p:nvPr/>
        </p:nvSpPr>
        <p:spPr>
          <a:xfrm>
            <a:off x="4187695" y="2415357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+ 57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692490-E579-3EC3-520D-3F4DDE002309}"/>
              </a:ext>
            </a:extLst>
          </p:cNvPr>
          <p:cNvSpPr txBox="1"/>
          <p:nvPr/>
        </p:nvSpPr>
        <p:spPr>
          <a:xfrm>
            <a:off x="9321558" y="3107629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231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829D54-A0A5-589B-3330-67D3117DFD5A}"/>
              </a:ext>
            </a:extLst>
          </p:cNvPr>
          <p:cNvCxnSpPr/>
          <p:nvPr/>
        </p:nvCxnSpPr>
        <p:spPr>
          <a:xfrm flipH="1">
            <a:off x="9377880" y="3691229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706615E-A3C5-0A40-B734-EA9DCB2A88C5}"/>
              </a:ext>
            </a:extLst>
          </p:cNvPr>
          <p:cNvSpPr txBox="1"/>
          <p:nvPr/>
        </p:nvSpPr>
        <p:spPr>
          <a:xfrm>
            <a:off x="10435484" y="3368333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E1479-4BFE-F63E-EE74-E84C7CF230C9}"/>
              </a:ext>
            </a:extLst>
          </p:cNvPr>
          <p:cNvSpPr txBox="1"/>
          <p:nvPr/>
        </p:nvSpPr>
        <p:spPr>
          <a:xfrm>
            <a:off x="7732928" y="3275093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 33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182635-9468-7345-6E2D-0589279DD499}"/>
              </a:ext>
            </a:extLst>
          </p:cNvPr>
          <p:cNvSpPr txBox="1"/>
          <p:nvPr/>
        </p:nvSpPr>
        <p:spPr>
          <a:xfrm>
            <a:off x="8110331" y="3921423"/>
            <a:ext cx="94631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28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510283-3B9A-AAD6-0603-82EBF0D94C31}"/>
              </a:ext>
            </a:extLst>
          </p:cNvPr>
          <p:cNvSpPr txBox="1"/>
          <p:nvPr/>
        </p:nvSpPr>
        <p:spPr>
          <a:xfrm>
            <a:off x="8374289" y="4692391"/>
            <a:ext cx="1356847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03620A-99E4-510F-F7DE-56FE82001428}"/>
              </a:ext>
            </a:extLst>
          </p:cNvPr>
          <p:cNvSpPr txBox="1"/>
          <p:nvPr/>
        </p:nvSpPr>
        <p:spPr>
          <a:xfrm>
            <a:off x="7555666" y="4692391"/>
            <a:ext cx="1356847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، 42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43BA9A-9E5B-6A8E-EB60-66B58D2439F7}"/>
              </a:ext>
            </a:extLst>
          </p:cNvPr>
          <p:cNvSpPr txBox="1"/>
          <p:nvPr/>
        </p:nvSpPr>
        <p:spPr>
          <a:xfrm>
            <a:off x="6626275" y="5439703"/>
            <a:ext cx="349602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57 </a:t>
            </a:r>
            <a:r>
              <a:rPr lang="ar-KW" sz="4800" dirty="0">
                <a:solidFill>
                  <a:srgbClr val="FF0000"/>
                </a:solidFill>
              </a:rPr>
              <a:t>–</a:t>
            </a:r>
            <a:r>
              <a:rPr lang="ar-KW" sz="4800" b="1" dirty="0">
                <a:solidFill>
                  <a:srgbClr val="FF0000"/>
                </a:solidFill>
              </a:rPr>
              <a:t> 13 = 44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7E51BA-84B5-EAF1-20C7-F2CE407F629F}"/>
              </a:ext>
            </a:extLst>
          </p:cNvPr>
          <p:cNvSpPr/>
          <p:nvPr/>
        </p:nvSpPr>
        <p:spPr>
          <a:xfrm>
            <a:off x="4876797" y="3963266"/>
            <a:ext cx="6970643" cy="68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C29753C-6513-8070-E554-BA45292785EA}"/>
              </a:ext>
            </a:extLst>
          </p:cNvPr>
          <p:cNvSpPr/>
          <p:nvPr/>
        </p:nvSpPr>
        <p:spPr>
          <a:xfrm>
            <a:off x="4876799" y="4779269"/>
            <a:ext cx="6970643" cy="68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8987D3-FAAF-03CB-2824-13709EFFE97D}"/>
              </a:ext>
            </a:extLst>
          </p:cNvPr>
          <p:cNvSpPr/>
          <p:nvPr/>
        </p:nvSpPr>
        <p:spPr>
          <a:xfrm>
            <a:off x="4876798" y="5575559"/>
            <a:ext cx="6970643" cy="68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6A0B41-B098-B59C-6360-36138C3AF1E1}"/>
              </a:ext>
            </a:extLst>
          </p:cNvPr>
          <p:cNvSpPr txBox="1"/>
          <p:nvPr/>
        </p:nvSpPr>
        <p:spPr>
          <a:xfrm>
            <a:off x="9321557" y="3629036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14D2042-971C-1366-F13C-B4AAF6889990}"/>
              </a:ext>
            </a:extLst>
          </p:cNvPr>
          <p:cNvCxnSpPr/>
          <p:nvPr/>
        </p:nvCxnSpPr>
        <p:spPr>
          <a:xfrm flipH="1">
            <a:off x="8527774" y="1177343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FC755D-FDFF-A449-B1AF-117E6A54FB2E}"/>
              </a:ext>
            </a:extLst>
          </p:cNvPr>
          <p:cNvCxnSpPr/>
          <p:nvPr/>
        </p:nvCxnSpPr>
        <p:spPr>
          <a:xfrm flipH="1">
            <a:off x="2383307" y="1183809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61A8D8-9EF0-FF81-ADDF-864C7881B372}"/>
              </a:ext>
            </a:extLst>
          </p:cNvPr>
          <p:cNvCxnSpPr/>
          <p:nvPr/>
        </p:nvCxnSpPr>
        <p:spPr>
          <a:xfrm flipH="1">
            <a:off x="7555666" y="1171858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7C37E9-7869-5C39-3DAB-75A88AF8941C}"/>
              </a:ext>
            </a:extLst>
          </p:cNvPr>
          <p:cNvCxnSpPr/>
          <p:nvPr/>
        </p:nvCxnSpPr>
        <p:spPr>
          <a:xfrm flipH="1">
            <a:off x="3418690" y="1171857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C13BBE-1758-91FF-D08E-36F7BF474681}"/>
              </a:ext>
            </a:extLst>
          </p:cNvPr>
          <p:cNvCxnSpPr/>
          <p:nvPr/>
        </p:nvCxnSpPr>
        <p:spPr>
          <a:xfrm flipH="1">
            <a:off x="6562598" y="1199022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CFF50D2-8554-E3C8-A533-BE567DE2C61A}"/>
              </a:ext>
            </a:extLst>
          </p:cNvPr>
          <p:cNvCxnSpPr/>
          <p:nvPr/>
        </p:nvCxnSpPr>
        <p:spPr>
          <a:xfrm flipH="1">
            <a:off x="4320685" y="1199021"/>
            <a:ext cx="524938" cy="5123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8" grpId="0"/>
      <p:bldP spid="39" grpId="0"/>
      <p:bldP spid="40" grpId="0"/>
      <p:bldP spid="41" grpId="0" animBg="1"/>
      <p:bldP spid="42" grpId="0" animBg="1"/>
      <p:bldP spid="43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7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81A61-D0C3-1F7E-844C-DECB2DE5D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8" t="11498" r="13708" b="21435"/>
          <a:stretch/>
        </p:blipFill>
        <p:spPr>
          <a:xfrm>
            <a:off x="7997344" y="3001890"/>
            <a:ext cx="3456383" cy="31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7AC71F9-2C4F-12A4-4D70-F50E5916A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32"/>
          <a:stretch/>
        </p:blipFill>
        <p:spPr>
          <a:xfrm>
            <a:off x="1170777" y="1143743"/>
            <a:ext cx="9174582" cy="5353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CF85C-F4D9-AD0D-BEC9-9B77788E7AB6}"/>
              </a:ext>
            </a:extLst>
          </p:cNvPr>
          <p:cNvSpPr txBox="1"/>
          <p:nvPr/>
        </p:nvSpPr>
        <p:spPr>
          <a:xfrm>
            <a:off x="4823792" y="360379"/>
            <a:ext cx="602973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latin typeface="Abdo Free" panose="02000000000000000000" pitchFamily="2" charset="-78"/>
                <a:cs typeface="Abdo Free" panose="02000000000000000000" pitchFamily="2" charset="-78"/>
              </a:rPr>
              <a:t>كم عدد المكعبات في الشكل 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3908F-7CD4-6CFB-DCD2-3A90D3ACA8ED}"/>
              </a:ext>
            </a:extLst>
          </p:cNvPr>
          <p:cNvSpPr txBox="1"/>
          <p:nvPr/>
        </p:nvSpPr>
        <p:spPr>
          <a:xfrm>
            <a:off x="952117" y="172278"/>
            <a:ext cx="1855303" cy="156966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96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221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5CC6C3-014A-7065-A7B2-87931A956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6"/>
          <a:stretch/>
        </p:blipFill>
        <p:spPr>
          <a:xfrm>
            <a:off x="2219739" y="211521"/>
            <a:ext cx="9799491" cy="6434958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82348" cy="9011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6000" b="1" spc="0" dirty="0">
                <a:solidFill>
                  <a:srgbClr val="63A537"/>
                </a:solidFill>
              </a:rPr>
              <a:t>صفحة 224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A525E-7E1B-97F4-B909-E6815480B72E}"/>
              </a:ext>
            </a:extLst>
          </p:cNvPr>
          <p:cNvSpPr txBox="1"/>
          <p:nvPr/>
        </p:nvSpPr>
        <p:spPr>
          <a:xfrm>
            <a:off x="6506817" y="4382613"/>
            <a:ext cx="56187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67BD0-3146-4144-CE38-874B1CD66CBE}"/>
              </a:ext>
            </a:extLst>
          </p:cNvPr>
          <p:cNvSpPr txBox="1"/>
          <p:nvPr/>
        </p:nvSpPr>
        <p:spPr>
          <a:xfrm>
            <a:off x="6003234" y="4382613"/>
            <a:ext cx="56187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79F1E-214B-304A-5CA9-B683D8351544}"/>
              </a:ext>
            </a:extLst>
          </p:cNvPr>
          <p:cNvSpPr txBox="1"/>
          <p:nvPr/>
        </p:nvSpPr>
        <p:spPr>
          <a:xfrm>
            <a:off x="5218715" y="4435621"/>
            <a:ext cx="56187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42C81-766D-8759-50E4-0C27A7579617}"/>
              </a:ext>
            </a:extLst>
          </p:cNvPr>
          <p:cNvSpPr txBox="1"/>
          <p:nvPr/>
        </p:nvSpPr>
        <p:spPr>
          <a:xfrm>
            <a:off x="4685988" y="4435621"/>
            <a:ext cx="56187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A4CD2-71E0-AB04-ED3F-655E8F16E6F9}"/>
              </a:ext>
            </a:extLst>
          </p:cNvPr>
          <p:cNvSpPr txBox="1"/>
          <p:nvPr/>
        </p:nvSpPr>
        <p:spPr>
          <a:xfrm>
            <a:off x="3751738" y="4409117"/>
            <a:ext cx="70099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878CF-A11A-8E96-986F-3EB3B4A79482}"/>
              </a:ext>
            </a:extLst>
          </p:cNvPr>
          <p:cNvSpPr txBox="1"/>
          <p:nvPr/>
        </p:nvSpPr>
        <p:spPr>
          <a:xfrm>
            <a:off x="3325027" y="4435621"/>
            <a:ext cx="56187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1025A6-55A8-5D76-D90D-AC99EEACD347}"/>
              </a:ext>
            </a:extLst>
          </p:cNvPr>
          <p:cNvSpPr txBox="1"/>
          <p:nvPr/>
        </p:nvSpPr>
        <p:spPr>
          <a:xfrm>
            <a:off x="8848670" y="5063995"/>
            <a:ext cx="7752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24D6C-AB88-0E3F-9AD1-AC916A423032}"/>
              </a:ext>
            </a:extLst>
          </p:cNvPr>
          <p:cNvSpPr txBox="1"/>
          <p:nvPr/>
        </p:nvSpPr>
        <p:spPr>
          <a:xfrm>
            <a:off x="8199305" y="5063995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E6517-38F7-2970-C52A-B7FEB58C5E25}"/>
              </a:ext>
            </a:extLst>
          </p:cNvPr>
          <p:cNvSpPr txBox="1"/>
          <p:nvPr/>
        </p:nvSpPr>
        <p:spPr>
          <a:xfrm>
            <a:off x="7437308" y="5063995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+ 56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0E82B-763F-DF0C-20E0-C30179A0AA42}"/>
              </a:ext>
            </a:extLst>
          </p:cNvPr>
          <p:cNvSpPr txBox="1"/>
          <p:nvPr/>
        </p:nvSpPr>
        <p:spPr>
          <a:xfrm>
            <a:off x="6662067" y="5090499"/>
            <a:ext cx="94090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D82997-B6CB-0892-DD24-DE3774294C87}"/>
              </a:ext>
            </a:extLst>
          </p:cNvPr>
          <p:cNvSpPr txBox="1"/>
          <p:nvPr/>
        </p:nvSpPr>
        <p:spPr>
          <a:xfrm>
            <a:off x="5939819" y="5112739"/>
            <a:ext cx="90115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+ 20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D30634-AE1F-432E-8C50-5424D0446F60}"/>
              </a:ext>
            </a:extLst>
          </p:cNvPr>
          <p:cNvCxnSpPr/>
          <p:nvPr/>
        </p:nvCxnSpPr>
        <p:spPr>
          <a:xfrm flipH="1">
            <a:off x="5866932" y="5710349"/>
            <a:ext cx="363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EC92DE-E4E9-5A5C-9BE2-317CA56F8790}"/>
              </a:ext>
            </a:extLst>
          </p:cNvPr>
          <p:cNvSpPr txBox="1"/>
          <p:nvPr/>
        </p:nvSpPr>
        <p:spPr>
          <a:xfrm>
            <a:off x="7218651" y="5663012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EC91DD-B02D-435E-14DA-18A4CB14F373}"/>
              </a:ext>
            </a:extLst>
          </p:cNvPr>
          <p:cNvSpPr txBox="1"/>
          <p:nvPr/>
        </p:nvSpPr>
        <p:spPr>
          <a:xfrm>
            <a:off x="6011178" y="5808793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C11A4-E249-C3B7-1DAE-E8DC17F7838C}"/>
              </a:ext>
            </a:extLst>
          </p:cNvPr>
          <p:cNvSpPr txBox="1"/>
          <p:nvPr/>
        </p:nvSpPr>
        <p:spPr>
          <a:xfrm>
            <a:off x="6011177" y="6330200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C43ED1-9683-92D5-E5C8-DD620DAE5669}"/>
              </a:ext>
            </a:extLst>
          </p:cNvPr>
          <p:cNvCxnSpPr/>
          <p:nvPr/>
        </p:nvCxnSpPr>
        <p:spPr>
          <a:xfrm flipH="1">
            <a:off x="6067500" y="6392393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AF009A6-C1B6-3EAE-1EE5-7FEA7A2FB502}"/>
              </a:ext>
            </a:extLst>
          </p:cNvPr>
          <p:cNvSpPr txBox="1"/>
          <p:nvPr/>
        </p:nvSpPr>
        <p:spPr>
          <a:xfrm>
            <a:off x="4420036" y="6007672"/>
            <a:ext cx="159114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  7,5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51DA20-833B-EC9A-BE88-FCEBC7FD8956}"/>
              </a:ext>
            </a:extLst>
          </p:cNvPr>
          <p:cNvGrpSpPr/>
          <p:nvPr/>
        </p:nvGrpSpPr>
        <p:grpSpPr>
          <a:xfrm>
            <a:off x="7255099" y="2045554"/>
            <a:ext cx="695739" cy="1157905"/>
            <a:chOff x="9820626" y="2029242"/>
            <a:chExt cx="695739" cy="115790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0CDD32-C98A-CC09-CF43-EB94952F3636}"/>
                </a:ext>
              </a:extLst>
            </p:cNvPr>
            <p:cNvSpPr/>
            <p:nvPr/>
          </p:nvSpPr>
          <p:spPr>
            <a:xfrm>
              <a:off x="9972261" y="2392016"/>
              <a:ext cx="392471" cy="795131"/>
            </a:xfrm>
            <a:custGeom>
              <a:avLst/>
              <a:gdLst>
                <a:gd name="connsiteX0" fmla="*/ 0 w 392471"/>
                <a:gd name="connsiteY0" fmla="*/ 0 h 708992"/>
                <a:gd name="connsiteX1" fmla="*/ 390939 w 392471"/>
                <a:gd name="connsiteY1" fmla="*/ 231913 h 708992"/>
                <a:gd name="connsiteX2" fmla="*/ 132522 w 392471"/>
                <a:gd name="connsiteY2" fmla="*/ 708992 h 70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471" h="708992">
                  <a:moveTo>
                    <a:pt x="0" y="0"/>
                  </a:moveTo>
                  <a:cubicBezTo>
                    <a:pt x="184426" y="56874"/>
                    <a:pt x="368852" y="113748"/>
                    <a:pt x="390939" y="231913"/>
                  </a:cubicBezTo>
                  <a:cubicBezTo>
                    <a:pt x="413026" y="350078"/>
                    <a:pt x="189948" y="623957"/>
                    <a:pt x="132522" y="70899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24D544-C4C9-842C-0FF3-5FDBBAA2E6C3}"/>
                </a:ext>
              </a:extLst>
            </p:cNvPr>
            <p:cNvSpPr txBox="1"/>
            <p:nvPr/>
          </p:nvSpPr>
          <p:spPr>
            <a:xfrm>
              <a:off x="9820626" y="2029242"/>
              <a:ext cx="695739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8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45F1301-AE27-426F-C3EA-15D480994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7858" b="7858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C26DA-9728-4C66-A065-E480D2FE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81" y="2025855"/>
            <a:ext cx="9766638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2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mazon.com: Brick Wall Backdrop Party Accessory (1 count) (1/Pkg): Toys &amp; Games">
            <a:extLst>
              <a:ext uri="{FF2B5EF4-FFF2-40B4-BE49-F238E27FC236}">
                <a16:creationId xmlns:a16="http://schemas.microsoft.com/office/drawing/2014/main" id="{0E5C9769-1622-48CF-8619-200D2E7E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9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أغنية إفتح ياسمسم أبوابك ">
            <a:hlinkClick r:id="" action="ppaction://media"/>
            <a:extLst>
              <a:ext uri="{FF2B5EF4-FFF2-40B4-BE49-F238E27FC236}">
                <a16:creationId xmlns:a16="http://schemas.microsoft.com/office/drawing/2014/main" id="{3AD7B08D-A5F8-46ED-9AC2-EE33BA38B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9756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572" y="685425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F7FBD-7715-47E0-A502-0814BB946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37270" y="1990912"/>
            <a:ext cx="3312971" cy="5472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8E18D-C679-4A53-8279-2CD8E52C0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59257" y="4024548"/>
            <a:ext cx="3320452" cy="283345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D022408-2F5B-4460-9963-36145B6E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1281" y="2974789"/>
            <a:ext cx="2991233" cy="38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">
            <a:extLst>
              <a:ext uri="{FF2B5EF4-FFF2-40B4-BE49-F238E27FC236}">
                <a16:creationId xmlns:a16="http://schemas.microsoft.com/office/drawing/2014/main" id="{BADE5F26-24A9-483B-9ACE-6ACFAF624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5" b="90110" l="2182" r="97636">
                        <a14:foregroundMark x1="2562" y1="32169" x2="636" y2="36703"/>
                        <a14:foregroundMark x1="636" y1="36703" x2="364" y2="76044"/>
                        <a14:foregroundMark x1="364" y1="76044" x2="2364" y2="85934"/>
                        <a14:foregroundMark x1="2364" y1="85934" x2="11182" y2="92527"/>
                        <a14:foregroundMark x1="11182" y1="92527" x2="25273" y2="91209"/>
                        <a14:foregroundMark x1="25273" y1="91209" x2="43727" y2="93626"/>
                        <a14:foregroundMark x1="43727" y1="93626" x2="59818" y2="90549"/>
                        <a14:foregroundMark x1="59818" y1="90549" x2="67182" y2="92747"/>
                        <a14:foregroundMark x1="67182" y1="92747" x2="98364" y2="86813"/>
                        <a14:foregroundMark x1="98364" y1="86813" x2="99636" y2="74066"/>
                        <a14:foregroundMark x1="99636" y1="74066" x2="99091" y2="38462"/>
                        <a14:foregroundMark x1="99091" y1="38462" x2="93909" y2="31429"/>
                        <a14:foregroundMark x1="93909" y1="31429" x2="61364" y2="31429"/>
                        <a14:foregroundMark x1="61364" y1="31429" x2="60727" y2="18242"/>
                        <a14:foregroundMark x1="60727" y1="18242" x2="54455" y2="9231"/>
                        <a14:foregroundMark x1="54455" y1="9231" x2="48182" y2="5055"/>
                        <a14:foregroundMark x1="36624" y1="28307" x2="36281" y2="28998"/>
                        <a14:foregroundMark x1="48182" y1="5055" x2="39636" y2="22249"/>
                        <a14:foregroundMark x1="90273" y1="35824" x2="95091" y2="34945"/>
                        <a14:foregroundMark x1="95091" y1="34945" x2="97273" y2="44615"/>
                        <a14:foregroundMark x1="97273" y1="44615" x2="98273" y2="81099"/>
                        <a14:foregroundMark x1="98273" y1="81099" x2="94727" y2="89670"/>
                        <a14:foregroundMark x1="94727" y1="89670" x2="92273" y2="90110"/>
                        <a14:foregroundMark x1="97727" y1="85714" x2="97727" y2="40440"/>
                        <a14:foregroundMark x1="6818" y1="35165" x2="2455" y2="39121"/>
                        <a14:foregroundMark x1="2455" y1="39121" x2="2182" y2="84835"/>
                        <a14:foregroundMark x1="2182" y1="84835" x2="8727" y2="87473"/>
                        <a14:foregroundMark x1="47000" y1="6593" x2="51636" y2="5495"/>
                        <a14:foregroundMark x1="51636" y1="5495" x2="52455" y2="5714"/>
                        <a14:foregroundMark x1="46364" y1="6154" x2="38423" y2="19311"/>
                        <a14:foregroundMark x1="36746" y1="28420" x2="36000" y2="32747"/>
                        <a14:foregroundMark x1="53636" y1="5714" x2="61545" y2="19121"/>
                        <a14:foregroundMark x1="61545" y1="19121" x2="63273" y2="30769"/>
                        <a14:foregroundMark x1="63273" y1="30769" x2="63636" y2="32088"/>
                        <a14:backgroundMark x1="3818" y1="29670" x2="10727" y2="30330"/>
                        <a14:backgroundMark x1="3091" y1="29011" x2="18000" y2="30110"/>
                        <a14:backgroundMark x1="18000" y1="30110" x2="23000" y2="27692"/>
                        <a14:backgroundMark x1="23000" y1="27692" x2="24545" y2="27912"/>
                        <a14:backgroundMark x1="23727" y1="30769" x2="28273" y2="31429"/>
                        <a14:backgroundMark x1="28273" y1="31429" x2="34999" y2="28842"/>
                        <a14:backgroundMark x1="36273" y1="30769" x2="36455" y2="27692"/>
                        <a14:backgroundMark x1="38455" y1="19341" x2="36909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" t="4084" r="880" b="8754"/>
          <a:stretch/>
        </p:blipFill>
        <p:spPr bwMode="auto">
          <a:xfrm>
            <a:off x="3267855" y="0"/>
            <a:ext cx="5966085" cy="11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الْــعَــدد ١١">
            <a:extLst>
              <a:ext uri="{FF2B5EF4-FFF2-40B4-BE49-F238E27FC236}">
                <a16:creationId xmlns:a16="http://schemas.microsoft.com/office/drawing/2014/main" id="{A1F8B1F0-1CCB-4338-84EC-4CA72981058B}"/>
              </a:ext>
            </a:extLst>
          </p:cNvPr>
          <p:cNvSpPr txBox="1"/>
          <p:nvPr/>
        </p:nvSpPr>
        <p:spPr>
          <a:xfrm>
            <a:off x="2404471" y="311538"/>
            <a:ext cx="7734079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7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ssaf Font"/>
                <a:ea typeface="Assaf Font"/>
                <a:cs typeface="Assaf Font"/>
                <a:sym typeface="Assaf Font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ssaf Font"/>
                <a:sym typeface="Assaf Font"/>
              </a:rPr>
              <a:t>هيا لنلعب مع افتح يا سمسم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ssaf Font"/>
              <a:sym typeface="Assaf Fon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3FD864-531F-4EC7-B804-E8949390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@the.goodteacher</a:t>
            </a: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B28DE1-4E50-7418-1ADE-BD42AC034EBB}"/>
              </a:ext>
            </a:extLst>
          </p:cNvPr>
          <p:cNvGrpSpPr/>
          <p:nvPr/>
        </p:nvGrpSpPr>
        <p:grpSpPr>
          <a:xfrm>
            <a:off x="474500" y="363528"/>
            <a:ext cx="2162279" cy="1303380"/>
            <a:chOff x="1645545" y="2299252"/>
            <a:chExt cx="2162279" cy="13033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92BE53-0CEC-4E65-9754-EACFAC8D9D25}"/>
                </a:ext>
              </a:extLst>
            </p:cNvPr>
            <p:cNvGrpSpPr/>
            <p:nvPr/>
          </p:nvGrpSpPr>
          <p:grpSpPr>
            <a:xfrm>
              <a:off x="1645545" y="2299252"/>
              <a:ext cx="2162279" cy="1303380"/>
              <a:chOff x="1687476" y="19449"/>
              <a:chExt cx="8589585" cy="358632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49B26E8-D705-4394-BAF5-EB2FAE612655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78D26F5E-FA40-4A7D-BBBA-6916DFBF3C61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38E1E62-2A8B-4735-B751-F4341D69A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6B6A82-16F1-498D-A28D-FF72AE0C9387}"/>
                </a:ext>
              </a:extLst>
            </p:cNvPr>
            <p:cNvSpPr/>
            <p:nvPr/>
          </p:nvSpPr>
          <p:spPr>
            <a:xfrm>
              <a:off x="1842243" y="2957607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225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0ACF0-8F96-4725-9E19-49CCCA053671}"/>
              </a:ext>
            </a:extLst>
          </p:cNvPr>
          <p:cNvGrpSpPr/>
          <p:nvPr/>
        </p:nvGrpSpPr>
        <p:grpSpPr>
          <a:xfrm>
            <a:off x="-1185802" y="4038257"/>
            <a:ext cx="12823184" cy="2695672"/>
            <a:chOff x="-1285193" y="4018379"/>
            <a:chExt cx="12823184" cy="26956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1871477" y="4799334"/>
              <a:ext cx="9666514" cy="1796105"/>
              <a:chOff x="1954029" y="4512364"/>
              <a:chExt cx="9666514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8" y="4512364"/>
                <a:ext cx="8446507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1954029" y="4876402"/>
                <a:ext cx="9666514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5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1 ,</a:t>
                </a:r>
                <a:r>
                  <a:rPr kumimoji="0" lang="ar-KW" sz="5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2 ، 3 ، 4 ، 5 ، 5  ،</a:t>
                </a:r>
                <a:r>
                  <a:rPr kumimoji="0" lang="ar-SA" sz="5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10 ,</a:t>
                </a:r>
                <a:r>
                  <a:rPr kumimoji="0" lang="ar-KW" sz="54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10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" descr="50Th Anniversary Sticker by Sesame Street for iOS &amp; Android | GIPHY">
              <a:extLst>
                <a:ext uri="{FF2B5EF4-FFF2-40B4-BE49-F238E27FC236}">
                  <a16:creationId xmlns:a16="http://schemas.microsoft.com/office/drawing/2014/main" id="{C85BD3FD-9C4B-4371-BD0D-8973058A68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5193" y="4018379"/>
              <a:ext cx="5070965" cy="269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39F1D3F-85D8-49C2-99C1-1C7380E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D8941E43-BB96-50DF-ED43-1C96208505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000"/>
          <a:stretch/>
        </p:blipFill>
        <p:spPr>
          <a:xfrm>
            <a:off x="3403030" y="242683"/>
            <a:ext cx="7010600" cy="4443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45F1301-AE27-426F-C3EA-15D480994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7858" b="7858"/>
          <a:stretch>
            <a:fillRect/>
          </a:stretch>
        </p:blipFill>
        <p:spPr/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EA434B-6261-5707-37ED-F8CE2FFB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05" y="1275953"/>
            <a:ext cx="8096190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5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16D9C-1EC4-4DDE-9797-2117ED35160B}"/>
              </a:ext>
            </a:extLst>
          </p:cNvPr>
          <p:cNvGrpSpPr/>
          <p:nvPr/>
        </p:nvGrpSpPr>
        <p:grpSpPr>
          <a:xfrm>
            <a:off x="2555717" y="3053038"/>
            <a:ext cx="9636283" cy="4233466"/>
            <a:chOff x="2555717" y="3053038"/>
            <a:chExt cx="9636283" cy="42334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5722555" y="4748696"/>
                <a:ext cx="760144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5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BEDD5E-5B5F-461B-8D92-4A041097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915198" y="3053038"/>
              <a:ext cx="2276802" cy="4233466"/>
            </a:xfrm>
            <a:prstGeom prst="rect">
              <a:avLst/>
            </a:prstGeom>
          </p:spPr>
        </p:pic>
      </p:grpSp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D23786-7A4A-CD89-95CD-D1DB51830780}"/>
              </a:ext>
            </a:extLst>
          </p:cNvPr>
          <p:cNvGrpSpPr/>
          <p:nvPr/>
        </p:nvGrpSpPr>
        <p:grpSpPr>
          <a:xfrm>
            <a:off x="9625126" y="223139"/>
            <a:ext cx="2162279" cy="1303380"/>
            <a:chOff x="1645545" y="2299252"/>
            <a:chExt cx="2162279" cy="13033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77D7226-2431-BF93-083F-E49B484D27EF}"/>
                </a:ext>
              </a:extLst>
            </p:cNvPr>
            <p:cNvGrpSpPr/>
            <p:nvPr/>
          </p:nvGrpSpPr>
          <p:grpSpPr>
            <a:xfrm>
              <a:off x="1645545" y="2299252"/>
              <a:ext cx="2162279" cy="1303380"/>
              <a:chOff x="1687476" y="19449"/>
              <a:chExt cx="8589585" cy="358632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1F286C3-58B7-31CB-5B23-EA92BCC42DB3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217E50D-6736-F5A5-3510-49FE307569DC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061B549-F019-EDE4-8CC2-63CD589CB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148924-70D1-1DA0-91A2-E44546AD4804}"/>
                </a:ext>
              </a:extLst>
            </p:cNvPr>
            <p:cNvSpPr/>
            <p:nvPr/>
          </p:nvSpPr>
          <p:spPr>
            <a:xfrm>
              <a:off x="1842243" y="2957607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225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 descr="Text, letter&#10;&#10;Description automatically generated">
            <a:extLst>
              <a:ext uri="{FF2B5EF4-FFF2-40B4-BE49-F238E27FC236}">
                <a16:creationId xmlns:a16="http://schemas.microsoft.com/office/drawing/2014/main" id="{0B88B50B-1BD2-50FA-3240-656B877FFA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0296"/>
          <a:stretch/>
        </p:blipFill>
        <p:spPr>
          <a:xfrm>
            <a:off x="2209931" y="181556"/>
            <a:ext cx="7010600" cy="2488757"/>
          </a:xfrm>
          <a:prstGeom prst="rect">
            <a:avLst/>
          </a:prstGeom>
        </p:spPr>
      </p:pic>
      <p:pic>
        <p:nvPicPr>
          <p:cNvPr id="32" name="Picture 31" descr="Text, letter&#10;&#10;Description automatically generated">
            <a:extLst>
              <a:ext uri="{FF2B5EF4-FFF2-40B4-BE49-F238E27FC236}">
                <a16:creationId xmlns:a16="http://schemas.microsoft.com/office/drawing/2014/main" id="{D44D5213-6EDD-C233-9CAD-601896FB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35" t="47577" r="235" b="40481"/>
          <a:stretch/>
        </p:blipFill>
        <p:spPr>
          <a:xfrm>
            <a:off x="2209931" y="2721114"/>
            <a:ext cx="701060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2A2B01-9813-4F19-A335-8540C1727D84}"/>
              </a:ext>
            </a:extLst>
          </p:cNvPr>
          <p:cNvGrpSpPr/>
          <p:nvPr/>
        </p:nvGrpSpPr>
        <p:grpSpPr>
          <a:xfrm>
            <a:off x="-803063" y="4025386"/>
            <a:ext cx="10255450" cy="2727163"/>
            <a:chOff x="-803063" y="4025386"/>
            <a:chExt cx="10255450" cy="27271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4698237" y="4748696"/>
                <a:ext cx="2808782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5 ، 10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4" descr="Excited Cookie Monster Sticker by Sesame Street">
              <a:extLst>
                <a:ext uri="{FF2B5EF4-FFF2-40B4-BE49-F238E27FC236}">
                  <a16:creationId xmlns:a16="http://schemas.microsoft.com/office/drawing/2014/main" id="{5D4BA7B1-4592-4615-997D-4B590BF441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3063" y="4025386"/>
              <a:ext cx="4185922" cy="27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6646115F-C66E-4F40-A72D-A38F538DC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3B9F4B-2FC8-8573-1764-8413FE25FB4C}"/>
              </a:ext>
            </a:extLst>
          </p:cNvPr>
          <p:cNvGrpSpPr/>
          <p:nvPr/>
        </p:nvGrpSpPr>
        <p:grpSpPr>
          <a:xfrm>
            <a:off x="9625126" y="223139"/>
            <a:ext cx="2162279" cy="1303380"/>
            <a:chOff x="1645545" y="2299252"/>
            <a:chExt cx="2162279" cy="13033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641270-F5FA-3875-5E98-AEED3F68DA67}"/>
                </a:ext>
              </a:extLst>
            </p:cNvPr>
            <p:cNvGrpSpPr/>
            <p:nvPr/>
          </p:nvGrpSpPr>
          <p:grpSpPr>
            <a:xfrm>
              <a:off x="1645545" y="2299252"/>
              <a:ext cx="2162279" cy="1303380"/>
              <a:chOff x="1687476" y="19449"/>
              <a:chExt cx="8589585" cy="358632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D69F9D-0DF0-7008-A87B-5D447D3CDED1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780CF4A-6CAF-EE21-AD85-2CF1BCE29AB5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824C843-E328-456E-D678-1D26C13DC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79E46E-D835-80AF-7D49-6D5E6BDD3F32}"/>
                </a:ext>
              </a:extLst>
            </p:cNvPr>
            <p:cNvSpPr/>
            <p:nvPr/>
          </p:nvSpPr>
          <p:spPr>
            <a:xfrm>
              <a:off x="1842243" y="2957607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225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08" y="162889"/>
            <a:ext cx="913220" cy="8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D5A7B617-2138-3441-45FE-104FBA643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0296"/>
          <a:stretch/>
        </p:blipFill>
        <p:spPr>
          <a:xfrm>
            <a:off x="2212995" y="426721"/>
            <a:ext cx="7010600" cy="2488757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67FA0DC8-BDB4-142F-8E04-AA532A4E3F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617" t="58890" r="617" b="29168"/>
          <a:stretch/>
        </p:blipFill>
        <p:spPr>
          <a:xfrm>
            <a:off x="2212995" y="2966279"/>
            <a:ext cx="701060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723AAF24-4343-4BB8-9F26-AED278008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D23786-7A4A-CD89-95CD-D1DB51830780}"/>
              </a:ext>
            </a:extLst>
          </p:cNvPr>
          <p:cNvGrpSpPr/>
          <p:nvPr/>
        </p:nvGrpSpPr>
        <p:grpSpPr>
          <a:xfrm>
            <a:off x="9625126" y="223139"/>
            <a:ext cx="2162279" cy="1303380"/>
            <a:chOff x="1645545" y="2299252"/>
            <a:chExt cx="2162279" cy="13033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77D7226-2431-BF93-083F-E49B484D27EF}"/>
                </a:ext>
              </a:extLst>
            </p:cNvPr>
            <p:cNvGrpSpPr/>
            <p:nvPr/>
          </p:nvGrpSpPr>
          <p:grpSpPr>
            <a:xfrm>
              <a:off x="1645545" y="2299252"/>
              <a:ext cx="2162279" cy="1303380"/>
              <a:chOff x="1687476" y="19449"/>
              <a:chExt cx="8589585" cy="358632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1F286C3-58B7-31CB-5B23-EA92BCC42DB3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217E50D-6736-F5A5-3510-49FE307569DC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061B549-F019-EDE4-8CC2-63CD589CB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148924-70D1-1DA0-91A2-E44546AD4804}"/>
                </a:ext>
              </a:extLst>
            </p:cNvPr>
            <p:cNvSpPr/>
            <p:nvPr/>
          </p:nvSpPr>
          <p:spPr>
            <a:xfrm>
              <a:off x="1842243" y="2957607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225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 descr="Text, letter&#10;&#10;Description automatically generated">
            <a:extLst>
              <a:ext uri="{FF2B5EF4-FFF2-40B4-BE49-F238E27FC236}">
                <a16:creationId xmlns:a16="http://schemas.microsoft.com/office/drawing/2014/main" id="{0B88B50B-1BD2-50FA-3240-656B877FFA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0296"/>
          <a:stretch/>
        </p:blipFill>
        <p:spPr>
          <a:xfrm>
            <a:off x="2209931" y="181556"/>
            <a:ext cx="7010600" cy="2488757"/>
          </a:xfrm>
          <a:prstGeom prst="rect">
            <a:avLst/>
          </a:prstGeom>
        </p:spPr>
      </p:pic>
      <p:pic>
        <p:nvPicPr>
          <p:cNvPr id="32" name="Picture 31" descr="Text, letter&#10;&#10;Description automatically generated">
            <a:extLst>
              <a:ext uri="{FF2B5EF4-FFF2-40B4-BE49-F238E27FC236}">
                <a16:creationId xmlns:a16="http://schemas.microsoft.com/office/drawing/2014/main" id="{D44D5213-6EDD-C233-9CAD-601896FB1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019" b="12683"/>
          <a:stretch/>
        </p:blipFill>
        <p:spPr>
          <a:xfrm>
            <a:off x="2209931" y="2670313"/>
            <a:ext cx="7010600" cy="19701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0814EE-22BF-5122-D797-75BBD18FE553}"/>
              </a:ext>
            </a:extLst>
          </p:cNvPr>
          <p:cNvGrpSpPr/>
          <p:nvPr/>
        </p:nvGrpSpPr>
        <p:grpSpPr>
          <a:xfrm>
            <a:off x="2469874" y="3053038"/>
            <a:ext cx="9722126" cy="4233466"/>
            <a:chOff x="2469874" y="3053038"/>
            <a:chExt cx="9722126" cy="42334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D16D9C-1EC4-4DDE-9797-2117ED35160B}"/>
                </a:ext>
              </a:extLst>
            </p:cNvPr>
            <p:cNvGrpSpPr/>
            <p:nvPr/>
          </p:nvGrpSpPr>
          <p:grpSpPr>
            <a:xfrm>
              <a:off x="2555717" y="3053038"/>
              <a:ext cx="9636283" cy="4233466"/>
              <a:chOff x="2555717" y="3053038"/>
              <a:chExt cx="9636283" cy="4233466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555717" y="479933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3BEDD5E-5B5F-461B-8D92-4A0410979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9915198" y="3053038"/>
                <a:ext cx="2276802" cy="423346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C0C8A1-5542-A6D8-69E5-6BE2BD1FF6C5}"/>
                </a:ext>
              </a:extLst>
            </p:cNvPr>
            <p:cNvGrpSpPr/>
            <p:nvPr/>
          </p:nvGrpSpPr>
          <p:grpSpPr>
            <a:xfrm>
              <a:off x="2469874" y="5099913"/>
              <a:ext cx="7180546" cy="1345664"/>
              <a:chOff x="2469874" y="5099913"/>
              <a:chExt cx="7180546" cy="134566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CB0A8-9B23-6784-3BEA-EF45384EE5AB}"/>
                  </a:ext>
                </a:extLst>
              </p:cNvPr>
              <p:cNvSpPr txBox="1"/>
              <p:nvPr/>
            </p:nvSpPr>
            <p:spPr>
              <a:xfrm>
                <a:off x="8875168" y="5099913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7FD127-AA64-1158-3FAB-7F26302AF6F8}"/>
                  </a:ext>
                </a:extLst>
              </p:cNvPr>
              <p:cNvSpPr txBox="1"/>
              <p:nvPr/>
            </p:nvSpPr>
            <p:spPr>
              <a:xfrm>
                <a:off x="8352071" y="5126417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725BF2-E6D9-A37F-9079-35300DEC338B}"/>
                  </a:ext>
                </a:extLst>
              </p:cNvPr>
              <p:cNvSpPr txBox="1"/>
              <p:nvPr/>
            </p:nvSpPr>
            <p:spPr>
              <a:xfrm>
                <a:off x="7689090" y="5133043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5FCEED-81E4-289C-90BE-6480D60D8A5D}"/>
                  </a:ext>
                </a:extLst>
              </p:cNvPr>
              <p:cNvSpPr txBox="1"/>
              <p:nvPr/>
            </p:nvSpPr>
            <p:spPr>
              <a:xfrm>
                <a:off x="7156602" y="5126417"/>
                <a:ext cx="732658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+ 4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10073D-ADA3-B7F2-E7C7-A6E488AA4A52}"/>
                  </a:ext>
                </a:extLst>
              </p:cNvPr>
              <p:cNvSpPr txBox="1"/>
              <p:nvPr/>
            </p:nvSpPr>
            <p:spPr>
              <a:xfrm>
                <a:off x="6483665" y="5133147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+ 5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EFDC7C6-2A2A-AC99-F0EE-78A4EEB354C8}"/>
                  </a:ext>
                </a:extLst>
              </p:cNvPr>
              <p:cNvCxnSpPr/>
              <p:nvPr/>
            </p:nvCxnSpPr>
            <p:spPr>
              <a:xfrm flipH="1">
                <a:off x="4793509" y="5746267"/>
                <a:ext cx="4536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1AE192-4EEC-B793-C313-9DCB530C81E1}"/>
                  </a:ext>
                </a:extLst>
              </p:cNvPr>
              <p:cNvSpPr txBox="1"/>
              <p:nvPr/>
            </p:nvSpPr>
            <p:spPr>
              <a:xfrm>
                <a:off x="6397136" y="5737691"/>
                <a:ext cx="1159565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8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F67225-A543-7A3A-51BA-2CF8A1721E76}"/>
                  </a:ext>
                </a:extLst>
              </p:cNvPr>
              <p:cNvSpPr txBox="1"/>
              <p:nvPr/>
            </p:nvSpPr>
            <p:spPr>
              <a:xfrm>
                <a:off x="3345714" y="5169557"/>
                <a:ext cx="1159565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40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6BBAF9-B281-AE76-A06F-6C855E65AE3F}"/>
                  </a:ext>
                </a:extLst>
              </p:cNvPr>
              <p:cNvSpPr txBox="1"/>
              <p:nvPr/>
            </p:nvSpPr>
            <p:spPr>
              <a:xfrm>
                <a:off x="3345713" y="5690964"/>
                <a:ext cx="1159565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8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19E8AD6-7EA9-4344-0173-52FDC9EA0372}"/>
                  </a:ext>
                </a:extLst>
              </p:cNvPr>
              <p:cNvCxnSpPr/>
              <p:nvPr/>
            </p:nvCxnSpPr>
            <p:spPr>
              <a:xfrm flipH="1">
                <a:off x="3534560" y="5753157"/>
                <a:ext cx="7920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FB33A0-A0FE-9CCB-3202-CFDF76D81944}"/>
                  </a:ext>
                </a:extLst>
              </p:cNvPr>
              <p:cNvSpPr txBox="1"/>
              <p:nvPr/>
            </p:nvSpPr>
            <p:spPr>
              <a:xfrm>
                <a:off x="2469874" y="5388511"/>
                <a:ext cx="1241427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4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=  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FF72CC-8D1C-363D-1820-D92B0FD0D03B}"/>
                  </a:ext>
                </a:extLst>
              </p:cNvPr>
              <p:cNvSpPr txBox="1"/>
              <p:nvPr/>
            </p:nvSpPr>
            <p:spPr>
              <a:xfrm>
                <a:off x="4301592" y="5395651"/>
                <a:ext cx="512748" cy="769441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4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=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B52B1E-5251-4021-9A42-BE04D2BFFBF6}"/>
                  </a:ext>
                </a:extLst>
              </p:cNvPr>
              <p:cNvSpPr txBox="1"/>
              <p:nvPr/>
            </p:nvSpPr>
            <p:spPr>
              <a:xfrm>
                <a:off x="5924429" y="5133043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1E7D16-101B-E32F-77D4-3DAE2FA81617}"/>
                  </a:ext>
                </a:extLst>
              </p:cNvPr>
              <p:cNvSpPr txBox="1"/>
              <p:nvPr/>
            </p:nvSpPr>
            <p:spPr>
              <a:xfrm>
                <a:off x="5315301" y="5126417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+ 10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E8ACE1A-6937-419E-0324-658825B10004}"/>
                  </a:ext>
                </a:extLst>
              </p:cNvPr>
              <p:cNvSpPr txBox="1"/>
              <p:nvPr/>
            </p:nvSpPr>
            <p:spPr>
              <a:xfrm>
                <a:off x="4651449" y="5126417"/>
                <a:ext cx="901153" cy="707886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+ 10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0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2A2B01-9813-4F19-A335-8540C1727D84}"/>
              </a:ext>
            </a:extLst>
          </p:cNvPr>
          <p:cNvGrpSpPr/>
          <p:nvPr/>
        </p:nvGrpSpPr>
        <p:grpSpPr>
          <a:xfrm>
            <a:off x="-803063" y="4025386"/>
            <a:ext cx="10255450" cy="2727163"/>
            <a:chOff x="-803063" y="4025386"/>
            <a:chExt cx="10255450" cy="27271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38A225-3BB7-45CA-886A-3E7CABE27959}"/>
                </a:ext>
              </a:extLst>
            </p:cNvPr>
            <p:cNvGrpSpPr/>
            <p:nvPr/>
          </p:nvGrpSpPr>
          <p:grpSpPr>
            <a:xfrm>
              <a:off x="2555717" y="4799334"/>
              <a:ext cx="6896670" cy="1796105"/>
              <a:chOff x="2638269" y="4512364"/>
              <a:chExt cx="6896670" cy="179610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5161384-1DE0-45A4-A439-6E1B5746E20F}"/>
                  </a:ext>
                </a:extLst>
              </p:cNvPr>
              <p:cNvSpPr/>
              <p:nvPr/>
            </p:nvSpPr>
            <p:spPr>
              <a:xfrm>
                <a:off x="2638269" y="4512364"/>
                <a:ext cx="6896670" cy="1796105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3474505-476A-42E0-96B1-724D6A089DD6}"/>
                  </a:ext>
                </a:extLst>
              </p:cNvPr>
              <p:cNvSpPr/>
              <p:nvPr/>
            </p:nvSpPr>
            <p:spPr>
              <a:xfrm>
                <a:off x="3786130" y="4748696"/>
                <a:ext cx="4633000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8000" b="1" i="0" u="none" strike="noStrike" kern="1200" cap="none" spc="0" normalizeH="0" baseline="0" noProof="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10 – 1 = 9</a:t>
                </a:r>
                <a:endParaRPr kumimoji="0" lang="en-US" sz="5400" b="1" i="0" u="none" strike="noStrike" kern="1200" cap="none" spc="50" normalizeH="0" baseline="0" noProof="0" dirty="0">
                  <a:ln w="0"/>
                  <a:solidFill>
                    <a:prstClr val="white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4" descr="Excited Cookie Monster Sticker by Sesame Street">
              <a:extLst>
                <a:ext uri="{FF2B5EF4-FFF2-40B4-BE49-F238E27FC236}">
                  <a16:creationId xmlns:a16="http://schemas.microsoft.com/office/drawing/2014/main" id="{5D4BA7B1-4592-4615-997D-4B590BF441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3063" y="4025386"/>
              <a:ext cx="4185922" cy="27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موسيقى افتح ياسمسم ابوابك ">
            <a:hlinkClick r:id="" action="ppaction://media"/>
            <a:extLst>
              <a:ext uri="{FF2B5EF4-FFF2-40B4-BE49-F238E27FC236}">
                <a16:creationId xmlns:a16="http://schemas.microsoft.com/office/drawing/2014/main" id="{6646115F-C66E-4F40-A72D-A38F538DC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265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0" y="6914212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73B9F4B-2FC8-8573-1764-8413FE25FB4C}"/>
              </a:ext>
            </a:extLst>
          </p:cNvPr>
          <p:cNvGrpSpPr/>
          <p:nvPr/>
        </p:nvGrpSpPr>
        <p:grpSpPr>
          <a:xfrm>
            <a:off x="9625126" y="223139"/>
            <a:ext cx="2162279" cy="1303380"/>
            <a:chOff x="1645545" y="2299252"/>
            <a:chExt cx="2162279" cy="13033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641270-F5FA-3875-5E98-AEED3F68DA67}"/>
                </a:ext>
              </a:extLst>
            </p:cNvPr>
            <p:cNvGrpSpPr/>
            <p:nvPr/>
          </p:nvGrpSpPr>
          <p:grpSpPr>
            <a:xfrm>
              <a:off x="1645545" y="2299252"/>
              <a:ext cx="2162279" cy="1303380"/>
              <a:chOff x="1687476" y="19449"/>
              <a:chExt cx="8589585" cy="358632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D69F9D-0DF0-7008-A87B-5D447D3CDED1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780CF4A-6CAF-EE21-AD85-2CF1BCE29AB5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824C843-E328-456E-D678-1D26C13DC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79E46E-D835-80AF-7D49-6D5E6BDD3F32}"/>
                </a:ext>
              </a:extLst>
            </p:cNvPr>
            <p:cNvSpPr/>
            <p:nvPr/>
          </p:nvSpPr>
          <p:spPr>
            <a:xfrm>
              <a:off x="1842243" y="2957607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225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08" y="162889"/>
            <a:ext cx="913220" cy="8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D5A7B617-2138-3441-45FE-104FBA643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0296"/>
          <a:stretch/>
        </p:blipFill>
        <p:spPr>
          <a:xfrm>
            <a:off x="2212995" y="426721"/>
            <a:ext cx="7010600" cy="2488757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67FA0DC8-BDB4-142F-8E04-AA532A4E3F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8226" b="-168"/>
          <a:stretch/>
        </p:blipFill>
        <p:spPr>
          <a:xfrm>
            <a:off x="2212995" y="2966279"/>
            <a:ext cx="701060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52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9147-6388-91C0-2509-4472E9B1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16" y="311838"/>
            <a:ext cx="8719820" cy="124679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  <a:latin typeface="Abdo Free" panose="02000000000000000000" pitchFamily="2" charset="-78"/>
                <a:cs typeface="Abdo Free" panose="02000000000000000000" pitchFamily="2" charset="-78"/>
              </a:rPr>
              <a:t>التقييم المختصر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842A2-BE34-FFC2-B574-F3A02D2D5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9"/>
          <a:stretch/>
        </p:blipFill>
        <p:spPr>
          <a:xfrm>
            <a:off x="400530" y="3329853"/>
            <a:ext cx="11461991" cy="13322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DC3BAC-E11A-5CCF-3BD6-8576C5033B92}"/>
              </a:ext>
            </a:extLst>
          </p:cNvPr>
          <p:cNvSpPr/>
          <p:nvPr/>
        </p:nvSpPr>
        <p:spPr>
          <a:xfrm>
            <a:off x="4481945" y="4080165"/>
            <a:ext cx="561109" cy="56110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5D42F-510E-F2C8-A104-A183F0EAA6B8}"/>
              </a:ext>
            </a:extLst>
          </p:cNvPr>
          <p:cNvSpPr txBox="1"/>
          <p:nvPr/>
        </p:nvSpPr>
        <p:spPr>
          <a:xfrm>
            <a:off x="5043054" y="2510205"/>
            <a:ext cx="623454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8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30624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3A35A6-736F-6B96-2F38-A6B0E3868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1927" y="2970678"/>
            <a:ext cx="5126182" cy="916644"/>
          </a:xfrm>
        </p:spPr>
        <p:txBody>
          <a:bodyPr anchor="ctr"/>
          <a:lstStyle/>
          <a:p>
            <a:pPr algn="ctr"/>
            <a:r>
              <a:rPr lang="ar-KW" sz="7200" b="1" spc="0" dirty="0"/>
              <a:t>ماذا تعلمنا اليوم ؟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E8692-BCC7-6656-EC6C-A9ACA756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7006-230C-EE41-ACD1-3FF8D7F2D9A3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3C662-DF63-F643-97A2-0471DC91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612A3-17AD-DE62-ABDC-44E44492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8" name="Picture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48577FB6-0340-1B5F-0AFA-362B95A70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35000"/>
          </a:blip>
          <a:srcRect l="17049" r="-103"/>
          <a:stretch/>
        </p:blipFill>
        <p:spPr>
          <a:xfrm>
            <a:off x="0" y="0"/>
            <a:ext cx="8534400" cy="6858000"/>
          </a:xfrm>
        </p:spPr>
      </p:pic>
    </p:spTree>
    <p:extLst>
      <p:ext uri="{BB962C8B-B14F-4D97-AF65-F5344CB8AC3E}">
        <p14:creationId xmlns:p14="http://schemas.microsoft.com/office/powerpoint/2010/main" val="118336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DBA431EF-16FD-460B-8958-759B50686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4900" y="4432173"/>
            <a:ext cx="1795270" cy="2129131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ABB02D-F746-4B03-8AA8-ECB2C0379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794" y="2938979"/>
            <a:ext cx="2638658" cy="1380221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B4849CC-7369-4E04-A8E0-A5F5381A5421}"/>
              </a:ext>
            </a:extLst>
          </p:cNvPr>
          <p:cNvSpPr/>
          <p:nvPr/>
        </p:nvSpPr>
        <p:spPr>
          <a:xfrm>
            <a:off x="6461703" y="2719974"/>
            <a:ext cx="1795270" cy="39151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7A1C5C1-F3F9-4099-9A97-94ACA658D288}"/>
              </a:ext>
            </a:extLst>
          </p:cNvPr>
          <p:cNvSpPr/>
          <p:nvPr/>
        </p:nvSpPr>
        <p:spPr>
          <a:xfrm flipH="1">
            <a:off x="4872617" y="2718379"/>
            <a:ext cx="1605748" cy="391515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9C9F3B66-AD0B-491A-99F2-E4E921538DC6}"/>
              </a:ext>
            </a:extLst>
          </p:cNvPr>
          <p:cNvSpPr/>
          <p:nvPr/>
        </p:nvSpPr>
        <p:spPr>
          <a:xfrm>
            <a:off x="4785779" y="2519656"/>
            <a:ext cx="3506758" cy="4126611"/>
          </a:xfrm>
          <a:custGeom>
            <a:avLst/>
            <a:gdLst>
              <a:gd name="connsiteX0" fmla="*/ 0 w 5086016"/>
              <a:gd name="connsiteY0" fmla="*/ 0 h 5083376"/>
              <a:gd name="connsiteX1" fmla="*/ 5083372 w 5086016"/>
              <a:gd name="connsiteY1" fmla="*/ 0 h 5083376"/>
              <a:gd name="connsiteX2" fmla="*/ 5083372 w 5086016"/>
              <a:gd name="connsiteY2" fmla="*/ 4 h 5083376"/>
              <a:gd name="connsiteX3" fmla="*/ 5086016 w 5086016"/>
              <a:gd name="connsiteY3" fmla="*/ 4 h 5083376"/>
              <a:gd name="connsiteX4" fmla="*/ 5086016 w 5086016"/>
              <a:gd name="connsiteY4" fmla="*/ 5083376 h 5083376"/>
              <a:gd name="connsiteX5" fmla="*/ 4801160 w 5086016"/>
              <a:gd name="connsiteY5" fmla="*/ 5083376 h 5083376"/>
              <a:gd name="connsiteX6" fmla="*/ 4801160 w 5086016"/>
              <a:gd name="connsiteY6" fmla="*/ 284856 h 5083376"/>
              <a:gd name="connsiteX7" fmla="*/ 284856 w 5086016"/>
              <a:gd name="connsiteY7" fmla="*/ 284856 h 5083376"/>
              <a:gd name="connsiteX8" fmla="*/ 284856 w 5086016"/>
              <a:gd name="connsiteY8" fmla="*/ 5083376 h 5083376"/>
              <a:gd name="connsiteX9" fmla="*/ 0 w 5086016"/>
              <a:gd name="connsiteY9" fmla="*/ 5083376 h 5083376"/>
              <a:gd name="connsiteX10" fmla="*/ 0 w 5086016"/>
              <a:gd name="connsiteY10" fmla="*/ 284856 h 5083376"/>
              <a:gd name="connsiteX11" fmla="*/ 0 w 5086016"/>
              <a:gd name="connsiteY11" fmla="*/ 4 h 508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6016" h="5083376">
                <a:moveTo>
                  <a:pt x="0" y="0"/>
                </a:moveTo>
                <a:lnTo>
                  <a:pt x="5083372" y="0"/>
                </a:lnTo>
                <a:lnTo>
                  <a:pt x="5083372" y="4"/>
                </a:lnTo>
                <a:lnTo>
                  <a:pt x="5086016" y="4"/>
                </a:lnTo>
                <a:lnTo>
                  <a:pt x="5086016" y="5083376"/>
                </a:lnTo>
                <a:lnTo>
                  <a:pt x="4801160" y="5083376"/>
                </a:lnTo>
                <a:lnTo>
                  <a:pt x="4801160" y="284856"/>
                </a:lnTo>
                <a:lnTo>
                  <a:pt x="284856" y="284856"/>
                </a:lnTo>
                <a:lnTo>
                  <a:pt x="284856" y="5083376"/>
                </a:lnTo>
                <a:lnTo>
                  <a:pt x="0" y="5083376"/>
                </a:lnTo>
                <a:lnTo>
                  <a:pt x="0" y="284856"/>
                </a:lnTo>
                <a:lnTo>
                  <a:pt x="0" y="4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80635B7E-537B-8575-4015-3CD58EC6CA59}"/>
              </a:ext>
            </a:extLst>
          </p:cNvPr>
          <p:cNvSpPr/>
          <p:nvPr/>
        </p:nvSpPr>
        <p:spPr>
          <a:xfrm>
            <a:off x="-11828" y="70"/>
            <a:ext cx="12203829" cy="6857858"/>
          </a:xfrm>
          <a:custGeom>
            <a:avLst/>
            <a:gdLst>
              <a:gd name="connsiteX0" fmla="*/ 3323967 w 8455283"/>
              <a:gd name="connsiteY0" fmla="*/ 1743500 h 4751388"/>
              <a:gd name="connsiteX1" fmla="*/ 3323967 w 8455283"/>
              <a:gd name="connsiteY1" fmla="*/ 4600431 h 4751388"/>
              <a:gd name="connsiteX2" fmla="*/ 5753584 w 8455283"/>
              <a:gd name="connsiteY2" fmla="*/ 4600431 h 4751388"/>
              <a:gd name="connsiteX3" fmla="*/ 5753584 w 8455283"/>
              <a:gd name="connsiteY3" fmla="*/ 1743500 h 4751388"/>
              <a:gd name="connsiteX4" fmla="*/ 0 w 8455283"/>
              <a:gd name="connsiteY4" fmla="*/ 0 h 4751388"/>
              <a:gd name="connsiteX5" fmla="*/ 8455283 w 8455283"/>
              <a:gd name="connsiteY5" fmla="*/ 0 h 4751388"/>
              <a:gd name="connsiteX6" fmla="*/ 8455283 w 8455283"/>
              <a:gd name="connsiteY6" fmla="*/ 850391 h 4751388"/>
              <a:gd name="connsiteX7" fmla="*/ 8447088 w 8455283"/>
              <a:gd name="connsiteY7" fmla="*/ 850391 h 4751388"/>
              <a:gd name="connsiteX8" fmla="*/ 8447088 w 8455283"/>
              <a:gd name="connsiteY8" fmla="*/ 4751388 h 4751388"/>
              <a:gd name="connsiteX9" fmla="*/ 0 w 8455283"/>
              <a:gd name="connsiteY9" fmla="*/ 4751388 h 4751388"/>
              <a:gd name="connsiteX10" fmla="*/ 0 w 8455283"/>
              <a:gd name="connsiteY10" fmla="*/ 850391 h 4751388"/>
              <a:gd name="connsiteX11" fmla="*/ 0 w 8455283"/>
              <a:gd name="connsiteY11" fmla="*/ 542925 h 475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55283" h="4751388">
                <a:moveTo>
                  <a:pt x="3323967" y="1743500"/>
                </a:moveTo>
                <a:lnTo>
                  <a:pt x="3323967" y="4600431"/>
                </a:lnTo>
                <a:lnTo>
                  <a:pt x="5753584" y="4600431"/>
                </a:lnTo>
                <a:lnTo>
                  <a:pt x="5753584" y="1743500"/>
                </a:lnTo>
                <a:close/>
                <a:moveTo>
                  <a:pt x="0" y="0"/>
                </a:moveTo>
                <a:lnTo>
                  <a:pt x="8455283" y="0"/>
                </a:lnTo>
                <a:lnTo>
                  <a:pt x="8455283" y="850391"/>
                </a:lnTo>
                <a:lnTo>
                  <a:pt x="8447088" y="850391"/>
                </a:lnTo>
                <a:lnTo>
                  <a:pt x="8447088" y="4751388"/>
                </a:lnTo>
                <a:lnTo>
                  <a:pt x="0" y="4751388"/>
                </a:lnTo>
                <a:lnTo>
                  <a:pt x="0" y="850391"/>
                </a:lnTo>
                <a:lnTo>
                  <a:pt x="0" y="54292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967502" rtl="1"/>
            <a:endParaRPr lang="ar-EG" sz="2598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25F125E-44D8-4DD6-AD8C-0B617C68FB0B}"/>
              </a:ext>
            </a:extLst>
          </p:cNvPr>
          <p:cNvSpPr/>
          <p:nvPr/>
        </p:nvSpPr>
        <p:spPr>
          <a:xfrm>
            <a:off x="9348831" y="2718254"/>
            <a:ext cx="1623508" cy="323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06CA9967-38F3-4147-8F99-E6EA1981A3B6}"/>
              </a:ext>
            </a:extLst>
          </p:cNvPr>
          <p:cNvSpPr/>
          <p:nvPr/>
        </p:nvSpPr>
        <p:spPr>
          <a:xfrm>
            <a:off x="9409334" y="3338209"/>
            <a:ext cx="1502502" cy="59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5FDD1EBE-9DDF-4690-9BB5-DFB590C19A8D}"/>
              </a:ext>
            </a:extLst>
          </p:cNvPr>
          <p:cNvSpPr/>
          <p:nvPr/>
        </p:nvSpPr>
        <p:spPr>
          <a:xfrm>
            <a:off x="9738214" y="3488169"/>
            <a:ext cx="844739" cy="40192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538F26FD-6D27-4F2A-9A3E-9D01444CECC5}"/>
              </a:ext>
            </a:extLst>
          </p:cNvPr>
          <p:cNvSpPr/>
          <p:nvPr/>
        </p:nvSpPr>
        <p:spPr>
          <a:xfrm>
            <a:off x="9409334" y="4028666"/>
            <a:ext cx="1502502" cy="59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56F9084-066E-4947-B9AA-76DD01F038AF}"/>
              </a:ext>
            </a:extLst>
          </p:cNvPr>
          <p:cNvSpPr/>
          <p:nvPr/>
        </p:nvSpPr>
        <p:spPr>
          <a:xfrm>
            <a:off x="9738214" y="4157085"/>
            <a:ext cx="844739" cy="40192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2FB9C8E-9337-41B3-B6EE-D354CB539A04}"/>
              </a:ext>
            </a:extLst>
          </p:cNvPr>
          <p:cNvSpPr/>
          <p:nvPr/>
        </p:nvSpPr>
        <p:spPr>
          <a:xfrm>
            <a:off x="9409334" y="5377725"/>
            <a:ext cx="1502502" cy="59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BA5318AE-DECC-4FCE-877F-E2895DDC2F9C}"/>
              </a:ext>
            </a:extLst>
          </p:cNvPr>
          <p:cNvSpPr/>
          <p:nvPr/>
        </p:nvSpPr>
        <p:spPr>
          <a:xfrm>
            <a:off x="9409334" y="4708472"/>
            <a:ext cx="1502502" cy="59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979ADA8E-1C1D-4D9F-977C-E450A6BF5537}"/>
              </a:ext>
            </a:extLst>
          </p:cNvPr>
          <p:cNvSpPr/>
          <p:nvPr/>
        </p:nvSpPr>
        <p:spPr>
          <a:xfrm>
            <a:off x="9409334" y="2704444"/>
            <a:ext cx="1502502" cy="59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60991678-6F12-4E8B-8147-FABED8CE3294}"/>
              </a:ext>
            </a:extLst>
          </p:cNvPr>
          <p:cNvSpPr/>
          <p:nvPr/>
        </p:nvSpPr>
        <p:spPr>
          <a:xfrm>
            <a:off x="9738214" y="4794684"/>
            <a:ext cx="844739" cy="40192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2C454CCC-A5E9-4600-B98A-9198F633CBF4}"/>
              </a:ext>
            </a:extLst>
          </p:cNvPr>
          <p:cNvSpPr/>
          <p:nvPr/>
        </p:nvSpPr>
        <p:spPr>
          <a:xfrm>
            <a:off x="9738214" y="5461517"/>
            <a:ext cx="844739" cy="40192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صورة 10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4199BA6D-8F88-48AE-ACF7-EC83B91F06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64" b="32335"/>
          <a:stretch/>
        </p:blipFill>
        <p:spPr>
          <a:xfrm>
            <a:off x="9513589" y="1577018"/>
            <a:ext cx="1293991" cy="1149545"/>
          </a:xfrm>
          <a:prstGeom prst="rect">
            <a:avLst/>
          </a:prstGeom>
          <a:ln>
            <a:noFill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EB02CC9A-D4F6-47BB-891A-743619EE189F}"/>
              </a:ext>
            </a:extLst>
          </p:cNvPr>
          <p:cNvSpPr/>
          <p:nvPr/>
        </p:nvSpPr>
        <p:spPr>
          <a:xfrm>
            <a:off x="9738214" y="2848904"/>
            <a:ext cx="844739" cy="40192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35CA8C4-85F4-4F1B-A3EF-F5036E849AED}"/>
              </a:ext>
            </a:extLst>
          </p:cNvPr>
          <p:cNvSpPr/>
          <p:nvPr/>
        </p:nvSpPr>
        <p:spPr>
          <a:xfrm>
            <a:off x="9419884" y="5954199"/>
            <a:ext cx="1481399" cy="7621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4" name="صورة 3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756949F1-179D-4C66-A56B-FA94CB3AD1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525" b="6625"/>
          <a:stretch/>
        </p:blipFill>
        <p:spPr>
          <a:xfrm>
            <a:off x="9848125" y="5989629"/>
            <a:ext cx="624920" cy="667031"/>
          </a:xfrm>
          <a:prstGeom prst="rect">
            <a:avLst/>
          </a:prstGeom>
          <a:ln>
            <a:noFill/>
          </a:ln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6325C98D-2E76-4675-A3CB-612E21ABD9BF}"/>
              </a:ext>
            </a:extLst>
          </p:cNvPr>
          <p:cNvSpPr/>
          <p:nvPr/>
        </p:nvSpPr>
        <p:spPr>
          <a:xfrm flipH="1">
            <a:off x="10148899" y="5960880"/>
            <a:ext cx="430647" cy="72584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800A14C7-B9D3-42E3-A946-1D6E1EFBEF58}"/>
              </a:ext>
            </a:extLst>
          </p:cNvPr>
          <p:cNvSpPr/>
          <p:nvPr/>
        </p:nvSpPr>
        <p:spPr>
          <a:xfrm>
            <a:off x="9738007" y="5959884"/>
            <a:ext cx="418412" cy="72584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66B4459-F55F-4E6A-92DC-DD722ACF2333}"/>
              </a:ext>
            </a:extLst>
          </p:cNvPr>
          <p:cNvSpPr/>
          <p:nvPr/>
        </p:nvSpPr>
        <p:spPr>
          <a:xfrm>
            <a:off x="9104753" y="2600017"/>
            <a:ext cx="2111661" cy="198723"/>
          </a:xfrm>
          <a:prstGeom prst="round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1905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5E91798-97B2-40E9-8CF6-E200491C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0458" y="2457409"/>
            <a:ext cx="2336435" cy="432354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5412675-62E8-4A62-959E-08EADFF4E67A}"/>
              </a:ext>
            </a:extLst>
          </p:cNvPr>
          <p:cNvSpPr/>
          <p:nvPr/>
        </p:nvSpPr>
        <p:spPr>
          <a:xfrm>
            <a:off x="9163029" y="6630485"/>
            <a:ext cx="2053385" cy="22651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1905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72487FEE-0E43-41F6-A8EF-3E39A67E94E5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478595" y="271319"/>
            <a:ext cx="1999539" cy="1954885"/>
          </a:xfrm>
          <a:prstGeom prst="rect">
            <a:avLst/>
          </a:prstGeom>
        </p:spPr>
      </p:pic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9C11AFD0-2405-4010-A9AF-89B5CB44496D}"/>
              </a:ext>
            </a:extLst>
          </p:cNvPr>
          <p:cNvGrpSpPr/>
          <p:nvPr/>
        </p:nvGrpSpPr>
        <p:grpSpPr>
          <a:xfrm rot="13162665">
            <a:off x="6367002" y="836068"/>
            <a:ext cx="290983" cy="798534"/>
            <a:chOff x="9554705" y="1718049"/>
            <a:chExt cx="942998" cy="2545419"/>
          </a:xfrm>
        </p:grpSpPr>
        <p:cxnSp>
          <p:nvCxnSpPr>
            <p:cNvPr id="63" name="رابط كسهم مستقيم 62">
              <a:extLst>
                <a:ext uri="{FF2B5EF4-FFF2-40B4-BE49-F238E27FC236}">
                  <a16:creationId xmlns:a16="http://schemas.microsoft.com/office/drawing/2014/main" id="{A6E6BB0A-D331-4A8C-80F6-4ECBA3687C0E}"/>
                </a:ext>
              </a:extLst>
            </p:cNvPr>
            <p:cNvCxnSpPr>
              <a:cxnSpLocks/>
            </p:cNvCxnSpPr>
            <p:nvPr/>
          </p:nvCxnSpPr>
          <p:spPr>
            <a:xfrm rot="8399406" flipV="1">
              <a:off x="10497703" y="2679468"/>
              <a:ext cx="0" cy="1584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رابط كسهم مستقيم 63">
              <a:extLst>
                <a:ext uri="{FF2B5EF4-FFF2-40B4-BE49-F238E27FC236}">
                  <a16:creationId xmlns:a16="http://schemas.microsoft.com/office/drawing/2014/main" id="{F6F9AC91-FDC3-4078-9903-046988E5FF47}"/>
                </a:ext>
              </a:extLst>
            </p:cNvPr>
            <p:cNvCxnSpPr>
              <a:cxnSpLocks/>
            </p:cNvCxnSpPr>
            <p:nvPr/>
          </p:nvCxnSpPr>
          <p:spPr>
            <a:xfrm rot="8399406">
              <a:off x="9554705" y="1718049"/>
              <a:ext cx="0" cy="1260000"/>
            </a:xfrm>
            <a:prstGeom prst="straightConnector1">
              <a:avLst/>
            </a:prstGeom>
            <a:ln w="107950">
              <a:solidFill>
                <a:srgbClr val="F7F7F5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شكل بيضاوي 64">
            <a:extLst>
              <a:ext uri="{FF2B5EF4-FFF2-40B4-BE49-F238E27FC236}">
                <a16:creationId xmlns:a16="http://schemas.microsoft.com/office/drawing/2014/main" id="{D5776828-E6BE-42F4-A4F7-7E579D343784}"/>
              </a:ext>
            </a:extLst>
          </p:cNvPr>
          <p:cNvSpPr/>
          <p:nvPr/>
        </p:nvSpPr>
        <p:spPr>
          <a:xfrm>
            <a:off x="6415206" y="1238627"/>
            <a:ext cx="155520" cy="1694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8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66" name="رابط كسهم مستقيم 65">
            <a:extLst>
              <a:ext uri="{FF2B5EF4-FFF2-40B4-BE49-F238E27FC236}">
                <a16:creationId xmlns:a16="http://schemas.microsoft.com/office/drawing/2014/main" id="{F6385DC5-F3F8-483D-BB58-9AC674DD077C}"/>
              </a:ext>
            </a:extLst>
          </p:cNvPr>
          <p:cNvCxnSpPr>
            <a:cxnSpLocks/>
          </p:cNvCxnSpPr>
          <p:nvPr/>
        </p:nvCxnSpPr>
        <p:spPr>
          <a:xfrm>
            <a:off x="6487639" y="1320878"/>
            <a:ext cx="538426" cy="0"/>
          </a:xfrm>
          <a:prstGeom prst="straightConnector1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E78E1DF-1861-7367-9CC0-24A9B57295EF}"/>
              </a:ext>
            </a:extLst>
          </p:cNvPr>
          <p:cNvSpPr/>
          <p:nvPr/>
        </p:nvSpPr>
        <p:spPr>
          <a:xfrm>
            <a:off x="1865557" y="2083839"/>
            <a:ext cx="851076" cy="2615598"/>
          </a:xfrm>
          <a:prstGeom prst="roundRect">
            <a:avLst>
              <a:gd name="adj" fmla="val 5000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ar-KW" sz="137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43" name="رسم 42" descr="جرس">
            <a:extLst>
              <a:ext uri="{FF2B5EF4-FFF2-40B4-BE49-F238E27FC236}">
                <a16:creationId xmlns:a16="http://schemas.microsoft.com/office/drawing/2014/main" id="{31251C95-7117-40BB-9C0C-B2177A5B92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3946" y="2282867"/>
            <a:ext cx="634298" cy="6342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AEF9EDBD-8BA3-4473-9485-F0B25634F2BD}"/>
              </a:ext>
            </a:extLst>
          </p:cNvPr>
          <p:cNvSpPr/>
          <p:nvPr/>
        </p:nvSpPr>
        <p:spPr>
          <a:xfrm>
            <a:off x="2101347" y="4154841"/>
            <a:ext cx="328719" cy="328719"/>
          </a:xfrm>
          <a:prstGeom prst="ellipse">
            <a:avLst/>
          </a:prstGeom>
          <a:solidFill>
            <a:srgbClr val="E4E4E4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137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C908B3D-290C-4444-9F01-581AB4AF5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" y="3879484"/>
            <a:ext cx="2269992" cy="22467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25BB2-DFBD-73E1-7382-42E5E970FCF6}"/>
              </a:ext>
            </a:extLst>
          </p:cNvPr>
          <p:cNvSpPr/>
          <p:nvPr/>
        </p:nvSpPr>
        <p:spPr>
          <a:xfrm>
            <a:off x="9251156" y="2569369"/>
            <a:ext cx="1800225" cy="207358"/>
          </a:xfrm>
          <a:prstGeom prst="rect">
            <a:avLst/>
          </a:prstGeom>
          <a:solidFill>
            <a:srgbClr val="22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98106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0113E-6 -3.77548E-7 L -0.21706 0.007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3" y="36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878E-6 -4.49048E-6 L 0.22965 -0.009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3" y="-5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vator Ding-SoundBible.com-685385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981E-6 2.42566E-6 L -0.05018 -0.0013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8" y="-6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9322E-6 2.42566E-6 L 0.05526 -0.0013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" y="-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vator Ding-SoundBible.com-685385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9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min_Countdown_Ti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9" grpId="0" animBg="1"/>
      <p:bldP spid="58" grpId="0" animBg="1"/>
      <p:bldP spid="19" grpId="0" animBg="1"/>
      <p:bldP spid="57" grpId="0" animBg="1"/>
      <p:bldP spid="60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tx1"/>
            </a:gs>
            <a:gs pos="73000">
              <a:srgbClr val="FF00FF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أزرق, غرفة, منضدة&#10;&#10;تم إنشاء الوصف تلقائياً">
            <a:extLst>
              <a:ext uri="{FF2B5EF4-FFF2-40B4-BE49-F238E27FC236}">
                <a16:creationId xmlns:a16="http://schemas.microsoft.com/office/drawing/2014/main" id="{B799E7A2-0AA5-459A-8907-72F0FCF33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1"/>
          <a:stretch/>
        </p:blipFill>
        <p:spPr>
          <a:xfrm>
            <a:off x="-139219" y="5935132"/>
            <a:ext cx="12470438" cy="92466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CF93A16-5604-457F-9605-8B0BB24C60C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65884" y="4219298"/>
            <a:ext cx="1678651" cy="1557123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077991-6CD5-440A-9315-300F356AD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1323" y="2979780"/>
            <a:ext cx="2457551" cy="1279551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B4849CC-7369-4E04-A8E0-A5F5381A5421}"/>
              </a:ext>
            </a:extLst>
          </p:cNvPr>
          <p:cNvSpPr/>
          <p:nvPr/>
        </p:nvSpPr>
        <p:spPr>
          <a:xfrm>
            <a:off x="7856412" y="2670136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7A1C5C1-F3F9-4099-9A97-94ACA658D288}"/>
              </a:ext>
            </a:extLst>
          </p:cNvPr>
          <p:cNvSpPr/>
          <p:nvPr/>
        </p:nvSpPr>
        <p:spPr>
          <a:xfrm flipH="1">
            <a:off x="6584098" y="2669087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330F042-C39E-414F-8BAB-F097162BF7C5}"/>
              </a:ext>
            </a:extLst>
          </p:cNvPr>
          <p:cNvSpPr/>
          <p:nvPr/>
        </p:nvSpPr>
        <p:spPr>
          <a:xfrm>
            <a:off x="7299627" y="1829000"/>
            <a:ext cx="1124157" cy="571820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en-US" sz="2598" b="1" dirty="0">
                <a:solidFill>
                  <a:prstClr val="black"/>
                </a:solidFill>
                <a:latin typeface="Calibri" panose="020F0502020204030204"/>
                <a:cs typeface="PT Bold Heading" panose="02010400000000000000" pitchFamily="2" charset="-78"/>
              </a:rPr>
              <a:t>1</a:t>
            </a:r>
            <a:endParaRPr lang="en-GB" sz="2598" b="1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9C9F3B66-AD0B-491A-99F2-E4E921538DC6}"/>
              </a:ext>
            </a:extLst>
          </p:cNvPr>
          <p:cNvSpPr/>
          <p:nvPr/>
        </p:nvSpPr>
        <p:spPr>
          <a:xfrm>
            <a:off x="6432111" y="2618350"/>
            <a:ext cx="2851745" cy="3741867"/>
          </a:xfrm>
          <a:custGeom>
            <a:avLst/>
            <a:gdLst>
              <a:gd name="connsiteX0" fmla="*/ 0 w 5086016"/>
              <a:gd name="connsiteY0" fmla="*/ 0 h 5083376"/>
              <a:gd name="connsiteX1" fmla="*/ 5083372 w 5086016"/>
              <a:gd name="connsiteY1" fmla="*/ 0 h 5083376"/>
              <a:gd name="connsiteX2" fmla="*/ 5083372 w 5086016"/>
              <a:gd name="connsiteY2" fmla="*/ 4 h 5083376"/>
              <a:gd name="connsiteX3" fmla="*/ 5086016 w 5086016"/>
              <a:gd name="connsiteY3" fmla="*/ 4 h 5083376"/>
              <a:gd name="connsiteX4" fmla="*/ 5086016 w 5086016"/>
              <a:gd name="connsiteY4" fmla="*/ 5083376 h 5083376"/>
              <a:gd name="connsiteX5" fmla="*/ 4801160 w 5086016"/>
              <a:gd name="connsiteY5" fmla="*/ 5083376 h 5083376"/>
              <a:gd name="connsiteX6" fmla="*/ 4801160 w 5086016"/>
              <a:gd name="connsiteY6" fmla="*/ 284856 h 5083376"/>
              <a:gd name="connsiteX7" fmla="*/ 284856 w 5086016"/>
              <a:gd name="connsiteY7" fmla="*/ 284856 h 5083376"/>
              <a:gd name="connsiteX8" fmla="*/ 284856 w 5086016"/>
              <a:gd name="connsiteY8" fmla="*/ 5083376 h 5083376"/>
              <a:gd name="connsiteX9" fmla="*/ 0 w 5086016"/>
              <a:gd name="connsiteY9" fmla="*/ 5083376 h 5083376"/>
              <a:gd name="connsiteX10" fmla="*/ 0 w 5086016"/>
              <a:gd name="connsiteY10" fmla="*/ 284856 h 5083376"/>
              <a:gd name="connsiteX11" fmla="*/ 0 w 5086016"/>
              <a:gd name="connsiteY11" fmla="*/ 4 h 508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6016" h="5083376">
                <a:moveTo>
                  <a:pt x="0" y="0"/>
                </a:moveTo>
                <a:lnTo>
                  <a:pt x="5083372" y="0"/>
                </a:lnTo>
                <a:lnTo>
                  <a:pt x="5083372" y="4"/>
                </a:lnTo>
                <a:lnTo>
                  <a:pt x="5086016" y="4"/>
                </a:lnTo>
                <a:lnTo>
                  <a:pt x="5086016" y="5083376"/>
                </a:lnTo>
                <a:lnTo>
                  <a:pt x="4801160" y="5083376"/>
                </a:lnTo>
                <a:lnTo>
                  <a:pt x="4801160" y="284856"/>
                </a:lnTo>
                <a:lnTo>
                  <a:pt x="284856" y="284856"/>
                </a:lnTo>
                <a:lnTo>
                  <a:pt x="284856" y="5083376"/>
                </a:lnTo>
                <a:lnTo>
                  <a:pt x="0" y="5083376"/>
                </a:lnTo>
                <a:lnTo>
                  <a:pt x="0" y="284856"/>
                </a:lnTo>
                <a:lnTo>
                  <a:pt x="0" y="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DEE029F7-2750-BAC1-CB53-5865E02E923B}"/>
              </a:ext>
            </a:extLst>
          </p:cNvPr>
          <p:cNvSpPr/>
          <p:nvPr/>
        </p:nvSpPr>
        <p:spPr>
          <a:xfrm>
            <a:off x="-1" y="70"/>
            <a:ext cx="12192001" cy="6337673"/>
          </a:xfrm>
          <a:custGeom>
            <a:avLst/>
            <a:gdLst>
              <a:gd name="connsiteX0" fmla="*/ 4460295 w 8447088"/>
              <a:gd name="connsiteY0" fmla="*/ 1812652 h 4390984"/>
              <a:gd name="connsiteX1" fmla="*/ 4460295 w 8447088"/>
              <a:gd name="connsiteY1" fmla="*/ 4390983 h 4390984"/>
              <a:gd name="connsiteX2" fmla="*/ 6437444 w 8447088"/>
              <a:gd name="connsiteY2" fmla="*/ 4390983 h 4390984"/>
              <a:gd name="connsiteX3" fmla="*/ 6437444 w 8447088"/>
              <a:gd name="connsiteY3" fmla="*/ 1812652 h 4390984"/>
              <a:gd name="connsiteX4" fmla="*/ 0 w 8447088"/>
              <a:gd name="connsiteY4" fmla="*/ 0 h 4390984"/>
              <a:gd name="connsiteX5" fmla="*/ 8447088 w 8447088"/>
              <a:gd name="connsiteY5" fmla="*/ 0 h 4390984"/>
              <a:gd name="connsiteX6" fmla="*/ 8447088 w 8447088"/>
              <a:gd name="connsiteY6" fmla="*/ 179363 h 4390984"/>
              <a:gd name="connsiteX7" fmla="*/ 8447088 w 8447088"/>
              <a:gd name="connsiteY7" fmla="*/ 556001 h 4390984"/>
              <a:gd name="connsiteX8" fmla="*/ 8447088 w 8447088"/>
              <a:gd name="connsiteY8" fmla="*/ 4390984 h 4390984"/>
              <a:gd name="connsiteX9" fmla="*/ 0 w 8447088"/>
              <a:gd name="connsiteY9" fmla="*/ 4390984 h 4390984"/>
              <a:gd name="connsiteX10" fmla="*/ 0 w 8447088"/>
              <a:gd name="connsiteY10" fmla="*/ 556001 h 4390984"/>
              <a:gd name="connsiteX11" fmla="*/ 0 w 8447088"/>
              <a:gd name="connsiteY11" fmla="*/ 179363 h 439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7088" h="4390984">
                <a:moveTo>
                  <a:pt x="4460295" y="1812652"/>
                </a:moveTo>
                <a:lnTo>
                  <a:pt x="4460295" y="4390983"/>
                </a:lnTo>
                <a:lnTo>
                  <a:pt x="6437444" y="4390983"/>
                </a:lnTo>
                <a:lnTo>
                  <a:pt x="6437444" y="1812652"/>
                </a:lnTo>
                <a:close/>
                <a:moveTo>
                  <a:pt x="0" y="0"/>
                </a:moveTo>
                <a:lnTo>
                  <a:pt x="8447088" y="0"/>
                </a:lnTo>
                <a:lnTo>
                  <a:pt x="8447088" y="179363"/>
                </a:lnTo>
                <a:lnTo>
                  <a:pt x="8447088" y="556001"/>
                </a:lnTo>
                <a:lnTo>
                  <a:pt x="8447088" y="4390984"/>
                </a:lnTo>
                <a:lnTo>
                  <a:pt x="0" y="4390984"/>
                </a:lnTo>
                <a:lnTo>
                  <a:pt x="0" y="556001"/>
                </a:lnTo>
                <a:lnTo>
                  <a:pt x="0" y="179363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967502" rtl="1"/>
            <a:endParaRPr lang="ar-EG" sz="2598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22552883-2DC3-4475-8DA5-A88A23ACFCE3}"/>
              </a:ext>
            </a:extLst>
          </p:cNvPr>
          <p:cNvSpPr/>
          <p:nvPr/>
        </p:nvSpPr>
        <p:spPr>
          <a:xfrm>
            <a:off x="10010480" y="2703793"/>
            <a:ext cx="741415" cy="2262696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pic>
        <p:nvPicPr>
          <p:cNvPr id="43" name="رسم 42" descr="جرس">
            <a:extLst>
              <a:ext uri="{FF2B5EF4-FFF2-40B4-BE49-F238E27FC236}">
                <a16:creationId xmlns:a16="http://schemas.microsoft.com/office/drawing/2014/main" id="{31251C95-7117-40BB-9C0C-B2177A5B92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20402" y="2954831"/>
            <a:ext cx="450500" cy="450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AEF9EDBD-8BA3-4473-9485-F0B25634F2BD}"/>
              </a:ext>
            </a:extLst>
          </p:cNvPr>
          <p:cNvSpPr/>
          <p:nvPr/>
        </p:nvSpPr>
        <p:spPr>
          <a:xfrm>
            <a:off x="10213116" y="4231889"/>
            <a:ext cx="328719" cy="32871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E128E28A-7256-41A2-A535-514C97DD7AA6}"/>
              </a:ext>
            </a:extLst>
          </p:cNvPr>
          <p:cNvSpPr/>
          <p:nvPr/>
        </p:nvSpPr>
        <p:spPr>
          <a:xfrm>
            <a:off x="663075" y="1007619"/>
            <a:ext cx="5196016" cy="1610730"/>
          </a:xfrm>
          <a:prstGeom prst="roundRect">
            <a:avLst>
              <a:gd name="adj" fmla="val 8333"/>
            </a:avLst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أوجدي الناتج:</a:t>
            </a:r>
          </a:p>
          <a:p>
            <a:pPr algn="ctr" defTabSz="967502" rtl="1">
              <a:lnSpc>
                <a:spcPct val="200000"/>
              </a:lnSpc>
            </a:pPr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10 + 25 + 33 =</a:t>
            </a:r>
          </a:p>
        </p:txBody>
      </p:sp>
      <p:sp>
        <p:nvSpPr>
          <p:cNvPr id="66" name="مستطيل: زوايا مستديرة 65">
            <a:extLst>
              <a:ext uri="{FF2B5EF4-FFF2-40B4-BE49-F238E27FC236}">
                <a16:creationId xmlns:a16="http://schemas.microsoft.com/office/drawing/2014/main" id="{2554D326-92AA-4893-A361-FBDB223BA1BF}"/>
              </a:ext>
            </a:extLst>
          </p:cNvPr>
          <p:cNvSpPr/>
          <p:nvPr/>
        </p:nvSpPr>
        <p:spPr>
          <a:xfrm>
            <a:off x="663075" y="2997423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67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4508ED28-1952-4AB5-AE78-E5EDBECABE3A}"/>
              </a:ext>
            </a:extLst>
          </p:cNvPr>
          <p:cNvSpPr/>
          <p:nvPr/>
        </p:nvSpPr>
        <p:spPr>
          <a:xfrm>
            <a:off x="663075" y="3782992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68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8" name="مستطيل: زوايا مستديرة 67">
            <a:extLst>
              <a:ext uri="{FF2B5EF4-FFF2-40B4-BE49-F238E27FC236}">
                <a16:creationId xmlns:a16="http://schemas.microsoft.com/office/drawing/2014/main" id="{7D10928A-944F-42FC-AB12-AFADD75BD80F}"/>
              </a:ext>
            </a:extLst>
          </p:cNvPr>
          <p:cNvSpPr/>
          <p:nvPr/>
        </p:nvSpPr>
        <p:spPr>
          <a:xfrm>
            <a:off x="663075" y="4558563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69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92E402C5-7315-4FB1-B4AA-39151495FBCD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479201" y="601522"/>
            <a:ext cx="1999539" cy="1954885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087575FF-F2F2-4AA8-99AD-20B8172733A3}"/>
              </a:ext>
            </a:extLst>
          </p:cNvPr>
          <p:cNvGrpSpPr/>
          <p:nvPr/>
        </p:nvGrpSpPr>
        <p:grpSpPr>
          <a:xfrm rot="13162665">
            <a:off x="10367608" y="1166270"/>
            <a:ext cx="290983" cy="798534"/>
            <a:chOff x="9554705" y="1718049"/>
            <a:chExt cx="942998" cy="2545419"/>
          </a:xfrm>
        </p:grpSpPr>
        <p:cxnSp>
          <p:nvCxnSpPr>
            <p:cNvPr id="65" name="رابط كسهم مستقيم 64">
              <a:extLst>
                <a:ext uri="{FF2B5EF4-FFF2-40B4-BE49-F238E27FC236}">
                  <a16:creationId xmlns:a16="http://schemas.microsoft.com/office/drawing/2014/main" id="{0632E4D1-28E2-4636-8760-E15B85B67BAD}"/>
                </a:ext>
              </a:extLst>
            </p:cNvPr>
            <p:cNvCxnSpPr>
              <a:cxnSpLocks/>
            </p:cNvCxnSpPr>
            <p:nvPr/>
          </p:nvCxnSpPr>
          <p:spPr>
            <a:xfrm rot="8399406" flipV="1">
              <a:off x="10497703" y="2679468"/>
              <a:ext cx="0" cy="1584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كسهم مستقيم 68">
              <a:extLst>
                <a:ext uri="{FF2B5EF4-FFF2-40B4-BE49-F238E27FC236}">
                  <a16:creationId xmlns:a16="http://schemas.microsoft.com/office/drawing/2014/main" id="{D3C0F111-175E-47BC-A18C-2CD280B4F478}"/>
                </a:ext>
              </a:extLst>
            </p:cNvPr>
            <p:cNvCxnSpPr>
              <a:cxnSpLocks/>
            </p:cNvCxnSpPr>
            <p:nvPr/>
          </p:nvCxnSpPr>
          <p:spPr>
            <a:xfrm rot="8399406">
              <a:off x="9554705" y="1718049"/>
              <a:ext cx="0" cy="1260000"/>
            </a:xfrm>
            <a:prstGeom prst="straightConnector1">
              <a:avLst/>
            </a:prstGeom>
            <a:ln w="107950">
              <a:solidFill>
                <a:srgbClr val="F7F7F5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2E2A7D93-4301-4F20-94CA-7794268C75F8}"/>
              </a:ext>
            </a:extLst>
          </p:cNvPr>
          <p:cNvSpPr/>
          <p:nvPr/>
        </p:nvSpPr>
        <p:spPr>
          <a:xfrm>
            <a:off x="10415811" y="1568830"/>
            <a:ext cx="155520" cy="1694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8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71" name="رابط كسهم مستقيم 70">
            <a:extLst>
              <a:ext uri="{FF2B5EF4-FFF2-40B4-BE49-F238E27FC236}">
                <a16:creationId xmlns:a16="http://schemas.microsoft.com/office/drawing/2014/main" id="{7950D97A-EB4C-44D8-878D-3BAFE9B25368}"/>
              </a:ext>
            </a:extLst>
          </p:cNvPr>
          <p:cNvCxnSpPr>
            <a:cxnSpLocks/>
          </p:cNvCxnSpPr>
          <p:nvPr/>
        </p:nvCxnSpPr>
        <p:spPr>
          <a:xfrm>
            <a:off x="10488245" y="1651081"/>
            <a:ext cx="538426" cy="0"/>
          </a:xfrm>
          <a:prstGeom prst="straightConnector1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صورة 71">
            <a:extLst>
              <a:ext uri="{FF2B5EF4-FFF2-40B4-BE49-F238E27FC236}">
                <a16:creationId xmlns:a16="http://schemas.microsoft.com/office/drawing/2014/main" id="{9E842D8A-24AB-4030-B0CC-EEFBC19D60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088" y="543190"/>
            <a:ext cx="1310305" cy="13137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C813C8F-04E2-46CD-B9ED-4596FF62BBA9}"/>
              </a:ext>
            </a:extLst>
          </p:cNvPr>
          <p:cNvSpPr/>
          <p:nvPr/>
        </p:nvSpPr>
        <p:spPr>
          <a:xfrm>
            <a:off x="6390188" y="1844259"/>
            <a:ext cx="2851744" cy="616867"/>
          </a:xfrm>
          <a:prstGeom prst="roundRect">
            <a:avLst>
              <a:gd name="adj" fmla="val 50000"/>
            </a:avLst>
          </a:prstGeom>
          <a:solidFill>
            <a:srgbClr val="3B3838">
              <a:alpha val="74000"/>
            </a:srgbClr>
          </a:solidFill>
          <a:ln w="28575">
            <a:solidFill>
              <a:schemeClr val="bg2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sz="2309" dirty="0">
                <a:solidFill>
                  <a:prstClr val="white"/>
                </a:solidFill>
                <a:latin typeface="Calibri" panose="020F0502020204030204"/>
                <a:cs typeface="PT Bold Heading" panose="02010400000000000000" pitchFamily="2" charset="-78"/>
              </a:rPr>
              <a:t>الطابق الأول</a:t>
            </a:r>
            <a:endParaRPr lang="ar-EG" sz="2309" dirty="0">
              <a:solidFill>
                <a:prstClr val="white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BF1DF5D-C01C-44C7-9CD3-4E48764D1429}"/>
              </a:ext>
            </a:extLst>
          </p:cNvPr>
          <p:cNvSpPr/>
          <p:nvPr/>
        </p:nvSpPr>
        <p:spPr>
          <a:xfrm>
            <a:off x="-139219" y="6220877"/>
            <a:ext cx="12470438" cy="264253"/>
          </a:xfrm>
          <a:prstGeom prst="rect">
            <a:avLst/>
          </a:prstGeom>
          <a:solidFill>
            <a:srgbClr val="9EA0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98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3" name="صورة 72" descr="نحلة إيقاف">
            <a:extLst>
              <a:ext uri="{FF2B5EF4-FFF2-40B4-BE49-F238E27FC236}">
                <a16:creationId xmlns:a16="http://schemas.microsoft.com/office/drawing/2014/main" id="{B91E756A-10F9-4FDA-8D03-B1C1E438B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4949" y="4830006"/>
            <a:ext cx="1984529" cy="1984529"/>
          </a:xfrm>
          <a:prstGeom prst="rect">
            <a:avLst/>
          </a:prstGeom>
        </p:spPr>
      </p:pic>
      <p:pic>
        <p:nvPicPr>
          <p:cNvPr id="4" name="صورة 3" descr="نحلة إيقاف">
            <a:extLst>
              <a:ext uri="{FF2B5EF4-FFF2-40B4-BE49-F238E27FC236}">
                <a16:creationId xmlns:a16="http://schemas.microsoft.com/office/drawing/2014/main" id="{B0FAF39D-6B36-4FB4-9802-DC79BEB9A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115" y="4835615"/>
            <a:ext cx="1914862" cy="19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44847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6386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27551E-6 3.97928E-6 L -0.14641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6386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27551E-6 3.97928E-6 L -0.14641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tx1"/>
            </a:gs>
            <a:gs pos="73000">
              <a:srgbClr val="FF00FF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أزرق, غرفة, منضدة&#10;&#10;تم إنشاء الوصف تلقائياً">
            <a:extLst>
              <a:ext uri="{FF2B5EF4-FFF2-40B4-BE49-F238E27FC236}">
                <a16:creationId xmlns:a16="http://schemas.microsoft.com/office/drawing/2014/main" id="{B799E7A2-0AA5-459A-8907-72F0FCF33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1"/>
          <a:stretch/>
        </p:blipFill>
        <p:spPr>
          <a:xfrm>
            <a:off x="0" y="6186477"/>
            <a:ext cx="12210637" cy="92466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CF93A16-5604-457F-9605-8B0BB24C60C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93801" y="4219296"/>
            <a:ext cx="1678651" cy="1557123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077991-6CD5-440A-9315-300F356AD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240" y="2979778"/>
            <a:ext cx="2457551" cy="1279551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B4849CC-7369-4E04-A8E0-A5F5381A5421}"/>
              </a:ext>
            </a:extLst>
          </p:cNvPr>
          <p:cNvSpPr/>
          <p:nvPr/>
        </p:nvSpPr>
        <p:spPr>
          <a:xfrm>
            <a:off x="7884329" y="2670135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7A1C5C1-F3F9-4099-9A97-94ACA658D288}"/>
              </a:ext>
            </a:extLst>
          </p:cNvPr>
          <p:cNvSpPr/>
          <p:nvPr/>
        </p:nvSpPr>
        <p:spPr>
          <a:xfrm flipH="1">
            <a:off x="6612015" y="2669085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330F042-C39E-414F-8BAB-F097162BF7C5}"/>
              </a:ext>
            </a:extLst>
          </p:cNvPr>
          <p:cNvSpPr/>
          <p:nvPr/>
        </p:nvSpPr>
        <p:spPr>
          <a:xfrm>
            <a:off x="7327544" y="1828999"/>
            <a:ext cx="1124157" cy="571820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en-US" sz="2598" b="1" dirty="0">
                <a:solidFill>
                  <a:prstClr val="black"/>
                </a:solidFill>
                <a:latin typeface="Calibri" panose="020F0502020204030204"/>
                <a:cs typeface="PT Bold Heading" panose="02010400000000000000" pitchFamily="2" charset="-78"/>
              </a:rPr>
              <a:t>1</a:t>
            </a:r>
            <a:endParaRPr lang="en-GB" sz="2598" b="1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9C9F3B66-AD0B-491A-99F2-E4E921538DC6}"/>
              </a:ext>
            </a:extLst>
          </p:cNvPr>
          <p:cNvSpPr/>
          <p:nvPr/>
        </p:nvSpPr>
        <p:spPr>
          <a:xfrm>
            <a:off x="6460028" y="2618348"/>
            <a:ext cx="2851745" cy="3741867"/>
          </a:xfrm>
          <a:custGeom>
            <a:avLst/>
            <a:gdLst>
              <a:gd name="connsiteX0" fmla="*/ 0 w 5086016"/>
              <a:gd name="connsiteY0" fmla="*/ 0 h 5083376"/>
              <a:gd name="connsiteX1" fmla="*/ 5083372 w 5086016"/>
              <a:gd name="connsiteY1" fmla="*/ 0 h 5083376"/>
              <a:gd name="connsiteX2" fmla="*/ 5083372 w 5086016"/>
              <a:gd name="connsiteY2" fmla="*/ 4 h 5083376"/>
              <a:gd name="connsiteX3" fmla="*/ 5086016 w 5086016"/>
              <a:gd name="connsiteY3" fmla="*/ 4 h 5083376"/>
              <a:gd name="connsiteX4" fmla="*/ 5086016 w 5086016"/>
              <a:gd name="connsiteY4" fmla="*/ 5083376 h 5083376"/>
              <a:gd name="connsiteX5" fmla="*/ 4801160 w 5086016"/>
              <a:gd name="connsiteY5" fmla="*/ 5083376 h 5083376"/>
              <a:gd name="connsiteX6" fmla="*/ 4801160 w 5086016"/>
              <a:gd name="connsiteY6" fmla="*/ 284856 h 5083376"/>
              <a:gd name="connsiteX7" fmla="*/ 284856 w 5086016"/>
              <a:gd name="connsiteY7" fmla="*/ 284856 h 5083376"/>
              <a:gd name="connsiteX8" fmla="*/ 284856 w 5086016"/>
              <a:gd name="connsiteY8" fmla="*/ 5083376 h 5083376"/>
              <a:gd name="connsiteX9" fmla="*/ 0 w 5086016"/>
              <a:gd name="connsiteY9" fmla="*/ 5083376 h 5083376"/>
              <a:gd name="connsiteX10" fmla="*/ 0 w 5086016"/>
              <a:gd name="connsiteY10" fmla="*/ 284856 h 5083376"/>
              <a:gd name="connsiteX11" fmla="*/ 0 w 5086016"/>
              <a:gd name="connsiteY11" fmla="*/ 4 h 508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6016" h="5083376">
                <a:moveTo>
                  <a:pt x="0" y="0"/>
                </a:moveTo>
                <a:lnTo>
                  <a:pt x="5083372" y="0"/>
                </a:lnTo>
                <a:lnTo>
                  <a:pt x="5083372" y="4"/>
                </a:lnTo>
                <a:lnTo>
                  <a:pt x="5086016" y="4"/>
                </a:lnTo>
                <a:lnTo>
                  <a:pt x="5086016" y="5083376"/>
                </a:lnTo>
                <a:lnTo>
                  <a:pt x="4801160" y="5083376"/>
                </a:lnTo>
                <a:lnTo>
                  <a:pt x="4801160" y="284856"/>
                </a:lnTo>
                <a:lnTo>
                  <a:pt x="284856" y="284856"/>
                </a:lnTo>
                <a:lnTo>
                  <a:pt x="284856" y="5083376"/>
                </a:lnTo>
                <a:lnTo>
                  <a:pt x="0" y="5083376"/>
                </a:lnTo>
                <a:lnTo>
                  <a:pt x="0" y="284856"/>
                </a:lnTo>
                <a:lnTo>
                  <a:pt x="0" y="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3CDA6855-6159-24D1-3310-BDBAA7982946}"/>
              </a:ext>
            </a:extLst>
          </p:cNvPr>
          <p:cNvSpPr/>
          <p:nvPr/>
        </p:nvSpPr>
        <p:spPr>
          <a:xfrm>
            <a:off x="0" y="72"/>
            <a:ext cx="12238556" cy="6337671"/>
          </a:xfrm>
          <a:custGeom>
            <a:avLst/>
            <a:gdLst>
              <a:gd name="connsiteX0" fmla="*/ 4479637 w 8479343"/>
              <a:gd name="connsiteY0" fmla="*/ 1812651 h 4390983"/>
              <a:gd name="connsiteX1" fmla="*/ 4479637 w 8479343"/>
              <a:gd name="connsiteY1" fmla="*/ 4390982 h 4390983"/>
              <a:gd name="connsiteX2" fmla="*/ 6456786 w 8479343"/>
              <a:gd name="connsiteY2" fmla="*/ 4390982 h 4390983"/>
              <a:gd name="connsiteX3" fmla="*/ 6456786 w 8479343"/>
              <a:gd name="connsiteY3" fmla="*/ 1812651 h 4390983"/>
              <a:gd name="connsiteX4" fmla="*/ 0 w 8479343"/>
              <a:gd name="connsiteY4" fmla="*/ 0 h 4390983"/>
              <a:gd name="connsiteX5" fmla="*/ 19343 w 8479343"/>
              <a:gd name="connsiteY5" fmla="*/ 0 h 4390983"/>
              <a:gd name="connsiteX6" fmla="*/ 247650 w 8479343"/>
              <a:gd name="connsiteY6" fmla="*/ 0 h 4390983"/>
              <a:gd name="connsiteX7" fmla="*/ 8479343 w 8479343"/>
              <a:gd name="connsiteY7" fmla="*/ 0 h 4390983"/>
              <a:gd name="connsiteX8" fmla="*/ 8479343 w 8479343"/>
              <a:gd name="connsiteY8" fmla="*/ 337730 h 4390983"/>
              <a:gd name="connsiteX9" fmla="*/ 8466430 w 8479343"/>
              <a:gd name="connsiteY9" fmla="*/ 337730 h 4390983"/>
              <a:gd name="connsiteX10" fmla="*/ 8466430 w 8479343"/>
              <a:gd name="connsiteY10" fmla="*/ 4390983 h 4390983"/>
              <a:gd name="connsiteX11" fmla="*/ 19342 w 8479343"/>
              <a:gd name="connsiteY11" fmla="*/ 4390983 h 4390983"/>
              <a:gd name="connsiteX12" fmla="*/ 19342 w 8479343"/>
              <a:gd name="connsiteY12" fmla="*/ 4307894 h 4390983"/>
              <a:gd name="connsiteX13" fmla="*/ 0 w 8479343"/>
              <a:gd name="connsiteY13" fmla="*/ 4307894 h 439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79343" h="4390983">
                <a:moveTo>
                  <a:pt x="4479637" y="1812651"/>
                </a:moveTo>
                <a:lnTo>
                  <a:pt x="4479637" y="4390982"/>
                </a:lnTo>
                <a:lnTo>
                  <a:pt x="6456786" y="4390982"/>
                </a:lnTo>
                <a:lnTo>
                  <a:pt x="6456786" y="1812651"/>
                </a:lnTo>
                <a:close/>
                <a:moveTo>
                  <a:pt x="0" y="0"/>
                </a:moveTo>
                <a:lnTo>
                  <a:pt x="19343" y="0"/>
                </a:lnTo>
                <a:lnTo>
                  <a:pt x="247650" y="0"/>
                </a:lnTo>
                <a:lnTo>
                  <a:pt x="8479343" y="0"/>
                </a:lnTo>
                <a:lnTo>
                  <a:pt x="8479343" y="337730"/>
                </a:lnTo>
                <a:lnTo>
                  <a:pt x="8466430" y="337730"/>
                </a:lnTo>
                <a:lnTo>
                  <a:pt x="8466430" y="4390983"/>
                </a:lnTo>
                <a:lnTo>
                  <a:pt x="19342" y="4390983"/>
                </a:lnTo>
                <a:lnTo>
                  <a:pt x="19342" y="4307894"/>
                </a:lnTo>
                <a:lnTo>
                  <a:pt x="0" y="4307894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967502" rtl="1"/>
            <a:endParaRPr lang="ar-EG" sz="2598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22552883-2DC3-4475-8DA5-A88A23ACFCE3}"/>
              </a:ext>
            </a:extLst>
          </p:cNvPr>
          <p:cNvSpPr/>
          <p:nvPr/>
        </p:nvSpPr>
        <p:spPr>
          <a:xfrm>
            <a:off x="10038397" y="2703791"/>
            <a:ext cx="741415" cy="2262696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pic>
        <p:nvPicPr>
          <p:cNvPr id="43" name="رسم 42" descr="جرس">
            <a:extLst>
              <a:ext uri="{FF2B5EF4-FFF2-40B4-BE49-F238E27FC236}">
                <a16:creationId xmlns:a16="http://schemas.microsoft.com/office/drawing/2014/main" id="{31251C95-7117-40BB-9C0C-B2177A5B92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8319" y="2954829"/>
            <a:ext cx="450500" cy="450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AEF9EDBD-8BA3-4473-9485-F0B25634F2BD}"/>
              </a:ext>
            </a:extLst>
          </p:cNvPr>
          <p:cNvSpPr/>
          <p:nvPr/>
        </p:nvSpPr>
        <p:spPr>
          <a:xfrm>
            <a:off x="10241033" y="4231887"/>
            <a:ext cx="328719" cy="32871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E128E28A-7256-41A2-A535-514C97DD7AA6}"/>
              </a:ext>
            </a:extLst>
          </p:cNvPr>
          <p:cNvSpPr/>
          <p:nvPr/>
        </p:nvSpPr>
        <p:spPr>
          <a:xfrm>
            <a:off x="690992" y="1007618"/>
            <a:ext cx="5196016" cy="1610730"/>
          </a:xfrm>
          <a:prstGeom prst="roundRect">
            <a:avLst>
              <a:gd name="adj" fmla="val 8333"/>
            </a:avLst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>
              <a:lnSpc>
                <a:spcPct val="150000"/>
              </a:lnSpc>
            </a:pPr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أوجدي الناتج:</a:t>
            </a:r>
          </a:p>
          <a:p>
            <a:pPr algn="ctr" defTabSz="967502" rtl="1">
              <a:lnSpc>
                <a:spcPct val="150000"/>
              </a:lnSpc>
            </a:pPr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50 + 4 + 21 =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6" name="مستطيل: زوايا مستديرة 65">
            <a:extLst>
              <a:ext uri="{FF2B5EF4-FFF2-40B4-BE49-F238E27FC236}">
                <a16:creationId xmlns:a16="http://schemas.microsoft.com/office/drawing/2014/main" id="{2554D326-92AA-4893-A361-FBDB223BA1BF}"/>
              </a:ext>
            </a:extLst>
          </p:cNvPr>
          <p:cNvSpPr/>
          <p:nvPr/>
        </p:nvSpPr>
        <p:spPr>
          <a:xfrm>
            <a:off x="690992" y="3744605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76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4508ED28-1952-4AB5-AE78-E5EDBECABE3A}"/>
              </a:ext>
            </a:extLst>
          </p:cNvPr>
          <p:cNvSpPr/>
          <p:nvPr/>
        </p:nvSpPr>
        <p:spPr>
          <a:xfrm>
            <a:off x="679114" y="2938826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75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8" name="مستطيل: زوايا مستديرة 67">
            <a:extLst>
              <a:ext uri="{FF2B5EF4-FFF2-40B4-BE49-F238E27FC236}">
                <a16:creationId xmlns:a16="http://schemas.microsoft.com/office/drawing/2014/main" id="{7D10928A-944F-42FC-AB12-AFADD75BD80F}"/>
              </a:ext>
            </a:extLst>
          </p:cNvPr>
          <p:cNvSpPr/>
          <p:nvPr/>
        </p:nvSpPr>
        <p:spPr>
          <a:xfrm>
            <a:off x="690992" y="4558562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78</a:t>
            </a:r>
            <a:endParaRPr lang="en-US" altLang="en-US" sz="3600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92E402C5-7315-4FB1-B4AA-39151495FBCD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507118" y="601520"/>
            <a:ext cx="1999539" cy="1954885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087575FF-F2F2-4AA8-99AD-20B8172733A3}"/>
              </a:ext>
            </a:extLst>
          </p:cNvPr>
          <p:cNvGrpSpPr/>
          <p:nvPr/>
        </p:nvGrpSpPr>
        <p:grpSpPr>
          <a:xfrm rot="13162665">
            <a:off x="10395525" y="1166269"/>
            <a:ext cx="290983" cy="798534"/>
            <a:chOff x="9554705" y="1718049"/>
            <a:chExt cx="942998" cy="2545419"/>
          </a:xfrm>
        </p:grpSpPr>
        <p:cxnSp>
          <p:nvCxnSpPr>
            <p:cNvPr id="65" name="رابط كسهم مستقيم 64">
              <a:extLst>
                <a:ext uri="{FF2B5EF4-FFF2-40B4-BE49-F238E27FC236}">
                  <a16:creationId xmlns:a16="http://schemas.microsoft.com/office/drawing/2014/main" id="{0632E4D1-28E2-4636-8760-E15B85B67BAD}"/>
                </a:ext>
              </a:extLst>
            </p:cNvPr>
            <p:cNvCxnSpPr>
              <a:cxnSpLocks/>
            </p:cNvCxnSpPr>
            <p:nvPr/>
          </p:nvCxnSpPr>
          <p:spPr>
            <a:xfrm rot="8399406" flipV="1">
              <a:off x="10497703" y="2679468"/>
              <a:ext cx="0" cy="1584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كسهم مستقيم 68">
              <a:extLst>
                <a:ext uri="{FF2B5EF4-FFF2-40B4-BE49-F238E27FC236}">
                  <a16:creationId xmlns:a16="http://schemas.microsoft.com/office/drawing/2014/main" id="{D3C0F111-175E-47BC-A18C-2CD280B4F478}"/>
                </a:ext>
              </a:extLst>
            </p:cNvPr>
            <p:cNvCxnSpPr>
              <a:cxnSpLocks/>
            </p:cNvCxnSpPr>
            <p:nvPr/>
          </p:nvCxnSpPr>
          <p:spPr>
            <a:xfrm rot="8399406">
              <a:off x="9554705" y="1718049"/>
              <a:ext cx="0" cy="1260000"/>
            </a:xfrm>
            <a:prstGeom prst="straightConnector1">
              <a:avLst/>
            </a:prstGeom>
            <a:ln w="107950">
              <a:solidFill>
                <a:srgbClr val="F7F7F5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2E2A7D93-4301-4F20-94CA-7794268C75F8}"/>
              </a:ext>
            </a:extLst>
          </p:cNvPr>
          <p:cNvSpPr/>
          <p:nvPr/>
        </p:nvSpPr>
        <p:spPr>
          <a:xfrm>
            <a:off x="10443729" y="1568829"/>
            <a:ext cx="155520" cy="1694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8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71" name="رابط كسهم مستقيم 70">
            <a:extLst>
              <a:ext uri="{FF2B5EF4-FFF2-40B4-BE49-F238E27FC236}">
                <a16:creationId xmlns:a16="http://schemas.microsoft.com/office/drawing/2014/main" id="{7950D97A-EB4C-44D8-878D-3BAFE9B25368}"/>
              </a:ext>
            </a:extLst>
          </p:cNvPr>
          <p:cNvCxnSpPr>
            <a:cxnSpLocks/>
          </p:cNvCxnSpPr>
          <p:nvPr/>
        </p:nvCxnSpPr>
        <p:spPr>
          <a:xfrm>
            <a:off x="10516162" y="1651079"/>
            <a:ext cx="538426" cy="0"/>
          </a:xfrm>
          <a:prstGeom prst="straightConnector1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صورة 71">
            <a:extLst>
              <a:ext uri="{FF2B5EF4-FFF2-40B4-BE49-F238E27FC236}">
                <a16:creationId xmlns:a16="http://schemas.microsoft.com/office/drawing/2014/main" id="{9E842D8A-24AB-4030-B0CC-EEFBC19D60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005" y="543189"/>
            <a:ext cx="1310305" cy="13137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C813C8F-04E2-46CD-B9ED-4596FF62BBA9}"/>
              </a:ext>
            </a:extLst>
          </p:cNvPr>
          <p:cNvSpPr/>
          <p:nvPr/>
        </p:nvSpPr>
        <p:spPr>
          <a:xfrm>
            <a:off x="6418105" y="1844258"/>
            <a:ext cx="2851744" cy="616867"/>
          </a:xfrm>
          <a:prstGeom prst="roundRect">
            <a:avLst>
              <a:gd name="adj" fmla="val 50000"/>
            </a:avLst>
          </a:prstGeom>
          <a:solidFill>
            <a:srgbClr val="3B3838">
              <a:alpha val="74000"/>
            </a:srgbClr>
          </a:solidFill>
          <a:ln w="28575">
            <a:solidFill>
              <a:schemeClr val="bg2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sz="2309" dirty="0">
                <a:solidFill>
                  <a:prstClr val="white"/>
                </a:solidFill>
                <a:latin typeface="Calibri" panose="020F0502020204030204"/>
                <a:cs typeface="PT Bold Heading" panose="02010400000000000000" pitchFamily="2" charset="-78"/>
              </a:rPr>
              <a:t>الطابق الأول</a:t>
            </a:r>
            <a:endParaRPr lang="ar-EG" sz="2309" dirty="0">
              <a:solidFill>
                <a:prstClr val="white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BF1DF5D-C01C-44C7-9CD3-4E48764D1429}"/>
              </a:ext>
            </a:extLst>
          </p:cNvPr>
          <p:cNvSpPr/>
          <p:nvPr/>
        </p:nvSpPr>
        <p:spPr>
          <a:xfrm>
            <a:off x="37198" y="6220875"/>
            <a:ext cx="12168346" cy="264253"/>
          </a:xfrm>
          <a:prstGeom prst="rect">
            <a:avLst/>
          </a:prstGeom>
          <a:solidFill>
            <a:srgbClr val="9EA0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98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3" name="صورة 72" descr="نحلة إيقاف">
            <a:extLst>
              <a:ext uri="{FF2B5EF4-FFF2-40B4-BE49-F238E27FC236}">
                <a16:creationId xmlns:a16="http://schemas.microsoft.com/office/drawing/2014/main" id="{B91E756A-10F9-4FDA-8D03-B1C1E438B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2866" y="4830004"/>
            <a:ext cx="1984529" cy="1984529"/>
          </a:xfrm>
          <a:prstGeom prst="rect">
            <a:avLst/>
          </a:prstGeom>
        </p:spPr>
      </p:pic>
      <p:pic>
        <p:nvPicPr>
          <p:cNvPr id="4" name="صورة 3" descr="نحلة إيقاف">
            <a:extLst>
              <a:ext uri="{FF2B5EF4-FFF2-40B4-BE49-F238E27FC236}">
                <a16:creationId xmlns:a16="http://schemas.microsoft.com/office/drawing/2014/main" id="{B0FAF39D-6B36-4FB4-9802-DC79BEB9A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32" y="4835613"/>
            <a:ext cx="1914862" cy="19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01711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7658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9.39673E-7 3.97928E-6 L -0.1464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7658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9.39673E-7 3.97928E-6 L -0.1464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tx1"/>
            </a:gs>
            <a:gs pos="73000">
              <a:srgbClr val="FF00FF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صورة تحتوي على أزرق, غرفة, منضدة&#10;&#10;تم إنشاء الوصف تلقائياً">
            <a:extLst>
              <a:ext uri="{FF2B5EF4-FFF2-40B4-BE49-F238E27FC236}">
                <a16:creationId xmlns:a16="http://schemas.microsoft.com/office/drawing/2014/main" id="{B799E7A2-0AA5-459A-8907-72F0FCF33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1"/>
          <a:stretch/>
        </p:blipFill>
        <p:spPr>
          <a:xfrm>
            <a:off x="0" y="5951671"/>
            <a:ext cx="12210637" cy="92466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CF93A16-5604-457F-9605-8B0BB24C60C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77749" y="4219296"/>
            <a:ext cx="1678651" cy="1557123"/>
          </a:xfrm>
          <a:prstGeom prst="rect">
            <a:avLst/>
          </a:prstGeom>
        </p:spPr>
      </p:pic>
      <p:pic>
        <p:nvPicPr>
          <p:cNvPr id="7" name="صورة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077991-6CD5-440A-9315-300F356AD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188" y="2979778"/>
            <a:ext cx="2457551" cy="1279551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B4849CC-7369-4E04-A8E0-A5F5381A5421}"/>
              </a:ext>
            </a:extLst>
          </p:cNvPr>
          <p:cNvSpPr/>
          <p:nvPr/>
        </p:nvSpPr>
        <p:spPr>
          <a:xfrm>
            <a:off x="7868277" y="2670135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7A1C5C1-F3F9-4099-9A97-94ACA658D288}"/>
              </a:ext>
            </a:extLst>
          </p:cNvPr>
          <p:cNvSpPr/>
          <p:nvPr/>
        </p:nvSpPr>
        <p:spPr>
          <a:xfrm flipH="1">
            <a:off x="6595964" y="2669085"/>
            <a:ext cx="1287125" cy="367066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330F042-C39E-414F-8BAB-F097162BF7C5}"/>
              </a:ext>
            </a:extLst>
          </p:cNvPr>
          <p:cNvSpPr/>
          <p:nvPr/>
        </p:nvSpPr>
        <p:spPr>
          <a:xfrm>
            <a:off x="7311493" y="1828999"/>
            <a:ext cx="1124157" cy="571820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en-US" sz="2598" b="1" dirty="0">
                <a:solidFill>
                  <a:prstClr val="black"/>
                </a:solidFill>
                <a:latin typeface="Calibri" panose="020F0502020204030204"/>
                <a:cs typeface="PT Bold Heading" panose="02010400000000000000" pitchFamily="2" charset="-78"/>
              </a:rPr>
              <a:t>1</a:t>
            </a:r>
            <a:endParaRPr lang="en-GB" sz="2598" b="1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9" name="شكل حر: شكل 28">
            <a:extLst>
              <a:ext uri="{FF2B5EF4-FFF2-40B4-BE49-F238E27FC236}">
                <a16:creationId xmlns:a16="http://schemas.microsoft.com/office/drawing/2014/main" id="{9C9F3B66-AD0B-491A-99F2-E4E921538DC6}"/>
              </a:ext>
            </a:extLst>
          </p:cNvPr>
          <p:cNvSpPr/>
          <p:nvPr/>
        </p:nvSpPr>
        <p:spPr>
          <a:xfrm>
            <a:off x="6443977" y="2618348"/>
            <a:ext cx="2851745" cy="3741867"/>
          </a:xfrm>
          <a:custGeom>
            <a:avLst/>
            <a:gdLst>
              <a:gd name="connsiteX0" fmla="*/ 0 w 5086016"/>
              <a:gd name="connsiteY0" fmla="*/ 0 h 5083376"/>
              <a:gd name="connsiteX1" fmla="*/ 5083372 w 5086016"/>
              <a:gd name="connsiteY1" fmla="*/ 0 h 5083376"/>
              <a:gd name="connsiteX2" fmla="*/ 5083372 w 5086016"/>
              <a:gd name="connsiteY2" fmla="*/ 4 h 5083376"/>
              <a:gd name="connsiteX3" fmla="*/ 5086016 w 5086016"/>
              <a:gd name="connsiteY3" fmla="*/ 4 h 5083376"/>
              <a:gd name="connsiteX4" fmla="*/ 5086016 w 5086016"/>
              <a:gd name="connsiteY4" fmla="*/ 5083376 h 5083376"/>
              <a:gd name="connsiteX5" fmla="*/ 4801160 w 5086016"/>
              <a:gd name="connsiteY5" fmla="*/ 5083376 h 5083376"/>
              <a:gd name="connsiteX6" fmla="*/ 4801160 w 5086016"/>
              <a:gd name="connsiteY6" fmla="*/ 284856 h 5083376"/>
              <a:gd name="connsiteX7" fmla="*/ 284856 w 5086016"/>
              <a:gd name="connsiteY7" fmla="*/ 284856 h 5083376"/>
              <a:gd name="connsiteX8" fmla="*/ 284856 w 5086016"/>
              <a:gd name="connsiteY8" fmla="*/ 5083376 h 5083376"/>
              <a:gd name="connsiteX9" fmla="*/ 0 w 5086016"/>
              <a:gd name="connsiteY9" fmla="*/ 5083376 h 5083376"/>
              <a:gd name="connsiteX10" fmla="*/ 0 w 5086016"/>
              <a:gd name="connsiteY10" fmla="*/ 284856 h 5083376"/>
              <a:gd name="connsiteX11" fmla="*/ 0 w 5086016"/>
              <a:gd name="connsiteY11" fmla="*/ 4 h 508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6016" h="5083376">
                <a:moveTo>
                  <a:pt x="0" y="0"/>
                </a:moveTo>
                <a:lnTo>
                  <a:pt x="5083372" y="0"/>
                </a:lnTo>
                <a:lnTo>
                  <a:pt x="5083372" y="4"/>
                </a:lnTo>
                <a:lnTo>
                  <a:pt x="5086016" y="4"/>
                </a:lnTo>
                <a:lnTo>
                  <a:pt x="5086016" y="5083376"/>
                </a:lnTo>
                <a:lnTo>
                  <a:pt x="4801160" y="5083376"/>
                </a:lnTo>
                <a:lnTo>
                  <a:pt x="4801160" y="284856"/>
                </a:lnTo>
                <a:lnTo>
                  <a:pt x="284856" y="284856"/>
                </a:lnTo>
                <a:lnTo>
                  <a:pt x="284856" y="5083376"/>
                </a:lnTo>
                <a:lnTo>
                  <a:pt x="0" y="5083376"/>
                </a:lnTo>
                <a:lnTo>
                  <a:pt x="0" y="284856"/>
                </a:lnTo>
                <a:lnTo>
                  <a:pt x="0" y="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BBCB42A1-683C-6C1C-31A5-85C40FF49B33}"/>
              </a:ext>
            </a:extLst>
          </p:cNvPr>
          <p:cNvSpPr/>
          <p:nvPr/>
        </p:nvSpPr>
        <p:spPr>
          <a:xfrm>
            <a:off x="-13748" y="72"/>
            <a:ext cx="12236251" cy="6337671"/>
          </a:xfrm>
          <a:custGeom>
            <a:avLst/>
            <a:gdLst>
              <a:gd name="connsiteX0" fmla="*/ 4478041 w 8477746"/>
              <a:gd name="connsiteY0" fmla="*/ 1812651 h 4390983"/>
              <a:gd name="connsiteX1" fmla="*/ 4478041 w 8477746"/>
              <a:gd name="connsiteY1" fmla="*/ 4390982 h 4390983"/>
              <a:gd name="connsiteX2" fmla="*/ 6455190 w 8477746"/>
              <a:gd name="connsiteY2" fmla="*/ 4390982 h 4390983"/>
              <a:gd name="connsiteX3" fmla="*/ 6455190 w 8477746"/>
              <a:gd name="connsiteY3" fmla="*/ 1812651 h 4390983"/>
              <a:gd name="connsiteX4" fmla="*/ 0 w 8477746"/>
              <a:gd name="connsiteY4" fmla="*/ 0 h 4390983"/>
              <a:gd name="connsiteX5" fmla="*/ 17746 w 8477746"/>
              <a:gd name="connsiteY5" fmla="*/ 0 h 4390983"/>
              <a:gd name="connsiteX6" fmla="*/ 303236 w 8477746"/>
              <a:gd name="connsiteY6" fmla="*/ 0 h 4390983"/>
              <a:gd name="connsiteX7" fmla="*/ 8477746 w 8477746"/>
              <a:gd name="connsiteY7" fmla="*/ 0 h 4390983"/>
              <a:gd name="connsiteX8" fmla="*/ 8477746 w 8477746"/>
              <a:gd name="connsiteY8" fmla="*/ 337730 h 4390983"/>
              <a:gd name="connsiteX9" fmla="*/ 8464834 w 8477746"/>
              <a:gd name="connsiteY9" fmla="*/ 337730 h 4390983"/>
              <a:gd name="connsiteX10" fmla="*/ 8464834 w 8477746"/>
              <a:gd name="connsiteY10" fmla="*/ 4390983 h 4390983"/>
              <a:gd name="connsiteX11" fmla="*/ 17746 w 8477746"/>
              <a:gd name="connsiteY11" fmla="*/ 4390983 h 4390983"/>
              <a:gd name="connsiteX12" fmla="*/ 17746 w 8477746"/>
              <a:gd name="connsiteY12" fmla="*/ 4307894 h 4390983"/>
              <a:gd name="connsiteX13" fmla="*/ 0 w 8477746"/>
              <a:gd name="connsiteY13" fmla="*/ 4307894 h 439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77746" h="4390983">
                <a:moveTo>
                  <a:pt x="4478041" y="1812651"/>
                </a:moveTo>
                <a:lnTo>
                  <a:pt x="4478041" y="4390982"/>
                </a:lnTo>
                <a:lnTo>
                  <a:pt x="6455190" y="4390982"/>
                </a:lnTo>
                <a:lnTo>
                  <a:pt x="6455190" y="1812651"/>
                </a:lnTo>
                <a:close/>
                <a:moveTo>
                  <a:pt x="0" y="0"/>
                </a:moveTo>
                <a:lnTo>
                  <a:pt x="17746" y="0"/>
                </a:lnTo>
                <a:lnTo>
                  <a:pt x="303236" y="0"/>
                </a:lnTo>
                <a:lnTo>
                  <a:pt x="8477746" y="0"/>
                </a:lnTo>
                <a:lnTo>
                  <a:pt x="8477746" y="337730"/>
                </a:lnTo>
                <a:lnTo>
                  <a:pt x="8464834" y="337730"/>
                </a:lnTo>
                <a:lnTo>
                  <a:pt x="8464834" y="4390983"/>
                </a:lnTo>
                <a:lnTo>
                  <a:pt x="17746" y="4390983"/>
                </a:lnTo>
                <a:lnTo>
                  <a:pt x="17746" y="4307894"/>
                </a:lnTo>
                <a:lnTo>
                  <a:pt x="0" y="4307894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967502" rtl="1"/>
            <a:endParaRPr lang="ar-EG" sz="2598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22552883-2DC3-4475-8DA5-A88A23ACFCE3}"/>
              </a:ext>
            </a:extLst>
          </p:cNvPr>
          <p:cNvSpPr/>
          <p:nvPr/>
        </p:nvSpPr>
        <p:spPr>
          <a:xfrm>
            <a:off x="10022346" y="2703791"/>
            <a:ext cx="741415" cy="2262696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pic>
        <p:nvPicPr>
          <p:cNvPr id="43" name="رسم 42" descr="جرس">
            <a:extLst>
              <a:ext uri="{FF2B5EF4-FFF2-40B4-BE49-F238E27FC236}">
                <a16:creationId xmlns:a16="http://schemas.microsoft.com/office/drawing/2014/main" id="{31251C95-7117-40BB-9C0C-B2177A5B92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2268" y="2954829"/>
            <a:ext cx="450500" cy="450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AEF9EDBD-8BA3-4473-9485-F0B25634F2BD}"/>
              </a:ext>
            </a:extLst>
          </p:cNvPr>
          <p:cNvSpPr/>
          <p:nvPr/>
        </p:nvSpPr>
        <p:spPr>
          <a:xfrm>
            <a:off x="10224981" y="4231887"/>
            <a:ext cx="328719" cy="32871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endParaRPr lang="en-GB" sz="2598" dirty="0">
              <a:solidFill>
                <a:prstClr val="black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E128E28A-7256-41A2-A535-514C97DD7AA6}"/>
              </a:ext>
            </a:extLst>
          </p:cNvPr>
          <p:cNvSpPr/>
          <p:nvPr/>
        </p:nvSpPr>
        <p:spPr>
          <a:xfrm>
            <a:off x="674940" y="1007618"/>
            <a:ext cx="5196016" cy="1610730"/>
          </a:xfrm>
          <a:prstGeom prst="roundRect">
            <a:avLst>
              <a:gd name="adj" fmla="val 8333"/>
            </a:avLst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>
              <a:lnSpc>
                <a:spcPct val="150000"/>
              </a:lnSpc>
            </a:pPr>
            <a:r>
              <a:rPr lang="ar-KW" altLang="en-US" sz="3600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الترتيب التصاعدي للأعداد 15 ، 30 ، 44 ، 2  هو:</a:t>
            </a:r>
          </a:p>
        </p:txBody>
      </p:sp>
      <p:sp>
        <p:nvSpPr>
          <p:cNvPr id="66" name="مستطيل: زوايا مستديرة 65">
            <a:extLst>
              <a:ext uri="{FF2B5EF4-FFF2-40B4-BE49-F238E27FC236}">
                <a16:creationId xmlns:a16="http://schemas.microsoft.com/office/drawing/2014/main" id="{2554D326-92AA-4893-A361-FBDB223BA1BF}"/>
              </a:ext>
            </a:extLst>
          </p:cNvPr>
          <p:cNvSpPr/>
          <p:nvPr/>
        </p:nvSpPr>
        <p:spPr>
          <a:xfrm>
            <a:off x="674940" y="2997422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2598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44 ، 30 ، 15 ، 2</a:t>
            </a:r>
            <a:endParaRPr lang="en-US" altLang="en-US" sz="2598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4508ED28-1952-4AB5-AE78-E5EDBECABE3A}"/>
              </a:ext>
            </a:extLst>
          </p:cNvPr>
          <p:cNvSpPr/>
          <p:nvPr/>
        </p:nvSpPr>
        <p:spPr>
          <a:xfrm>
            <a:off x="663063" y="4689354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2598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2 ، 15 ، 30 ، 44</a:t>
            </a:r>
            <a:endParaRPr lang="en-US" altLang="en-US" sz="2598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sp>
        <p:nvSpPr>
          <p:cNvPr id="68" name="مستطيل: زوايا مستديرة 67">
            <a:extLst>
              <a:ext uri="{FF2B5EF4-FFF2-40B4-BE49-F238E27FC236}">
                <a16:creationId xmlns:a16="http://schemas.microsoft.com/office/drawing/2014/main" id="{7D10928A-944F-42FC-AB12-AFADD75BD80F}"/>
              </a:ext>
            </a:extLst>
          </p:cNvPr>
          <p:cNvSpPr/>
          <p:nvPr/>
        </p:nvSpPr>
        <p:spPr>
          <a:xfrm>
            <a:off x="672202" y="3849952"/>
            <a:ext cx="5196016" cy="779402"/>
          </a:xfrm>
          <a:prstGeom prst="roundRect">
            <a:avLst/>
          </a:prstGeom>
          <a:solidFill>
            <a:srgbClr val="3B3838">
              <a:alpha val="7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altLang="en-US" sz="2598" dirty="0">
                <a:solidFill>
                  <a:prstClr val="white"/>
                </a:solidFill>
                <a:latin typeface="A Jannat LT" panose="01000000000000000000" pitchFamily="2" charset="-78"/>
                <a:cs typeface="PT Bold Heading" panose="02010400000000000000" pitchFamily="2" charset="-78"/>
              </a:rPr>
              <a:t>15 ، 2 ، 44 ، 30</a:t>
            </a:r>
            <a:endParaRPr lang="en-US" altLang="en-US" sz="2598" dirty="0">
              <a:solidFill>
                <a:prstClr val="white"/>
              </a:solidFill>
              <a:latin typeface="A Jannat LT" panose="01000000000000000000" pitchFamily="2" charset="-78"/>
              <a:cs typeface="PT Bold Heading" panose="02010400000000000000" pitchFamily="2" charset="-78"/>
            </a:endParaRPr>
          </a:p>
        </p:txBody>
      </p:sp>
      <p:pic>
        <p:nvPicPr>
          <p:cNvPr id="63" name="صورة 62">
            <a:extLst>
              <a:ext uri="{FF2B5EF4-FFF2-40B4-BE49-F238E27FC236}">
                <a16:creationId xmlns:a16="http://schemas.microsoft.com/office/drawing/2014/main" id="{92E402C5-7315-4FB1-B4AA-39151495FBCD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491067" y="601520"/>
            <a:ext cx="1999539" cy="1954885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087575FF-F2F2-4AA8-99AD-20B8172733A3}"/>
              </a:ext>
            </a:extLst>
          </p:cNvPr>
          <p:cNvGrpSpPr/>
          <p:nvPr/>
        </p:nvGrpSpPr>
        <p:grpSpPr>
          <a:xfrm rot="13162665">
            <a:off x="10379474" y="1166269"/>
            <a:ext cx="290983" cy="798534"/>
            <a:chOff x="9554705" y="1718049"/>
            <a:chExt cx="942998" cy="2545419"/>
          </a:xfrm>
        </p:grpSpPr>
        <p:cxnSp>
          <p:nvCxnSpPr>
            <p:cNvPr id="65" name="رابط كسهم مستقيم 64">
              <a:extLst>
                <a:ext uri="{FF2B5EF4-FFF2-40B4-BE49-F238E27FC236}">
                  <a16:creationId xmlns:a16="http://schemas.microsoft.com/office/drawing/2014/main" id="{0632E4D1-28E2-4636-8760-E15B85B67BAD}"/>
                </a:ext>
              </a:extLst>
            </p:cNvPr>
            <p:cNvCxnSpPr>
              <a:cxnSpLocks/>
            </p:cNvCxnSpPr>
            <p:nvPr/>
          </p:nvCxnSpPr>
          <p:spPr>
            <a:xfrm rot="8399406" flipV="1">
              <a:off x="10497703" y="2679468"/>
              <a:ext cx="0" cy="1584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كسهم مستقيم 68">
              <a:extLst>
                <a:ext uri="{FF2B5EF4-FFF2-40B4-BE49-F238E27FC236}">
                  <a16:creationId xmlns:a16="http://schemas.microsoft.com/office/drawing/2014/main" id="{D3C0F111-175E-47BC-A18C-2CD280B4F478}"/>
                </a:ext>
              </a:extLst>
            </p:cNvPr>
            <p:cNvCxnSpPr>
              <a:cxnSpLocks/>
            </p:cNvCxnSpPr>
            <p:nvPr/>
          </p:nvCxnSpPr>
          <p:spPr>
            <a:xfrm rot="8399406">
              <a:off x="9554705" y="1718049"/>
              <a:ext cx="0" cy="1260000"/>
            </a:xfrm>
            <a:prstGeom prst="straightConnector1">
              <a:avLst/>
            </a:prstGeom>
            <a:ln w="107950">
              <a:solidFill>
                <a:srgbClr val="F7F7F5"/>
              </a:solidFill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id="{2E2A7D93-4301-4F20-94CA-7794268C75F8}"/>
              </a:ext>
            </a:extLst>
          </p:cNvPr>
          <p:cNvSpPr/>
          <p:nvPr/>
        </p:nvSpPr>
        <p:spPr>
          <a:xfrm>
            <a:off x="10427677" y="1568829"/>
            <a:ext cx="155520" cy="16940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8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71" name="رابط كسهم مستقيم 70">
            <a:extLst>
              <a:ext uri="{FF2B5EF4-FFF2-40B4-BE49-F238E27FC236}">
                <a16:creationId xmlns:a16="http://schemas.microsoft.com/office/drawing/2014/main" id="{7950D97A-EB4C-44D8-878D-3BAFE9B25368}"/>
              </a:ext>
            </a:extLst>
          </p:cNvPr>
          <p:cNvCxnSpPr>
            <a:cxnSpLocks/>
          </p:cNvCxnSpPr>
          <p:nvPr/>
        </p:nvCxnSpPr>
        <p:spPr>
          <a:xfrm>
            <a:off x="10500111" y="1651079"/>
            <a:ext cx="538426" cy="0"/>
          </a:xfrm>
          <a:prstGeom prst="straightConnector1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صورة 71">
            <a:extLst>
              <a:ext uri="{FF2B5EF4-FFF2-40B4-BE49-F238E27FC236}">
                <a16:creationId xmlns:a16="http://schemas.microsoft.com/office/drawing/2014/main" id="{9E842D8A-24AB-4030-B0CC-EEFBC19D60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1953" y="543189"/>
            <a:ext cx="1310305" cy="13137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C813C8F-04E2-46CD-B9ED-4596FF62BBA9}"/>
              </a:ext>
            </a:extLst>
          </p:cNvPr>
          <p:cNvSpPr/>
          <p:nvPr/>
        </p:nvSpPr>
        <p:spPr>
          <a:xfrm>
            <a:off x="6402054" y="1844258"/>
            <a:ext cx="2851744" cy="616867"/>
          </a:xfrm>
          <a:prstGeom prst="roundRect">
            <a:avLst>
              <a:gd name="adj" fmla="val 50000"/>
            </a:avLst>
          </a:prstGeom>
          <a:solidFill>
            <a:srgbClr val="3B3838">
              <a:alpha val="74000"/>
            </a:srgbClr>
          </a:solidFill>
          <a:ln w="28575">
            <a:solidFill>
              <a:schemeClr val="bg2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7502" rtl="1"/>
            <a:r>
              <a:rPr lang="ar-KW" sz="2309" dirty="0">
                <a:solidFill>
                  <a:prstClr val="white"/>
                </a:solidFill>
                <a:latin typeface="Calibri" panose="020F0502020204030204"/>
                <a:cs typeface="PT Bold Heading" panose="02010400000000000000" pitchFamily="2" charset="-78"/>
              </a:rPr>
              <a:t>الطابق الثالث</a:t>
            </a:r>
            <a:endParaRPr lang="ar-EG" sz="2309" dirty="0">
              <a:solidFill>
                <a:prstClr val="white"/>
              </a:solidFill>
              <a:latin typeface="Calibri" panose="020F0502020204030204"/>
              <a:cs typeface="PT Bold Heading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BF1DF5D-C01C-44C7-9CD3-4E48764D1429}"/>
              </a:ext>
            </a:extLst>
          </p:cNvPr>
          <p:cNvSpPr/>
          <p:nvPr/>
        </p:nvSpPr>
        <p:spPr>
          <a:xfrm>
            <a:off x="21147" y="6220875"/>
            <a:ext cx="12168346" cy="264253"/>
          </a:xfrm>
          <a:prstGeom prst="rect">
            <a:avLst/>
          </a:prstGeom>
          <a:solidFill>
            <a:srgbClr val="9EA0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67502" rtl="1"/>
            <a:endParaRPr lang="ar-EG" sz="2598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3" name="صورة 72" descr="نحلة إيقاف">
            <a:extLst>
              <a:ext uri="{FF2B5EF4-FFF2-40B4-BE49-F238E27FC236}">
                <a16:creationId xmlns:a16="http://schemas.microsoft.com/office/drawing/2014/main" id="{B91E756A-10F9-4FDA-8D03-B1C1E438B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6815" y="4830004"/>
            <a:ext cx="1984529" cy="1984529"/>
          </a:xfrm>
          <a:prstGeom prst="rect">
            <a:avLst/>
          </a:prstGeom>
        </p:spPr>
      </p:pic>
      <p:pic>
        <p:nvPicPr>
          <p:cNvPr id="4" name="صورة 3" descr="نحلة إيقاف">
            <a:extLst>
              <a:ext uri="{FF2B5EF4-FFF2-40B4-BE49-F238E27FC236}">
                <a16:creationId xmlns:a16="http://schemas.microsoft.com/office/drawing/2014/main" id="{B0FAF39D-6B36-4FB4-9802-DC79BEB9A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981" y="4835613"/>
            <a:ext cx="1914862" cy="19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55707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6561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0252E-6 3.97928E-6 L -0.14641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6561E-6 3.97928E-6 L 0.15091 0.0040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36" y="2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Elevator Ding-SoundBible.com-68538589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0252E-6 3.97928E-6 L -0.14641 0.00467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29" y="2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" dur="59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1_min_Countdown_Ti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 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4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25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6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C00000"/>
                                          </p:to>
                                        </p:animClr>
                                        <p:set>
                                          <p:cBhvr>
                                            <p:cTn id="36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صوت خطأ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8"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4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45F1301-AE27-426F-C3EA-15D480994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5000"/>
          </a:blip>
          <a:srcRect t="7858" b="7858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3013C-1EC4-1D0B-F2C8-7551CEEA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64" y="1536527"/>
            <a:ext cx="9638611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1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231A356-242F-A6BB-A141-F6B3A642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9CB65-219D-25CE-3D97-2444A74E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57" y="288235"/>
            <a:ext cx="8726484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6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7FE98E5-5CAD-9C09-1524-BE8DDCB3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66" y="102515"/>
            <a:ext cx="3166778" cy="10748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ar-KW" sz="7200" b="1" spc="0" dirty="0">
                <a:solidFill>
                  <a:srgbClr val="63A537"/>
                </a:solidFill>
              </a:rPr>
              <a:t>صفحة 222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F45B4-B2C0-6E18-7E0A-90C7EB96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3144906"/>
            <a:ext cx="11220450" cy="3390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1B2FEC-962D-254B-33F3-9BBF94EE0064}"/>
              </a:ext>
            </a:extLst>
          </p:cNvPr>
          <p:cNvSpPr txBox="1"/>
          <p:nvPr/>
        </p:nvSpPr>
        <p:spPr>
          <a:xfrm>
            <a:off x="6380922" y="474728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CDC82-26A4-035C-368B-829614A3952E}"/>
              </a:ext>
            </a:extLst>
          </p:cNvPr>
          <p:cNvSpPr txBox="1"/>
          <p:nvPr/>
        </p:nvSpPr>
        <p:spPr>
          <a:xfrm>
            <a:off x="5605670" y="474728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+ 120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76F9A-DF86-4CFF-4E69-532A8BEA35E1}"/>
              </a:ext>
            </a:extLst>
          </p:cNvPr>
          <p:cNvSpPr txBox="1"/>
          <p:nvPr/>
        </p:nvSpPr>
        <p:spPr>
          <a:xfrm>
            <a:off x="4671394" y="474728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463C3-C4BA-5BEB-68D2-DF3EB7FEF185}"/>
              </a:ext>
            </a:extLst>
          </p:cNvPr>
          <p:cNvSpPr txBox="1"/>
          <p:nvPr/>
        </p:nvSpPr>
        <p:spPr>
          <a:xfrm>
            <a:off x="3737118" y="474728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+ 110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74E90D-3ED4-299F-891A-6482DC4A2559}"/>
              </a:ext>
            </a:extLst>
          </p:cNvPr>
          <p:cNvSpPr txBox="1"/>
          <p:nvPr/>
        </p:nvSpPr>
        <p:spPr>
          <a:xfrm>
            <a:off x="2802842" y="474728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+ 130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4FB75-8F83-296C-889E-F61CCCD03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0" t="47310" r="15333" b="540"/>
          <a:stretch/>
        </p:blipFill>
        <p:spPr>
          <a:xfrm>
            <a:off x="5334001" y="47213"/>
            <a:ext cx="5718314" cy="327577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C82EA6-B1E0-07AD-8CF6-6B19D225CD6F}"/>
              </a:ext>
            </a:extLst>
          </p:cNvPr>
          <p:cNvCxnSpPr/>
          <p:nvPr/>
        </p:nvCxnSpPr>
        <p:spPr>
          <a:xfrm flipH="1">
            <a:off x="2835965" y="5406887"/>
            <a:ext cx="45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FAAEF2-F7C7-D738-BEF2-52C794A52336}"/>
              </a:ext>
            </a:extLst>
          </p:cNvPr>
          <p:cNvSpPr txBox="1"/>
          <p:nvPr/>
        </p:nvSpPr>
        <p:spPr>
          <a:xfrm>
            <a:off x="4512370" y="5346298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1F18DB-6DD9-F967-EF8E-2C3CBEAA9258}"/>
              </a:ext>
            </a:extLst>
          </p:cNvPr>
          <p:cNvSpPr txBox="1"/>
          <p:nvPr/>
        </p:nvSpPr>
        <p:spPr>
          <a:xfrm>
            <a:off x="6993830" y="5700241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71F011-0268-44E8-2666-48AE2EBCF1D9}"/>
              </a:ext>
            </a:extLst>
          </p:cNvPr>
          <p:cNvSpPr txBox="1"/>
          <p:nvPr/>
        </p:nvSpPr>
        <p:spPr>
          <a:xfrm>
            <a:off x="6993829" y="6221648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9F7448-719B-1F45-D0EC-DCF979123398}"/>
              </a:ext>
            </a:extLst>
          </p:cNvPr>
          <p:cNvCxnSpPr/>
          <p:nvPr/>
        </p:nvCxnSpPr>
        <p:spPr>
          <a:xfrm flipH="1">
            <a:off x="7050152" y="6283841"/>
            <a:ext cx="11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53155C-4397-945F-07D9-825A81B4A2F5}"/>
              </a:ext>
            </a:extLst>
          </p:cNvPr>
          <p:cNvSpPr txBox="1"/>
          <p:nvPr/>
        </p:nvSpPr>
        <p:spPr>
          <a:xfrm>
            <a:off x="5148474" y="5888509"/>
            <a:ext cx="115956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 114</a:t>
            </a:r>
          </a:p>
        </p:txBody>
      </p:sp>
    </p:spTree>
    <p:extLst>
      <p:ext uri="{BB962C8B-B14F-4D97-AF65-F5344CB8AC3E}">
        <p14:creationId xmlns:p14="http://schemas.microsoft.com/office/powerpoint/2010/main" val="26467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eative Red_Win32_AP_v3" id="{489718BF-5BA9-42DA-9832-0D6458117CDF}" vid="{B56DAA54-D084-4F49-84BA-6965B108C566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5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2BC193-1E5D-42CA-92FB-CB15BBE1F56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Creative perspective presentation</Template>
  <TotalTime>671</TotalTime>
  <Words>298</Words>
  <Application>Microsoft Office PowerPoint</Application>
  <PresentationFormat>شاشة عريضة</PresentationFormat>
  <Paragraphs>127</Paragraphs>
  <Slides>25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25</vt:i4>
      </vt:variant>
    </vt:vector>
  </HeadingPairs>
  <TitlesOfParts>
    <vt:vector size="42" baseType="lpstr">
      <vt:lpstr>Meiryo</vt:lpstr>
      <vt:lpstr>A Jannat LT</vt:lpstr>
      <vt:lpstr>A Soraya</vt:lpstr>
      <vt:lpstr>Abdo Free</vt:lpstr>
      <vt:lpstr>Arial</vt:lpstr>
      <vt:lpstr>Assaf Font</vt:lpstr>
      <vt:lpstr>Bahnschrift</vt:lpstr>
      <vt:lpstr>Calibri</vt:lpstr>
      <vt:lpstr>Calibri Light</vt:lpstr>
      <vt:lpstr>Gill Sans MT</vt:lpstr>
      <vt:lpstr>Sakkal Majalla</vt:lpstr>
      <vt:lpstr>Tw Cen MT</vt:lpstr>
      <vt:lpstr>Office Theme</vt:lpstr>
      <vt:lpstr>Office Theme</vt:lpstr>
      <vt:lpstr>1_Office Theme</vt:lpstr>
      <vt:lpstr>powerpoint tutorial</vt:lpstr>
      <vt:lpstr>نسق Office</vt:lpstr>
      <vt:lpstr>(6-5): المتوسط الحسابي "الوسط" والوسيط والمنوال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صفحة 222</vt:lpstr>
      <vt:lpstr>صفحة 222</vt:lpstr>
      <vt:lpstr>صفحة 223</vt:lpstr>
      <vt:lpstr>صفحة 223</vt:lpstr>
      <vt:lpstr>صفحة 223</vt:lpstr>
      <vt:lpstr>صفحة 224</vt:lpstr>
      <vt:lpstr>-</vt:lpstr>
      <vt:lpstr>عرض تقديمي في PowerPoint</vt:lpstr>
      <vt:lpstr>صفحة 224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(6-5): المتوسط الحسابي "الوسط" والوسيط والمنوال</dc:title>
  <dc:creator>نوره راشد محمد علي</dc:creator>
  <cp:lastModifiedBy>Lenovo</cp:lastModifiedBy>
  <cp:revision>19</cp:revision>
  <dcterms:created xsi:type="dcterms:W3CDTF">2022-12-04T04:51:48Z</dcterms:created>
  <dcterms:modified xsi:type="dcterms:W3CDTF">2023-05-30T17:58:31Z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