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  <p:sldMasterId id="2147483709" r:id="rId5"/>
    <p:sldMasterId id="2147483729" r:id="rId6"/>
    <p:sldMasterId id="2147483741" r:id="rId7"/>
  </p:sldMasterIdLst>
  <p:notesMasterIdLst>
    <p:notesMasterId r:id="rId34"/>
  </p:notesMasterIdLst>
  <p:handoutMasterIdLst>
    <p:handoutMasterId r:id="rId35"/>
  </p:handoutMasterIdLst>
  <p:sldIdLst>
    <p:sldId id="308" r:id="rId8"/>
    <p:sldId id="262" r:id="rId9"/>
    <p:sldId id="1277" r:id="rId10"/>
    <p:sldId id="259" r:id="rId11"/>
    <p:sldId id="1278" r:id="rId12"/>
    <p:sldId id="1279" r:id="rId13"/>
    <p:sldId id="257" r:id="rId14"/>
    <p:sldId id="1280" r:id="rId15"/>
    <p:sldId id="263" r:id="rId16"/>
    <p:sldId id="1217" r:id="rId17"/>
    <p:sldId id="283" r:id="rId18"/>
    <p:sldId id="1257" r:id="rId19"/>
    <p:sldId id="1270" r:id="rId20"/>
    <p:sldId id="1272" r:id="rId21"/>
    <p:sldId id="1275" r:id="rId22"/>
    <p:sldId id="1273" r:id="rId23"/>
    <p:sldId id="1274" r:id="rId24"/>
    <p:sldId id="1255" r:id="rId25"/>
    <p:sldId id="288" r:id="rId26"/>
    <p:sldId id="290" r:id="rId27"/>
    <p:sldId id="1281" r:id="rId28"/>
    <p:sldId id="1286" r:id="rId29"/>
    <p:sldId id="1287" r:id="rId30"/>
    <p:sldId id="1288" r:id="rId31"/>
    <p:sldId id="1289" r:id="rId32"/>
    <p:sldId id="1290" r:id="rId33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A12"/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3725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187C06C4-C5A6-48FB-97F5-B20A44F857E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8F555657-0A12-495F-9FFA-D8F7554E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8F2B2CC-0155-4E5E-A890-531D58ADF5B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E2780FBB-F712-42E7-8C2F-226D98798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/>
            <a:r>
              <a:rPr lang="en-US" sz="20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5/30/2023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>
                    <a:alpha val="60000"/>
                  </a:schemeClr>
                </a:solidFill>
              </a:rPr>
              <a:t>Sample footer text</a:t>
            </a:r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28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8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1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F6CEC-66DC-4274-9C6D-47BE9390D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BE02F72-A6FC-4F91-8F89-A76EEEC75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74FF35-3488-43E1-811C-56808A3D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1322EE-0B73-4306-B3E4-E426D9AD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A68809-B0AD-4830-8B4F-FB8F1C33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8861F0-9E5C-42FE-8FD1-955E3EFC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193C91-D140-4A0C-89E9-2FBC7261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58A5C2-8E7B-4D75-8D5F-7C1726A23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51DCD-8FE2-4327-9D64-1289F6F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C0DF59-630B-4662-9B11-1DDBDBA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73C873-3B11-42B7-8446-9A66CD59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E55688-60B4-4657-858C-AA61F3BF1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D2EBD5-6D09-49E4-A486-E69140C7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E2AE34-7903-4E32-A445-931E2203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C82E54-FAC6-4133-837E-74982CDD8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B51735-5492-4233-BB8E-5668E74E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E578A10-0DF2-4D30-A064-5DE0CE586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8907B46-462E-46A7-818A-C546ED201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337B1CA-CFEC-482C-90F3-76A18E2C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60063E-E99C-467D-8DB8-342E1DA2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84393C-1EFB-4A74-87FF-9A03EB3F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0B5304-B535-48E0-B163-1960F84E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380501-2A61-4A64-9F11-968533E2B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2E284D-821C-44E4-A26C-A8DA4A5F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7CE6BB2-A157-4FB2-A1B3-C8B4838D4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B0EC85A-66D1-48F1-A9D1-05D86334C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E6C9992-CD35-4988-AE2B-959B2873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9C71FB8-D7A5-4A83-A5E3-92569ED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02D847D-C32C-4B2B-95F1-3823481F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43C8E8-8654-4AD0-967C-68A7DFCF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845632-BFB0-4111-8A8A-EF1272B1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6F91DD0-96F3-4332-8BAE-DDE67695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3E164CE-147E-41E8-B4F6-A16A2667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23C9C63-7982-4101-AF58-7F2973944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C5A1A51-46DE-4AA4-848D-AC06CFB41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D220963-17EF-4147-98B3-E9BAB00E3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606514-31E5-4B29-9F83-74CD29AF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E7A8FF-915A-47E4-9C38-766A38FE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718B421-C780-4DE9-B920-A35290BFB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4869EA-88AE-405D-9118-0EE1FC9C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FFB796-87E7-42FC-817B-1ADA6949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ED24C5E-9CEE-4232-A3AB-9256C95A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AB324E-81DC-4F77-AA3A-5B2675E4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6771D68-412E-47AC-957B-B0C459305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E28AA63-6EFC-40C3-8175-E25F673E7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154B5DB-AA00-4AF2-99F6-0552433C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20334DB-9EBA-48CB-BD9E-1790CCA2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F10640-CBEA-4987-B202-8EB8E696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E5E1C4-7FCC-448C-BDB2-E1BBF8351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5E3A38-DE79-448F-AE49-2E366F0C8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16586D-BE58-435C-86B0-7E719B0A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D43F4E-A2A2-4630-B9A9-D8BC049C3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5D8CDE4-C889-4B76-96E6-2A8FF1EF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3AF27D-986B-4373-88C9-B11FEA413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BC368A1-EBD7-4863-9292-06A5CDA6C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02323C-2AAE-4E4B-98F3-D6A6A17B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3EA81E2-03BA-4C27-8730-AA973A59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0FF852-CBCC-41D6-ABDB-117D7EB2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41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158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94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22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046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043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239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233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055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845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88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8628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0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8479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167545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1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1" y="476250"/>
            <a:ext cx="5111751" cy="2774950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1" y="3263900"/>
            <a:ext cx="5111751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025"/>
            </a:lvl1pPr>
            <a:lvl2pPr marL="0" indent="0" algn="ctr" rtl="1">
              <a:spcBef>
                <a:spcPts val="0"/>
              </a:spcBef>
              <a:buSzTx/>
              <a:buNone/>
              <a:defRPr sz="2025"/>
            </a:lvl2pPr>
            <a:lvl3pPr marL="0" indent="0" algn="ctr" rtl="1">
              <a:spcBef>
                <a:spcPts val="0"/>
              </a:spcBef>
              <a:buSzTx/>
              <a:buNone/>
              <a:defRPr sz="2025"/>
            </a:lvl3pPr>
            <a:lvl4pPr marL="0" indent="0" algn="ctr" rtl="1">
              <a:spcBef>
                <a:spcPts val="0"/>
              </a:spcBef>
              <a:buSzTx/>
              <a:buNone/>
              <a:defRPr sz="2025"/>
            </a:lvl4pPr>
            <a:lvl5pPr marL="0" indent="0" algn="ctr" rtl="1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73411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59553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6398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1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1" cy="4648200"/>
          </a:xfrm>
          <a:prstGeom prst="rect">
            <a:avLst/>
          </a:prstGeom>
        </p:spPr>
        <p:txBody>
          <a:bodyPr/>
          <a:lstStyle>
            <a:lvl1pPr marL="209550" indent="-209550" rtl="1">
              <a:spcBef>
                <a:spcPts val="1688"/>
              </a:spcBef>
              <a:defRPr sz="1425"/>
            </a:lvl1pPr>
            <a:lvl2pPr marL="419100" indent="-209550" rtl="1">
              <a:spcBef>
                <a:spcPts val="1688"/>
              </a:spcBef>
              <a:defRPr sz="1425"/>
            </a:lvl2pPr>
            <a:lvl3pPr marL="628650" indent="-209550" rtl="1">
              <a:spcBef>
                <a:spcPts val="1688"/>
              </a:spcBef>
              <a:defRPr sz="1425"/>
            </a:lvl3pPr>
            <a:lvl4pPr marL="838200" indent="-209550" rtl="1">
              <a:spcBef>
                <a:spcPts val="1688"/>
              </a:spcBef>
              <a:defRPr sz="1425"/>
            </a:lvl4pPr>
            <a:lvl5pPr marL="1047750" indent="-209550" rtl="1">
              <a:spcBef>
                <a:spcPts val="1688"/>
              </a:spcBef>
              <a:defRPr sz="1425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91299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1800"/>
            </a:lvl1pPr>
            <a:lvl2pPr rtl="1">
              <a:defRPr sz="1800"/>
            </a:lvl2pPr>
            <a:lvl3pPr rtl="1">
              <a:defRPr sz="1800"/>
            </a:lvl3pPr>
            <a:lvl4pPr rtl="1">
              <a:defRPr sz="1800"/>
            </a:lvl4pPr>
            <a:lvl5pPr rtl="1"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70651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49" y="431800"/>
            <a:ext cx="3702051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39918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1" y="4476750"/>
            <a:ext cx="9810751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1" y="3055055"/>
            <a:ext cx="9810751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46748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82920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8447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  <p:sldLayoutId id="2147483707" r:id="rId19"/>
  </p:sldLayoutIdLst>
  <p:hf hdr="0"/>
  <p:txStyles>
    <p:titleStyle>
      <a:lvl1pPr marL="0" algn="l" defTabSz="914400" rtl="1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r" defTabSz="914400" rtl="1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88BD25A-0869-4967-B52A-CF108C8DE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6358BF-966A-47F4-A1AF-C1331A894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40B5E5-99B8-4DF1-93CA-829967743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321D8-BD5F-4585-A686-DFAD2FA7ABC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9D14D6F-B269-4D0A-A2D3-37738EC5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DBF00E-5080-4CD4-8EAC-3885E6C8E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C9CB0-9F1A-4C34-A469-89DDEB870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09B2-570F-4631-A9E5-6C4D3AC2E57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EB63-FE58-4344-B176-5B760170F1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872310" y="6540500"/>
            <a:ext cx="246862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32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ransition spd="med"/>
  <p:txStyles>
    <p:title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238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r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9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8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2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7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15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600" algn="ctr" defTabSz="309563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2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11" Type="http://schemas.openxmlformats.org/officeDocument/2006/relationships/slide" Target="slide11.xml"/><Relationship Id="rId5" Type="http://schemas.microsoft.com/office/2007/relationships/hdphoto" Target="../media/hdphoto3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9.jpe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8.svg"/><Relationship Id="rId10" Type="http://schemas.openxmlformats.org/officeDocument/2006/relationships/image" Target="../media/image15.jpeg"/><Relationship Id="rId4" Type="http://schemas.openxmlformats.org/officeDocument/2006/relationships/audio" Target="../media/audio2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jpg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jpg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9.jpe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5.jpeg"/><Relationship Id="rId12" Type="http://schemas.openxmlformats.org/officeDocument/2006/relationships/image" Target="../media/image18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23.jpg"/><Relationship Id="rId10" Type="http://schemas.openxmlformats.org/officeDocument/2006/relationships/image" Target="../media/image13.gif"/><Relationship Id="rId4" Type="http://schemas.openxmlformats.org/officeDocument/2006/relationships/audio" Target="../media/audio6.wav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5.jpeg"/><Relationship Id="rId12" Type="http://schemas.openxmlformats.org/officeDocument/2006/relationships/image" Target="../media/image18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24.jpg"/><Relationship Id="rId10" Type="http://schemas.openxmlformats.org/officeDocument/2006/relationships/image" Target="../media/image13.gif"/><Relationship Id="rId4" Type="http://schemas.openxmlformats.org/officeDocument/2006/relationships/audio" Target="../media/audio4.wav"/><Relationship Id="rId9" Type="http://schemas.openxmlformats.org/officeDocument/2006/relationships/image" Target="../media/image9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34.xml"/><Relationship Id="rId7" Type="http://schemas.openxmlformats.org/officeDocument/2006/relationships/audio" Target="../media/audio7.wav"/><Relationship Id="rId12" Type="http://schemas.openxmlformats.org/officeDocument/2006/relationships/image" Target="../media/image9.jpe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8.svg"/><Relationship Id="rId10" Type="http://schemas.openxmlformats.org/officeDocument/2006/relationships/image" Target="../media/image15.jpeg"/><Relationship Id="rId4" Type="http://schemas.openxmlformats.org/officeDocument/2006/relationships/audio" Target="../media/audio2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11" Type="http://schemas.openxmlformats.org/officeDocument/2006/relationships/image" Target="../media/image13.gif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04779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141843" y="1901249"/>
            <a:ext cx="6541324" cy="28194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(2-5): الأسس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BEFBD4-5CC4-0FD2-0468-5850EDB10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ar-KW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900" dirty="0">
              <a:solidFill>
                <a:prstClr val="black"/>
              </a:solidFill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🇰🇼 اول طائرة واول رحلة للخطوط الكويتية">
            <a:hlinkClick r:id="" action="ppaction://media"/>
            <a:extLst>
              <a:ext uri="{FF2B5EF4-FFF2-40B4-BE49-F238E27FC236}">
                <a16:creationId xmlns:a16="http://schemas.microsoft.com/office/drawing/2014/main" id="{BE5EFAD9-C41F-21B7-5E26-512195FD5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730271C-77DF-3480-D226-D06DB696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47" y="1301912"/>
            <a:ext cx="10019905" cy="4982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3060D7-B1AC-040A-8AEE-08BA8C4B35EA}"/>
              </a:ext>
            </a:extLst>
          </p:cNvPr>
          <p:cNvSpPr txBox="1"/>
          <p:nvPr/>
        </p:nvSpPr>
        <p:spPr>
          <a:xfrm>
            <a:off x="1417983" y="662609"/>
            <a:ext cx="1974574" cy="584775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86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AB32D-8998-7541-2500-2EF814550C2C}"/>
              </a:ext>
            </a:extLst>
          </p:cNvPr>
          <p:cNvSpPr txBox="1"/>
          <p:nvPr/>
        </p:nvSpPr>
        <p:spPr>
          <a:xfrm>
            <a:off x="8342245" y="5499653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F0D60E-E91D-359D-E3D6-B8AFC4843A68}"/>
              </a:ext>
            </a:extLst>
          </p:cNvPr>
          <p:cNvSpPr txBox="1"/>
          <p:nvPr/>
        </p:nvSpPr>
        <p:spPr>
          <a:xfrm>
            <a:off x="7202558" y="5499653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1B71C-BE0A-2E80-F661-2B40484CA8BA}"/>
              </a:ext>
            </a:extLst>
          </p:cNvPr>
          <p:cNvSpPr txBox="1"/>
          <p:nvPr/>
        </p:nvSpPr>
        <p:spPr>
          <a:xfrm>
            <a:off x="6062871" y="5499653"/>
            <a:ext cx="5698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CA403-74FC-726F-91D0-ED247BE6EA14}"/>
              </a:ext>
            </a:extLst>
          </p:cNvPr>
          <p:cNvSpPr txBox="1"/>
          <p:nvPr/>
        </p:nvSpPr>
        <p:spPr>
          <a:xfrm>
            <a:off x="5075582" y="5380383"/>
            <a:ext cx="3975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737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C70BC2-7ABD-F902-0FA9-3E197E74FE98}"/>
              </a:ext>
            </a:extLst>
          </p:cNvPr>
          <p:cNvSpPr txBox="1"/>
          <p:nvPr/>
        </p:nvSpPr>
        <p:spPr>
          <a:xfrm>
            <a:off x="1941443" y="1040296"/>
            <a:ext cx="7626627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6600" b="1" dirty="0"/>
              <a:t>2  ×  2  ×  2  ×  2  ×  2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BDA5B-69CD-5A69-77F0-8B46F36BD961}"/>
              </a:ext>
            </a:extLst>
          </p:cNvPr>
          <p:cNvSpPr/>
          <p:nvPr/>
        </p:nvSpPr>
        <p:spPr>
          <a:xfrm>
            <a:off x="7997687" y="1093304"/>
            <a:ext cx="649357" cy="8083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1F83DF-6306-2510-136A-6C35D543B8F3}"/>
              </a:ext>
            </a:extLst>
          </p:cNvPr>
          <p:cNvSpPr/>
          <p:nvPr/>
        </p:nvSpPr>
        <p:spPr>
          <a:xfrm>
            <a:off x="6778486" y="1099930"/>
            <a:ext cx="649357" cy="8083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CA86F6-4C24-AD3B-79AC-0F5162EE74EF}"/>
              </a:ext>
            </a:extLst>
          </p:cNvPr>
          <p:cNvSpPr/>
          <p:nvPr/>
        </p:nvSpPr>
        <p:spPr>
          <a:xfrm>
            <a:off x="5592415" y="1106556"/>
            <a:ext cx="649357" cy="8083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DDB70E-EA85-9328-414C-B247280E93C7}"/>
              </a:ext>
            </a:extLst>
          </p:cNvPr>
          <p:cNvSpPr/>
          <p:nvPr/>
        </p:nvSpPr>
        <p:spPr>
          <a:xfrm>
            <a:off x="4373214" y="1113182"/>
            <a:ext cx="649357" cy="8083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534C7-D5EC-6A3F-718F-EF6880939B5B}"/>
              </a:ext>
            </a:extLst>
          </p:cNvPr>
          <p:cNvSpPr/>
          <p:nvPr/>
        </p:nvSpPr>
        <p:spPr>
          <a:xfrm>
            <a:off x="3154013" y="1119808"/>
            <a:ext cx="649357" cy="8083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E9830-E54B-8CF7-722D-EF0ABFD6FD74}"/>
              </a:ext>
            </a:extLst>
          </p:cNvPr>
          <p:cNvSpPr txBox="1"/>
          <p:nvPr/>
        </p:nvSpPr>
        <p:spPr>
          <a:xfrm>
            <a:off x="4774098" y="3097940"/>
            <a:ext cx="2653745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16600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FADEA9-F5D7-D2BA-3CB2-F1665EFCEC9D}"/>
              </a:ext>
            </a:extLst>
          </p:cNvPr>
          <p:cNvSpPr txBox="1"/>
          <p:nvPr/>
        </p:nvSpPr>
        <p:spPr>
          <a:xfrm>
            <a:off x="3665892" y="2761665"/>
            <a:ext cx="265374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E0709F78-FF28-BFAB-DDCE-245BDAD8D5AF}"/>
              </a:ext>
            </a:extLst>
          </p:cNvPr>
          <p:cNvSpPr/>
          <p:nvPr/>
        </p:nvSpPr>
        <p:spPr>
          <a:xfrm>
            <a:off x="5511253" y="4944698"/>
            <a:ext cx="1441172" cy="1107996"/>
          </a:xfrm>
          <a:prstGeom prst="upArrowCallou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400" b="1" dirty="0">
                <a:solidFill>
                  <a:srgbClr val="00B0F0"/>
                </a:solidFill>
              </a:rPr>
              <a:t>الأساس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51ED513C-9631-CA42-AF79-AD28FB4CD0B3}"/>
              </a:ext>
            </a:extLst>
          </p:cNvPr>
          <p:cNvSpPr/>
          <p:nvPr/>
        </p:nvSpPr>
        <p:spPr>
          <a:xfrm>
            <a:off x="3275093" y="2237497"/>
            <a:ext cx="1253837" cy="1048335"/>
          </a:xfrm>
          <a:prstGeom prst="wedgeEllipseCallout">
            <a:avLst>
              <a:gd name="adj1" fmla="val 57068"/>
              <a:gd name="adj2" fmla="val 552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الأس</a:t>
            </a:r>
          </a:p>
        </p:txBody>
      </p:sp>
    </p:spTree>
    <p:extLst>
      <p:ext uri="{BB962C8B-B14F-4D97-AF65-F5344CB8AC3E}">
        <p14:creationId xmlns:p14="http://schemas.microsoft.com/office/powerpoint/2010/main" val="10490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298A1D41-77E5-AA1A-8B5D-9ECCF6FEF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9" t="4712" r="2562" b="7260"/>
          <a:stretch/>
        </p:blipFill>
        <p:spPr>
          <a:xfrm>
            <a:off x="915111" y="1934816"/>
            <a:ext cx="10620907" cy="343231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F46DE70-1780-C02B-5C31-A1BB77A06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8345" y="3559384"/>
            <a:ext cx="1754679" cy="28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9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7A5A6800-9E73-2E50-868B-B8A567E648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1990501"/>
            <a:ext cx="11201340" cy="4070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54969-0492-C957-A9F9-C33F2B261F9B}"/>
              </a:ext>
            </a:extLst>
          </p:cNvPr>
          <p:cNvSpPr txBox="1"/>
          <p:nvPr/>
        </p:nvSpPr>
        <p:spPr>
          <a:xfrm>
            <a:off x="8045273" y="3603989"/>
            <a:ext cx="3975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09764-8318-3743-6A6F-3B392869023C}"/>
              </a:ext>
            </a:extLst>
          </p:cNvPr>
          <p:cNvSpPr txBox="1"/>
          <p:nvPr/>
        </p:nvSpPr>
        <p:spPr>
          <a:xfrm>
            <a:off x="940603" y="3603989"/>
            <a:ext cx="133094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0,5 </a:t>
            </a:r>
            <a:r>
              <a:rPr lang="ar-KW" sz="5400" b="1" baseline="3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D8DD9D-B86A-26A5-A091-B9D58A1FA310}"/>
              </a:ext>
            </a:extLst>
          </p:cNvPr>
          <p:cNvSpPr/>
          <p:nvPr/>
        </p:nvSpPr>
        <p:spPr>
          <a:xfrm>
            <a:off x="940603" y="3603989"/>
            <a:ext cx="4980709" cy="82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16CDE-E8EF-7F26-E25D-1B9A3158D9D9}"/>
              </a:ext>
            </a:extLst>
          </p:cNvPr>
          <p:cNvSpPr txBox="1"/>
          <p:nvPr/>
        </p:nvSpPr>
        <p:spPr>
          <a:xfrm>
            <a:off x="9243393" y="4711149"/>
            <a:ext cx="5698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590A0-3F2A-49B9-8167-48D2685EE735}"/>
              </a:ext>
            </a:extLst>
          </p:cNvPr>
          <p:cNvSpPr txBox="1"/>
          <p:nvPr/>
        </p:nvSpPr>
        <p:spPr>
          <a:xfrm>
            <a:off x="7760351" y="4625010"/>
            <a:ext cx="5698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694A25-CF45-21DC-652E-484955F3D2CE}"/>
              </a:ext>
            </a:extLst>
          </p:cNvPr>
          <p:cNvSpPr txBox="1"/>
          <p:nvPr/>
        </p:nvSpPr>
        <p:spPr>
          <a:xfrm>
            <a:off x="6409350" y="4539105"/>
            <a:ext cx="332510" cy="6433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06F2B1-18AB-C0E3-A553-D398868220F5}"/>
              </a:ext>
            </a:extLst>
          </p:cNvPr>
          <p:cNvSpPr/>
          <p:nvPr/>
        </p:nvSpPr>
        <p:spPr>
          <a:xfrm>
            <a:off x="6409350" y="4611403"/>
            <a:ext cx="5230091" cy="82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90276-61AC-BF2A-BAD3-4E5554209846}"/>
              </a:ext>
            </a:extLst>
          </p:cNvPr>
          <p:cNvSpPr txBox="1"/>
          <p:nvPr/>
        </p:nvSpPr>
        <p:spPr>
          <a:xfrm>
            <a:off x="846298" y="4728022"/>
            <a:ext cx="133094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9 </a:t>
            </a:r>
            <a:r>
              <a:rPr lang="ar-KW" sz="54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4D5C8-E483-5459-2C2F-5C82A4C4768B}"/>
              </a:ext>
            </a:extLst>
          </p:cNvPr>
          <p:cNvSpPr/>
          <p:nvPr/>
        </p:nvSpPr>
        <p:spPr>
          <a:xfrm>
            <a:off x="670013" y="4711149"/>
            <a:ext cx="5230091" cy="82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C5B8A0-1F4F-816D-354F-B84F0C566249}"/>
              </a:ext>
            </a:extLst>
          </p:cNvPr>
          <p:cNvSpPr txBox="1"/>
          <p:nvPr/>
        </p:nvSpPr>
        <p:spPr>
          <a:xfrm>
            <a:off x="1417983" y="662609"/>
            <a:ext cx="1974574" cy="584775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87</a:t>
            </a:r>
          </a:p>
        </p:txBody>
      </p:sp>
    </p:spTree>
    <p:extLst>
      <p:ext uri="{BB962C8B-B14F-4D97-AF65-F5344CB8AC3E}">
        <p14:creationId xmlns:p14="http://schemas.microsoft.com/office/powerpoint/2010/main" val="188090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8" grpId="0" animBg="1"/>
      <p:bldP spid="12" grpId="0"/>
      <p:bldP spid="13" grpId="0"/>
      <p:bldP spid="14" grpId="0"/>
      <p:bldP spid="9" grpId="0" animBg="1"/>
      <p:bldP spid="15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0EF8E1-1862-0694-DF2A-9B7F1DA3E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2166731"/>
            <a:ext cx="11133551" cy="3583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66C1D9-4868-18EF-EE93-BFAAC99E046F}"/>
              </a:ext>
            </a:extLst>
          </p:cNvPr>
          <p:cNvSpPr txBox="1"/>
          <p:nvPr/>
        </p:nvSpPr>
        <p:spPr>
          <a:xfrm>
            <a:off x="1417983" y="662609"/>
            <a:ext cx="1974574" cy="584775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87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01DA1-FBB7-1314-F931-43030D713B9D}"/>
              </a:ext>
            </a:extLst>
          </p:cNvPr>
          <p:cNvSpPr txBox="1"/>
          <p:nvPr/>
        </p:nvSpPr>
        <p:spPr>
          <a:xfrm>
            <a:off x="7142923" y="3796748"/>
            <a:ext cx="89451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81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9E79D-2B05-CED8-03B9-34CAF5737C3D}"/>
              </a:ext>
            </a:extLst>
          </p:cNvPr>
          <p:cNvSpPr txBox="1"/>
          <p:nvPr/>
        </p:nvSpPr>
        <p:spPr>
          <a:xfrm>
            <a:off x="2219741" y="3753097"/>
            <a:ext cx="89451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146454-7993-73DB-FD43-FB1391401ADC}"/>
              </a:ext>
            </a:extLst>
          </p:cNvPr>
          <p:cNvSpPr/>
          <p:nvPr/>
        </p:nvSpPr>
        <p:spPr>
          <a:xfrm>
            <a:off x="777511" y="3697377"/>
            <a:ext cx="5318489" cy="82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70775-25D7-63BB-53B0-7315E4E00CFE}"/>
              </a:ext>
            </a:extLst>
          </p:cNvPr>
          <p:cNvSpPr txBox="1"/>
          <p:nvPr/>
        </p:nvSpPr>
        <p:spPr>
          <a:xfrm>
            <a:off x="7354957" y="4502666"/>
            <a:ext cx="100053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8 </a:t>
            </a:r>
            <a:r>
              <a:rPr lang="ar-KW" sz="5400" b="1" baseline="30000" dirty="0">
                <a:solidFill>
                  <a:srgbClr val="FF0000"/>
                </a:solidFill>
              </a:rPr>
              <a:t>2</a:t>
            </a:r>
            <a:endParaRPr lang="ar-KW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B51A0C-455E-4B78-0C6B-52B82A2854F0}"/>
              </a:ext>
            </a:extLst>
          </p:cNvPr>
          <p:cNvSpPr txBox="1"/>
          <p:nvPr/>
        </p:nvSpPr>
        <p:spPr>
          <a:xfrm>
            <a:off x="6204468" y="4515149"/>
            <a:ext cx="13773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= 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80257-9DDF-D1CD-3D4E-1698E9A3B61F}"/>
              </a:ext>
            </a:extLst>
          </p:cNvPr>
          <p:cNvSpPr/>
          <p:nvPr/>
        </p:nvSpPr>
        <p:spPr>
          <a:xfrm>
            <a:off x="6204468" y="4490183"/>
            <a:ext cx="5431133" cy="82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30E45D-9829-49A7-4DFA-7838886DFF65}"/>
              </a:ext>
            </a:extLst>
          </p:cNvPr>
          <p:cNvSpPr txBox="1"/>
          <p:nvPr/>
        </p:nvSpPr>
        <p:spPr>
          <a:xfrm>
            <a:off x="2786268" y="4491952"/>
            <a:ext cx="12092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12 </a:t>
            </a:r>
            <a:r>
              <a:rPr lang="ar-KW" sz="5400" b="1" baseline="30000" dirty="0">
                <a:solidFill>
                  <a:srgbClr val="FF0000"/>
                </a:solidFill>
              </a:rPr>
              <a:t>2</a:t>
            </a:r>
            <a:endParaRPr lang="ar-KW" sz="5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96880-5399-CE88-6824-C6176D5EEACD}"/>
              </a:ext>
            </a:extLst>
          </p:cNvPr>
          <p:cNvSpPr txBox="1"/>
          <p:nvPr/>
        </p:nvSpPr>
        <p:spPr>
          <a:xfrm>
            <a:off x="955815" y="4502666"/>
            <a:ext cx="13773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144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AE3885-288D-205E-558C-DF91A5539E55}"/>
              </a:ext>
            </a:extLst>
          </p:cNvPr>
          <p:cNvSpPr/>
          <p:nvPr/>
        </p:nvSpPr>
        <p:spPr>
          <a:xfrm>
            <a:off x="640909" y="4541444"/>
            <a:ext cx="5431133" cy="82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29238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 animBg="1"/>
      <p:bldP spid="12" grpId="0"/>
      <p:bldP spid="13" grpId="0"/>
      <p:bldP spid="11" grpId="0" animBg="1"/>
      <p:bldP spid="15" grpId="0"/>
      <p:bldP spid="16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SIshraq-Light" panose="02000906030000020004" pitchFamily="50" charset="-78"/>
                <a:cs typeface="HSIshraq-Light" panose="02000906030000020004" pitchFamily="50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46533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تجميع"/>
          <p:cNvGrpSpPr/>
          <p:nvPr/>
        </p:nvGrpSpPr>
        <p:grpSpPr>
          <a:xfrm>
            <a:off x="-240704" y="1"/>
            <a:ext cx="12601399" cy="6857999"/>
            <a:chOff x="0" y="0"/>
            <a:chExt cx="24364318" cy="13687824"/>
          </a:xfrm>
        </p:grpSpPr>
        <p:pic>
          <p:nvPicPr>
            <p:cNvPr id="299" name="IMG_4111.jpeg" descr="IMG_4111.jpe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6200000">
              <a:off x="4701702" y="-1159986"/>
              <a:ext cx="13687825" cy="16007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G_4111.jpeg" descr="IMG_4111.jpeg"/>
            <p:cNvPicPr>
              <a:picLocks noChangeAspect="1"/>
            </p:cNvPicPr>
            <p:nvPr/>
          </p:nvPicPr>
          <p:blipFill>
            <a:blip r:embed="rId2"/>
            <a:srcRect b="85654"/>
            <a:stretch>
              <a:fillRect/>
            </a:stretch>
          </p:blipFill>
          <p:spPr>
            <a:xfrm rot="16200000">
              <a:off x="-4398677" y="5695698"/>
              <a:ext cx="13687824" cy="2296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IMG_4111.jpeg" descr="IMG_4111.jpeg"/>
            <p:cNvPicPr>
              <a:picLocks noChangeAspect="1"/>
            </p:cNvPicPr>
            <p:nvPr/>
          </p:nvPicPr>
          <p:blipFill>
            <a:blip r:embed="rId2"/>
            <a:srcRect b="85654"/>
            <a:stretch>
              <a:fillRect/>
            </a:stretch>
          </p:blipFill>
          <p:spPr>
            <a:xfrm rot="16200000">
              <a:off x="13852264" y="5695698"/>
              <a:ext cx="13687824" cy="2296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IMG_4111.jpeg" descr="IMG_4111.jpeg"/>
            <p:cNvPicPr>
              <a:picLocks noChangeAspect="1"/>
            </p:cNvPicPr>
            <p:nvPr/>
          </p:nvPicPr>
          <p:blipFill>
            <a:blip r:embed="rId2"/>
            <a:srcRect b="85654"/>
            <a:stretch>
              <a:fillRect/>
            </a:stretch>
          </p:blipFill>
          <p:spPr>
            <a:xfrm rot="16200000">
              <a:off x="16075730" y="5695698"/>
              <a:ext cx="13687824" cy="2296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3" name="IMG_4111.jpeg" descr="IMG_4111.jpeg"/>
            <p:cNvPicPr>
              <a:picLocks noChangeAspect="1"/>
            </p:cNvPicPr>
            <p:nvPr/>
          </p:nvPicPr>
          <p:blipFill>
            <a:blip r:embed="rId2"/>
            <a:srcRect b="85654"/>
            <a:stretch>
              <a:fillRect/>
            </a:stretch>
          </p:blipFill>
          <p:spPr>
            <a:xfrm rot="16200000">
              <a:off x="-5695699" y="5695698"/>
              <a:ext cx="13687825" cy="2296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IMG_4111.jpeg" descr="IMG_4111.jpeg"/>
            <p:cNvPicPr>
              <a:picLocks noChangeAspect="1"/>
            </p:cNvPicPr>
            <p:nvPr/>
          </p:nvPicPr>
          <p:blipFill>
            <a:blip r:embed="rId2"/>
            <a:srcRect b="85654"/>
            <a:stretch>
              <a:fillRect/>
            </a:stretch>
          </p:blipFill>
          <p:spPr>
            <a:xfrm rot="16200000">
              <a:off x="16372192" y="5695698"/>
              <a:ext cx="13687825" cy="2296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6" name="لعبة"/>
          <p:cNvSpPr txBox="1">
            <a:spLocks noGrp="1"/>
          </p:cNvSpPr>
          <p:nvPr>
            <p:ph type="title" idx="4294967295"/>
          </p:nvPr>
        </p:nvSpPr>
        <p:spPr>
          <a:xfrm>
            <a:off x="3791744" y="2001211"/>
            <a:ext cx="4608512" cy="28555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80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rPr sz="6600" dirty="0" err="1"/>
              <a:t>لعبة</a:t>
            </a:r>
            <a:r>
              <a:rPr lang="ar-SA" sz="6600" dirty="0"/>
              <a:t> </a:t>
            </a:r>
            <a:br>
              <a:rPr lang="ar-SA" sz="6600" dirty="0"/>
            </a:br>
            <a:r>
              <a:rPr lang="ar-SA" sz="6600" dirty="0"/>
              <a:t>البحث عن </a:t>
            </a:r>
            <a:r>
              <a:rPr lang="ar-SA" sz="6600" dirty="0" err="1"/>
              <a:t>الايموجي</a:t>
            </a:r>
            <a:r>
              <a:rPr lang="ar-SA" sz="6600" dirty="0"/>
              <a:t> المختلف </a:t>
            </a:r>
            <a:endParaRPr sz="66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ديك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1B282D0-9630-436E-802C-EE17A552A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51" y="1195279"/>
            <a:ext cx="1290576" cy="1727277"/>
          </a:xfrm>
          <a:prstGeom prst="rect">
            <a:avLst/>
          </a:prstGeom>
        </p:spPr>
      </p:pic>
      <p:grpSp>
        <p:nvGrpSpPr>
          <p:cNvPr id="4" name="السؤال30">
            <a:extLst>
              <a:ext uri="{FF2B5EF4-FFF2-40B4-BE49-F238E27FC236}">
                <a16:creationId xmlns:a16="http://schemas.microsoft.com/office/drawing/2014/main" id="{68A91A7E-091D-4EDA-8B8B-690A60038DCF}"/>
              </a:ext>
            </a:extLst>
          </p:cNvPr>
          <p:cNvGrpSpPr/>
          <p:nvPr/>
        </p:nvGrpSpPr>
        <p:grpSpPr>
          <a:xfrm>
            <a:off x="2067045" y="-85098"/>
            <a:ext cx="7529716" cy="1383981"/>
            <a:chOff x="3745278" y="241937"/>
            <a:chExt cx="6362174" cy="138398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9712043-0840-4559-8695-150FDDB1B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3745278" y="241937"/>
              <a:ext cx="6362174" cy="1383981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43857437-D628-422C-BE73-2762DCACA856}"/>
                </a:ext>
              </a:extLst>
            </p:cNvPr>
            <p:cNvSpPr txBox="1"/>
            <p:nvPr/>
          </p:nvSpPr>
          <p:spPr>
            <a:xfrm>
              <a:off x="3802192" y="685814"/>
              <a:ext cx="62483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هيا بنا نلعب مع جدول الضرب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pic>
        <p:nvPicPr>
          <p:cNvPr id="9" name="Picture 6">
            <a:extLst>
              <a:ext uri="{FF2B5EF4-FFF2-40B4-BE49-F238E27FC236}">
                <a16:creationId xmlns:a16="http://schemas.microsoft.com/office/drawing/2014/main" id="{A589A368-4F8A-4CCB-9974-11A0FDC86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7030834" y="7881382"/>
            <a:ext cx="837204" cy="83720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12D52A5-C1E6-41AC-8810-EAD611AC5F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4651653" y="8183582"/>
            <a:ext cx="676314" cy="3665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CE3C342E-87CD-403D-8235-F4B6625B8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8363142" y="8525054"/>
            <a:ext cx="676314" cy="36650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C63AD317-FB53-4B7D-941B-9088B187E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3040214" y="7897729"/>
            <a:ext cx="837204" cy="837204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578BE5C-BD6A-49DF-9958-CC49D9EB7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5150901" y="6998437"/>
            <a:ext cx="837204" cy="83720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E2AAC29-7374-4A3E-8A43-86E5BA95F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3513201" y="7233789"/>
            <a:ext cx="676314" cy="366500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709DCD55-BF39-4AE5-AAB3-D3206B3B22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6556999" y="7053720"/>
            <a:ext cx="676314" cy="36650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18FF1DA-241E-4DF0-811C-A1D793975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8400041" y="7147585"/>
            <a:ext cx="837204" cy="837204"/>
          </a:xfrm>
          <a:prstGeom prst="rect">
            <a:avLst/>
          </a:prstGeom>
        </p:spPr>
      </p:pic>
      <p:pic>
        <p:nvPicPr>
          <p:cNvPr id="17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913898-78A0-47F8-B454-168CA9000C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0" y="6021466"/>
            <a:ext cx="1370574" cy="83653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1E7848C-8FB9-4CE5-A824-81977696A0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2977617"/>
            <a:ext cx="2726251" cy="27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X_Nose_Flute_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X_Nose_Flute_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4.81481E-6 L -0.00495 -0.498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95 -0.49885 L 2.5E-6 4.8148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2.59259E-6 L -0.00494 -0.498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108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94 -0.49885 L -4.79167E-6 2.59259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4.07407E-6 L -0.00495 -0.498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5 -0.49885 L -1.875E-6 4.07407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3.75E-6 -2.22045E-16 L -0.00494 -0.49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0800000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494 -0.49884 L -3.75E-6 -2.22045E-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-1.48148E-6 L -0.00495 -0.498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495 -0.49884 L -8.33333E-7 -1.4814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58333E-6 -1.48148E-6 L -0.00495 -0.4988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495 -0.49884 L 4.58333E-6 -1.48148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-2.59259E-6 L -0.00494 -0.498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4 -0.49884 L -4.79167E-6 -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70833E-6 -7.40741E-7 L -0.00495 -0.498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-10800000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0495 -0.49884 L 2.70833E-6 -7.40741E-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3228.png" descr="IMG_3228.png"/>
          <p:cNvPicPr>
            <a:picLocks noChangeAspect="1"/>
          </p:cNvPicPr>
          <p:nvPr/>
        </p:nvPicPr>
        <p:blipFill>
          <a:blip r:embed="rId2"/>
          <a:srcRect t="2164" b="5597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1960F49E-CA6F-4A01-A1A4-CB09141013BF}"/>
              </a:ext>
            </a:extLst>
          </p:cNvPr>
          <p:cNvSpPr/>
          <p:nvPr/>
        </p:nvSpPr>
        <p:spPr>
          <a:xfrm>
            <a:off x="9143256" y="4106362"/>
            <a:ext cx="648072" cy="692468"/>
          </a:xfrm>
          <a:prstGeom prst="ellipse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ar-SA" sz="320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8CC81E2-D7E7-4E2C-BE4B-E8A38961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357" y="53009"/>
            <a:ext cx="1545869" cy="114005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7252DC2-399C-4894-A470-28E843261C33}"/>
              </a:ext>
            </a:extLst>
          </p:cNvPr>
          <p:cNvSpPr/>
          <p:nvPr/>
        </p:nvSpPr>
        <p:spPr>
          <a:xfrm>
            <a:off x="231115" y="53009"/>
            <a:ext cx="1260624" cy="492443"/>
          </a:xfrm>
          <a:prstGeom prst="rect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ar-SA" sz="320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2761BA6-F7B4-B021-20EB-BD86CCCA7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80" y="1675666"/>
            <a:ext cx="10824765" cy="4420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24AC0D-23B1-02A0-0A65-DB11EA3D95D4}"/>
              </a:ext>
            </a:extLst>
          </p:cNvPr>
          <p:cNvSpPr txBox="1"/>
          <p:nvPr/>
        </p:nvSpPr>
        <p:spPr>
          <a:xfrm>
            <a:off x="722924" y="713463"/>
            <a:ext cx="1974574" cy="58477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88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991703-54DE-4B0C-50C9-FD50DAA7368E}"/>
              </a:ext>
            </a:extLst>
          </p:cNvPr>
          <p:cNvSpPr txBox="1"/>
          <p:nvPr/>
        </p:nvSpPr>
        <p:spPr>
          <a:xfrm>
            <a:off x="7110163" y="3107635"/>
            <a:ext cx="13185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5 </a:t>
            </a:r>
            <a:r>
              <a:rPr lang="ar-KW" sz="5400" b="1" baseline="30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A0D45-08EA-1A7A-4F64-6D3610F684F9}"/>
              </a:ext>
            </a:extLst>
          </p:cNvPr>
          <p:cNvSpPr txBox="1"/>
          <p:nvPr/>
        </p:nvSpPr>
        <p:spPr>
          <a:xfrm>
            <a:off x="2448340" y="3041375"/>
            <a:ext cx="13185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79 </a:t>
            </a:r>
            <a:r>
              <a:rPr lang="ar-KW" sz="54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23BB85-163B-BC5C-98FD-86B039269484}"/>
              </a:ext>
            </a:extLst>
          </p:cNvPr>
          <p:cNvSpPr txBox="1"/>
          <p:nvPr/>
        </p:nvSpPr>
        <p:spPr>
          <a:xfrm>
            <a:off x="7110163" y="3739122"/>
            <a:ext cx="13185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20 </a:t>
            </a:r>
            <a:r>
              <a:rPr lang="ar-KW" sz="5400" b="1" baseline="3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418E84-FEA9-4C71-85F5-2D1DC95BA328}"/>
              </a:ext>
            </a:extLst>
          </p:cNvPr>
          <p:cNvSpPr txBox="1"/>
          <p:nvPr/>
        </p:nvSpPr>
        <p:spPr>
          <a:xfrm>
            <a:off x="546345" y="3751471"/>
            <a:ext cx="20525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0,3 </a:t>
            </a:r>
            <a:r>
              <a:rPr lang="ar-KW" sz="4000" b="1" baseline="30000" dirty="0">
                <a:solidFill>
                  <a:srgbClr val="FF0000"/>
                </a:solidFill>
              </a:rPr>
              <a:t>2 </a:t>
            </a:r>
            <a:r>
              <a:rPr lang="ar-KW" sz="4000" b="1" dirty="0">
                <a:solidFill>
                  <a:srgbClr val="FF0000"/>
                </a:solidFill>
              </a:rPr>
              <a:t>× 0,7 </a:t>
            </a:r>
            <a:r>
              <a:rPr lang="ar-KW" sz="4000" b="1" baseline="30000" dirty="0">
                <a:solidFill>
                  <a:srgbClr val="FF0000"/>
                </a:solidFill>
              </a:rPr>
              <a:t>2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66DD7D-ADAD-813F-8FA9-E455C5F2C7E2}"/>
              </a:ext>
            </a:extLst>
          </p:cNvPr>
          <p:cNvSpPr txBox="1"/>
          <p:nvPr/>
        </p:nvSpPr>
        <p:spPr>
          <a:xfrm>
            <a:off x="6743167" y="4386579"/>
            <a:ext cx="20525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 × 8 </a:t>
            </a:r>
            <a:r>
              <a:rPr lang="ar-KW" sz="4000" b="1" baseline="30000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70BDFD-D9A9-E834-CD02-FCE0D6F6D0A5}"/>
              </a:ext>
            </a:extLst>
          </p:cNvPr>
          <p:cNvSpPr txBox="1"/>
          <p:nvPr/>
        </p:nvSpPr>
        <p:spPr>
          <a:xfrm>
            <a:off x="2023079" y="4425879"/>
            <a:ext cx="20525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15 </a:t>
            </a:r>
            <a:r>
              <a:rPr lang="ar-KW" sz="4000" b="1" baseline="30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95AA6B-92C8-2AB7-61F1-FFD43358223C}"/>
              </a:ext>
            </a:extLst>
          </p:cNvPr>
          <p:cNvSpPr txBox="1"/>
          <p:nvPr/>
        </p:nvSpPr>
        <p:spPr>
          <a:xfrm>
            <a:off x="7110163" y="5071285"/>
            <a:ext cx="20525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24 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D7823-DE4F-86F9-68CF-1EE467C3621B}"/>
              </a:ext>
            </a:extLst>
          </p:cNvPr>
          <p:cNvSpPr txBox="1"/>
          <p:nvPr/>
        </p:nvSpPr>
        <p:spPr>
          <a:xfrm>
            <a:off x="2130787" y="5050289"/>
            <a:ext cx="20525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127 </a:t>
            </a:r>
            <a:r>
              <a:rPr lang="ar-KW" sz="4000" b="1" baseline="30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B51E0B-C48B-25EA-0419-9A2C144A021E}"/>
              </a:ext>
            </a:extLst>
          </p:cNvPr>
          <p:cNvSpPr/>
          <p:nvPr/>
        </p:nvSpPr>
        <p:spPr>
          <a:xfrm>
            <a:off x="947903" y="3034639"/>
            <a:ext cx="5774941" cy="72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A917B1-2644-547B-32C0-2828EADCD95C}"/>
              </a:ext>
            </a:extLst>
          </p:cNvPr>
          <p:cNvSpPr/>
          <p:nvPr/>
        </p:nvSpPr>
        <p:spPr>
          <a:xfrm>
            <a:off x="6818615" y="3757250"/>
            <a:ext cx="4767777" cy="616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6BD751-3475-F4AE-6074-1A2A80162619}"/>
              </a:ext>
            </a:extLst>
          </p:cNvPr>
          <p:cNvSpPr/>
          <p:nvPr/>
        </p:nvSpPr>
        <p:spPr>
          <a:xfrm>
            <a:off x="947903" y="3757251"/>
            <a:ext cx="5774941" cy="616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712DE4-27A7-5E50-5D06-21380B662886}"/>
              </a:ext>
            </a:extLst>
          </p:cNvPr>
          <p:cNvSpPr/>
          <p:nvPr/>
        </p:nvSpPr>
        <p:spPr>
          <a:xfrm>
            <a:off x="6818615" y="4373477"/>
            <a:ext cx="4767777" cy="616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773241-57D7-A62B-A341-B6F7654EE15E}"/>
              </a:ext>
            </a:extLst>
          </p:cNvPr>
          <p:cNvSpPr/>
          <p:nvPr/>
        </p:nvSpPr>
        <p:spPr>
          <a:xfrm>
            <a:off x="947903" y="4373478"/>
            <a:ext cx="5774941" cy="616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1AD36B-D437-5392-B0AD-1340A924A96D}"/>
              </a:ext>
            </a:extLst>
          </p:cNvPr>
          <p:cNvSpPr/>
          <p:nvPr/>
        </p:nvSpPr>
        <p:spPr>
          <a:xfrm>
            <a:off x="6818615" y="4989704"/>
            <a:ext cx="4767777" cy="7288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71E4A5-1C10-B2F4-9CE5-D34312B50AD6}"/>
              </a:ext>
            </a:extLst>
          </p:cNvPr>
          <p:cNvSpPr/>
          <p:nvPr/>
        </p:nvSpPr>
        <p:spPr>
          <a:xfrm>
            <a:off x="947903" y="4989705"/>
            <a:ext cx="5774941" cy="72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131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0B6DEF-AB74-246F-3900-7BBA9305CF43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5057F5-C50C-95A8-3976-782BC0D76C2B}"/>
              </a:ext>
            </a:extLst>
          </p:cNvPr>
          <p:cNvSpPr/>
          <p:nvPr/>
        </p:nvSpPr>
        <p:spPr>
          <a:xfrm>
            <a:off x="7668122" y="833369"/>
            <a:ext cx="337464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(</a:t>
            </a:r>
            <a:r>
              <a:rPr lang="ar-SA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10)</a:t>
            </a:r>
            <a:r>
              <a:rPr lang="ar-KW" sz="11500" b="1" baseline="4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0</a:t>
            </a:r>
            <a:endParaRPr kumimoji="0" lang="en-US" sz="11500" b="1" i="0" u="none" strike="noStrike" kern="1200" cap="none" spc="0" normalizeH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F5D7C-8196-679A-78DA-4FC9030FF06D}"/>
              </a:ext>
            </a:extLst>
          </p:cNvPr>
          <p:cNvSpPr/>
          <p:nvPr/>
        </p:nvSpPr>
        <p:spPr>
          <a:xfrm>
            <a:off x="1256706" y="833369"/>
            <a:ext cx="265970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(</a:t>
            </a:r>
            <a:r>
              <a:rPr lang="ar-SA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0)</a:t>
            </a:r>
            <a:r>
              <a:rPr lang="ar-KW" sz="8000" baseline="4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</a:t>
            </a:r>
            <a:endParaRPr kumimoji="0" lang="en-US" sz="8000" b="0" i="0" u="none" strike="noStrike" kern="1200" cap="none" spc="0" normalizeH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877E4-4886-AFB5-1BB6-F067273EC2D6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latin typeface="A Soraya" panose="00000700000000000000" pitchFamily="2" charset="-78"/>
                <a:cs typeface="A Soraya" panose="00000700000000000000" pitchFamily="2" charset="-78"/>
              </a:rPr>
              <a:t>قارن بين كل مما يلي</a:t>
            </a:r>
          </a:p>
        </p:txBody>
      </p:sp>
    </p:spTree>
    <p:extLst>
      <p:ext uri="{BB962C8B-B14F-4D97-AF65-F5344CB8AC3E}">
        <p14:creationId xmlns:p14="http://schemas.microsoft.com/office/powerpoint/2010/main" val="236378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0338 -0.4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8ED70F-91D3-A1EE-A4DC-F4BF9C2529C6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FAAF50-CFF1-D7D7-7F49-81AF5BBA5095}"/>
              </a:ext>
            </a:extLst>
          </p:cNvPr>
          <p:cNvSpPr/>
          <p:nvPr/>
        </p:nvSpPr>
        <p:spPr>
          <a:xfrm>
            <a:off x="7610365" y="771813"/>
            <a:ext cx="41681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مكعب 4</a:t>
            </a:r>
            <a:endParaRPr kumimoji="0" lang="en-US" sz="11500" b="0" i="0" u="none" strike="noStrike" kern="1200" cap="none" spc="0" normalizeH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46464-DFA4-AD13-954D-4035DC4356A8}"/>
              </a:ext>
            </a:extLst>
          </p:cNvPr>
          <p:cNvSpPr/>
          <p:nvPr/>
        </p:nvSpPr>
        <p:spPr>
          <a:xfrm>
            <a:off x="301634" y="771813"/>
            <a:ext cx="37257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مربع 3</a:t>
            </a:r>
            <a:endParaRPr kumimoji="0" lang="en-US" sz="11500" b="0" i="0" u="none" strike="noStrike" kern="1200" cap="none" spc="0" normalizeH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60666B-8039-06FF-C662-421DC8B79BB5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latin typeface="A Soraya" panose="00000700000000000000" pitchFamily="2" charset="-78"/>
                <a:cs typeface="A Soraya" panose="00000700000000000000" pitchFamily="2" charset="-78"/>
              </a:rPr>
              <a:t>قارن بين كل مما يلي</a:t>
            </a:r>
          </a:p>
        </p:txBody>
      </p:sp>
    </p:spTree>
    <p:extLst>
      <p:ext uri="{BB962C8B-B14F-4D97-AF65-F5344CB8AC3E}">
        <p14:creationId xmlns:p14="http://schemas.microsoft.com/office/powerpoint/2010/main" val="32438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0338 -0.4699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2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DAFE60-5D12-710C-CD33-5DB4F51A287D}"/>
              </a:ext>
            </a:extLst>
          </p:cNvPr>
          <p:cNvSpPr/>
          <p:nvPr/>
        </p:nvSpPr>
        <p:spPr>
          <a:xfrm>
            <a:off x="722243" y="6486939"/>
            <a:ext cx="1219200" cy="278296"/>
          </a:xfrm>
          <a:prstGeom prst="rect">
            <a:avLst/>
          </a:prstGeom>
          <a:solidFill>
            <a:srgbClr val="63A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4" y="3871455"/>
            <a:ext cx="3468622" cy="295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58" y="4170783"/>
            <a:ext cx="2827176" cy="2827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81" y="3871455"/>
            <a:ext cx="3505944" cy="2986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425E2-4931-7E1B-7835-EB457630B99D}"/>
              </a:ext>
            </a:extLst>
          </p:cNvPr>
          <p:cNvSpPr/>
          <p:nvPr/>
        </p:nvSpPr>
        <p:spPr>
          <a:xfrm>
            <a:off x="8228767" y="833368"/>
            <a:ext cx="337464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(</a:t>
            </a:r>
            <a:r>
              <a:rPr lang="ar-SA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10)</a:t>
            </a:r>
            <a:r>
              <a:rPr lang="ar-KW" sz="9600" b="1" baseline="4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6</a:t>
            </a:r>
            <a:endParaRPr kumimoji="0" lang="en-US" sz="9600" b="1" i="0" u="none" strike="noStrike" kern="1200" cap="none" spc="0" normalizeH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60FDE-774B-53D9-D9DC-8171A395B535}"/>
              </a:ext>
            </a:extLst>
          </p:cNvPr>
          <p:cNvSpPr/>
          <p:nvPr/>
        </p:nvSpPr>
        <p:spPr>
          <a:xfrm>
            <a:off x="577383" y="833368"/>
            <a:ext cx="41569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(</a:t>
            </a:r>
            <a:r>
              <a:rPr lang="ar-SA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10)</a:t>
            </a:r>
            <a:r>
              <a:rPr lang="ar-KW" sz="115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ar-KW" sz="9600" b="1" baseline="44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15</a:t>
            </a:r>
            <a:endParaRPr kumimoji="0" lang="en-US" sz="9600" b="1" i="0" u="none" strike="noStrike" kern="1200" cap="none" spc="0" normalizeH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1E243-9F5A-1EC7-8F79-E7E11911653D}"/>
              </a:ext>
            </a:extLst>
          </p:cNvPr>
          <p:cNvSpPr txBox="1"/>
          <p:nvPr/>
        </p:nvSpPr>
        <p:spPr>
          <a:xfrm>
            <a:off x="3770256" y="187038"/>
            <a:ext cx="4419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latin typeface="A Soraya" panose="00000700000000000000" pitchFamily="2" charset="-78"/>
                <a:cs typeface="A Soraya" panose="00000700000000000000" pitchFamily="2" charset="-78"/>
              </a:rPr>
              <a:t>قارن بين كل مما يلي</a:t>
            </a:r>
          </a:p>
        </p:txBody>
      </p:sp>
    </p:spTree>
    <p:extLst>
      <p:ext uri="{BB962C8B-B14F-4D97-AF65-F5344CB8AC3E}">
        <p14:creationId xmlns:p14="http://schemas.microsoft.com/office/powerpoint/2010/main" val="298090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35573 -0.463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-23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 Slip - Gaming Sound Effect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924C3-BD42-4FBA-6DF1-7F76D56E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KW" sz="8000" b="1" dirty="0">
                <a:latin typeface="Abdo Free" panose="02000000000000000000" pitchFamily="2" charset="-78"/>
                <a:cs typeface="Abdo Free" panose="02000000000000000000" pitchFamily="2" charset="-78"/>
              </a:rPr>
              <a:t>التقييم المختصر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9F529-51CA-3CEB-0E4E-51CD9FB7BED3}"/>
              </a:ext>
            </a:extLst>
          </p:cNvPr>
          <p:cNvSpPr txBox="1"/>
          <p:nvPr/>
        </p:nvSpPr>
        <p:spPr>
          <a:xfrm>
            <a:off x="2782957" y="2166731"/>
            <a:ext cx="8786191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2800" b="1" dirty="0">
                <a:solidFill>
                  <a:schemeClr val="accent5"/>
                </a:solidFill>
              </a:rPr>
              <a:t>ظللي (أ) إذا كانت العبارة صحيحة، وظللي (ب) إذا كانت العبارة خاطئة: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1FF6C-012F-4DA2-FB84-7075FBF59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"/>
          <a:stretch/>
        </p:blipFill>
        <p:spPr>
          <a:xfrm>
            <a:off x="593038" y="3170579"/>
            <a:ext cx="11029123" cy="877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E9DB77B-0F74-94C4-0B22-074CAD50EB85}"/>
              </a:ext>
            </a:extLst>
          </p:cNvPr>
          <p:cNvSpPr/>
          <p:nvPr/>
        </p:nvSpPr>
        <p:spPr>
          <a:xfrm>
            <a:off x="745435" y="3362737"/>
            <a:ext cx="487017" cy="49364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5042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5537-9316-64A0-1DC4-3EDA4A3B8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3893769"/>
            <a:ext cx="10542369" cy="2319306"/>
          </a:xfrm>
        </p:spPr>
        <p:txBody>
          <a:bodyPr anchor="ctr">
            <a:normAutofit/>
          </a:bodyPr>
          <a:lstStyle/>
          <a:p>
            <a:pPr algn="ctr"/>
            <a:r>
              <a:rPr lang="ar-KW" sz="8000" b="1" dirty="0">
                <a:latin typeface="Abdo Free" panose="02000000000000000000" pitchFamily="2" charset="-78"/>
                <a:cs typeface="Abdo Free" panose="02000000000000000000" pitchFamily="2" charset="-78"/>
              </a:rPr>
              <a:t>ماذا تعلمنا اليوم ؟</a:t>
            </a:r>
          </a:p>
        </p:txBody>
      </p:sp>
      <p:pic>
        <p:nvPicPr>
          <p:cNvPr id="9" name="Picture Placeholder 8" descr="Background pattern&#10;&#10;Description automatically generated">
            <a:extLst>
              <a:ext uri="{FF2B5EF4-FFF2-40B4-BE49-F238E27FC236}">
                <a16:creationId xmlns:a16="http://schemas.microsoft.com/office/drawing/2014/main" id="{D85C46EF-0A91-5BDD-38FA-EE0119779C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35000"/>
          </a:blip>
          <a:srcRect t="28629" b="28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645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خط 7">
            <a:extLst>
              <a:ext uri="{FF2B5EF4-FFF2-40B4-BE49-F238E27FC236}">
                <a16:creationId xmlns:a16="http://schemas.microsoft.com/office/drawing/2014/main" id="{D63B7E43-F8A1-46FF-BA5B-7F2BEC1C953D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خط 8">
            <a:extLst>
              <a:ext uri="{FF2B5EF4-FFF2-40B4-BE49-F238E27FC236}">
                <a16:creationId xmlns:a16="http://schemas.microsoft.com/office/drawing/2014/main" id="{25DACB5B-ED1E-4FFF-AF89-F3D61A9F687E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820F2F-B70A-4F99-BC83-C658F7C5AA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33" name="صح 32">
            <a:extLst>
              <a:ext uri="{FF2B5EF4-FFF2-40B4-BE49-F238E27FC236}">
                <a16:creationId xmlns:a16="http://schemas.microsoft.com/office/drawing/2014/main" id="{3C7AAE4C-D734-4DE6-94B7-5D5D7B7672D2}"/>
              </a:ext>
            </a:extLst>
          </p:cNvPr>
          <p:cNvGrpSpPr/>
          <p:nvPr/>
        </p:nvGrpSpPr>
        <p:grpSpPr>
          <a:xfrm>
            <a:off x="5298968" y="3090258"/>
            <a:ext cx="1594064" cy="1675320"/>
            <a:chOff x="5298968" y="3090258"/>
            <a:chExt cx="1594064" cy="1675320"/>
          </a:xfrm>
        </p:grpSpPr>
        <p:pic>
          <p:nvPicPr>
            <p:cNvPr id="13" name="صح 12">
              <a:extLst>
                <a:ext uri="{FF2B5EF4-FFF2-40B4-BE49-F238E27FC236}">
                  <a16:creationId xmlns:a16="http://schemas.microsoft.com/office/drawing/2014/main" id="{195A3F63-B9BA-4AD8-8AF3-42B59022E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FC632A33-33B3-46F7-8DC4-427DADDD6F1C}"/>
                </a:ext>
              </a:extLst>
            </p:cNvPr>
            <p:cNvSpPr txBox="1"/>
            <p:nvPr/>
          </p:nvSpPr>
          <p:spPr>
            <a:xfrm>
              <a:off x="5573134" y="3705923"/>
              <a:ext cx="1062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16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2" name="خطا 31">
            <a:extLst>
              <a:ext uri="{FF2B5EF4-FFF2-40B4-BE49-F238E27FC236}">
                <a16:creationId xmlns:a16="http://schemas.microsoft.com/office/drawing/2014/main" id="{3D452130-396C-4EA3-A796-F97FDFFD833C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12" name="خطا 11">
              <a:extLst>
                <a:ext uri="{FF2B5EF4-FFF2-40B4-BE49-F238E27FC236}">
                  <a16:creationId xmlns:a16="http://schemas.microsoft.com/office/drawing/2014/main" id="{D577D02C-B093-44CE-949C-1C33DFC9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9F4E743E-0E0E-41BC-A061-DE37AD034C1E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4" name="خطا 33">
            <a:extLst>
              <a:ext uri="{FF2B5EF4-FFF2-40B4-BE49-F238E27FC236}">
                <a16:creationId xmlns:a16="http://schemas.microsoft.com/office/drawing/2014/main" id="{2D4A59D6-75F8-42E9-8C59-196054EDEC3E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14" name="خطا 13">
              <a:extLst>
                <a:ext uri="{FF2B5EF4-FFF2-40B4-BE49-F238E27FC236}">
                  <a16:creationId xmlns:a16="http://schemas.microsoft.com/office/drawing/2014/main" id="{BF15A61F-8F29-458C-B6A8-00E3A81D9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97B5E78-6616-4882-8501-F6EEDF66F46B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0" name="حاول مرة اخرى">
            <a:extLst>
              <a:ext uri="{FF2B5EF4-FFF2-40B4-BE49-F238E27FC236}">
                <a16:creationId xmlns:a16="http://schemas.microsoft.com/office/drawing/2014/main" id="{5BABAABE-D933-417C-B837-479D5AE6A4C9}"/>
              </a:ext>
            </a:extLst>
          </p:cNvPr>
          <p:cNvGrpSpPr/>
          <p:nvPr/>
        </p:nvGrpSpPr>
        <p:grpSpPr>
          <a:xfrm>
            <a:off x="2667891" y="1268130"/>
            <a:ext cx="6984094" cy="5219983"/>
            <a:chOff x="3084112" y="2746861"/>
            <a:chExt cx="6729274" cy="2994660"/>
          </a:xfrm>
        </p:grpSpPr>
        <p:sp>
          <p:nvSpPr>
            <p:cNvPr id="27" name="مستطيل: زوايا مستديرة 26">
              <a:extLst>
                <a:ext uri="{FF2B5EF4-FFF2-40B4-BE49-F238E27FC236}">
                  <a16:creationId xmlns:a16="http://schemas.microsoft.com/office/drawing/2014/main" id="{8469E904-0ACC-4FD1-B23B-CE4724FD4F2D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6228FF0A-DCB2-4772-9632-ACF8EBA59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15355F9-F539-448C-9AC8-3DDD526F2AAB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1" name="السؤال30">
            <a:extLst>
              <a:ext uri="{FF2B5EF4-FFF2-40B4-BE49-F238E27FC236}">
                <a16:creationId xmlns:a16="http://schemas.microsoft.com/office/drawing/2014/main" id="{9B8E0FAD-EF77-4387-A24B-778B3B5C9F62}"/>
              </a:ext>
            </a:extLst>
          </p:cNvPr>
          <p:cNvGrpSpPr/>
          <p:nvPr/>
        </p:nvGrpSpPr>
        <p:grpSpPr>
          <a:xfrm>
            <a:off x="8784554" y="-150897"/>
            <a:ext cx="3506679" cy="1383981"/>
            <a:chOff x="8614053" y="-192050"/>
            <a:chExt cx="3506679" cy="1383981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1724D416-F910-4EB9-8BB4-0B0D78485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455257A-A684-4885-B538-5642F2CB7924}"/>
                </a:ext>
              </a:extLst>
            </p:cNvPr>
            <p:cNvSpPr txBox="1"/>
            <p:nvPr/>
          </p:nvSpPr>
          <p:spPr>
            <a:xfrm>
              <a:off x="10702290" y="260535"/>
              <a:ext cx="67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A8194B7F-FB9B-40B7-9D10-D927C64900B5}"/>
                </a:ext>
              </a:extLst>
            </p:cNvPr>
            <p:cNvSpPr txBox="1"/>
            <p:nvPr/>
          </p:nvSpPr>
          <p:spPr>
            <a:xfrm>
              <a:off x="9765637" y="303907"/>
              <a:ext cx="67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6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B1BB65CC-286C-4BE4-A96A-A412C85DC81C}"/>
                </a:ext>
              </a:extLst>
            </p:cNvPr>
            <p:cNvSpPr txBox="1"/>
            <p:nvPr/>
          </p:nvSpPr>
          <p:spPr>
            <a:xfrm>
              <a:off x="9319381" y="312346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94F469-5DDD-43DA-9AA4-A820CDB282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375106" y="52254"/>
            <a:ext cx="2742472" cy="27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رسم 2" descr="إغلاق مع تعبئة خالصة">
            <a:extLst>
              <a:ext uri="{FF2B5EF4-FFF2-40B4-BE49-F238E27FC236}">
                <a16:creationId xmlns:a16="http://schemas.microsoft.com/office/drawing/2014/main" id="{3C0C5E6C-4127-4A36-92B0-A66EE3DEA8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12576" y="372576"/>
            <a:ext cx="358105" cy="358105"/>
          </a:xfrm>
          <a:prstGeom prst="rect">
            <a:avLst/>
          </a:prstGeom>
        </p:spPr>
      </p:pic>
      <p:pic>
        <p:nvPicPr>
          <p:cNvPr id="6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3D461792-9E88-412E-B5D5-1F86D8D30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38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5F33D352-31C5-4401-95C1-74A5A6A4C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Mari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.01921 L 0.4625 -0.00648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68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59259E-6 L 0.51042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X_Jingle_Negative_W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042 0.32176 L 1.34544 0.30208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toon Sly laug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خط 7">
            <a:extLst>
              <a:ext uri="{FF2B5EF4-FFF2-40B4-BE49-F238E27FC236}">
                <a16:creationId xmlns:a16="http://schemas.microsoft.com/office/drawing/2014/main" id="{AFC37BA6-2883-4FED-B412-D15BCC0B7A63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خط 8">
            <a:extLst>
              <a:ext uri="{FF2B5EF4-FFF2-40B4-BE49-F238E27FC236}">
                <a16:creationId xmlns:a16="http://schemas.microsoft.com/office/drawing/2014/main" id="{1DCD50A7-EFB3-41EB-B4B4-A0B277B65641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DDA0A4-FEBE-4BD7-B532-22AD287C22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1" name="صح 32">
            <a:extLst>
              <a:ext uri="{FF2B5EF4-FFF2-40B4-BE49-F238E27FC236}">
                <a16:creationId xmlns:a16="http://schemas.microsoft.com/office/drawing/2014/main" id="{C9714C26-2416-4990-9A8F-1372DC8BBE8B}"/>
              </a:ext>
            </a:extLst>
          </p:cNvPr>
          <p:cNvGrpSpPr/>
          <p:nvPr/>
        </p:nvGrpSpPr>
        <p:grpSpPr>
          <a:xfrm>
            <a:off x="5263334" y="5119006"/>
            <a:ext cx="1594064" cy="1675320"/>
            <a:chOff x="5298968" y="3090258"/>
            <a:chExt cx="1594064" cy="1675320"/>
          </a:xfrm>
        </p:grpSpPr>
        <p:pic>
          <p:nvPicPr>
            <p:cNvPr id="22" name="صح 12">
              <a:extLst>
                <a:ext uri="{FF2B5EF4-FFF2-40B4-BE49-F238E27FC236}">
                  <a16:creationId xmlns:a16="http://schemas.microsoft.com/office/drawing/2014/main" id="{40A9AA00-F615-441B-BA79-AEE803D90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AC33A89-DDF5-4CAC-B074-C0F65CB1E552}"/>
                </a:ext>
              </a:extLst>
            </p:cNvPr>
            <p:cNvSpPr txBox="1"/>
            <p:nvPr/>
          </p:nvSpPr>
          <p:spPr>
            <a:xfrm>
              <a:off x="5573134" y="3705923"/>
              <a:ext cx="1062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4" name="خطا 31">
            <a:extLst>
              <a:ext uri="{FF2B5EF4-FFF2-40B4-BE49-F238E27FC236}">
                <a16:creationId xmlns:a16="http://schemas.microsoft.com/office/drawing/2014/main" id="{6AA899DA-671D-4BCA-A803-A421DE39D0C6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25" name="خطا 11">
              <a:extLst>
                <a:ext uri="{FF2B5EF4-FFF2-40B4-BE49-F238E27FC236}">
                  <a16:creationId xmlns:a16="http://schemas.microsoft.com/office/drawing/2014/main" id="{7FAA041E-4FBA-4F6E-8DAD-3B894F85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799234CF-091B-4199-826A-B71EA471A33A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10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7" name="خطا 33">
            <a:extLst>
              <a:ext uri="{FF2B5EF4-FFF2-40B4-BE49-F238E27FC236}">
                <a16:creationId xmlns:a16="http://schemas.microsoft.com/office/drawing/2014/main" id="{D2119CED-9AED-481C-89BE-0374BDB9CBF2}"/>
              </a:ext>
            </a:extLst>
          </p:cNvPr>
          <p:cNvGrpSpPr/>
          <p:nvPr/>
        </p:nvGrpSpPr>
        <p:grpSpPr>
          <a:xfrm>
            <a:off x="5263334" y="3053034"/>
            <a:ext cx="1594064" cy="1675320"/>
            <a:chOff x="5298968" y="4976798"/>
            <a:chExt cx="1594064" cy="1675320"/>
          </a:xfrm>
        </p:grpSpPr>
        <p:pic>
          <p:nvPicPr>
            <p:cNvPr id="28" name="خطا 13">
              <a:extLst>
                <a:ext uri="{FF2B5EF4-FFF2-40B4-BE49-F238E27FC236}">
                  <a16:creationId xmlns:a16="http://schemas.microsoft.com/office/drawing/2014/main" id="{E9CAA435-9AE2-4F37-8588-A5F8D88CE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F8602396-5A4A-4102-8747-DD1D697E05C2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0" name="حاول مرة اخرى">
            <a:extLst>
              <a:ext uri="{FF2B5EF4-FFF2-40B4-BE49-F238E27FC236}">
                <a16:creationId xmlns:a16="http://schemas.microsoft.com/office/drawing/2014/main" id="{3CF385B9-3C75-436C-B090-677BCBE65FD7}"/>
              </a:ext>
            </a:extLst>
          </p:cNvPr>
          <p:cNvGrpSpPr/>
          <p:nvPr/>
        </p:nvGrpSpPr>
        <p:grpSpPr>
          <a:xfrm>
            <a:off x="2487065" y="1348531"/>
            <a:ext cx="7146600" cy="5298580"/>
            <a:chOff x="3084112" y="2746861"/>
            <a:chExt cx="6729274" cy="2994660"/>
          </a:xfrm>
        </p:grpSpPr>
        <p:sp>
          <p:nvSpPr>
            <p:cNvPr id="31" name="مستطيل: زوايا مستديرة 30">
              <a:extLst>
                <a:ext uri="{FF2B5EF4-FFF2-40B4-BE49-F238E27FC236}">
                  <a16:creationId xmlns:a16="http://schemas.microsoft.com/office/drawing/2014/main" id="{83F381C9-EB16-478D-8436-03DAD5A6520E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120702DE-8956-478E-9DEB-C47B2BE45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6A964F5F-F942-4300-AA3E-4B970C45FD66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4" name="السؤال30">
            <a:extLst>
              <a:ext uri="{FF2B5EF4-FFF2-40B4-BE49-F238E27FC236}">
                <a16:creationId xmlns:a16="http://schemas.microsoft.com/office/drawing/2014/main" id="{C0773841-1C07-4E1C-8D2A-BDAD7F037B14}"/>
              </a:ext>
            </a:extLst>
          </p:cNvPr>
          <p:cNvGrpSpPr/>
          <p:nvPr/>
        </p:nvGrpSpPr>
        <p:grpSpPr>
          <a:xfrm>
            <a:off x="8874458" y="-192051"/>
            <a:ext cx="3506679" cy="1383981"/>
            <a:chOff x="8614053" y="-192050"/>
            <a:chExt cx="3506679" cy="1383981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A523FA97-42C2-4062-AB99-0C02D2EE8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F5B093E4-31EB-4634-918B-EE63DFA42166}"/>
                </a:ext>
              </a:extLst>
            </p:cNvPr>
            <p:cNvSpPr txBox="1"/>
            <p:nvPr/>
          </p:nvSpPr>
          <p:spPr>
            <a:xfrm>
              <a:off x="10719274" y="176774"/>
              <a:ext cx="67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E943ACC2-26EE-4935-833A-D77AF0A6A037}"/>
                </a:ext>
              </a:extLst>
            </p:cNvPr>
            <p:cNvSpPr txBox="1"/>
            <p:nvPr/>
          </p:nvSpPr>
          <p:spPr>
            <a:xfrm>
              <a:off x="9786219" y="179816"/>
              <a:ext cx="67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36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576315FF-215E-41DD-BA1E-D9269E8DEFDB}"/>
                </a:ext>
              </a:extLst>
            </p:cNvPr>
            <p:cNvSpPr txBox="1"/>
            <p:nvPr/>
          </p:nvSpPr>
          <p:spPr>
            <a:xfrm>
              <a:off x="9267544" y="207551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40" name="Picture 4">
            <a:extLst>
              <a:ext uri="{FF2B5EF4-FFF2-40B4-BE49-F238E27FC236}">
                <a16:creationId xmlns:a16="http://schemas.microsoft.com/office/drawing/2014/main" id="{306C6E1F-5FBF-40E1-979E-45E09C8302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رسم 40" descr="إغلاق مع تعبئة خالصة">
            <a:extLst>
              <a:ext uri="{FF2B5EF4-FFF2-40B4-BE49-F238E27FC236}">
                <a16:creationId xmlns:a16="http://schemas.microsoft.com/office/drawing/2014/main" id="{1198B478-2AAF-415F-BB30-A5A08CCF08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04891" y="241936"/>
            <a:ext cx="358105" cy="358105"/>
          </a:xfrm>
          <a:prstGeom prst="rect">
            <a:avLst/>
          </a:prstGeom>
        </p:spPr>
      </p:pic>
      <p:pic>
        <p:nvPicPr>
          <p:cNvPr id="43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0ED23185-1460-4820-8DE2-CC82DC26C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4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236F8FEA-69DF-4489-8BF5-0BE3895FC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49245 0.595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2976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W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245 0.5956 L 1.33034 0.637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88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35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خط 7">
            <a:extLst>
              <a:ext uri="{FF2B5EF4-FFF2-40B4-BE49-F238E27FC236}">
                <a16:creationId xmlns:a16="http://schemas.microsoft.com/office/drawing/2014/main" id="{0ECA7E6F-13A5-4A66-84A7-45C847DBCD80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خط 8">
            <a:extLst>
              <a:ext uri="{FF2B5EF4-FFF2-40B4-BE49-F238E27FC236}">
                <a16:creationId xmlns:a16="http://schemas.microsoft.com/office/drawing/2014/main" id="{A0DAA721-0416-409B-A575-8759F2C75699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A9282C-5E22-4EE1-B565-FB428B98AB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0" name="صح 32">
            <a:extLst>
              <a:ext uri="{FF2B5EF4-FFF2-40B4-BE49-F238E27FC236}">
                <a16:creationId xmlns:a16="http://schemas.microsoft.com/office/drawing/2014/main" id="{F106225A-7ABD-419F-8F1A-339A2FE3599C}"/>
              </a:ext>
            </a:extLst>
          </p:cNvPr>
          <p:cNvGrpSpPr/>
          <p:nvPr/>
        </p:nvGrpSpPr>
        <p:grpSpPr>
          <a:xfrm>
            <a:off x="5288143" y="907070"/>
            <a:ext cx="1594064" cy="1675320"/>
            <a:chOff x="5298968" y="3090258"/>
            <a:chExt cx="1594064" cy="1675320"/>
          </a:xfrm>
        </p:grpSpPr>
        <p:pic>
          <p:nvPicPr>
            <p:cNvPr id="21" name="صح 12">
              <a:extLst>
                <a:ext uri="{FF2B5EF4-FFF2-40B4-BE49-F238E27FC236}">
                  <a16:creationId xmlns:a16="http://schemas.microsoft.com/office/drawing/2014/main" id="{58B9C758-1B89-4310-B7B4-A526B4BFF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009B6C9-2299-48E5-BBB8-2557C7CF54FD}"/>
                </a:ext>
              </a:extLst>
            </p:cNvPr>
            <p:cNvSpPr txBox="1"/>
            <p:nvPr/>
          </p:nvSpPr>
          <p:spPr>
            <a:xfrm>
              <a:off x="5573134" y="3705923"/>
              <a:ext cx="10629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36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3" name="خطا 31">
            <a:extLst>
              <a:ext uri="{FF2B5EF4-FFF2-40B4-BE49-F238E27FC236}">
                <a16:creationId xmlns:a16="http://schemas.microsoft.com/office/drawing/2014/main" id="{B0F7990B-0B41-442C-B062-739329DFD9A1}"/>
              </a:ext>
            </a:extLst>
          </p:cNvPr>
          <p:cNvGrpSpPr/>
          <p:nvPr/>
        </p:nvGrpSpPr>
        <p:grpSpPr>
          <a:xfrm>
            <a:off x="5289456" y="3078587"/>
            <a:ext cx="1594064" cy="1675320"/>
            <a:chOff x="5263334" y="987062"/>
            <a:chExt cx="1594064" cy="1675320"/>
          </a:xfrm>
        </p:grpSpPr>
        <p:pic>
          <p:nvPicPr>
            <p:cNvPr id="24" name="خطا 11">
              <a:extLst>
                <a:ext uri="{FF2B5EF4-FFF2-40B4-BE49-F238E27FC236}">
                  <a16:creationId xmlns:a16="http://schemas.microsoft.com/office/drawing/2014/main" id="{ECAC2644-D2E7-4198-AE71-4034EBFC5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4E2A8CF4-9D7A-4894-B729-9C8186C99938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6" name="خطا 33">
            <a:extLst>
              <a:ext uri="{FF2B5EF4-FFF2-40B4-BE49-F238E27FC236}">
                <a16:creationId xmlns:a16="http://schemas.microsoft.com/office/drawing/2014/main" id="{9C2A829C-FB0B-49A5-9EDC-E3F7BB8FB369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27" name="خطا 13">
              <a:extLst>
                <a:ext uri="{FF2B5EF4-FFF2-40B4-BE49-F238E27FC236}">
                  <a16:creationId xmlns:a16="http://schemas.microsoft.com/office/drawing/2014/main" id="{D3BB1D4F-1D70-4507-A92E-B80F1E0F4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DC46D7CF-B28D-4C35-AA9D-22B52CB17149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40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9" name="حاول مرة اخرى">
            <a:extLst>
              <a:ext uri="{FF2B5EF4-FFF2-40B4-BE49-F238E27FC236}">
                <a16:creationId xmlns:a16="http://schemas.microsoft.com/office/drawing/2014/main" id="{3C5E35E8-3250-4A6E-BEBE-4D02CF71AE3D}"/>
              </a:ext>
            </a:extLst>
          </p:cNvPr>
          <p:cNvGrpSpPr/>
          <p:nvPr/>
        </p:nvGrpSpPr>
        <p:grpSpPr>
          <a:xfrm>
            <a:off x="2491124" y="1129770"/>
            <a:ext cx="7335376" cy="5283085"/>
            <a:chOff x="3084112" y="2746861"/>
            <a:chExt cx="6729274" cy="2994660"/>
          </a:xfrm>
        </p:grpSpPr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F621FA75-FB7B-4758-A27E-4864A5A97652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29A00B40-30A5-4F41-90E2-30CF2005E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4B310657-F6B4-4689-8A30-0682183D739D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3" name="السؤال30">
            <a:extLst>
              <a:ext uri="{FF2B5EF4-FFF2-40B4-BE49-F238E27FC236}">
                <a16:creationId xmlns:a16="http://schemas.microsoft.com/office/drawing/2014/main" id="{3393518D-DB43-4E27-916D-14A002555448}"/>
              </a:ext>
            </a:extLst>
          </p:cNvPr>
          <p:cNvGrpSpPr/>
          <p:nvPr/>
        </p:nvGrpSpPr>
        <p:grpSpPr>
          <a:xfrm>
            <a:off x="8874456" y="-213574"/>
            <a:ext cx="3506679" cy="1383981"/>
            <a:chOff x="8614053" y="-192050"/>
            <a:chExt cx="3506679" cy="1383981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B9038B7C-E243-48F5-8481-F0C4DB472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0E01C9E5-5FD6-422C-9A6E-1A37D5CA9C33}"/>
                </a:ext>
              </a:extLst>
            </p:cNvPr>
            <p:cNvSpPr txBox="1"/>
            <p:nvPr/>
          </p:nvSpPr>
          <p:spPr>
            <a:xfrm>
              <a:off x="10350422" y="300996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E9F635B0-4048-4CB8-A440-6179FF140D40}"/>
                </a:ext>
              </a:extLst>
            </p:cNvPr>
            <p:cNvSpPr txBox="1"/>
            <p:nvPr/>
          </p:nvSpPr>
          <p:spPr>
            <a:xfrm>
              <a:off x="9393484" y="280765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8D838D39-DBC7-42AD-A7A8-9F50B7B8FC33}"/>
                </a:ext>
              </a:extLst>
            </p:cNvPr>
            <p:cNvSpPr txBox="1"/>
            <p:nvPr/>
          </p:nvSpPr>
          <p:spPr>
            <a:xfrm>
              <a:off x="9015507" y="216869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A09A28A2-57BF-4FFE-ABB6-C95767271F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رسم 39" descr="إغلاق مع تعبئة خالصة">
            <a:extLst>
              <a:ext uri="{FF2B5EF4-FFF2-40B4-BE49-F238E27FC236}">
                <a16:creationId xmlns:a16="http://schemas.microsoft.com/office/drawing/2014/main" id="{F41391C7-6085-4B3D-AC30-DB34109D1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778" y="305401"/>
            <a:ext cx="358105" cy="358105"/>
          </a:xfrm>
          <a:prstGeom prst="rect">
            <a:avLst/>
          </a:prstGeom>
        </p:spPr>
      </p:pic>
      <p:pic>
        <p:nvPicPr>
          <p:cNvPr id="41" name="صورة 40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04DA312F-1321-4EFD-BF23-D46A9EDD10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5388" y="4778209"/>
            <a:ext cx="2305050" cy="2489771"/>
          </a:xfrm>
          <a:prstGeom prst="rect">
            <a:avLst/>
          </a:prstGeom>
        </p:spPr>
      </p:pic>
      <p:pic>
        <p:nvPicPr>
          <p:cNvPr id="42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AFFBB778-1802-4126-8DEF-98D73D29D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3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18A1D594-7D25-4D7B-9FFE-7AD66E0A1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Mari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172 2.77556E-17 L 1.28633 -0.00139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3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35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خط 7">
            <a:extLst>
              <a:ext uri="{FF2B5EF4-FFF2-40B4-BE49-F238E27FC236}">
                <a16:creationId xmlns:a16="http://schemas.microsoft.com/office/drawing/2014/main" id="{A2A309DD-C11C-4C06-8693-7B1D25F906A2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خط 8">
            <a:extLst>
              <a:ext uri="{FF2B5EF4-FFF2-40B4-BE49-F238E27FC236}">
                <a16:creationId xmlns:a16="http://schemas.microsoft.com/office/drawing/2014/main" id="{31AD4B8D-23AB-45F5-9C14-71E6C7B938C8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1EBA43-B9D8-46FC-8221-FB181990EF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5" name="صح 32">
            <a:extLst>
              <a:ext uri="{FF2B5EF4-FFF2-40B4-BE49-F238E27FC236}">
                <a16:creationId xmlns:a16="http://schemas.microsoft.com/office/drawing/2014/main" id="{0F87F034-3581-4532-A301-005B8114E790}"/>
              </a:ext>
            </a:extLst>
          </p:cNvPr>
          <p:cNvGrpSpPr/>
          <p:nvPr/>
        </p:nvGrpSpPr>
        <p:grpSpPr>
          <a:xfrm>
            <a:off x="5312497" y="4976798"/>
            <a:ext cx="1594064" cy="1675320"/>
            <a:chOff x="5298968" y="3090258"/>
            <a:chExt cx="1594064" cy="1675320"/>
          </a:xfrm>
        </p:grpSpPr>
        <p:pic>
          <p:nvPicPr>
            <p:cNvPr id="26" name="صح 12">
              <a:extLst>
                <a:ext uri="{FF2B5EF4-FFF2-40B4-BE49-F238E27FC236}">
                  <a16:creationId xmlns:a16="http://schemas.microsoft.com/office/drawing/2014/main" id="{AFC78837-05A5-4D06-B7D9-F538B992E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627FF3E1-422E-43BD-8432-67942A46084E}"/>
                </a:ext>
              </a:extLst>
            </p:cNvPr>
            <p:cNvSpPr txBox="1"/>
            <p:nvPr/>
          </p:nvSpPr>
          <p:spPr>
            <a:xfrm>
              <a:off x="5476010" y="3608285"/>
              <a:ext cx="1328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100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8" name="خطا 31">
            <a:extLst>
              <a:ext uri="{FF2B5EF4-FFF2-40B4-BE49-F238E27FC236}">
                <a16:creationId xmlns:a16="http://schemas.microsoft.com/office/drawing/2014/main" id="{4B94F73C-2335-4848-BCE6-A33F945ACBFA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29" name="خطا 11">
              <a:extLst>
                <a:ext uri="{FF2B5EF4-FFF2-40B4-BE49-F238E27FC236}">
                  <a16:creationId xmlns:a16="http://schemas.microsoft.com/office/drawing/2014/main" id="{68960863-88E3-425D-A3E8-363E2E5DB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39645FE2-CB7A-4990-A7AB-104ED035BC2B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1" name="خطا 33">
            <a:extLst>
              <a:ext uri="{FF2B5EF4-FFF2-40B4-BE49-F238E27FC236}">
                <a16:creationId xmlns:a16="http://schemas.microsoft.com/office/drawing/2014/main" id="{8743535C-94B8-4982-8F6E-4611C88E0AD3}"/>
              </a:ext>
            </a:extLst>
          </p:cNvPr>
          <p:cNvGrpSpPr/>
          <p:nvPr/>
        </p:nvGrpSpPr>
        <p:grpSpPr>
          <a:xfrm>
            <a:off x="5321108" y="2919483"/>
            <a:ext cx="1594064" cy="1675320"/>
            <a:chOff x="5298968" y="4976798"/>
            <a:chExt cx="1594064" cy="1675320"/>
          </a:xfrm>
        </p:grpSpPr>
        <p:pic>
          <p:nvPicPr>
            <p:cNvPr id="32" name="خطا 13">
              <a:extLst>
                <a:ext uri="{FF2B5EF4-FFF2-40B4-BE49-F238E27FC236}">
                  <a16:creationId xmlns:a16="http://schemas.microsoft.com/office/drawing/2014/main" id="{4BFD5A08-1335-44FE-A6F9-20D4CD83D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C34CAFE3-7E74-433D-8662-AEFE5F6EF1E6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20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4" name="حاول مرة اخرى">
            <a:extLst>
              <a:ext uri="{FF2B5EF4-FFF2-40B4-BE49-F238E27FC236}">
                <a16:creationId xmlns:a16="http://schemas.microsoft.com/office/drawing/2014/main" id="{FB058417-F8BF-40EE-9CC5-1B60682EEE5D}"/>
              </a:ext>
            </a:extLst>
          </p:cNvPr>
          <p:cNvGrpSpPr/>
          <p:nvPr/>
        </p:nvGrpSpPr>
        <p:grpSpPr>
          <a:xfrm>
            <a:off x="2608513" y="1419462"/>
            <a:ext cx="7090559" cy="5231530"/>
            <a:chOff x="3084112" y="2746861"/>
            <a:chExt cx="6729274" cy="2994660"/>
          </a:xfrm>
        </p:grpSpPr>
        <p:sp>
          <p:nvSpPr>
            <p:cNvPr id="35" name="مستطيل: زوايا مستديرة 34">
              <a:extLst>
                <a:ext uri="{FF2B5EF4-FFF2-40B4-BE49-F238E27FC236}">
                  <a16:creationId xmlns:a16="http://schemas.microsoft.com/office/drawing/2014/main" id="{6FEACA16-AC0D-4B13-871E-4943DAEF0193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AAEACFDC-C53A-4927-8928-94AB321FC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04932FF8-530C-4C1B-BB3F-94A295018BCB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8" name="السؤال30">
            <a:extLst>
              <a:ext uri="{FF2B5EF4-FFF2-40B4-BE49-F238E27FC236}">
                <a16:creationId xmlns:a16="http://schemas.microsoft.com/office/drawing/2014/main" id="{47288606-371C-4C1A-ACB2-2E7DA1EA452B}"/>
              </a:ext>
            </a:extLst>
          </p:cNvPr>
          <p:cNvGrpSpPr/>
          <p:nvPr/>
        </p:nvGrpSpPr>
        <p:grpSpPr>
          <a:xfrm>
            <a:off x="8874458" y="-192051"/>
            <a:ext cx="3506679" cy="1383981"/>
            <a:chOff x="8614053" y="-192050"/>
            <a:chExt cx="3506679" cy="1383981"/>
          </a:xfrm>
        </p:grpSpPr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36D85C9E-4F40-45AC-9C10-4EB05E260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AF5938B5-4627-40CB-9142-C5E62DF1F9AD}"/>
                </a:ext>
              </a:extLst>
            </p:cNvPr>
            <p:cNvSpPr txBox="1"/>
            <p:nvPr/>
          </p:nvSpPr>
          <p:spPr>
            <a:xfrm>
              <a:off x="10350422" y="300996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35F16B06-32EB-445B-8BD6-6BCE2296CA9D}"/>
                </a:ext>
              </a:extLst>
            </p:cNvPr>
            <p:cNvSpPr txBox="1"/>
            <p:nvPr/>
          </p:nvSpPr>
          <p:spPr>
            <a:xfrm>
              <a:off x="9283848" y="241937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90E3C49F-5F6F-47BA-812B-E7B3B5FA19D0}"/>
                </a:ext>
              </a:extLst>
            </p:cNvPr>
            <p:cNvSpPr txBox="1"/>
            <p:nvPr/>
          </p:nvSpPr>
          <p:spPr>
            <a:xfrm>
              <a:off x="8804656" y="232970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44" name="Picture 4">
            <a:extLst>
              <a:ext uri="{FF2B5EF4-FFF2-40B4-BE49-F238E27FC236}">
                <a16:creationId xmlns:a16="http://schemas.microsoft.com/office/drawing/2014/main" id="{0392067A-F272-4127-AA49-CEFAB05DA2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رسم 44" descr="إغلاق مع تعبئة خالصة">
            <a:extLst>
              <a:ext uri="{FF2B5EF4-FFF2-40B4-BE49-F238E27FC236}">
                <a16:creationId xmlns:a16="http://schemas.microsoft.com/office/drawing/2014/main" id="{330484FD-23BC-4C50-BAA5-5A8A78A9CF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43065" y="300344"/>
            <a:ext cx="358105" cy="358105"/>
          </a:xfrm>
          <a:prstGeom prst="rect">
            <a:avLst/>
          </a:prstGeom>
        </p:spPr>
      </p:pic>
      <p:pic>
        <p:nvPicPr>
          <p:cNvPr id="46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563CF2B8-5298-4B14-8685-ADF3404E4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7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B9509CA9-7F23-49EF-A4A7-48BAFF7B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51041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01 0.6081 L 1.33489 0.6187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35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خط 7">
            <a:extLst>
              <a:ext uri="{FF2B5EF4-FFF2-40B4-BE49-F238E27FC236}">
                <a16:creationId xmlns:a16="http://schemas.microsoft.com/office/drawing/2014/main" id="{0A59C275-3B95-449C-827A-733A322BB420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خط 8">
            <a:extLst>
              <a:ext uri="{FF2B5EF4-FFF2-40B4-BE49-F238E27FC236}">
                <a16:creationId xmlns:a16="http://schemas.microsoft.com/office/drawing/2014/main" id="{553E0C0B-D12D-4D52-87D7-014BBCE8CC0F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9CE486-3200-4397-8B29-978CA3EF9B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0" name="صح 32">
            <a:extLst>
              <a:ext uri="{FF2B5EF4-FFF2-40B4-BE49-F238E27FC236}">
                <a16:creationId xmlns:a16="http://schemas.microsoft.com/office/drawing/2014/main" id="{15747E0F-68DD-4ADF-9212-B5461D21ADE8}"/>
              </a:ext>
            </a:extLst>
          </p:cNvPr>
          <p:cNvGrpSpPr/>
          <p:nvPr/>
        </p:nvGrpSpPr>
        <p:grpSpPr>
          <a:xfrm>
            <a:off x="5298968" y="3090258"/>
            <a:ext cx="1594064" cy="1675320"/>
            <a:chOff x="5298968" y="3090258"/>
            <a:chExt cx="1594064" cy="1675320"/>
          </a:xfrm>
        </p:grpSpPr>
        <p:pic>
          <p:nvPicPr>
            <p:cNvPr id="21" name="صح 12">
              <a:extLst>
                <a:ext uri="{FF2B5EF4-FFF2-40B4-BE49-F238E27FC236}">
                  <a16:creationId xmlns:a16="http://schemas.microsoft.com/office/drawing/2014/main" id="{0E2392A5-781B-4972-A854-B280C47C0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8B73CE7B-D94E-4B12-871B-5FF3168B66A5}"/>
                </a:ext>
              </a:extLst>
            </p:cNvPr>
            <p:cNvSpPr txBox="1"/>
            <p:nvPr/>
          </p:nvSpPr>
          <p:spPr>
            <a:xfrm>
              <a:off x="5462479" y="3705923"/>
              <a:ext cx="1284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121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3" name="خطا 31">
            <a:extLst>
              <a:ext uri="{FF2B5EF4-FFF2-40B4-BE49-F238E27FC236}">
                <a16:creationId xmlns:a16="http://schemas.microsoft.com/office/drawing/2014/main" id="{C3E25768-D5C4-4EC4-BF0C-4D0465A49A5B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24" name="خطا 11">
              <a:extLst>
                <a:ext uri="{FF2B5EF4-FFF2-40B4-BE49-F238E27FC236}">
                  <a16:creationId xmlns:a16="http://schemas.microsoft.com/office/drawing/2014/main" id="{661B4CC6-82CB-4F1E-8A57-01BE176E8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A7853917-F095-4F27-B4A8-4CA5D4B6EAA9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22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6" name="خطا 33">
            <a:extLst>
              <a:ext uri="{FF2B5EF4-FFF2-40B4-BE49-F238E27FC236}">
                <a16:creationId xmlns:a16="http://schemas.microsoft.com/office/drawing/2014/main" id="{C06B30AC-6CBB-4F4E-AEDE-FDFA7F42399A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27" name="خطا 13">
              <a:extLst>
                <a:ext uri="{FF2B5EF4-FFF2-40B4-BE49-F238E27FC236}">
                  <a16:creationId xmlns:a16="http://schemas.microsoft.com/office/drawing/2014/main" id="{AF0E6A99-D5A1-4CDD-B759-E8C08A417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AA04EB6D-02B8-441C-BF14-D28FF73EB321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45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29" name="حاول مرة اخرى">
            <a:extLst>
              <a:ext uri="{FF2B5EF4-FFF2-40B4-BE49-F238E27FC236}">
                <a16:creationId xmlns:a16="http://schemas.microsoft.com/office/drawing/2014/main" id="{8BF42EAC-C6A8-456B-821E-4A9101027A72}"/>
              </a:ext>
            </a:extLst>
          </p:cNvPr>
          <p:cNvGrpSpPr/>
          <p:nvPr/>
        </p:nvGrpSpPr>
        <p:grpSpPr>
          <a:xfrm>
            <a:off x="2715729" y="1339394"/>
            <a:ext cx="6888418" cy="5177047"/>
            <a:chOff x="3084112" y="2746861"/>
            <a:chExt cx="6729274" cy="2994660"/>
          </a:xfrm>
        </p:grpSpPr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517957D2-C222-4A15-8ED0-30447776E2E5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B7547B80-821B-41AC-B1A8-97D96EBA0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532" y="4066704"/>
              <a:ext cx="2142257" cy="1490266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2E94FFE0-9E72-45AE-B521-666A3D0838C9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3" name="السؤال30">
            <a:extLst>
              <a:ext uri="{FF2B5EF4-FFF2-40B4-BE49-F238E27FC236}">
                <a16:creationId xmlns:a16="http://schemas.microsoft.com/office/drawing/2014/main" id="{3E3409FB-4A2E-4451-BC02-D2A79A95EF29}"/>
              </a:ext>
            </a:extLst>
          </p:cNvPr>
          <p:cNvGrpSpPr/>
          <p:nvPr/>
        </p:nvGrpSpPr>
        <p:grpSpPr>
          <a:xfrm>
            <a:off x="8874458" y="-192051"/>
            <a:ext cx="3506679" cy="1383981"/>
            <a:chOff x="8614053" y="-192050"/>
            <a:chExt cx="3506679" cy="1383981"/>
          </a:xfrm>
        </p:grpSpPr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1777590B-9AA1-47F3-BABD-779230F4B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614053" y="-192050"/>
              <a:ext cx="3506679" cy="1383981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1104919E-C69F-4C28-BFE6-9DC17EACB972}"/>
                </a:ext>
              </a:extLst>
            </p:cNvPr>
            <p:cNvSpPr txBox="1"/>
            <p:nvPr/>
          </p:nvSpPr>
          <p:spPr>
            <a:xfrm>
              <a:off x="10350422" y="243980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DE7EE7C-204C-4888-AAC4-E11CA7A3B507}"/>
                </a:ext>
              </a:extLst>
            </p:cNvPr>
            <p:cNvSpPr txBox="1"/>
            <p:nvPr/>
          </p:nvSpPr>
          <p:spPr>
            <a:xfrm>
              <a:off x="9283848" y="241937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FBE037D6-0709-41A7-80E8-B8A7661F6CE1}"/>
                </a:ext>
              </a:extLst>
            </p:cNvPr>
            <p:cNvSpPr txBox="1"/>
            <p:nvPr/>
          </p:nvSpPr>
          <p:spPr>
            <a:xfrm>
              <a:off x="8750561" y="188933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39" name="Picture 4">
            <a:extLst>
              <a:ext uri="{FF2B5EF4-FFF2-40B4-BE49-F238E27FC236}">
                <a16:creationId xmlns:a16="http://schemas.microsoft.com/office/drawing/2014/main" id="{6A6449D8-E03A-4B61-9836-B237CAC5DE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رسم 39" descr="إغلاق مع تعبئة خالصة">
            <a:extLst>
              <a:ext uri="{FF2B5EF4-FFF2-40B4-BE49-F238E27FC236}">
                <a16:creationId xmlns:a16="http://schemas.microsoft.com/office/drawing/2014/main" id="{1B52F3F5-86BC-481A-BE04-F27DC0C9C3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43065" y="300344"/>
            <a:ext cx="358105" cy="358105"/>
          </a:xfrm>
          <a:prstGeom prst="rect">
            <a:avLst/>
          </a:prstGeom>
        </p:spPr>
      </p:pic>
      <p:pic>
        <p:nvPicPr>
          <p:cNvPr id="41" name="صورة 40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72D5AFE7-1E21-4AC0-AD64-E4B24E9263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5388" y="4778209"/>
            <a:ext cx="2305050" cy="2489771"/>
          </a:xfrm>
          <a:prstGeom prst="rect">
            <a:avLst/>
          </a:prstGeom>
        </p:spPr>
      </p:pic>
      <p:pic>
        <p:nvPicPr>
          <p:cNvPr id="42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E2EAFFFB-9E0A-490D-95C5-60C1F6D51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3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A590371C-56BE-4795-9015-5960BCBD2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51041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041 0.32176 L 1.34544 0.30208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35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7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خط 7">
            <a:extLst>
              <a:ext uri="{FF2B5EF4-FFF2-40B4-BE49-F238E27FC236}">
                <a16:creationId xmlns:a16="http://schemas.microsoft.com/office/drawing/2014/main" id="{FB0F466D-C890-4A50-B787-891FE0695652}"/>
              </a:ext>
            </a:extLst>
          </p:cNvPr>
          <p:cNvSpPr/>
          <p:nvPr/>
        </p:nvSpPr>
        <p:spPr>
          <a:xfrm>
            <a:off x="-19024" y="4831531"/>
            <a:ext cx="12211024" cy="28747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خط 8">
            <a:extLst>
              <a:ext uri="{FF2B5EF4-FFF2-40B4-BE49-F238E27FC236}">
                <a16:creationId xmlns:a16="http://schemas.microsoft.com/office/drawing/2014/main" id="{7D77B1C1-D89A-40C1-AF90-1D08D2BA17C3}"/>
              </a:ext>
            </a:extLst>
          </p:cNvPr>
          <p:cNvSpPr/>
          <p:nvPr/>
        </p:nvSpPr>
        <p:spPr>
          <a:xfrm>
            <a:off x="-19024" y="2547842"/>
            <a:ext cx="12211024" cy="287476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انتقال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1D6E80-A326-48B1-B1CE-39EE53895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86901" y="5814458"/>
            <a:ext cx="1370574" cy="836534"/>
          </a:xfrm>
          <a:prstGeom prst="rect">
            <a:avLst/>
          </a:prstGeom>
        </p:spPr>
      </p:pic>
      <p:grpSp>
        <p:nvGrpSpPr>
          <p:cNvPr id="27" name="صح 32">
            <a:extLst>
              <a:ext uri="{FF2B5EF4-FFF2-40B4-BE49-F238E27FC236}">
                <a16:creationId xmlns:a16="http://schemas.microsoft.com/office/drawing/2014/main" id="{62B22FA0-7A63-4CE7-8A91-BB8D2A750487}"/>
              </a:ext>
            </a:extLst>
          </p:cNvPr>
          <p:cNvGrpSpPr/>
          <p:nvPr/>
        </p:nvGrpSpPr>
        <p:grpSpPr>
          <a:xfrm>
            <a:off x="5298968" y="3090258"/>
            <a:ext cx="1594064" cy="1675320"/>
            <a:chOff x="5298968" y="3090258"/>
            <a:chExt cx="1594064" cy="1675320"/>
          </a:xfrm>
        </p:grpSpPr>
        <p:pic>
          <p:nvPicPr>
            <p:cNvPr id="28" name="صح 12">
              <a:extLst>
                <a:ext uri="{FF2B5EF4-FFF2-40B4-BE49-F238E27FC236}">
                  <a16:creationId xmlns:a16="http://schemas.microsoft.com/office/drawing/2014/main" id="{9BCFFEF4-CA9D-4D5C-A03A-4CCBB2AD6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3090258"/>
              <a:ext cx="1594064" cy="1675320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756098E0-D8F4-46C5-984C-645D73E2FD3C}"/>
                </a:ext>
              </a:extLst>
            </p:cNvPr>
            <p:cNvSpPr txBox="1"/>
            <p:nvPr/>
          </p:nvSpPr>
          <p:spPr>
            <a:xfrm>
              <a:off x="5444836" y="3705923"/>
              <a:ext cx="13019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144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0" name="خطا 31">
            <a:extLst>
              <a:ext uri="{FF2B5EF4-FFF2-40B4-BE49-F238E27FC236}">
                <a16:creationId xmlns:a16="http://schemas.microsoft.com/office/drawing/2014/main" id="{1F2D8C3D-F81A-424A-9435-0A4F5A9A88C9}"/>
              </a:ext>
            </a:extLst>
          </p:cNvPr>
          <p:cNvGrpSpPr/>
          <p:nvPr/>
        </p:nvGrpSpPr>
        <p:grpSpPr>
          <a:xfrm>
            <a:off x="5263334" y="987062"/>
            <a:ext cx="1594064" cy="1675320"/>
            <a:chOff x="5263334" y="987062"/>
            <a:chExt cx="1594064" cy="1675320"/>
          </a:xfrm>
        </p:grpSpPr>
        <p:pic>
          <p:nvPicPr>
            <p:cNvPr id="31" name="خطا 11">
              <a:extLst>
                <a:ext uri="{FF2B5EF4-FFF2-40B4-BE49-F238E27FC236}">
                  <a16:creationId xmlns:a16="http://schemas.microsoft.com/office/drawing/2014/main" id="{D17F0799-05C2-43C8-A809-F2BA55DAF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63334" y="987062"/>
              <a:ext cx="1594064" cy="1675320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B1034323-3FD0-44BE-BFBA-2B9F5D6B98A1}"/>
                </a:ext>
              </a:extLst>
            </p:cNvPr>
            <p:cNvSpPr txBox="1"/>
            <p:nvPr/>
          </p:nvSpPr>
          <p:spPr>
            <a:xfrm>
              <a:off x="5573134" y="1543288"/>
              <a:ext cx="974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24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3" name="خطا 33">
            <a:extLst>
              <a:ext uri="{FF2B5EF4-FFF2-40B4-BE49-F238E27FC236}">
                <a16:creationId xmlns:a16="http://schemas.microsoft.com/office/drawing/2014/main" id="{10C4E2CB-4A0F-4435-A120-3EEC0C5A8223}"/>
              </a:ext>
            </a:extLst>
          </p:cNvPr>
          <p:cNvGrpSpPr/>
          <p:nvPr/>
        </p:nvGrpSpPr>
        <p:grpSpPr>
          <a:xfrm>
            <a:off x="5298968" y="4976798"/>
            <a:ext cx="1594064" cy="1675320"/>
            <a:chOff x="5298968" y="4976798"/>
            <a:chExt cx="1594064" cy="1675320"/>
          </a:xfrm>
        </p:grpSpPr>
        <p:pic>
          <p:nvPicPr>
            <p:cNvPr id="34" name="خطا 13">
              <a:extLst>
                <a:ext uri="{FF2B5EF4-FFF2-40B4-BE49-F238E27FC236}">
                  <a16:creationId xmlns:a16="http://schemas.microsoft.com/office/drawing/2014/main" id="{E272DA2A-7F82-407F-8B80-06BF69EE6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5298968" y="4976798"/>
              <a:ext cx="1594064" cy="1675320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C485DE3D-E763-48BC-8CAA-95217DEF3160}"/>
                </a:ext>
              </a:extLst>
            </p:cNvPr>
            <p:cNvSpPr txBox="1"/>
            <p:nvPr/>
          </p:nvSpPr>
          <p:spPr>
            <a:xfrm>
              <a:off x="5573134" y="5533368"/>
              <a:ext cx="1173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8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14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36" name="حاول مرة اخرى">
            <a:extLst>
              <a:ext uri="{FF2B5EF4-FFF2-40B4-BE49-F238E27FC236}">
                <a16:creationId xmlns:a16="http://schemas.microsoft.com/office/drawing/2014/main" id="{6367A42E-AD03-4179-A2F2-F4DF980B18EF}"/>
              </a:ext>
            </a:extLst>
          </p:cNvPr>
          <p:cNvGrpSpPr/>
          <p:nvPr/>
        </p:nvGrpSpPr>
        <p:grpSpPr>
          <a:xfrm>
            <a:off x="2442269" y="1324360"/>
            <a:ext cx="7435338" cy="5040005"/>
            <a:chOff x="3084112" y="2746861"/>
            <a:chExt cx="6729274" cy="2994660"/>
          </a:xfrm>
        </p:grpSpPr>
        <p:sp>
          <p:nvSpPr>
            <p:cNvPr id="37" name="مستطيل: زوايا مستديرة 36">
              <a:extLst>
                <a:ext uri="{FF2B5EF4-FFF2-40B4-BE49-F238E27FC236}">
                  <a16:creationId xmlns:a16="http://schemas.microsoft.com/office/drawing/2014/main" id="{A8F394D5-4798-48A4-B99E-7E6E0AB4B58C}"/>
                </a:ext>
              </a:extLst>
            </p:cNvPr>
            <p:cNvSpPr/>
            <p:nvPr/>
          </p:nvSpPr>
          <p:spPr>
            <a:xfrm>
              <a:off x="3084112" y="2746861"/>
              <a:ext cx="6729274" cy="2994660"/>
            </a:xfrm>
            <a:prstGeom prst="roundRect">
              <a:avLst/>
            </a:prstGeom>
            <a:gradFill flip="none" rotWithShape="1">
              <a:gsLst>
                <a:gs pos="0">
                  <a:srgbClr val="C74D35">
                    <a:shade val="30000"/>
                    <a:satMod val="115000"/>
                    <a:alpha val="14000"/>
                  </a:srgbClr>
                </a:gs>
                <a:gs pos="50000">
                  <a:srgbClr val="C74D35">
                    <a:shade val="67500"/>
                    <a:satMod val="115000"/>
                  </a:srgbClr>
                </a:gs>
                <a:gs pos="100000">
                  <a:srgbClr val="C74D35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22500251-3809-453A-BAE7-D7BB16FD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620" y="4112119"/>
              <a:ext cx="2142257" cy="1490266"/>
            </a:xfrm>
            <a:prstGeom prst="rect">
              <a:avLst/>
            </a:prstGeom>
          </p:spPr>
        </p:pic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59679FFB-7B57-4273-B712-4A1BB01059F6}"/>
                </a:ext>
              </a:extLst>
            </p:cNvPr>
            <p:cNvSpPr txBox="1"/>
            <p:nvPr/>
          </p:nvSpPr>
          <p:spPr>
            <a:xfrm>
              <a:off x="3243994" y="3331668"/>
              <a:ext cx="6088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حاول مرة أخرى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grpSp>
        <p:nvGrpSpPr>
          <p:cNvPr id="40" name="السؤال30">
            <a:extLst>
              <a:ext uri="{FF2B5EF4-FFF2-40B4-BE49-F238E27FC236}">
                <a16:creationId xmlns:a16="http://schemas.microsoft.com/office/drawing/2014/main" id="{980D660C-DD30-4911-8450-FFBD261411D5}"/>
              </a:ext>
            </a:extLst>
          </p:cNvPr>
          <p:cNvGrpSpPr/>
          <p:nvPr/>
        </p:nvGrpSpPr>
        <p:grpSpPr>
          <a:xfrm>
            <a:off x="8847830" y="-150033"/>
            <a:ext cx="3506679" cy="1383981"/>
            <a:chOff x="8587425" y="-150032"/>
            <a:chExt cx="3506679" cy="1383981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5867599A-1595-4981-BAB7-08B75574F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8587425" y="-150032"/>
              <a:ext cx="3506679" cy="1383981"/>
            </a:xfrm>
            <a:prstGeom prst="rect">
              <a:avLst/>
            </a:prstGeom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ADB1766-1520-4F0E-96D0-2B0BD0B42616}"/>
                </a:ext>
              </a:extLst>
            </p:cNvPr>
            <p:cNvSpPr txBox="1"/>
            <p:nvPr/>
          </p:nvSpPr>
          <p:spPr>
            <a:xfrm>
              <a:off x="10168519" y="251259"/>
              <a:ext cx="8099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KW" sz="4000" b="1" dirty="0">
                  <a:solidFill>
                    <a:prstClr val="white"/>
                  </a:solidFill>
                  <a:latin typeface="ArbSharif Medium" panose="00000600000000000000" pitchFamily="2" charset="-78"/>
                  <a:cs typeface="B Sorkhpust" panose="00000400000000000000" pitchFamily="2" charset="-78"/>
                </a:rPr>
                <a:t>12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6E9EC082-6D2B-431C-B8CD-E7F80FBD6612}"/>
                </a:ext>
              </a:extLst>
            </p:cNvPr>
            <p:cNvSpPr txBox="1"/>
            <p:nvPr/>
          </p:nvSpPr>
          <p:spPr>
            <a:xfrm>
              <a:off x="9026282" y="241937"/>
              <a:ext cx="10850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12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D780D7DD-FDE7-4C06-B9FD-1C6B6F3C33AE}"/>
                </a:ext>
              </a:extLst>
            </p:cNvPr>
            <p:cNvSpPr txBox="1"/>
            <p:nvPr/>
          </p:nvSpPr>
          <p:spPr>
            <a:xfrm>
              <a:off x="8746742" y="273531"/>
              <a:ext cx="67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=</a:t>
              </a:r>
            </a:p>
          </p:txBody>
        </p:sp>
      </p:grpSp>
      <p:pic>
        <p:nvPicPr>
          <p:cNvPr id="46" name="Picture 4">
            <a:extLst>
              <a:ext uri="{FF2B5EF4-FFF2-40B4-BE49-F238E27FC236}">
                <a16:creationId xmlns:a16="http://schemas.microsoft.com/office/drawing/2014/main" id="{6072C136-98E2-4E00-8C57-212F3ED29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741333" y="347786"/>
            <a:ext cx="2391004" cy="23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رسم 46" descr="إغلاق مع تعبئة خالصة">
            <a:extLst>
              <a:ext uri="{FF2B5EF4-FFF2-40B4-BE49-F238E27FC236}">
                <a16:creationId xmlns:a16="http://schemas.microsoft.com/office/drawing/2014/main" id="{B043FA14-2761-4BF1-BC01-2FF335F24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43065" y="300344"/>
            <a:ext cx="358105" cy="358105"/>
          </a:xfrm>
          <a:prstGeom prst="rect">
            <a:avLst/>
          </a:prstGeom>
        </p:spPr>
      </p:pic>
      <p:pic>
        <p:nvPicPr>
          <p:cNvPr id="48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9CE5A910-2E15-4D6F-965E-6D94E8F58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28775" y="4198938"/>
            <a:ext cx="487362" cy="487362"/>
          </a:xfrm>
          <a:prstGeom prst="rect">
            <a:avLst/>
          </a:prstGeom>
        </p:spPr>
      </p:pic>
      <p:pic>
        <p:nvPicPr>
          <p:cNvPr id="49" name="FX_Jingle_Negative_Bells">
            <a:hlinkClick r:id="" action="ppaction://media"/>
            <a:extLst>
              <a:ext uri="{FF2B5EF4-FFF2-40B4-BE49-F238E27FC236}">
                <a16:creationId xmlns:a16="http://schemas.microsoft.com/office/drawing/2014/main" id="{EBFC4A18-D721-48DA-957C-C324F7B18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84515" y="55707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X_Jingle_Negative_Marimb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0.51172 2.77556E-1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72 2.77556E-17 L 0.51041 0.3217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X_Jingle_Negative_W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1041 0.32176 L 1.34544 0.30208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يديو تحفيزي للاجابه الصحيحه  التعليم_عن_بعد (192 kbp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وسائط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35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35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ديك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1B282D0-9630-436E-802C-EE17A552A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55" y="2148659"/>
            <a:ext cx="1449688" cy="2101549"/>
          </a:xfrm>
          <a:prstGeom prst="rect">
            <a:avLst/>
          </a:prstGeom>
        </p:spPr>
      </p:pic>
      <p:grpSp>
        <p:nvGrpSpPr>
          <p:cNvPr id="4" name="السؤال30">
            <a:extLst>
              <a:ext uri="{FF2B5EF4-FFF2-40B4-BE49-F238E27FC236}">
                <a16:creationId xmlns:a16="http://schemas.microsoft.com/office/drawing/2014/main" id="{68A91A7E-091D-4EDA-8B8B-690A60038DCF}"/>
              </a:ext>
            </a:extLst>
          </p:cNvPr>
          <p:cNvGrpSpPr/>
          <p:nvPr/>
        </p:nvGrpSpPr>
        <p:grpSpPr>
          <a:xfrm>
            <a:off x="2073886" y="291975"/>
            <a:ext cx="8292627" cy="1383981"/>
            <a:chOff x="3195284" y="241937"/>
            <a:chExt cx="7626699" cy="1383981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9712043-0840-4559-8695-150FDDB1B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50000" r="70520" b="27867"/>
            <a:stretch/>
          </p:blipFill>
          <p:spPr>
            <a:xfrm>
              <a:off x="3745278" y="241937"/>
              <a:ext cx="6362174" cy="1383981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43857437-D628-422C-BE73-2762DCACA856}"/>
                </a:ext>
              </a:extLst>
            </p:cNvPr>
            <p:cNvSpPr txBox="1"/>
            <p:nvPr/>
          </p:nvSpPr>
          <p:spPr>
            <a:xfrm>
              <a:off x="3195284" y="579985"/>
              <a:ext cx="76266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bSharif Medium" panose="00000600000000000000" pitchFamily="2" charset="-78"/>
                  <a:ea typeface="+mn-ea"/>
                  <a:cs typeface="B Sorkhpust" panose="00000400000000000000" pitchFamily="2" charset="-78"/>
                </a:rPr>
                <a:t>أحسنتن بارك الله فيكن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bSharif Medium" panose="00000600000000000000" pitchFamily="2" charset="-78"/>
                <a:ea typeface="+mn-ea"/>
                <a:cs typeface="B Sorkhpust" panose="00000400000000000000" pitchFamily="2" charset="-78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5DEE3C6A-3844-46E9-ADC6-0EC79F04B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7030834" y="7881382"/>
            <a:ext cx="837204" cy="837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51C8D-5D54-4369-AD78-8E42678438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4651653" y="8183582"/>
            <a:ext cx="676314" cy="36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E153F1-9C91-45F2-AD71-3B91AC1D9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8363142" y="8525054"/>
            <a:ext cx="676314" cy="36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32793-6CD9-4124-A009-54F05DD13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3040214" y="7897729"/>
            <a:ext cx="837204" cy="83720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A7D5B69E-41BD-4918-80B5-6C1BE34FE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5150901" y="6998437"/>
            <a:ext cx="837204" cy="837204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5C38C2E-C5FA-4B14-AAD8-442096C990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3513201" y="7233789"/>
            <a:ext cx="676314" cy="366500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5BE88959-14BA-4F63-8CFE-5E94F967C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62" b="96392" l="1421" r="96092">
                        <a14:foregroundMark x1="95204" y1="24227" x2="94849" y2="58505"/>
                        <a14:foregroundMark x1="94849" y1="58505" x2="93961" y2="55155"/>
                        <a14:foregroundMark x1="92895" y1="71392" x2="92895" y2="71392"/>
                        <a14:foregroundMark x1="89876" y1="67268" x2="93606" y2="78608"/>
                        <a14:foregroundMark x1="64298" y1="93299" x2="48845" y2="92784"/>
                        <a14:foregroundMark x1="48845" y1="92784" x2="41741" y2="89691"/>
                        <a14:foregroundMark x1="18472" y1="94588" x2="18472" y2="94588"/>
                        <a14:foregroundMark x1="5861" y1="50258" x2="5861" y2="50258"/>
                        <a14:foregroundMark x1="1421" y1="46907" x2="1421" y2="46907"/>
                        <a14:foregroundMark x1="40853" y1="6186" x2="60924" y2="5670"/>
                        <a14:foregroundMark x1="60924" y1="5670" x2="74600" y2="8247"/>
                        <a14:foregroundMark x1="74600" y1="8247" x2="75311" y2="7990"/>
                        <a14:foregroundMark x1="45648" y1="2062" x2="45648" y2="2062"/>
                        <a14:foregroundMark x1="61634" y1="34536" x2="61634" y2="34536"/>
                        <a14:foregroundMark x1="74245" y1="31443" x2="79041" y2="30928"/>
                        <a14:foregroundMark x1="68561" y1="29639" x2="78686" y2="32990"/>
                        <a14:foregroundMark x1="78686" y1="32990" x2="73002" y2="23196"/>
                        <a14:foregroundMark x1="75844" y1="29639" x2="74956" y2="43557"/>
                        <a14:foregroundMark x1="74956" y1="43557" x2="82416" y2="32474"/>
                        <a14:foregroundMark x1="82416" y1="32474" x2="81528" y2="33247"/>
                        <a14:foregroundMark x1="77442" y1="27320" x2="77442" y2="27320"/>
                        <a14:foregroundMark x1="79041" y1="36082" x2="79041" y2="36082"/>
                        <a14:foregroundMark x1="79751" y1="32474" x2="79751" y2="32474"/>
                        <a14:foregroundMark x1="77442" y1="26289" x2="77442" y2="26289"/>
                        <a14:foregroundMark x1="75844" y1="25000" x2="75844" y2="25000"/>
                        <a14:foregroundMark x1="59858" y1="96392" x2="59858" y2="96392"/>
                        <a14:foregroundMark x1="96092" y1="77320" x2="96092" y2="77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23504">
            <a:off x="6556999" y="7053720"/>
            <a:ext cx="676314" cy="36650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5F8D9FCB-8D53-4776-8007-C10CFDAF5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3605">
                        <a14:foregroundMark x1="90930" y1="40465" x2="90930" y2="40465"/>
                        <a14:foregroundMark x1="91512" y1="48023" x2="91512" y2="48023"/>
                        <a14:foregroundMark x1="92907" y1="40000" x2="92907" y2="40000"/>
                        <a14:foregroundMark x1="93605" y1="48023" x2="93605" y2="480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06840">
            <a:off x="8400041" y="7147585"/>
            <a:ext cx="837204" cy="837204"/>
          </a:xfrm>
          <a:prstGeom prst="rect">
            <a:avLst/>
          </a:prstGeom>
        </p:spPr>
      </p:pic>
      <p:pic>
        <p:nvPicPr>
          <p:cNvPr id="16" name="انتقال 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F498349-C380-4AF8-A996-05F10E3CCD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27867" r="69199" b="50000"/>
          <a:stretch/>
        </p:blipFill>
        <p:spPr>
          <a:xfrm flipH="1">
            <a:off x="0" y="6021466"/>
            <a:ext cx="1370574" cy="83653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E13E1CA-A067-4A1A-85F3-06FBEF4A7A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272" y="3956437"/>
            <a:ext cx="2726251" cy="27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X_Nose_Flute_He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5E-6 4.81481E-6 L -0.00495 -0.498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08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95 -0.49885 L 2.5E-6 4.8148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9167E-6 2.59259E-6 L -0.00494 -0.4988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108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94 -0.49885 L -4.79167E-6 2.59259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4.07407E-6 L -0.00495 -0.498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5 -0.49885 L -1.875E-6 4.0740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3.75E-6 -2.22045E-16 L -0.00494 -0.4988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0800000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494 -0.49884 L -3.75E-6 -2.22045E-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8.33333E-7 -1.48148E-6 L -0.00495 -0.498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10800000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495 -0.49884 L -8.33333E-7 -1.48148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4.58333E-6 -1.48148E-6 L -0.00495 -0.4988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0495 -0.49884 L 4.58333E-6 -1.4814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-2.59259E-6 L -0.00494 -0.4988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10800000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-0.00494 -0.49884 L -4.79167E-6 -2.59259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2.70833E-6 -7.40741E-7 L -0.00495 -0.4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2495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Rot by="-10800000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0495 -0.49884 L 2.70833E-6 -7.40741E-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AFE2A1-77F8-441E-9B9F-DD61C354F4FE}">
  <ds:schemaRefs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sharepoint/v3"/>
    <ds:schemaRef ds:uri="230e9df3-be65-4c73-a93b-d1236ebd677e"/>
    <ds:schemaRef ds:uri="http://schemas.openxmlformats.org/package/2006/metadata/core-properties"/>
    <ds:schemaRef ds:uri="71af3243-3dd4-4a8d-8c0d-dd76da1f02a5"/>
    <ds:schemaRef ds:uri="http://www.w3.org/XML/1998/namespace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{5EC3959F-08ED-4E40-B437-2F0DFE3C06E8}tf00537603_win32</Template>
  <TotalTime>353</TotalTime>
  <Words>221</Words>
  <Application>Microsoft Office PowerPoint</Application>
  <PresentationFormat>شاشة عريضة</PresentationFormat>
  <Paragraphs>96</Paragraphs>
  <Slides>26</Slides>
  <Notes>0</Notes>
  <HiddenSlides>0</HiddenSlides>
  <MMClips>14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26</vt:i4>
      </vt:variant>
    </vt:vector>
  </HeadingPairs>
  <TitlesOfParts>
    <vt:vector size="46" baseType="lpstr">
      <vt:lpstr>Meiryo</vt:lpstr>
      <vt:lpstr>A Soraya</vt:lpstr>
      <vt:lpstr>Abdo Free</vt:lpstr>
      <vt:lpstr>Afsaneh Font</vt:lpstr>
      <vt:lpstr>ArbSharif Medium</vt:lpstr>
      <vt:lpstr>Arial</vt:lpstr>
      <vt:lpstr>Calibri</vt:lpstr>
      <vt:lpstr>Calibri Light</vt:lpstr>
      <vt:lpstr>Century Gothic</vt:lpstr>
      <vt:lpstr>Geeza Pro Bold</vt:lpstr>
      <vt:lpstr>Geeza Pro Regular</vt:lpstr>
      <vt:lpstr>Gill Sans MT</vt:lpstr>
      <vt:lpstr>Helvetica Neue</vt:lpstr>
      <vt:lpstr>Helvetica Neue Light</vt:lpstr>
      <vt:lpstr>HSIshraq-Light</vt:lpstr>
      <vt:lpstr>Wingdings</vt:lpstr>
      <vt:lpstr>LuminousVTI</vt:lpstr>
      <vt:lpstr>نسق Office</vt:lpstr>
      <vt:lpstr>Office Theme</vt:lpstr>
      <vt:lpstr>White</vt:lpstr>
      <vt:lpstr>(2-5): الأسس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لعبة  البحث عن الايموجي المختلف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nrmsa 97</dc:creator>
  <cp:lastModifiedBy>Lenovo</cp:lastModifiedBy>
  <cp:revision>21</cp:revision>
  <cp:lastPrinted>2022-10-20T03:56:49Z</cp:lastPrinted>
  <dcterms:created xsi:type="dcterms:W3CDTF">2022-10-19T15:19:02Z</dcterms:created>
  <dcterms:modified xsi:type="dcterms:W3CDTF">2023-05-30T17:33:28Z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