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webextensions/webextension2.xml" ContentType="application/vnd.ms-office.webextension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9" r:id="rId4"/>
    <p:sldMasterId id="2147483648" r:id="rId5"/>
    <p:sldMasterId id="2147483805" r:id="rId6"/>
    <p:sldMasterId id="2147483818" r:id="rId7"/>
    <p:sldMasterId id="2147483830" r:id="rId8"/>
  </p:sldMasterIdLst>
  <p:notesMasterIdLst>
    <p:notesMasterId r:id="rId33"/>
  </p:notesMasterIdLst>
  <p:handoutMasterIdLst>
    <p:handoutMasterId r:id="rId34"/>
  </p:handoutMasterIdLst>
  <p:sldIdLst>
    <p:sldId id="259" r:id="rId9"/>
    <p:sldId id="264" r:id="rId10"/>
    <p:sldId id="282" r:id="rId11"/>
    <p:sldId id="283" r:id="rId12"/>
    <p:sldId id="284" r:id="rId13"/>
    <p:sldId id="257" r:id="rId14"/>
    <p:sldId id="265" r:id="rId15"/>
    <p:sldId id="267" r:id="rId16"/>
    <p:sldId id="269" r:id="rId17"/>
    <p:sldId id="268" r:id="rId18"/>
    <p:sldId id="270" r:id="rId19"/>
    <p:sldId id="271" r:id="rId20"/>
    <p:sldId id="263" r:id="rId21"/>
    <p:sldId id="286" r:id="rId22"/>
    <p:sldId id="266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</p:sldIdLst>
  <p:sldSz cx="12192000" cy="6858000"/>
  <p:notesSz cx="6888163" cy="10021888"/>
  <p:defaultTextStyle>
    <a:defPPr algn="r" rtl="1">
      <a:defRPr lang="ar-SA"/>
    </a:defPPr>
    <a:lvl1pPr marL="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lang="ar-S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D0FB"/>
    <a:srgbClr val="FDF9E2"/>
    <a:srgbClr val="00AA5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88353" autoAdjust="0"/>
  </p:normalViewPr>
  <p:slideViewPr>
    <p:cSldViewPr snapToGrid="0" showGuides="1">
      <p:cViewPr varScale="1">
        <p:scale>
          <a:sx n="72" d="100"/>
          <a:sy n="72" d="100"/>
        </p:scale>
        <p:origin x="381" y="30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903292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1"/>
          <a:lstStyle>
            <a:lvl1pPr algn="r" rtl="1">
              <a:defRPr lang="ar-SA" sz="13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94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1"/>
          <a:lstStyle>
            <a:lvl1pPr algn="r" rtl="1">
              <a:defRPr lang="ar-SA" sz="1300"/>
            </a:lvl1pPr>
          </a:lstStyle>
          <a:p>
            <a:pPr algn="l" rtl="1"/>
            <a:fld id="{00707F8D-67AA-4445-89C4-2883E2500C69}" type="datetimeFigureOut">
              <a:rPr lang="ar-SA" smtClean="0"/>
              <a:pPr algn="l" rtl="1"/>
              <a:t>22/11/1444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903292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1" anchor="b"/>
          <a:lstStyle>
            <a:lvl1pPr algn="r" rtl="1">
              <a:defRPr lang="ar-SA" sz="13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94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1" anchor="b"/>
          <a:lstStyle>
            <a:lvl1pPr algn="r" rtl="1">
              <a:defRPr lang="ar-SA" sz="1300"/>
            </a:lvl1pPr>
          </a:lstStyle>
          <a:p>
            <a:pPr algn="l" rtl="1"/>
            <a:fld id="{B3BF5047-6CED-44CC-A86C-D48A653D0A7A}" type="slidenum">
              <a:rPr lang="ar-SA" smtClean="0"/>
              <a:pPr algn="l"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903292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1"/>
          <a:lstStyle>
            <a:lvl1pPr algn="r" rtl="1">
              <a:defRPr lang="ar-SA" sz="1300"/>
            </a:lvl1pPr>
          </a:lstStyle>
          <a:p>
            <a:pPr rtl="1"/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94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1"/>
          <a:lstStyle>
            <a:lvl1pPr algn="l" rtl="1">
              <a:defRPr lang="ar-SA" sz="1300"/>
            </a:lvl1pPr>
          </a:lstStyle>
          <a:p>
            <a:fld id="{A9A067D9-116D-3843-ABDF-D6546C1962D4}" type="datetimeFigureOut">
              <a:rPr lang="ar-SA" smtClean="0"/>
              <a:pPr/>
              <a:t>22/11/1444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1" anchor="ctr"/>
          <a:lstStyle>
            <a:defPPr>
              <a:defRPr lang="ar-SA"/>
            </a:defPPr>
          </a:lstStyle>
          <a:p>
            <a:pPr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1"/>
          <a:lstStyle>
            <a:defPPr>
              <a:defRPr lang="ar-SA"/>
            </a:def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903292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1" anchor="b"/>
          <a:lstStyle>
            <a:lvl1pPr algn="r" rtl="1">
              <a:defRPr lang="ar-SA" sz="1300"/>
            </a:lvl1pPr>
          </a:lstStyle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94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1" anchor="b"/>
          <a:lstStyle>
            <a:lvl1pPr algn="r" rtl="1">
              <a:defRPr lang="ar-SA" sz="1300"/>
            </a:lvl1pPr>
          </a:lstStyle>
          <a:p>
            <a:pPr algn="l"/>
            <a:fld id="{339D21CC-DD94-204E-93C8-E1AAF3084C8D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1pPr>
    <a:lvl2pPr marL="4572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2pPr>
    <a:lvl3pPr marL="9144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3pPr>
    <a:lvl4pPr marL="13716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4pPr>
    <a:lvl5pPr marL="18288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5pPr>
    <a:lvl6pPr marL="22860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6pPr>
    <a:lvl7pPr marL="27432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7pPr>
    <a:lvl8pPr marL="32004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8pPr>
    <a:lvl9pPr marL="3657600" algn="r" defTabSz="914400" rtl="1" eaLnBrk="1" latinLnBrk="0" hangingPunct="1">
      <a:defRPr lang="ar-SA" sz="12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66246" rtl="0">
              <a:defRPr/>
            </a:pPr>
            <a:r>
              <a:rPr lang="en-GB" dirty="0"/>
              <a:t>6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246" rtl="0">
              <a:defRPr/>
            </a:pPr>
            <a:fld id="{3549B328-75EF-4903-B932-E7F60FD8E0D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246" rtl="0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658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svg"/><Relationship Id="rId7" Type="http://schemas.openxmlformats.org/officeDocument/2006/relationships/image" Target="../media/image41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14.sv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 flipH="1">
            <a:off x="-60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الرسم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 flipH="1">
            <a:off x="0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رسم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 flipH="1">
            <a:off x="-6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رسم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 flipH="1">
            <a:off x="8424567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رسم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427" r="11071"/>
          <a:stretch>
            <a:fillRect/>
          </a:stretch>
        </p:blipFill>
        <p:spPr>
          <a:xfrm flipH="1">
            <a:off x="-6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 flipH="1">
            <a:off x="784305" y="471605"/>
            <a:ext cx="2157097" cy="215709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 flipH="1">
            <a:off x="3875136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 flipH="1">
            <a:off x="3875136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 flipH="1">
            <a:off x="8884905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938272" y="2359152"/>
            <a:ext cx="6528816" cy="1883664"/>
          </a:xfrm>
        </p:spPr>
        <p:txBody>
          <a:bodyPr rtlCol="1" anchor="t">
            <a:noAutofit/>
          </a:bodyPr>
          <a:lstStyle>
            <a:lvl1pPr algn="r" rtl="1">
              <a:defRPr lang="ar-SA" sz="5900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523488" y="1947672"/>
            <a:ext cx="5943600" cy="411480"/>
          </a:xfrm>
        </p:spPr>
        <p:txBody>
          <a:bodyPr rtlCol="1"/>
          <a:lstStyle>
            <a:lvl1pPr marL="0" indent="0" algn="r" rtl="1">
              <a:buNone/>
              <a:defRPr lang="ar-SA" sz="2400"/>
            </a:lvl1pPr>
            <a:lvl2pPr marL="457200" indent="0" algn="ctr" rtl="1">
              <a:buNone/>
              <a:defRPr lang="ar-SA" sz="2000"/>
            </a:lvl2pPr>
            <a:lvl3pPr marL="914400" indent="0" algn="ctr" rtl="1">
              <a:buNone/>
              <a:defRPr lang="ar-SA" sz="1800"/>
            </a:lvl3pPr>
            <a:lvl4pPr marL="1371600" indent="0" algn="ctr" rtl="1">
              <a:buNone/>
              <a:defRPr lang="ar-SA" sz="1600"/>
            </a:lvl4pPr>
            <a:lvl5pPr marL="1828800" indent="0" algn="ctr" rtl="1">
              <a:buNone/>
              <a:defRPr lang="ar-SA" sz="1600"/>
            </a:lvl5pPr>
            <a:lvl6pPr marL="2286000" indent="0" algn="ctr" rtl="1">
              <a:buNone/>
              <a:defRPr lang="ar-SA" sz="1600"/>
            </a:lvl6pPr>
            <a:lvl7pPr marL="2743200" indent="0" algn="ctr" rtl="1">
              <a:buNone/>
              <a:defRPr lang="ar-SA" sz="1600"/>
            </a:lvl7pPr>
            <a:lvl8pPr marL="3200400" indent="0" algn="ctr" rtl="1">
              <a:buNone/>
              <a:defRPr lang="ar-SA" sz="1600"/>
            </a:lvl8pPr>
            <a:lvl9pPr marL="3657600" indent="0" algn="ctr" rtl="1">
              <a:buNone/>
              <a:defRPr lang="ar-SA" sz="1600"/>
            </a:lvl9pPr>
          </a:lstStyle>
          <a:p>
            <a:pPr rtl="1"/>
            <a:r>
              <a:rPr lang="en-US" b="1"/>
              <a:t>Click to edit Master subtitle style</a:t>
            </a:r>
            <a:endParaRPr lang="ar-SA" b="1"/>
          </a:p>
        </p:txBody>
      </p:sp>
      <p:pic>
        <p:nvPicPr>
          <p:cNvPr id="26" name="رسم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01229" flipH="1">
            <a:off x="9451809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العنوان والمحتوى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665732" y="1825625"/>
            <a:ext cx="8860536" cy="4351338"/>
          </a:xfrm>
        </p:spPr>
        <p:txBody>
          <a:bodyPr rtlCol="1"/>
          <a:lstStyle>
            <a:lvl1pPr algn="r" rtl="1">
              <a:defRPr lang="ar-SA"/>
            </a:lvl1pPr>
            <a:lvl2pPr algn="r" rtl="1">
              <a:defRPr lang="ar-SA"/>
            </a:lvl2pPr>
            <a:lvl3pPr algn="r" rtl="1">
              <a:defRPr lang="ar-SA"/>
            </a:lvl3pPr>
            <a:lvl4pPr algn="r" rtl="1">
              <a:defRPr lang="ar-SA"/>
            </a:lvl4pPr>
            <a:lvl5pPr algn="r" rtl="1">
              <a:defRPr lang="ar-SA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9" name="عنصر نائب للتذييل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6172200" y="1825625"/>
            <a:ext cx="5181600" cy="4351338"/>
          </a:xfrm>
        </p:spPr>
        <p:txBody>
          <a:bodyPr rtlCol="1"/>
          <a:lstStyle>
            <a:lvl1pPr algn="r" rtl="1">
              <a:defRPr lang="ar-SA"/>
            </a:lvl1pPr>
            <a:lvl2pPr algn="r" rtl="1">
              <a:defRPr lang="ar-SA"/>
            </a:lvl2pPr>
            <a:lvl3pPr algn="r" rtl="1">
              <a:defRPr lang="ar-SA"/>
            </a:lvl3pPr>
            <a:lvl4pPr algn="r" rtl="1">
              <a:defRPr lang="ar-SA"/>
            </a:lvl4pPr>
            <a:lvl5pPr algn="r" rtl="1">
              <a:defRPr lang="ar-SA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838200" y="1825625"/>
            <a:ext cx="5181600" cy="4351338"/>
          </a:xfrm>
        </p:spPr>
        <p:txBody>
          <a:bodyPr rtlCol="1"/>
          <a:lstStyle>
            <a:lvl1pPr algn="r" rtl="1">
              <a:defRPr lang="ar-SA"/>
            </a:lvl1pPr>
            <a:lvl2pPr algn="r" rtl="1">
              <a:defRPr lang="ar-SA"/>
            </a:lvl2pPr>
            <a:lvl3pPr algn="r" rtl="1">
              <a:defRPr lang="ar-SA"/>
            </a:lvl3pPr>
            <a:lvl4pPr algn="r" rtl="1">
              <a:defRPr lang="ar-SA"/>
            </a:lvl4pPr>
            <a:lvl5pPr algn="r" rtl="1">
              <a:defRPr lang="ar-SA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مخطط الزم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صر نائب للنص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flipH="1">
            <a:off x="8735568" y="2926080"/>
            <a:ext cx="1801368" cy="502920"/>
          </a:xfrm>
          <a:solidFill>
            <a:schemeClr val="accent1"/>
          </a:solidFill>
        </p:spPr>
        <p:txBody>
          <a:bodyPr rtlCol="1">
            <a:noAutofit/>
          </a:bodyPr>
          <a:lstStyle>
            <a:lvl1pPr marL="0" indent="0" algn="r" rtl="1">
              <a:buNone/>
              <a:defRPr lang="ar-SA" sz="1200">
                <a:noFill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3" name="عنصر نائب للنص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flipH="1">
            <a:off x="6394704" y="2926080"/>
            <a:ext cx="1801368" cy="502920"/>
          </a:xfrm>
          <a:solidFill>
            <a:schemeClr val="accent2"/>
          </a:solidFill>
        </p:spPr>
        <p:txBody>
          <a:bodyPr rtlCol="1">
            <a:noAutofit/>
          </a:bodyPr>
          <a:lstStyle>
            <a:lvl1pPr marL="0" indent="0" algn="r" rtl="1">
              <a:buNone/>
              <a:defRPr lang="ar-SA" sz="1200">
                <a:noFill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4" name="عنصر نائب للنص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flipH="1">
            <a:off x="4044696" y="2926080"/>
            <a:ext cx="1801368" cy="502920"/>
          </a:xfrm>
          <a:solidFill>
            <a:schemeClr val="accent4"/>
          </a:solidFill>
        </p:spPr>
        <p:txBody>
          <a:bodyPr rtlCol="1">
            <a:noAutofit/>
          </a:bodyPr>
          <a:lstStyle>
            <a:lvl1pPr marL="0" indent="0" algn="r" rtl="1">
              <a:buNone/>
              <a:defRPr lang="ar-SA" sz="1200">
                <a:noFill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5" name="عنصر نائب للنص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flipH="1">
            <a:off x="1508760" y="2926080"/>
            <a:ext cx="1987296" cy="502920"/>
          </a:xfrm>
          <a:solidFill>
            <a:schemeClr val="accent3"/>
          </a:solidFill>
        </p:spPr>
        <p:txBody>
          <a:bodyPr rtlCol="1">
            <a:noAutofit/>
          </a:bodyPr>
          <a:lstStyle>
            <a:lvl1pPr marL="0" indent="0" algn="r" rtl="1">
              <a:buNone/>
              <a:defRPr lang="ar-SA" sz="1200">
                <a:noFill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 flipH="1">
            <a:off x="73175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9738360" y="4041648"/>
            <a:ext cx="1822704" cy="1414272"/>
          </a:xfrm>
        </p:spPr>
        <p:txBody>
          <a:bodyPr rtlCol="1" anchor="t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7315200" y="4041648"/>
            <a:ext cx="1822704" cy="1414272"/>
          </a:xfrm>
        </p:spPr>
        <p:txBody>
          <a:bodyPr rtlCol="1" anchor="t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10" name="العنوان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15" name="عنصر نائب للنص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flipH="1">
            <a:off x="10454640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1" anchor="ctr">
            <a:normAutofit/>
          </a:bodyPr>
          <a:lstStyle>
            <a:lvl1pPr marL="0" indent="0" algn="ctr" rtl="1">
              <a:buNone/>
              <a:defRPr lang="ar-SA" sz="18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MMM</a:t>
            </a:r>
          </a:p>
        </p:txBody>
      </p:sp>
      <p:sp>
        <p:nvSpPr>
          <p:cNvPr id="19" name="عنصر نائب للنص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 flipH="1">
            <a:off x="801319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1" anchor="ctr">
            <a:normAutofit/>
          </a:bodyPr>
          <a:lstStyle>
            <a:lvl1pPr marL="0" indent="0" algn="ctr" rtl="1">
              <a:buNone/>
              <a:defRPr lang="ar-SA" sz="18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MMM</a:t>
            </a:r>
          </a:p>
        </p:txBody>
      </p:sp>
      <p:sp>
        <p:nvSpPr>
          <p:cNvPr id="21" name="عنصر نائب للنص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558088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1" anchor="ctr">
            <a:normAutofit/>
          </a:bodyPr>
          <a:lstStyle>
            <a:lvl1pPr marL="0" indent="0" algn="ctr" rtl="1">
              <a:buNone/>
              <a:defRPr lang="ar-SA" sz="18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MMM</a:t>
            </a:r>
          </a:p>
        </p:txBody>
      </p:sp>
      <p:sp>
        <p:nvSpPr>
          <p:cNvPr id="23" name="عنصر نائب للنص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flipH="1">
            <a:off x="314858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1" anchor="ctr">
            <a:normAutofit/>
          </a:bodyPr>
          <a:lstStyle>
            <a:lvl1pPr marL="0" indent="0" algn="ctr" rtl="1">
              <a:buNone/>
              <a:defRPr lang="ar-SA" sz="18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MMM</a:t>
            </a:r>
          </a:p>
        </p:txBody>
      </p:sp>
      <p:sp>
        <p:nvSpPr>
          <p:cNvPr id="25" name="عنصر نائب للنص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 flipH="1">
            <a:off x="716280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1" anchor="ctr">
            <a:normAutofit/>
          </a:bodyPr>
          <a:lstStyle>
            <a:lvl1pPr marL="0" indent="0" algn="ctr" rtl="1">
              <a:buNone/>
              <a:defRPr lang="ar-SA" sz="18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MMM</a:t>
            </a:r>
          </a:p>
        </p:txBody>
      </p:sp>
      <p:sp>
        <p:nvSpPr>
          <p:cNvPr id="26" name="عنصر نائب للنص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4864608" y="4041648"/>
            <a:ext cx="1822704" cy="1414272"/>
          </a:xfrm>
        </p:spPr>
        <p:txBody>
          <a:bodyPr rtlCol="1" anchor="t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27" name="عنصر نائب للنص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flipH="1">
            <a:off x="2450592" y="4041648"/>
            <a:ext cx="1822704" cy="1414272"/>
          </a:xfrm>
        </p:spPr>
        <p:txBody>
          <a:bodyPr rtlCol="1" anchor="t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28" name="عنصر نائب للنص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flipH="1">
            <a:off x="259080" y="4041648"/>
            <a:ext cx="1563624" cy="1414272"/>
          </a:xfrm>
        </p:spPr>
        <p:txBody>
          <a:bodyPr rtlCol="1" anchor="t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6" name="عنصر نائب للتذييل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2" name="عنصر نائب للنص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4" name="عنصر نائب لرقم الشريحة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H="1" flipV="1">
            <a:off x="0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رسم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H="1" flipV="1">
            <a:off x="0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 flipH="1">
            <a:off x="73175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8" name="شكل حر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 flipH="1">
            <a:off x="-1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 flipH="1">
            <a:off x="1071600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 flipH="1">
            <a:off x="480370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 flipH="1">
            <a:off x="10990389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7053072" y="2148840"/>
            <a:ext cx="3566160" cy="649224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6541008" y="2788920"/>
            <a:ext cx="4352544" cy="2002536"/>
          </a:xfrm>
        </p:spPr>
        <p:txBody>
          <a:bodyPr rtlCol="1">
            <a:normAutofit/>
          </a:bodyPr>
          <a:lstStyle>
            <a:lvl1pPr algn="r" rtl="1">
              <a:lnSpc>
                <a:spcPct val="150000"/>
              </a:lnSpc>
              <a:spcBef>
                <a:spcPts val="0"/>
              </a:spcBef>
              <a:defRPr lang="ar-SA" sz="1400"/>
            </a:lvl1pPr>
            <a:lvl2pPr algn="r" rtl="1">
              <a:lnSpc>
                <a:spcPct val="150000"/>
              </a:lnSpc>
              <a:spcBef>
                <a:spcPts val="0"/>
              </a:spcBef>
              <a:defRPr lang="ar-SA" sz="1200"/>
            </a:lvl2pPr>
            <a:lvl3pPr algn="r" rtl="1">
              <a:lnSpc>
                <a:spcPct val="150000"/>
              </a:lnSpc>
              <a:spcBef>
                <a:spcPts val="0"/>
              </a:spcBef>
              <a:defRPr lang="ar-SA" sz="1100"/>
            </a:lvl3pPr>
            <a:lvl4pPr algn="r" rtl="1">
              <a:lnSpc>
                <a:spcPct val="150000"/>
              </a:lnSpc>
              <a:spcBef>
                <a:spcPts val="0"/>
              </a:spcBef>
              <a:defRPr lang="ar-SA" sz="1050"/>
            </a:lvl4pPr>
            <a:lvl5pPr algn="r" rtl="1">
              <a:lnSpc>
                <a:spcPct val="150000"/>
              </a:lnSpc>
              <a:spcBef>
                <a:spcPts val="0"/>
              </a:spcBef>
              <a:defRPr lang="ar-SA" sz="105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2590800" y="2148840"/>
            <a:ext cx="3566160" cy="649224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2078736" y="2788920"/>
            <a:ext cx="4352544" cy="2002536"/>
          </a:xfrm>
        </p:spPr>
        <p:txBody>
          <a:bodyPr rtlCol="1">
            <a:normAutofit/>
          </a:bodyPr>
          <a:lstStyle>
            <a:lvl1pPr algn="r" rtl="1">
              <a:lnSpc>
                <a:spcPct val="150000"/>
              </a:lnSpc>
              <a:spcBef>
                <a:spcPts val="0"/>
              </a:spcBef>
              <a:defRPr lang="ar-SA" sz="1400"/>
            </a:lvl1pPr>
            <a:lvl2pPr algn="r" rtl="1">
              <a:lnSpc>
                <a:spcPct val="150000"/>
              </a:lnSpc>
              <a:spcBef>
                <a:spcPts val="0"/>
              </a:spcBef>
              <a:defRPr lang="ar-SA" sz="1200"/>
            </a:lvl2pPr>
            <a:lvl3pPr algn="r" rtl="1">
              <a:lnSpc>
                <a:spcPct val="150000"/>
              </a:lnSpc>
              <a:spcBef>
                <a:spcPts val="0"/>
              </a:spcBef>
              <a:defRPr lang="ar-SA" sz="1100"/>
            </a:lvl3pPr>
            <a:lvl4pPr algn="r" rtl="1">
              <a:lnSpc>
                <a:spcPct val="150000"/>
              </a:lnSpc>
              <a:spcBef>
                <a:spcPts val="0"/>
              </a:spcBef>
              <a:defRPr lang="ar-SA" sz="1050"/>
            </a:lvl4pPr>
            <a:lvl5pPr algn="r" rtl="1">
              <a:lnSpc>
                <a:spcPct val="150000"/>
              </a:lnSpc>
              <a:spcBef>
                <a:spcPts val="0"/>
              </a:spcBef>
              <a:defRPr lang="ar-SA" sz="105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10" name="العنوان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19" name="عنصر نائب للنص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21" name="عنصر نائب للتذييل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 flipH="1">
            <a:off x="73175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7400544" y="2148840"/>
            <a:ext cx="3218688" cy="365760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7729728" y="2788920"/>
            <a:ext cx="3163824" cy="3291840"/>
          </a:xfrm>
        </p:spPr>
        <p:txBody>
          <a:bodyPr rtlCol="1">
            <a:normAutofit/>
          </a:bodyPr>
          <a:lstStyle>
            <a:lvl1pPr algn="r" rtl="1">
              <a:lnSpc>
                <a:spcPct val="150000"/>
              </a:lnSpc>
              <a:spcBef>
                <a:spcPts val="0"/>
              </a:spcBef>
              <a:defRPr lang="ar-SA" sz="1400"/>
            </a:lvl1pPr>
            <a:lvl2pPr algn="r" rtl="1">
              <a:lnSpc>
                <a:spcPct val="150000"/>
              </a:lnSpc>
              <a:spcBef>
                <a:spcPts val="0"/>
              </a:spcBef>
              <a:defRPr lang="ar-SA" sz="1200"/>
            </a:lvl2pPr>
            <a:lvl3pPr algn="r" rtl="1">
              <a:lnSpc>
                <a:spcPct val="150000"/>
              </a:lnSpc>
              <a:spcBef>
                <a:spcPts val="0"/>
              </a:spcBef>
              <a:defRPr lang="ar-SA" sz="1100"/>
            </a:lvl3pPr>
            <a:lvl4pPr algn="r" rtl="1">
              <a:lnSpc>
                <a:spcPct val="150000"/>
              </a:lnSpc>
              <a:spcBef>
                <a:spcPts val="0"/>
              </a:spcBef>
              <a:defRPr lang="ar-SA" sz="1050"/>
            </a:lvl4pPr>
            <a:lvl5pPr algn="r" rtl="1">
              <a:lnSpc>
                <a:spcPct val="150000"/>
              </a:lnSpc>
              <a:spcBef>
                <a:spcPts val="0"/>
              </a:spcBef>
              <a:defRPr lang="ar-SA" sz="105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3624072" y="2148840"/>
            <a:ext cx="3218688" cy="365760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3953256" y="2788920"/>
            <a:ext cx="3163824" cy="3291840"/>
          </a:xfrm>
        </p:spPr>
        <p:txBody>
          <a:bodyPr rtlCol="1">
            <a:normAutofit/>
          </a:bodyPr>
          <a:lstStyle>
            <a:lvl1pPr algn="r" rtl="1">
              <a:lnSpc>
                <a:spcPct val="150000"/>
              </a:lnSpc>
              <a:spcBef>
                <a:spcPts val="0"/>
              </a:spcBef>
              <a:defRPr lang="ar-SA" sz="1400"/>
            </a:lvl1pPr>
            <a:lvl2pPr algn="r" rtl="1">
              <a:lnSpc>
                <a:spcPct val="150000"/>
              </a:lnSpc>
              <a:spcBef>
                <a:spcPts val="0"/>
              </a:spcBef>
              <a:defRPr lang="ar-SA" sz="1200"/>
            </a:lvl2pPr>
            <a:lvl3pPr algn="r" rtl="1">
              <a:lnSpc>
                <a:spcPct val="150000"/>
              </a:lnSpc>
              <a:spcBef>
                <a:spcPts val="0"/>
              </a:spcBef>
              <a:defRPr lang="ar-SA" sz="1100"/>
            </a:lvl3pPr>
            <a:lvl4pPr algn="r" rtl="1">
              <a:lnSpc>
                <a:spcPct val="150000"/>
              </a:lnSpc>
              <a:spcBef>
                <a:spcPts val="0"/>
              </a:spcBef>
              <a:defRPr lang="ar-SA" sz="1050"/>
            </a:lvl4pPr>
            <a:lvl5pPr algn="r" rtl="1">
              <a:lnSpc>
                <a:spcPct val="150000"/>
              </a:lnSpc>
              <a:spcBef>
                <a:spcPts val="0"/>
              </a:spcBef>
              <a:defRPr lang="ar-SA" sz="105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10" name="العنوان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19" name="عنصر نائب للنص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21" name="عنصر نائب للتذييل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V="1">
            <a:off x="1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 flipH="1">
            <a:off x="1804896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8" name="عنصر نائب للنص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121920" y="2148840"/>
            <a:ext cx="3218688" cy="365760"/>
          </a:xfrm>
        </p:spPr>
        <p:txBody>
          <a:bodyPr rtlCol="1" anchor="b">
            <a:no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 b="0"/>
            </a:lvl1pPr>
            <a:lvl2pPr marL="457200" indent="0" algn="r" rtl="1">
              <a:buNone/>
              <a:defRPr lang="ar-SA" sz="2000" b="1"/>
            </a:lvl2pPr>
            <a:lvl3pPr marL="914400" indent="0" algn="r" rtl="1">
              <a:buNone/>
              <a:defRPr lang="ar-SA" sz="1800" b="1"/>
            </a:lvl3pPr>
            <a:lvl4pPr marL="1371600" indent="0" algn="r" rtl="1">
              <a:buNone/>
              <a:defRPr lang="ar-SA" sz="1600" b="1"/>
            </a:lvl4pPr>
            <a:lvl5pPr marL="1828800" indent="0" algn="r" rtl="1">
              <a:buNone/>
              <a:defRPr lang="ar-SA" sz="1600" b="1"/>
            </a:lvl5pPr>
            <a:lvl6pPr marL="2286000" indent="0" algn="r" rtl="1">
              <a:buNone/>
              <a:defRPr lang="ar-SA" sz="1600" b="1"/>
            </a:lvl6pPr>
            <a:lvl7pPr marL="2743200" indent="0" algn="r" rtl="1">
              <a:buNone/>
              <a:defRPr lang="ar-SA" sz="1600" b="1"/>
            </a:lvl7pPr>
            <a:lvl8pPr marL="3200400" indent="0" algn="r" rtl="1">
              <a:buNone/>
              <a:defRPr lang="ar-SA" sz="1600" b="1"/>
            </a:lvl8pPr>
            <a:lvl9pPr marL="3657600" indent="0" algn="r" rtl="1">
              <a:buNone/>
              <a:defRPr lang="ar-SA" sz="1600" b="1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9" name="عنصر نائب للمحتوى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 flipH="1">
            <a:off x="460248" y="2788920"/>
            <a:ext cx="3163824" cy="3291840"/>
          </a:xfrm>
        </p:spPr>
        <p:txBody>
          <a:bodyPr rtlCol="1">
            <a:normAutofit/>
          </a:bodyPr>
          <a:lstStyle>
            <a:lvl1pPr algn="r" rtl="1">
              <a:lnSpc>
                <a:spcPct val="150000"/>
              </a:lnSpc>
              <a:spcBef>
                <a:spcPts val="0"/>
              </a:spcBef>
              <a:defRPr lang="ar-SA" sz="1400"/>
            </a:lvl1pPr>
            <a:lvl2pPr algn="r" rtl="1">
              <a:lnSpc>
                <a:spcPct val="150000"/>
              </a:lnSpc>
              <a:spcBef>
                <a:spcPts val="0"/>
              </a:spcBef>
              <a:defRPr lang="ar-SA" sz="1200"/>
            </a:lvl2pPr>
            <a:lvl3pPr algn="r" rtl="1">
              <a:lnSpc>
                <a:spcPct val="150000"/>
              </a:lnSpc>
              <a:spcBef>
                <a:spcPts val="0"/>
              </a:spcBef>
              <a:defRPr lang="ar-SA" sz="1100"/>
            </a:lvl3pPr>
            <a:lvl4pPr algn="r" rtl="1">
              <a:lnSpc>
                <a:spcPct val="150000"/>
              </a:lnSpc>
              <a:spcBef>
                <a:spcPts val="0"/>
              </a:spcBef>
              <a:defRPr lang="ar-SA" sz="1050"/>
            </a:lvl4pPr>
            <a:lvl5pPr algn="r" rtl="1">
              <a:lnSpc>
                <a:spcPct val="150000"/>
              </a:lnSpc>
              <a:spcBef>
                <a:spcPts val="0"/>
              </a:spcBef>
              <a:defRPr lang="ar-SA" sz="105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رسم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 flipH="1">
            <a:off x="672465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081272" y="2121408"/>
            <a:ext cx="6510528" cy="3578352"/>
          </a:xfrm>
        </p:spPr>
        <p:txBody>
          <a:bodyPr rtlCol="1"/>
          <a:lstStyle>
            <a:lvl1pPr marL="0" indent="0" algn="r" rtl="1">
              <a:buNone/>
              <a:defRPr lang="ar-SA" sz="1800"/>
            </a:lvl1pPr>
            <a:lvl2pPr marL="283464" algn="r" rtl="1">
              <a:defRPr lang="ar-SA" sz="1800"/>
            </a:lvl2pPr>
            <a:lvl3pPr marL="566928" algn="r" rtl="1">
              <a:defRPr lang="ar-SA" sz="1600"/>
            </a:lvl3pPr>
            <a:lvl4pPr marL="758952" algn="r" rtl="1">
              <a:defRPr lang="ar-SA" sz="1400"/>
            </a:lvl4pPr>
            <a:lvl5pPr marL="1042416" algn="r" rtl="1">
              <a:defRPr lang="ar-SA" sz="140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45" name="الرسم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 flipH="1">
            <a:off x="100967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 flipH="1">
            <a:off x="253385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pic>
        <p:nvPicPr>
          <p:cNvPr id="34" name="الرسم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 flipH="1">
            <a:off x="-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 flipH="1">
            <a:off x="2685375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 flipH="1">
            <a:off x="3430092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46" name="عنصر نائب للتذييل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47" name="عنصر نائب لرقم الشريحة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كراً ل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الرسم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5400000" flipH="1">
            <a:off x="-2875234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 flipH="1">
            <a:off x="5364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 flipH="1">
            <a:off x="678634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pic>
        <p:nvPicPr>
          <p:cNvPr id="72" name="الرسم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 flipH="1">
            <a:off x="8486062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الرسم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H="1" flipV="1">
            <a:off x="6854017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الرسم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49537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 flipH="1">
            <a:off x="8556004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pic>
        <p:nvPicPr>
          <p:cNvPr id="26" name="رسم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 flipH="1">
            <a:off x="-2509283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العنوان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36558" y="2214823"/>
            <a:ext cx="3769859" cy="1975104"/>
          </a:xfrm>
        </p:spPr>
        <p:txBody>
          <a:bodyPr rtlCol="1" anchor="b">
            <a:noAutofit/>
          </a:bodyPr>
          <a:lstStyle>
            <a:lvl1pPr algn="r" rtl="1">
              <a:defRPr lang="ar-SA" sz="6600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3114241" y="4278235"/>
            <a:ext cx="3081528" cy="1170432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000"/>
              </a:spcBef>
              <a:buNone/>
              <a:defRPr lang="ar-SA" sz="1800">
                <a:solidFill>
                  <a:schemeClr val="tx1"/>
                </a:solidFill>
              </a:defRPr>
            </a:lvl1pPr>
            <a:lvl2pPr marL="457200" indent="0" algn="r" rtl="1">
              <a:buNone/>
              <a:defRPr lang="ar-SA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صر نائب للنص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6" name="العنوان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>
              <a:alpha val="70000"/>
            </a:schemeClr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6612" y="2057400"/>
            <a:ext cx="6172200" cy="4069080"/>
          </a:xfrm>
        </p:spPr>
        <p:txBody>
          <a:bodyPr rtlCol="1"/>
          <a:lstStyle>
            <a:lvl1pPr algn="r" rtl="1">
              <a:defRPr lang="ar-SA" sz="3200"/>
            </a:lvl1pPr>
            <a:lvl2pPr algn="r" rtl="1">
              <a:defRPr lang="ar-SA" sz="2800"/>
            </a:lvl2pPr>
            <a:lvl3pPr algn="r" rtl="1">
              <a:defRPr lang="ar-SA" sz="2400"/>
            </a:lvl3pPr>
            <a:lvl4pPr algn="r" rtl="1">
              <a:defRPr lang="ar-SA" sz="2000"/>
            </a:lvl4pPr>
            <a:lvl5pPr algn="r" rtl="1">
              <a:defRPr lang="ar-SA" sz="2000"/>
            </a:lvl5pPr>
            <a:lvl6pPr algn="r" rtl="1">
              <a:defRPr lang="ar-SA" sz="2000"/>
            </a:lvl6pPr>
            <a:lvl7pPr algn="r" rtl="1">
              <a:defRPr lang="ar-SA" sz="2000"/>
            </a:lvl7pPr>
            <a:lvl8pPr algn="r" rtl="1">
              <a:defRPr lang="ar-SA" sz="2000"/>
            </a:lvl8pPr>
            <a:lvl9pPr algn="r" rtl="1">
              <a:defRPr lang="ar-SA" sz="2000"/>
            </a:lvl9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419975" y="2057400"/>
            <a:ext cx="3932237" cy="4069080"/>
          </a:xfrm>
        </p:spPr>
        <p:txBody>
          <a:bodyPr rtlCol="1"/>
          <a:lstStyle>
            <a:lvl1pPr marL="0" indent="0" algn="r" rtl="1">
              <a:buNone/>
              <a:defRPr lang="ar-SA" sz="1600"/>
            </a:lvl1pPr>
            <a:lvl2pPr marL="457200" indent="0" algn="r" rtl="1">
              <a:buNone/>
              <a:defRPr lang="ar-SA" sz="1400"/>
            </a:lvl2pPr>
            <a:lvl3pPr marL="914400" indent="0" algn="r" rtl="1">
              <a:buNone/>
              <a:defRPr lang="ar-SA" sz="1200"/>
            </a:lvl3pPr>
            <a:lvl4pPr marL="1371600" indent="0" algn="r" rtl="1">
              <a:buNone/>
              <a:defRPr lang="ar-SA" sz="1000"/>
            </a:lvl4pPr>
            <a:lvl5pPr marL="1828800" indent="0" algn="r" rtl="1">
              <a:buNone/>
              <a:defRPr lang="ar-SA" sz="1000"/>
            </a:lvl5pPr>
            <a:lvl6pPr marL="2286000" indent="0" algn="r" rtl="1">
              <a:buNone/>
              <a:defRPr lang="ar-SA" sz="1000"/>
            </a:lvl6pPr>
            <a:lvl7pPr marL="2743200" indent="0" algn="r" rtl="1">
              <a:buNone/>
              <a:defRPr lang="ar-SA" sz="1000"/>
            </a:lvl7pPr>
            <a:lvl8pPr marL="3200400" indent="0" algn="r" rtl="1">
              <a:buNone/>
              <a:defRPr lang="ar-SA" sz="1000"/>
            </a:lvl8pPr>
            <a:lvl9pPr marL="3657600" indent="0" algn="r" rtl="1">
              <a:buNone/>
              <a:defRPr lang="ar-SA" sz="1000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8" name="العنوان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10" name="عنصر نائب للتذييل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المجموعة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 flipH="1">
            <a:off x="-6946" y="3827512"/>
            <a:ext cx="12198945" cy="3030489"/>
            <a:chOff x="1" y="3827512"/>
            <a:chExt cx="12198945" cy="3030489"/>
          </a:xfrm>
        </p:grpSpPr>
        <p:sp>
          <p:nvSpPr>
            <p:cNvPr id="57" name="شكل حر: الشكل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1" anchor="ctr"/>
            <a:lstStyle>
              <a:defPPr>
                <a:defRPr lang="ar-SA"/>
              </a:defPPr>
            </a:lstStyle>
            <a:p>
              <a:pPr rtl="1"/>
              <a:endParaRPr lang="ar-SA" b="1" dirty="0"/>
            </a:p>
          </p:txBody>
        </p:sp>
        <p:pic>
          <p:nvPicPr>
            <p:cNvPr id="55" name="الرسم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081272" y="2121408"/>
            <a:ext cx="6510528" cy="3578352"/>
          </a:xfrm>
        </p:spPr>
        <p:txBody>
          <a:bodyPr rtlCol="1"/>
          <a:lstStyle>
            <a:lvl1pPr marL="0" indent="0" algn="r" rtl="1">
              <a:buNone/>
              <a:defRPr lang="ar-SA" sz="1800"/>
            </a:lvl1pPr>
            <a:lvl2pPr marL="283464" algn="r" rtl="1">
              <a:defRPr lang="ar-SA" sz="1800"/>
            </a:lvl2pPr>
            <a:lvl3pPr marL="566928" algn="r" rtl="1">
              <a:defRPr lang="ar-SA" sz="1600"/>
            </a:lvl3pPr>
            <a:lvl4pPr marL="758952" algn="r" rtl="1">
              <a:defRPr lang="ar-SA" sz="1400"/>
            </a:lvl4pPr>
            <a:lvl5pPr marL="1042416" algn="r" rtl="1">
              <a:defRPr lang="ar-SA" sz="1400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11" name="شكل حر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 flipH="1">
            <a:off x="9195913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 flipH="1">
            <a:off x="2190379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60" name="عنصر نائب للتذييل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61" name="عنصر نائب لرقم الشريحة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نص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839788" y="1725930"/>
            <a:ext cx="6172200" cy="4873625"/>
          </a:xfrm>
        </p:spPr>
        <p:txBody>
          <a:bodyPr rtlCol="1"/>
          <a:lstStyle>
            <a:lvl1pPr marL="0" indent="0" algn="r" rtl="1">
              <a:buNone/>
              <a:defRPr lang="ar-SA" sz="3200"/>
            </a:lvl1pPr>
            <a:lvl2pPr marL="457200" indent="0" algn="r" rtl="1">
              <a:buNone/>
              <a:defRPr lang="ar-SA" sz="2800"/>
            </a:lvl2pPr>
            <a:lvl3pPr marL="914400" indent="0" algn="r" rtl="1">
              <a:buNone/>
              <a:defRPr lang="ar-SA" sz="2400"/>
            </a:lvl3pPr>
            <a:lvl4pPr marL="1371600" indent="0" algn="r" rtl="1">
              <a:buNone/>
              <a:defRPr lang="ar-SA" sz="2000"/>
            </a:lvl4pPr>
            <a:lvl5pPr marL="1828800" indent="0" algn="r" rtl="1">
              <a:buNone/>
              <a:defRPr lang="ar-SA" sz="2000"/>
            </a:lvl5pPr>
            <a:lvl6pPr marL="2286000" indent="0" algn="r" rtl="1">
              <a:buNone/>
              <a:defRPr lang="ar-SA" sz="2000"/>
            </a:lvl6pPr>
            <a:lvl7pPr marL="2743200" indent="0" algn="r" rtl="1">
              <a:buNone/>
              <a:defRPr lang="ar-SA" sz="2000"/>
            </a:lvl7pPr>
            <a:lvl8pPr marL="3200400" indent="0" algn="r" rtl="1">
              <a:buNone/>
              <a:defRPr lang="ar-SA" sz="2000"/>
            </a:lvl8pPr>
            <a:lvl9pPr marL="3657600" indent="0" algn="r" rtl="1">
              <a:buNone/>
              <a:defRPr lang="ar-SA" sz="2000"/>
            </a:lvl9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7419975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lang="ar-SA" sz="1600"/>
            </a:lvl1pPr>
            <a:lvl2pPr marL="457200" indent="0" algn="r" rtl="1">
              <a:buNone/>
              <a:defRPr lang="ar-SA" sz="1400"/>
            </a:lvl2pPr>
            <a:lvl3pPr marL="914400" indent="0" algn="r" rtl="1">
              <a:buNone/>
              <a:defRPr lang="ar-SA" sz="1200"/>
            </a:lvl3pPr>
            <a:lvl4pPr marL="1371600" indent="0" algn="r" rtl="1">
              <a:buNone/>
              <a:defRPr lang="ar-SA" sz="1000"/>
            </a:lvl4pPr>
            <a:lvl5pPr marL="1828800" indent="0" algn="r" rtl="1">
              <a:buNone/>
              <a:defRPr lang="ar-SA" sz="1000"/>
            </a:lvl5pPr>
            <a:lvl6pPr marL="2286000" indent="0" algn="r" rtl="1">
              <a:buNone/>
              <a:defRPr lang="ar-SA" sz="1000"/>
            </a:lvl6pPr>
            <a:lvl7pPr marL="2743200" indent="0" algn="r" rtl="1">
              <a:buNone/>
              <a:defRPr lang="ar-SA" sz="1000"/>
            </a:lvl7pPr>
            <a:lvl8pPr marL="3200400" indent="0" algn="r" rtl="1">
              <a:buNone/>
              <a:defRPr lang="ar-SA" sz="1000"/>
            </a:lvl8pPr>
            <a:lvl9pPr marL="3657600" indent="0" algn="r" rtl="1">
              <a:buNone/>
              <a:defRPr lang="ar-SA" sz="1000"/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  <p:sp>
        <p:nvSpPr>
          <p:cNvPr id="10" name="العنوان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6/10/2023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9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3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64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17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36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826250" y="438912"/>
            <a:ext cx="8762246" cy="1325880"/>
          </a:xfrm>
        </p:spPr>
        <p:txBody>
          <a:bodyPr rtlCol="1"/>
          <a:lstStyle>
            <a:lvl1pPr algn="r" rtl="1">
              <a:defRPr lang="ar-SA" sz="6600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532632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90000" rIns="712800" rtlCol="1" anchor="ctr">
            <a:noAutofit/>
          </a:bodyPr>
          <a:lstStyle>
            <a:lvl1pPr marL="0" indent="0" algn="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 dirty="0"/>
              <a:t>انقر لتحرير أنماط النص الرئيسي</a:t>
            </a:r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304800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1" anchor="ctr">
            <a:noAutofit/>
          </a:bodyPr>
          <a:lstStyle>
            <a:lvl1pPr marL="0" indent="0" algn="ct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00</a:t>
            </a:r>
          </a:p>
        </p:txBody>
      </p:sp>
      <p:sp>
        <p:nvSpPr>
          <p:cNvPr id="9" name="عنصر نائب للنص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3532632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90000" rIns="712800" rtlCol="1" anchor="ctr">
            <a:noAutofit/>
          </a:bodyPr>
          <a:lstStyle>
            <a:lvl1pPr marL="0" indent="0" algn="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انقر لتحرير أنماط النص الرئيسي</a:t>
            </a:r>
          </a:p>
        </p:txBody>
      </p:sp>
      <p:sp>
        <p:nvSpPr>
          <p:cNvPr id="15" name="عنصر نائب للنص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304800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1" anchor="ctr">
            <a:noAutofit/>
          </a:bodyPr>
          <a:lstStyle>
            <a:lvl1pPr marL="0" indent="0" algn="ct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00</a:t>
            </a:r>
          </a:p>
        </p:txBody>
      </p:sp>
      <p:sp>
        <p:nvSpPr>
          <p:cNvPr id="10" name="عنصر نائب للنص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3532632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90000" rIns="712800" rtlCol="1" anchor="ctr">
            <a:noAutofit/>
          </a:bodyPr>
          <a:lstStyle>
            <a:lvl1pPr marL="0" indent="0" algn="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انقر لتحرير أنماط النص الرئيسي</a:t>
            </a:r>
          </a:p>
        </p:txBody>
      </p:sp>
      <p:sp>
        <p:nvSpPr>
          <p:cNvPr id="16" name="عنصر نائب للنص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304800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1" anchor="ctr">
            <a:noAutofit/>
          </a:bodyPr>
          <a:lstStyle>
            <a:lvl1pPr marL="0" indent="0" algn="ct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00</a:t>
            </a:r>
          </a:p>
        </p:txBody>
      </p:sp>
      <p:sp>
        <p:nvSpPr>
          <p:cNvPr id="11" name="عنصر نائب للنص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3532632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90000" rIns="712800" rtlCol="1" anchor="ctr">
            <a:noAutofit/>
          </a:bodyPr>
          <a:lstStyle>
            <a:lvl1pPr marL="0" indent="0" algn="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انقر لتحرير أنماط النص الرئيسي</a:t>
            </a:r>
          </a:p>
        </p:txBody>
      </p:sp>
      <p:sp>
        <p:nvSpPr>
          <p:cNvPr id="17" name="عنصر نائب للنص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304800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1" anchor="ctr">
            <a:noAutofit/>
          </a:bodyPr>
          <a:lstStyle>
            <a:lvl1pPr marL="0" indent="0" algn="ct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00</a:t>
            </a:r>
          </a:p>
        </p:txBody>
      </p:sp>
      <p:sp>
        <p:nvSpPr>
          <p:cNvPr id="12" name="عنصر نائب للنص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3532632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90000" rIns="712800" rtlCol="1" anchor="ctr">
            <a:noAutofit/>
          </a:bodyPr>
          <a:lstStyle>
            <a:lvl1pPr marL="0" indent="0" algn="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انقر لتحرير أنماط النص الرئيسي</a:t>
            </a:r>
          </a:p>
        </p:txBody>
      </p:sp>
      <p:sp>
        <p:nvSpPr>
          <p:cNvPr id="18" name="عنصر نائب للنص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304800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1" anchor="ctr">
            <a:noAutofit/>
          </a:bodyPr>
          <a:lstStyle>
            <a:lvl1pPr marL="0" indent="0" algn="ctr" rtl="1">
              <a:buNone/>
              <a:defRPr lang="ar-SA" sz="4000">
                <a:solidFill>
                  <a:schemeClr val="bg2"/>
                </a:solidFill>
              </a:defRPr>
            </a:lvl1pPr>
          </a:lstStyle>
          <a:p>
            <a:pPr lvl="0" rtl="1"/>
            <a:r>
              <a:rPr lang="ar-SA" b="1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2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46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53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71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6312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1D5AC-7136-452F-9F0A-EE69B338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A5E5F8-237C-421A-B2AD-CE2237ADC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9E0D1D-D6B9-4678-B95E-2A63728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CA52D-E500-4F61-B240-1A471D0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72B1DB-EDF3-4CC1-AE26-C0B2FDD8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10844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F51C80-B370-40D2-81E1-F5ED05A4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9BAAE3-BA1C-4022-9CF5-EDA9282B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9892C-C889-4E8A-ABB0-CD0EC091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B700C2-FC77-4865-90F2-45B62F82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725D3-F239-4976-8F70-E8B45211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42855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A9EE3B-915E-4016-9D02-84ED9497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CB4167-CF24-47AD-8D73-F6C9D6F99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E1FFED-4688-4E34-AEA8-7BFC0A5B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581384-1384-4B20-A2AA-EB9042E5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887AB-636D-4B97-87A6-6891D28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253119-BBB7-40FA-8DF4-48E8FF26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25641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E662C7-A783-44C4-8B24-D334F84C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20B669-6E79-47F3-A439-7CBBFF1C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0315B5-941C-42E1-9E2F-D5C798797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48574B-6A4E-4185-B67F-709CA01C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BAB46D-01C8-4F58-9648-06DA661D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3AD9D4-79F4-4117-B7DB-105FB43B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4E55A3-5045-41F9-AE10-AE8CF2F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41A7AAD-BDDB-40BC-8C0D-A2F2F493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5744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F11BE6-6A52-4BF0-B340-0D3FB85C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FCDAF5F-2FD3-4CB1-BB36-5823A133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80CB909-D711-46CC-9DF1-255DD8A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9E54DA1-CF8E-46F4-B6A3-268207F9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295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 flipH="1">
            <a:off x="87628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 flipH="1">
            <a:off x="251942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pic>
        <p:nvPicPr>
          <p:cNvPr id="11" name="رسم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 flipH="1"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 flipH="1">
            <a:off x="9796475" y="3628115"/>
            <a:ext cx="1628275" cy="162827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pic>
        <p:nvPicPr>
          <p:cNvPr id="10" name="الرسم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 flipH="1">
            <a:off x="157946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 flipH="1">
            <a:off x="345814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 flipH="1">
            <a:off x="8814555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pic>
        <p:nvPicPr>
          <p:cNvPr id="16" name="رسم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0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العنوان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5424" y="2304288"/>
            <a:ext cx="5513832" cy="2432304"/>
          </a:xfrm>
        </p:spPr>
        <p:txBody>
          <a:bodyPr rtlCol="1" anchor="t">
            <a:noAutofit/>
          </a:bodyPr>
          <a:lstStyle>
            <a:lvl1pPr algn="r" rtl="1">
              <a:defRPr lang="ar-SA" sz="6600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295656" y="1885193"/>
            <a:ext cx="5943600" cy="411480"/>
          </a:xfrm>
        </p:spPr>
        <p:txBody>
          <a:bodyPr rtlCol="1"/>
          <a:lstStyle>
            <a:lvl1pPr marL="0" indent="0" algn="r" rtl="1">
              <a:buNone/>
              <a:defRPr lang="ar-SA"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lang="ar-SA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006218-4E51-4D8B-9188-FC1AD7A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AE2BA76-DF33-4891-B6CE-35472133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3B1553-7C63-4E62-8821-5D078C62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92357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C6718-119C-4C2C-A10C-B74FF2C2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5C8A44-B172-4836-9A04-2B337268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EB071B-2F9C-4DDC-94F4-99FFC094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E6E92-878F-45AC-BA24-6BD4E02B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C7C2-F170-4C70-BE90-A9FB1770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AD98D4-A968-42D5-9E55-2CE1081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12336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BA0C5-4573-42C7-A41F-09330FEF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ECAF565-41C8-4547-B5C1-0A88A7088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FA0FD4-F737-489F-8020-476742C0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E44BC1-F3E6-4B06-ACB4-6F5B458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8CF62A-36D6-40C8-92E1-AA36F45B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493558-A381-4515-9AEA-2BBD333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34665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A46782-6D9A-4328-8D99-26F1A167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208E42-2BE2-42BA-B264-78D478D0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E528D8-010E-4597-A1F1-50300357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459740-4B70-46A9-A688-112467B9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90B79D-B3FC-4F67-A464-AF4A8E7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2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EFD32C-576A-4570-8DE5-92C495443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E40C9-5A66-49DE-87D9-5871519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5C6200-5DFF-4D55-837F-97AB767B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993AE-D156-4274-8AF3-DF05D50D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0DB0B-1118-4745-AB3C-D8308C00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885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 - ال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4008" y="722376"/>
            <a:ext cx="8870656" cy="764982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43712" y="2404872"/>
            <a:ext cx="10716768" cy="3630168"/>
          </a:xfrm>
        </p:spPr>
        <p:txBody>
          <a:bodyPr rtlCol="1"/>
          <a:lstStyle>
            <a:lvl1pPr algn="r" rtl="1">
              <a:defRPr lang="ar-SA"/>
            </a:lvl1pPr>
            <a:lvl2pPr algn="r" rtl="1">
              <a:defRPr lang="ar-SA"/>
            </a:lvl2pPr>
            <a:lvl3pPr algn="r" rtl="1">
              <a:defRPr lang="ar-SA"/>
            </a:lvl3pPr>
            <a:lvl4pPr algn="r" rtl="1">
              <a:defRPr lang="ar-SA"/>
            </a:lvl4pPr>
            <a:lvl5pPr algn="r" rtl="1">
              <a:defRPr lang="ar-SA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 - ال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الرسم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 flipH="1">
            <a:off x="0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 flipH="1">
            <a:off x="73175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 flipH="1">
            <a:off x="2517082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4008" y="722376"/>
            <a:ext cx="8870656" cy="764982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176016" y="2221992"/>
            <a:ext cx="8284464" cy="3986784"/>
          </a:xfrm>
        </p:spPr>
        <p:txBody>
          <a:bodyPr rtlCol="1"/>
          <a:lstStyle>
            <a:lvl1pPr algn="r" rtl="1">
              <a:defRPr lang="ar-SA"/>
            </a:lvl1pPr>
            <a:lvl2pPr algn="r" rtl="1">
              <a:defRPr lang="ar-SA"/>
            </a:lvl2pPr>
            <a:lvl3pPr algn="r" rtl="1">
              <a:defRPr lang="ar-SA"/>
            </a:lvl3pPr>
            <a:lvl4pPr algn="r" rtl="1">
              <a:defRPr lang="ar-SA"/>
            </a:lvl4pPr>
            <a:lvl5pPr algn="r" rtl="1">
              <a:defRPr lang="ar-SA"/>
            </a:lvl5pPr>
          </a:lstStyle>
          <a:p>
            <a:pPr lvl="0" rtl="1"/>
            <a:r>
              <a:rPr lang="en-US" b="1"/>
              <a:t>Click to edit Master text styles</a:t>
            </a:r>
          </a:p>
          <a:p>
            <a:pPr lvl="1" rtl="1"/>
            <a:r>
              <a:rPr lang="en-US" b="1"/>
              <a:t>Second level</a:t>
            </a:r>
          </a:p>
          <a:p>
            <a:pPr lvl="2" rtl="1"/>
            <a:r>
              <a:rPr lang="en-US" b="1"/>
              <a:t>Third level</a:t>
            </a:r>
          </a:p>
          <a:p>
            <a:pPr lvl="3" rtl="1"/>
            <a:r>
              <a:rPr lang="en-US" b="1"/>
              <a:t>Fourth level</a:t>
            </a:r>
          </a:p>
          <a:p>
            <a:pPr lvl="4" rtl="1"/>
            <a:r>
              <a:rPr lang="en-US" b="1"/>
              <a:t>Fifth level</a:t>
            </a:r>
            <a:endParaRPr lang="ar-SA" b="1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1" anchor="ctr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40" name="عنصر نائب للتذييل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41" name="عنصر نائب لرقم الشريحة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الاقتباس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الرسم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 flipH="1">
            <a:off x="0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العنوان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599944" y="1216152"/>
            <a:ext cx="8951976" cy="3191256"/>
          </a:xfrm>
        </p:spPr>
        <p:txBody>
          <a:bodyPr rtlCol="1" anchor="t">
            <a:noAutofit/>
          </a:bodyPr>
          <a:lstStyle>
            <a:lvl1pPr algn="r" rtl="1">
              <a:defRPr lang="ar-SA" sz="5500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67" name="الرسم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16200000" flipH="1" flipV="1">
            <a:off x="-279794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sp>
        <p:nvSpPr>
          <p:cNvPr id="59" name="الرسم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16200000" flipH="1" flipV="1">
            <a:off x="-207658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1" anchor="ctr"/>
          <a:lstStyle>
            <a:defPPr>
              <a:defRPr lang="ar-SA"/>
            </a:defPPr>
          </a:lstStyle>
          <a:p>
            <a:pPr algn="r" rtl="1"/>
            <a:endParaRPr lang="ar-SA" b="1" dirty="0"/>
          </a:p>
        </p:txBody>
      </p:sp>
      <p:sp>
        <p:nvSpPr>
          <p:cNvPr id="9" name="شكل حر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 flipH="1">
            <a:off x="9349103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 flipH="1">
            <a:off x="9112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pic>
        <p:nvPicPr>
          <p:cNvPr id="26" name="رسم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 flipH="1">
            <a:off x="-2509283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5041392" y="4581144"/>
            <a:ext cx="6510528" cy="365760"/>
          </a:xfrm>
        </p:spPr>
        <p:txBody>
          <a:bodyPr rtlCol="1">
            <a:normAutofit/>
          </a:bodyPr>
          <a:lstStyle>
            <a:lvl1pPr marL="0" indent="0" algn="r" rtl="1">
              <a:buNone/>
              <a:defRPr lang="ar-SA" sz="1800">
                <a:solidFill>
                  <a:schemeClr val="tx1"/>
                </a:solidFill>
              </a:defRPr>
            </a:lvl1pPr>
            <a:lvl2pPr marL="457200" indent="0" algn="r" rtl="1">
              <a:buNone/>
              <a:defRPr lang="ar-SA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 flipH="1">
            <a:off x="190579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فريق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16200000">
            <a:off x="-1678067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مستطيل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 flipH="1">
            <a:off x="731752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75" name="العنوان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36936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الرسم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01229" flipH="1">
            <a:off x="10663088" y="778989"/>
            <a:ext cx="660389" cy="660389"/>
          </a:xfrm>
          <a:prstGeom prst="rect">
            <a:avLst/>
          </a:prstGeom>
        </p:spPr>
      </p:pic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826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رسم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 flipH="1">
            <a:off x="-24190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الرسم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 flipH="1">
            <a:off x="7002052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 flipH="1">
            <a:off x="6170353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 flipH="1">
            <a:off x="4032610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 flipH="1">
            <a:off x="4032610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 flipH="1">
            <a:off x="617035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3" name="شكل حر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 flipH="1">
            <a:off x="7521896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5" name="شكل حر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>
            <a:off x="11566954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7" name="شكل حر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>
            <a:off x="525387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pic>
        <p:nvPicPr>
          <p:cNvPr id="29" name="الرسم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 flipH="1">
            <a:off x="11177918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45" name="عنصر نائب للصورة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6471909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46" name="عنصر نائب للصورة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4332184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50" name="عنصر نائب للنص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8276566" y="5064875"/>
            <a:ext cx="2788920" cy="36576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1" name="عنصر نائب للنص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131257" y="5032014"/>
            <a:ext cx="2788920" cy="36576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7" name="عنصر نائب للنص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8276565" y="2795265"/>
            <a:ext cx="2788920" cy="36576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8" name="عنصر نائب للنص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1131257" y="2794678"/>
            <a:ext cx="2788920" cy="36576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8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9" name="عنصر نائب للنص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8277505" y="3085049"/>
            <a:ext cx="2816352" cy="310896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4" name="عنصر نائب للنص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flipH="1">
            <a:off x="1095581" y="3086146"/>
            <a:ext cx="2816352" cy="310896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2" name="عنصر نائب للصورة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flipH="1">
            <a:off x="646992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73" name="عنصر نائب للصورة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 flipH="1">
            <a:off x="4332184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56" name="عنصر نائب للنص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flipH="1">
            <a:off x="1090916" y="5337865"/>
            <a:ext cx="2816352" cy="310896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4" name="عنصر نائب للنص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flipH="1">
            <a:off x="8267834" y="5335932"/>
            <a:ext cx="2816352" cy="310896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 flipH="1">
            <a:off x="7344929" y="6234430"/>
            <a:ext cx="4114800" cy="365125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endParaRPr lang="ar-SA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فريق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 flipH="1">
            <a:off x="9286146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 flipH="1">
            <a:off x="6704871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 flipH="1">
            <a:off x="4123596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 flipH="1">
            <a:off x="1542321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 flipH="1">
            <a:off x="731752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36936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الرسم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1229" flipH="1">
            <a:off x="10663088" y="778989"/>
            <a:ext cx="660389" cy="660389"/>
          </a:xfrm>
          <a:prstGeom prst="rect">
            <a:avLst/>
          </a:prstGeom>
        </p:spPr>
      </p:pic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826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754402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1" anchor="t" anchorCtr="0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3200" b="0">
                <a:noFill/>
              </a:defRPr>
            </a:lvl1pPr>
          </a:lstStyle>
          <a:p>
            <a:pPr lvl="0" rtl="1"/>
            <a:r>
              <a:rPr lang="ar-SA" b="1"/>
              <a:t>X</a:t>
            </a:r>
          </a:p>
        </p:txBody>
      </p:sp>
      <p:sp>
        <p:nvSpPr>
          <p:cNvPr id="45" name="عنصر نائب للصورة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 flipH="1">
            <a:off x="9496675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46" name="عنصر نائب للصورة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 flipH="1">
            <a:off x="6915400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50" name="عنصر نائب للنص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3697224" y="3575304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1" name="عنصر نائب للنص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H="1">
            <a:off x="1118616" y="3575304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7" name="عنصر نائب للنص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8863584" y="3575304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8" name="عنصر نائب للنص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6275832" y="3575304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9" name="عنصر نائب للنص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8863584" y="3867912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4" name="عنصر نائب للنص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flipH="1">
            <a:off x="6275832" y="3867912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2" name="عنصر نائب للصورة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 flipH="1">
            <a:off x="4334125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73" name="عنصر نائب للصورة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 flipH="1">
            <a:off x="1752850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56" name="عنصر نائب للنص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flipH="1">
            <a:off x="1118616" y="3867912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4" name="عنصر نائب للنص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flipH="1">
            <a:off x="3697224" y="3867912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75" name="العنوان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</p:spPr>
        <p:txBody>
          <a:bodyPr rtlCol="1"/>
          <a:lstStyle>
            <a:lvl1pPr algn="r" rtl="1">
              <a:defRPr lang="ar-SA"/>
            </a:lvl1pPr>
          </a:lstStyle>
          <a:p>
            <a:pPr rtl="1"/>
            <a:r>
              <a:rPr lang="en-US" b="1"/>
              <a:t>Click to edit Master title style</a:t>
            </a:r>
            <a:endParaRPr lang="ar-SA" b="1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 flipH="1">
            <a:off x="9286146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 flipH="1">
            <a:off x="6704871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 flipH="1">
            <a:off x="4123596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 flipH="1">
            <a:off x="1542321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31" name="عنصر نائب للصورة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 flipH="1">
            <a:off x="9496675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32" name="عنصر نائب للصورة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 flipH="1">
            <a:off x="6915400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33" name="عنصر نائب للنص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H="1">
            <a:off x="3697224" y="6000750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4" name="عنصر نائب للنص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flipH="1">
            <a:off x="1118616" y="6000750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5" name="عنصر نائب للنص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flipH="1">
            <a:off x="8863584" y="6000750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6" name="عنصر نائب للنص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flipH="1">
            <a:off x="6275832" y="6000750"/>
            <a:ext cx="2441448" cy="365760"/>
          </a:xfrm>
        </p:spPr>
        <p:txBody>
          <a:bodyPr rtlCol="1">
            <a:no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600"/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7" name="عنصر نائب للنص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flipH="1">
            <a:off x="8863584" y="6293358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8" name="عنصر نائب للنص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flipH="1">
            <a:off x="6275832" y="6293358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39" name="عنصر نائب للصورة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 flipH="1">
            <a:off x="4334125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40" name="عنصر نائب للصورة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 flipH="1">
            <a:off x="1752850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1" anchor="ctr">
            <a:normAutofit/>
          </a:bodyPr>
          <a:lstStyle>
            <a:lvl1pPr marL="0" indent="0" algn="ctr" rtl="1">
              <a:buNone/>
              <a:defRPr lang="ar-SA" sz="800"/>
            </a:lvl1pPr>
          </a:lstStyle>
          <a:p>
            <a:pPr rtl="1"/>
            <a:r>
              <a:rPr lang="en-US" b="1"/>
              <a:t>Click icon to add picture</a:t>
            </a:r>
            <a:endParaRPr lang="ar-SA" b="1" dirty="0"/>
          </a:p>
        </p:txBody>
      </p:sp>
      <p:sp>
        <p:nvSpPr>
          <p:cNvPr id="41" name="عنصر نائب للنص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flipH="1">
            <a:off x="1118616" y="6293358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42" name="عنصر نائب للنص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 flipH="1">
            <a:off x="3697224" y="6293358"/>
            <a:ext cx="2441448" cy="310896"/>
          </a:xfrm>
        </p:spPr>
        <p:txBody>
          <a:bodyPr rtlCol="1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lang="ar-SA" sz="1400">
                <a:latin typeface="Tahoma" panose="020B0604020202020204" pitchFamily="34" charset="0"/>
                <a:cs typeface="Tahoma" panose="020B0604020202020204" pitchFamily="34" charset="0"/>
              </a:defRPr>
            </a:lvl1pPr>
          </a:lstStyle>
          <a:p>
            <a:pPr lvl="0" rtl="1"/>
            <a:r>
              <a:rPr lang="en-US" b="1"/>
              <a:t>Click to edit Master text styles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 flipH="1">
            <a:off x="9598265" y="809244"/>
            <a:ext cx="941832" cy="621792"/>
          </a:xfrm>
        </p:spPr>
        <p:txBody>
          <a:bodyPr rtlCol="1"/>
          <a:lstStyle>
            <a:lvl1pPr algn="ctr" rtl="1">
              <a:defRPr lang="ar-SA"/>
            </a:lvl1pPr>
          </a:lstStyle>
          <a:p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>
              <a:defRPr lang="ar-SA"/>
            </a:defPPr>
          </a:lstStyle>
          <a:p>
            <a:pPr lvl="0" rtl="1"/>
            <a:r>
              <a:rPr lang="ar-SA" b="1"/>
              <a:t>انقر لتحرير أنماط النص الرئيسي</a:t>
            </a:r>
          </a:p>
          <a:p>
            <a:pPr lvl="1" rtl="1"/>
            <a:r>
              <a:rPr lang="ar-SA" b="1"/>
              <a:t>المستوى الثاني</a:t>
            </a:r>
          </a:p>
          <a:p>
            <a:pPr lvl="2" rtl="1"/>
            <a:r>
              <a:rPr lang="ar-SA" b="1"/>
              <a:t>المستوى الثالث</a:t>
            </a:r>
          </a:p>
          <a:p>
            <a:pPr lvl="3" rtl="1"/>
            <a:r>
              <a:rPr lang="ar-SA" b="1"/>
              <a:t>المستوى الرابع</a:t>
            </a:r>
          </a:p>
          <a:p>
            <a:pPr lvl="4" rtl="1"/>
            <a:r>
              <a:rPr lang="ar-SA" b="1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7344929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lang="ar-S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9598265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lang="ar-SA" sz="3200">
                <a:solidFill>
                  <a:schemeClr val="bg2"/>
                </a:solidFill>
              </a:defRPr>
            </a:lvl1pPr>
          </a:lstStyle>
          <a:p>
            <a:pPr rtl="1"/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 flipH="1">
            <a:off x="731752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 flipH="1">
            <a:off x="731752" y="404734"/>
            <a:ext cx="10727977" cy="319166"/>
          </a:xfrm>
          <a:prstGeom prst="rect">
            <a:avLst/>
          </a:prstGeom>
          <a:solidFill>
            <a:schemeClr val="tx2">
              <a:alpha val="7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</a:lstStyle>
          <a:p>
            <a:pPr algn="ctr" rtl="1"/>
            <a:endParaRPr lang="ar-SA" b="1" dirty="0"/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36936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الرسم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8101229" flipH="1">
            <a:off x="10663088" y="778989"/>
            <a:ext cx="660389" cy="660389"/>
          </a:xfrm>
          <a:prstGeom prst="rect">
            <a:avLst/>
          </a:prstGeom>
        </p:spPr>
      </p:pic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826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2274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</a:lstStyle>
          <a:p>
            <a:pPr rtl="1"/>
            <a:r>
              <a:rPr lang="ar-SA" b="1"/>
              <a:t>انقر لتحرير نمط العنوان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ar-SA" sz="4000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283464" indent="-283464" algn="r" defTabSz="914400" rtl="1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ar-SA" sz="280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566928" indent="-283464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240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83464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200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83464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83464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r" defTabSz="914400" rtl="1" eaLnBrk="1" latinLnBrk="0" hangingPunct="1">
        <a:defRPr lang="ar-SA" sz="180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C43B8D3-9A08-F84C-9DD4-44948BA52D4B}" type="slidenum">
              <a:rPr lang="ar-SA" b="1" smtClean="0"/>
              <a:pPr/>
              <a:t>‹#›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8178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7C882F-D121-4B5D-9336-10A2BC9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E1CE02-063A-4BE0-8A45-C5A724C4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1B5C74-B5D4-4951-A9A0-CCCB301B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9C1F5-4ADA-4259-B21A-13E8233EC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D3E50A-086F-497C-8815-2A78B0ED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73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9.png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microsoft.com/office/2007/relationships/hdphoto" Target="../media/hdphoto1.wdp"/><Relationship Id="rId10" Type="http://schemas.openxmlformats.org/officeDocument/2006/relationships/slide" Target="slide18.xml"/><Relationship Id="rId4" Type="http://schemas.openxmlformats.org/officeDocument/2006/relationships/image" Target="../media/image80.png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slide" Target="slide16.xml"/><Relationship Id="rId7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slide" Target="slide16.xml"/><Relationship Id="rId7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slide" Target="slide16.xml"/><Relationship Id="rId7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8.emf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9.emf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0.emf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(7-2): الكسور المركبة والأعداد الكسرية</a:t>
            </a: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8744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D8AD8A-50DD-50C8-8D6F-2FE83B703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894" y="183656"/>
            <a:ext cx="1845103" cy="12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629CA-CFBB-C4AF-87FC-F988286C0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811D3-54A1-4FA8-E9CF-62C0F5758D77}"/>
              </a:ext>
            </a:extLst>
          </p:cNvPr>
          <p:cNvSpPr txBox="1"/>
          <p:nvPr/>
        </p:nvSpPr>
        <p:spPr>
          <a:xfrm>
            <a:off x="599661" y="205409"/>
            <a:ext cx="10992678" cy="1417982"/>
          </a:xfrm>
          <a:prstGeom prst="rect">
            <a:avLst/>
          </a:prstGeom>
          <a:solidFill>
            <a:srgbClr val="FDF9E2"/>
          </a:solidFill>
        </p:spPr>
        <p:txBody>
          <a:bodyPr wrap="square" rtlCol="1">
            <a:spAutoFit/>
          </a:bodyPr>
          <a:lstStyle/>
          <a:p>
            <a:endParaRPr lang="ar-K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5D83C-7FDD-076A-C09C-68DF6903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715617"/>
            <a:ext cx="11529392" cy="544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73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8A1C1F-8A0E-4463-B7D5-6D4F23A4B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16756-518F-96FD-44F3-1D7754D34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48"/>
          <a:stretch/>
        </p:blipFill>
        <p:spPr>
          <a:xfrm>
            <a:off x="2188123" y="1707239"/>
            <a:ext cx="7877175" cy="4982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87CA2-8B35-D726-9D20-11D9C68BFB93}"/>
              </a:ext>
            </a:extLst>
          </p:cNvPr>
          <p:cNvSpPr txBox="1"/>
          <p:nvPr/>
        </p:nvSpPr>
        <p:spPr>
          <a:xfrm>
            <a:off x="3485322" y="720146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 algn="r" rtl="1">
              <a:defRPr lang="ar-SA"/>
            </a:defPPr>
            <a:lvl1pPr algn="ctr">
              <a:defRPr sz="4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KW" dirty="0"/>
              <a:t>صفحة 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C035D-D278-C676-C17D-803B48B0E880}"/>
              </a:ext>
            </a:extLst>
          </p:cNvPr>
          <p:cNvSpPr txBox="1"/>
          <p:nvPr/>
        </p:nvSpPr>
        <p:spPr>
          <a:xfrm>
            <a:off x="7089913" y="3429000"/>
            <a:ext cx="583095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1D9E4-CCDF-BBE7-B07E-FB66C474873B}"/>
              </a:ext>
            </a:extLst>
          </p:cNvPr>
          <p:cNvSpPr txBox="1"/>
          <p:nvPr/>
        </p:nvSpPr>
        <p:spPr>
          <a:xfrm>
            <a:off x="3306417" y="4198440"/>
            <a:ext cx="583095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B3873-E06B-0BA1-2ADE-D1A60B2C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677" y="5368412"/>
            <a:ext cx="810661" cy="769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270C11-02B3-E9BF-A45E-C21896DF425C}"/>
              </a:ext>
            </a:extLst>
          </p:cNvPr>
          <p:cNvSpPr txBox="1"/>
          <p:nvPr/>
        </p:nvSpPr>
        <p:spPr>
          <a:xfrm>
            <a:off x="6844748" y="5432233"/>
            <a:ext cx="43618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1D46E-DF05-F5E7-26F2-C37B17A820B2}"/>
              </a:ext>
            </a:extLst>
          </p:cNvPr>
          <p:cNvSpPr txBox="1"/>
          <p:nvPr/>
        </p:nvSpPr>
        <p:spPr>
          <a:xfrm>
            <a:off x="7964556" y="5452230"/>
            <a:ext cx="43618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8BE44F-3ED8-3E54-8659-81A5E9CE4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22" y="5368412"/>
            <a:ext cx="728221" cy="769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A78F13-11D3-F559-55C2-F3BE1E764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992" y="5259357"/>
            <a:ext cx="810660" cy="7694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FA1A05-52A8-C79D-8AA9-321FF0B4C25F}"/>
              </a:ext>
            </a:extLst>
          </p:cNvPr>
          <p:cNvSpPr txBox="1"/>
          <p:nvPr/>
        </p:nvSpPr>
        <p:spPr>
          <a:xfrm>
            <a:off x="3956071" y="5368412"/>
            <a:ext cx="43618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CCCFC5-B3A8-B5B9-6C1E-2286B97C2864}"/>
              </a:ext>
            </a:extLst>
          </p:cNvPr>
          <p:cNvSpPr/>
          <p:nvPr/>
        </p:nvSpPr>
        <p:spPr>
          <a:xfrm>
            <a:off x="2773257" y="3233530"/>
            <a:ext cx="3223351" cy="191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23ED60-2653-87D5-19F1-15C4BC5B0D4A}"/>
              </a:ext>
            </a:extLst>
          </p:cNvPr>
          <p:cNvSpPr/>
          <p:nvPr/>
        </p:nvSpPr>
        <p:spPr>
          <a:xfrm>
            <a:off x="5857462" y="5179238"/>
            <a:ext cx="4055564" cy="149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FF514-777C-F9EE-D8FA-FE09E515E6E8}"/>
              </a:ext>
            </a:extLst>
          </p:cNvPr>
          <p:cNvSpPr/>
          <p:nvPr/>
        </p:nvSpPr>
        <p:spPr>
          <a:xfrm>
            <a:off x="2484783" y="5179238"/>
            <a:ext cx="3298006" cy="149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02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6" grpId="0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B0057-5840-E073-7B9A-1FA76C802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16EB6-1415-2950-83E6-301ADA089D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1" y="1854207"/>
            <a:ext cx="10386599" cy="4584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B7FCE-864B-0C28-5958-F5CDE759E4A1}"/>
              </a:ext>
            </a:extLst>
          </p:cNvPr>
          <p:cNvSpPr txBox="1"/>
          <p:nvPr/>
        </p:nvSpPr>
        <p:spPr>
          <a:xfrm>
            <a:off x="3485322" y="720146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192CD-AA0D-12DE-E8AB-9AEDE84F7E1B}"/>
              </a:ext>
            </a:extLst>
          </p:cNvPr>
          <p:cNvSpPr txBox="1"/>
          <p:nvPr/>
        </p:nvSpPr>
        <p:spPr>
          <a:xfrm>
            <a:off x="8647045" y="3292061"/>
            <a:ext cx="477078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B0FF7-F883-DB19-14D4-D443D795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224" y="4021502"/>
            <a:ext cx="780356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1097E2-4A43-06FE-B160-400AE0E56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836" y="3333474"/>
            <a:ext cx="676715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2DA9A9-54D9-8541-8918-F9D6915B7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78" y="4042734"/>
            <a:ext cx="780356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3A7AF9-5ECD-F01A-D6F2-36850C56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393" y="3393707"/>
            <a:ext cx="676715" cy="8596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EEF34A-480F-76C1-93F3-8445265B1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648" y="3578129"/>
            <a:ext cx="780356" cy="873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12FF69-2010-2B69-B389-D821122B23F5}"/>
              </a:ext>
            </a:extLst>
          </p:cNvPr>
          <p:cNvSpPr/>
          <p:nvPr/>
        </p:nvSpPr>
        <p:spPr>
          <a:xfrm>
            <a:off x="2737140" y="3219181"/>
            <a:ext cx="3223351" cy="13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71C7C5-113F-BAF2-12FA-B8CDECDFC7A8}"/>
              </a:ext>
            </a:extLst>
          </p:cNvPr>
          <p:cNvSpPr txBox="1"/>
          <p:nvPr/>
        </p:nvSpPr>
        <p:spPr>
          <a:xfrm>
            <a:off x="8543136" y="5176279"/>
            <a:ext cx="477078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3BA766-AF71-7565-F334-B1B46304834C}"/>
              </a:ext>
            </a:extLst>
          </p:cNvPr>
          <p:cNvSpPr/>
          <p:nvPr/>
        </p:nvSpPr>
        <p:spPr>
          <a:xfrm>
            <a:off x="7597985" y="4954429"/>
            <a:ext cx="3223351" cy="13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173E2D-EBAD-7E6A-083B-29ACD43BC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648" y="5096665"/>
            <a:ext cx="852613" cy="101588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4860392-09E2-86DD-E6E2-7697152ECE45}"/>
              </a:ext>
            </a:extLst>
          </p:cNvPr>
          <p:cNvSpPr/>
          <p:nvPr/>
        </p:nvSpPr>
        <p:spPr>
          <a:xfrm>
            <a:off x="2672767" y="4839412"/>
            <a:ext cx="3223351" cy="13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60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31" grpId="0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633" r="18499" b="23445"/>
          <a:stretch/>
        </p:blipFill>
        <p:spPr>
          <a:xfrm>
            <a:off x="7838044" y="2485083"/>
            <a:ext cx="3776869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750D00-8BD4-AD30-5A01-9AD11667C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DE52BF-2DC1-5FD2-696D-C14D6D6B0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02030B-BFB9-BA7D-AAE4-C6230A967C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900" y="6324600"/>
            <a:ext cx="800100" cy="365125"/>
          </a:xfrm>
        </p:spPr>
        <p:txBody>
          <a:bodyPr/>
          <a:lstStyle/>
          <a:p>
            <a:fld id="{11A71338-8BA2-4C79-A6C5-5A8E30081D0C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2" name="Add-in 11" title="PhET Sims - Science / Math">
                <a:extLst>
                  <a:ext uri="{FF2B5EF4-FFF2-40B4-BE49-F238E27FC236}">
                    <a16:creationId xmlns:a16="http://schemas.microsoft.com/office/drawing/2014/main" id="{8FED8662-1200-AB6B-C0D9-7F4C768474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998168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Add-in 11" title="PhET Sims - Science / Math">
                <a:extLst>
                  <a:ext uri="{FF2B5EF4-FFF2-40B4-BE49-F238E27FC236}">
                    <a16:creationId xmlns:a16="http://schemas.microsoft.com/office/drawing/2014/main" id="{8FED8662-1200-AB6B-C0D9-7F4C768474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52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9E1838-5F83-724C-8CA3-76F02B6B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130" y="562085"/>
            <a:ext cx="9555939" cy="60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">
            <a:extLst>
              <a:ext uri="{FF2B5EF4-FFF2-40B4-BE49-F238E27FC236}">
                <a16:creationId xmlns:a16="http://schemas.microsoft.com/office/drawing/2014/main" id="{D40854B3-7181-4797-8793-E6FF00A29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Tekhnologic Logo">
            <a:extLst>
              <a:ext uri="{FF2B5EF4-FFF2-40B4-BE49-F238E27FC236}">
                <a16:creationId xmlns:a16="http://schemas.microsoft.com/office/drawing/2014/main" id="{C5D662CC-1BE3-434A-87C6-6DCBC37C88A8}"/>
              </a:ext>
            </a:extLst>
          </p:cNvPr>
          <p:cNvGrpSpPr/>
          <p:nvPr/>
        </p:nvGrpSpPr>
        <p:grpSpPr>
          <a:xfrm>
            <a:off x="5685616" y="6661025"/>
            <a:ext cx="820768" cy="180000"/>
            <a:chOff x="5464435" y="6630924"/>
            <a:chExt cx="820768" cy="180000"/>
          </a:xfrm>
        </p:grpSpPr>
        <p:pic>
          <p:nvPicPr>
            <p:cNvPr id="26" name="Image">
              <a:extLst>
                <a:ext uri="{FF2B5EF4-FFF2-40B4-BE49-F238E27FC236}">
                  <a16:creationId xmlns:a16="http://schemas.microsoft.com/office/drawing/2014/main" id="{B6C46ED3-364F-42FD-9E9B-2627FCCB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27" name="Text">
              <a:extLst>
                <a:ext uri="{FF2B5EF4-FFF2-40B4-BE49-F238E27FC236}">
                  <a16:creationId xmlns:a16="http://schemas.microsoft.com/office/drawing/2014/main" id="{8C8A5E28-D2DF-40B5-802B-38576B3EE85E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608119" y="84826"/>
            <a:ext cx="6975762" cy="668834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600000">
              <a:off x="5632453" y="4125876"/>
              <a:ext cx="2624602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Segment 6 Text">
              <a:hlinkClick r:id="rId6" action="ppaction://hlinksldjump"/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4239804">
              <a:off x="4010498" y="128230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Segment 5 Text">
              <a:hlinkClick r:id="rId7" action="ppaction://hlinksldjump"/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10800000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Segment 4 Text">
              <a:hlinkClick r:id="rId8" action="ppaction://hlinksldjump"/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7314855">
              <a:off x="4026891" y="4639338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Segment 3 Text">
              <a:hlinkClick r:id="rId9" action="ppaction://hlinksldjump"/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3501652">
              <a:off x="6008520" y="464901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Segment 2 Text">
              <a:hlinkClick r:id="rId10" action="ppaction://hlinksldjump"/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Segment 1 Text">
              <a:hlinkClick r:id="rId11" action="ppaction://hlinksldjump"/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6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196000" y="2529000"/>
            <a:ext cx="180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64CA7-555C-BAE7-ABAA-657D77139135}"/>
              </a:ext>
            </a:extLst>
          </p:cNvPr>
          <p:cNvSpPr txBox="1"/>
          <p:nvPr/>
        </p:nvSpPr>
        <p:spPr>
          <a:xfrm>
            <a:off x="10555267" y="654783"/>
            <a:ext cx="13397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اضغطي على مركز الدائرة مرتين لاختيار سؤال</a:t>
            </a:r>
          </a:p>
        </p:txBody>
      </p:sp>
    </p:spTree>
    <p:extLst>
      <p:ext uri="{BB962C8B-B14F-4D97-AF65-F5344CB8AC3E}">
        <p14:creationId xmlns:p14="http://schemas.microsoft.com/office/powerpoint/2010/main" val="29839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FFD41-8C09-A3E8-DE10-FA867F5BE4AF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6" name="Arrow: Left 5">
            <a:hlinkClick r:id="rId3" action="ppaction://hlinksldjump"/>
            <a:extLst>
              <a:ext uri="{FF2B5EF4-FFF2-40B4-BE49-F238E27FC236}">
                <a16:creationId xmlns:a16="http://schemas.microsoft.com/office/drawing/2014/main" id="{17C85EA8-20B3-AABE-4977-078B9F1A091D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68203-053B-10D8-69D5-EA8720F42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0"/>
          <a:stretch/>
        </p:blipFill>
        <p:spPr>
          <a:xfrm>
            <a:off x="3710609" y="2414589"/>
            <a:ext cx="4625836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863E9-4A9B-58DE-6359-9E04E38C9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19" b="5809"/>
          <a:stretch/>
        </p:blipFill>
        <p:spPr>
          <a:xfrm>
            <a:off x="4107035" y="3429000"/>
            <a:ext cx="3977929" cy="1094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DB278-4746-D2D1-5937-945C89813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719" y="3999555"/>
            <a:ext cx="78035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0FFE0-5B76-2560-3F7A-67E4AF750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331" y="3311527"/>
            <a:ext cx="67671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7F402-ECED-DCD3-318B-DCFE6FB5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1606" y="3373168"/>
            <a:ext cx="886447" cy="10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07AB7-7AF5-D76D-6686-51CB82BC7755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38050FE6-1CAC-55F2-8A28-C5FDE373BB07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65A8B-1C92-F2B4-7B12-69A97137D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0"/>
          <a:stretch/>
        </p:blipFill>
        <p:spPr>
          <a:xfrm>
            <a:off x="3644348" y="2513980"/>
            <a:ext cx="4625836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957C3-A952-BB09-406D-A53420187B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45" t="569" r="35084" b="5239"/>
          <a:stretch/>
        </p:blipFill>
        <p:spPr>
          <a:xfrm>
            <a:off x="4216935" y="3429000"/>
            <a:ext cx="3625607" cy="109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F62AA-1A01-0CF0-C16D-AA73F61E7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344" y="3999556"/>
            <a:ext cx="78035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19ABD-9335-11ED-2668-54C907B9C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956" y="3311528"/>
            <a:ext cx="67671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17C77-23E0-6E74-FB28-16978E423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662" y="3429000"/>
            <a:ext cx="826783" cy="9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42DE5-FDD4-3488-35B7-FE748F70D463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B1E4D022-8690-CC6F-8442-4F19140CE66B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FDC13-6CF1-BF09-ECEF-FB6A08BFA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0"/>
          <a:stretch/>
        </p:blipFill>
        <p:spPr>
          <a:xfrm>
            <a:off x="3631096" y="2562431"/>
            <a:ext cx="4625836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7D69A-8BDB-0D7A-E625-B705896A0C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" t="-126" r="66785" b="5935"/>
          <a:stretch/>
        </p:blipFill>
        <p:spPr>
          <a:xfrm>
            <a:off x="4187118" y="3371433"/>
            <a:ext cx="3658738" cy="109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2E809-342C-DFED-2E06-FE4C4B2C8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336" y="3882357"/>
            <a:ext cx="78035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1EF49E-E4D6-3A17-323D-73F952D7E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948" y="3194329"/>
            <a:ext cx="67671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F17B06-28EA-A35A-A9C7-D9BEA66733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665" y="3352646"/>
            <a:ext cx="832402" cy="10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B73B8A-59F3-2F49-C994-7E71D31CB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2" t="13647" r="12578" b="26934"/>
          <a:stretch/>
        </p:blipFill>
        <p:spPr>
          <a:xfrm>
            <a:off x="861392" y="2110409"/>
            <a:ext cx="6606208" cy="26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CF0CC8-0E87-C5FA-3EF7-8BE8CCA37423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A0A7CDF9-5A21-653E-512F-A0D51BDFE352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5518F-4BE5-B3E8-DA93-61F3FA4B6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83" y="2583138"/>
            <a:ext cx="4648200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715FD-CE2D-E6C5-573F-D4CC0CB63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98" t="244" r="50651" b="47047"/>
          <a:stretch/>
        </p:blipFill>
        <p:spPr>
          <a:xfrm>
            <a:off x="3876778" y="3330437"/>
            <a:ext cx="4199903" cy="1224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8334A-A478-847C-8E7F-738A02E8C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107" y="3275924"/>
            <a:ext cx="1011258" cy="11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681BB-507D-C79E-B41D-705CDE8E754C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id="{CE6933EE-F528-963F-E8CC-AF601B979131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2875-3E1F-DA3A-87D6-39E6AD54C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30" y="2484575"/>
            <a:ext cx="46482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31CFD-5CB3-2500-8C4C-034F77F4F6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729" t="56235" r="920" b="1"/>
          <a:stretch/>
        </p:blipFill>
        <p:spPr>
          <a:xfrm>
            <a:off x="3909909" y="3326296"/>
            <a:ext cx="4199903" cy="1017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DD3ED-C2B2-5368-C94F-53C670054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719" y="3203862"/>
            <a:ext cx="991281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F6DF5-112F-1474-33DA-814A084EC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261730 h 6858000"/>
              <a:gd name="connsiteX1" fmla="*/ 2928730 w 12192000"/>
              <a:gd name="connsiteY1" fmla="*/ 3429000 h 6858000"/>
              <a:gd name="connsiteX2" fmla="*/ 6096000 w 12192000"/>
              <a:gd name="connsiteY2" fmla="*/ 6596270 h 6858000"/>
              <a:gd name="connsiteX3" fmla="*/ 9263270 w 12192000"/>
              <a:gd name="connsiteY3" fmla="*/ 3429000 h 6858000"/>
              <a:gd name="connsiteX4" fmla="*/ 6096000 w 12192000"/>
              <a:gd name="connsiteY4" fmla="*/ 26173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261730"/>
                </a:moveTo>
                <a:cubicBezTo>
                  <a:pt x="4346765" y="261730"/>
                  <a:pt x="2928730" y="1679765"/>
                  <a:pt x="2928730" y="3429000"/>
                </a:cubicBezTo>
                <a:cubicBezTo>
                  <a:pt x="2928730" y="5178235"/>
                  <a:pt x="4346765" y="6596270"/>
                  <a:pt x="6096000" y="6596270"/>
                </a:cubicBezTo>
                <a:cubicBezTo>
                  <a:pt x="7845235" y="6596270"/>
                  <a:pt x="9263270" y="5178235"/>
                  <a:pt x="9263270" y="3429000"/>
                </a:cubicBezTo>
                <a:cubicBezTo>
                  <a:pt x="9263270" y="1679765"/>
                  <a:pt x="7845235" y="261730"/>
                  <a:pt x="6096000" y="2617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7CEB24-8C21-A777-8C5B-38989501B3DD}"/>
              </a:ext>
            </a:extLst>
          </p:cNvPr>
          <p:cNvSpPr txBox="1"/>
          <p:nvPr/>
        </p:nvSpPr>
        <p:spPr>
          <a:xfrm>
            <a:off x="10913165" y="510208"/>
            <a:ext cx="4969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8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5" name="Arrow: Left 4">
            <a:hlinkClick r:id="rId3" action="ppaction://hlinksldjump"/>
            <a:extLst>
              <a:ext uri="{FF2B5EF4-FFF2-40B4-BE49-F238E27FC236}">
                <a16:creationId xmlns:a16="http://schemas.microsoft.com/office/drawing/2014/main" id="{31AA41C2-8A66-0A04-D1BE-C25577E4385D}"/>
              </a:ext>
            </a:extLst>
          </p:cNvPr>
          <p:cNvSpPr/>
          <p:nvPr/>
        </p:nvSpPr>
        <p:spPr>
          <a:xfrm>
            <a:off x="722243" y="5565913"/>
            <a:ext cx="609600" cy="470453"/>
          </a:xfrm>
          <a:prstGeom prst="leftArrow">
            <a:avLst/>
          </a:prstGeom>
          <a:solidFill>
            <a:srgbClr val="00D0FB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A8D03-E620-5016-FE4D-7A02E127B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761" y="2438192"/>
            <a:ext cx="4648200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DF5003-7C3A-9FD7-E67A-D385CFDFD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81" t="55246" r="50968" b="2428"/>
          <a:stretch/>
        </p:blipFill>
        <p:spPr>
          <a:xfrm>
            <a:off x="4042431" y="3429000"/>
            <a:ext cx="4199903" cy="983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ED2AA-1CBE-802B-3154-C33994444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027" y="3335672"/>
            <a:ext cx="1027834" cy="11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C21CE-6545-C3B8-6276-A02EC15BF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4ADDC-B9FC-B612-2E3F-A3066E9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اكتبي في صورة مركب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EE87C-BC28-1F95-382A-6476ED7E4A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ar-KW" b="1" dirty="0"/>
              <a:t>25</a:t>
            </a:r>
            <a:endParaRPr lang="ar-S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CA680-84A2-6E31-2481-04E94CE9F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26"/>
          <a:stretch/>
        </p:blipFill>
        <p:spPr>
          <a:xfrm>
            <a:off x="4783621" y="2413337"/>
            <a:ext cx="3790950" cy="101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29839-0DF6-8B81-B5B0-2D313936D7B5}"/>
              </a:ext>
            </a:extLst>
          </p:cNvPr>
          <p:cNvSpPr txBox="1"/>
          <p:nvPr/>
        </p:nvSpPr>
        <p:spPr>
          <a:xfrm>
            <a:off x="5559288" y="2413337"/>
            <a:ext cx="834885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C58888-A426-7E6C-9275-92484FDC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317791" y="2873509"/>
            <a:ext cx="2657435" cy="3206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6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1A5A-0B9C-3463-B63D-2333BAEC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057144" y="1833372"/>
            <a:ext cx="8951976" cy="3191256"/>
          </a:xfrm>
        </p:spPr>
        <p:txBody>
          <a:bodyPr anchor="ctr"/>
          <a:lstStyle/>
          <a:p>
            <a:pPr algn="ctr"/>
            <a:r>
              <a:rPr lang="ar-KW" sz="9600" dirty="0"/>
              <a:t>ماذا تعلمنا اليوم 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4CD04C-4621-D220-7F22-7E94928C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317791" y="2873509"/>
            <a:ext cx="2657435" cy="3206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5882B80-47AF-4DC5-8CF3-A251DB03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1265558-CFD7-429A-96BB-95EED8FC5DEE}"/>
              </a:ext>
            </a:extLst>
          </p:cNvPr>
          <p:cNvSpPr/>
          <p:nvPr/>
        </p:nvSpPr>
        <p:spPr>
          <a:xfrm>
            <a:off x="1306286" y="2677886"/>
            <a:ext cx="2743200" cy="2730137"/>
          </a:xfrm>
          <a:prstGeom prst="rect">
            <a:avLst/>
          </a:prstGeom>
          <a:solidFill>
            <a:srgbClr val="0F151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1FEB92-203F-43B8-B801-E81B7EFEE35E}"/>
              </a:ext>
            </a:extLst>
          </p:cNvPr>
          <p:cNvSpPr txBox="1"/>
          <p:nvPr/>
        </p:nvSpPr>
        <p:spPr>
          <a:xfrm>
            <a:off x="7370852" y="274321"/>
            <a:ext cx="4493623" cy="1517147"/>
          </a:xfrm>
          <a:prstGeom prst="rect">
            <a:avLst/>
          </a:prstGeom>
          <a:solidFill>
            <a:srgbClr val="78A7CA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 ما يلي: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  ×  4 =</a:t>
            </a:r>
            <a:endParaRPr kumimoji="0" lang="ar-K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37CD5E-3398-4BDF-A7AF-102BF497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AF6A4A9-BFD3-4B22-AF29-372302CAB08E}"/>
              </a:ext>
            </a:extLst>
          </p:cNvPr>
          <p:cNvSpPr txBox="1"/>
          <p:nvPr/>
        </p:nvSpPr>
        <p:spPr>
          <a:xfrm>
            <a:off x="1587138" y="367934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0F15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</a:t>
            </a:r>
            <a:r>
              <a:rPr kumimoji="0" lang="ar-KW" sz="7200" b="0" i="0" u="none" strike="noStrike" kern="1200" cap="none" spc="0" normalizeH="0" baseline="0" noProof="0" dirty="0">
                <a:ln>
                  <a:noFill/>
                </a:ln>
                <a:solidFill>
                  <a:srgbClr val="0F15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C41DC6E-5F3F-4AB8-8B97-170E4E65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ED8F87E-C647-4C42-B52C-57022BB2E935}"/>
              </a:ext>
            </a:extLst>
          </p:cNvPr>
          <p:cNvSpPr/>
          <p:nvPr/>
        </p:nvSpPr>
        <p:spPr>
          <a:xfrm>
            <a:off x="1201783" y="2599509"/>
            <a:ext cx="2886891" cy="2821577"/>
          </a:xfrm>
          <a:prstGeom prst="rect">
            <a:avLst/>
          </a:prstGeom>
          <a:solidFill>
            <a:srgbClr val="D8A2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E0C909-E934-42F6-92CD-CE27957B934C}"/>
              </a:ext>
            </a:extLst>
          </p:cNvPr>
          <p:cNvSpPr txBox="1"/>
          <p:nvPr/>
        </p:nvSpPr>
        <p:spPr>
          <a:xfrm>
            <a:off x="7370852" y="274321"/>
            <a:ext cx="4493623" cy="1517147"/>
          </a:xfrm>
          <a:prstGeom prst="rect">
            <a:avLst/>
          </a:prstGeom>
          <a:solidFill>
            <a:srgbClr val="D8A425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 ما يلي: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 × 2 =</a:t>
            </a:r>
            <a:endParaRPr kumimoji="0" lang="ar-K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C56108-F335-4FCC-968B-340B72BD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3852C2D-3096-403D-B67B-77FA256E1C7C}"/>
              </a:ext>
            </a:extLst>
          </p:cNvPr>
          <p:cNvSpPr txBox="1"/>
          <p:nvPr/>
        </p:nvSpPr>
        <p:spPr>
          <a:xfrm>
            <a:off x="1547948" y="3548632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D8A2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26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srgbClr val="D8A2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EFC97FD-0C2B-4496-8834-9DF1D8BC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A4D17C9-4031-451F-BA05-D6735DAD354C}"/>
              </a:ext>
            </a:extLst>
          </p:cNvPr>
          <p:cNvSpPr/>
          <p:nvPr/>
        </p:nvSpPr>
        <p:spPr>
          <a:xfrm>
            <a:off x="1298325" y="2664823"/>
            <a:ext cx="2821578" cy="2821577"/>
          </a:xfrm>
          <a:prstGeom prst="rect">
            <a:avLst/>
          </a:prstGeom>
          <a:solidFill>
            <a:srgbClr val="68994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D323B8E-63E4-4ADC-A63F-046EA49762FF}"/>
              </a:ext>
            </a:extLst>
          </p:cNvPr>
          <p:cNvSpPr txBox="1"/>
          <p:nvPr/>
        </p:nvSpPr>
        <p:spPr>
          <a:xfrm>
            <a:off x="7209184" y="274321"/>
            <a:ext cx="4655292" cy="1015663"/>
          </a:xfrm>
          <a:prstGeom prst="rect">
            <a:avLst/>
          </a:prstGeom>
          <a:solidFill>
            <a:srgbClr val="60943E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 ما يلي: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CD5FA1-CBA5-4808-971D-A1F5A05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26A9C0-33A8-41B5-A70C-EFD793E03707}"/>
              </a:ext>
            </a:extLst>
          </p:cNvPr>
          <p:cNvSpPr txBox="1"/>
          <p:nvPr/>
        </p:nvSpPr>
        <p:spPr>
          <a:xfrm>
            <a:off x="1587138" y="3613946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68994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48A189-3094-E67B-F724-685EC1C51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611" y="274321"/>
            <a:ext cx="561354" cy="9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028B5FA-A6DC-471E-9641-945E8DC4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8C22C9C-7439-4997-A76A-738CBB5D4A26}"/>
              </a:ext>
            </a:extLst>
          </p:cNvPr>
          <p:cNvSpPr/>
          <p:nvPr/>
        </p:nvSpPr>
        <p:spPr>
          <a:xfrm>
            <a:off x="1298325" y="2664823"/>
            <a:ext cx="2821578" cy="2821577"/>
          </a:xfrm>
          <a:prstGeom prst="rect">
            <a:avLst/>
          </a:prstGeom>
          <a:solidFill>
            <a:srgbClr val="C5642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0956FA-F4B0-4D12-8690-FD5AE2CCD77D}"/>
              </a:ext>
            </a:extLst>
          </p:cNvPr>
          <p:cNvSpPr txBox="1"/>
          <p:nvPr/>
        </p:nvSpPr>
        <p:spPr>
          <a:xfrm>
            <a:off x="7010400" y="274321"/>
            <a:ext cx="4854075" cy="1015663"/>
          </a:xfrm>
          <a:prstGeom prst="rect">
            <a:avLst/>
          </a:prstGeom>
          <a:solidFill>
            <a:srgbClr val="C56423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 ما يلي: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CFA9795-86A3-46C8-AA82-D29852CB8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EAB0F0-4EE9-4189-8C06-0C25D647CBAC}"/>
              </a:ext>
            </a:extLst>
          </p:cNvPr>
          <p:cNvSpPr txBox="1"/>
          <p:nvPr/>
        </p:nvSpPr>
        <p:spPr>
          <a:xfrm>
            <a:off x="1587138" y="349526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C5642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099ED4-7480-8AD4-4D71-31D75B6A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996" y="274321"/>
            <a:ext cx="862591" cy="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F658E5-4A75-31DE-DAA2-4799B56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21" y="729555"/>
            <a:ext cx="7565792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5FD5F7-F65D-444C-7508-82F8CB7F2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941FC-78D7-6A19-0E05-DCE2CD58C3A5}"/>
              </a:ext>
            </a:extLst>
          </p:cNvPr>
          <p:cNvSpPr txBox="1"/>
          <p:nvPr/>
        </p:nvSpPr>
        <p:spPr>
          <a:xfrm>
            <a:off x="3399183" y="735419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AA3F2-9D25-6B35-C6B4-F1F72ACB1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" t="1161" r="391" b="43611"/>
          <a:stretch/>
        </p:blipFill>
        <p:spPr>
          <a:xfrm>
            <a:off x="1647923" y="1835426"/>
            <a:ext cx="8861052" cy="449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3FCA2-8A5C-C4C8-D9AD-DAD0D4A04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896" y="3897796"/>
            <a:ext cx="533961" cy="90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40E8E-2665-C616-0A57-81875D24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896" y="5134479"/>
            <a:ext cx="485420" cy="90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63CC6A-473F-7354-477C-9CE3EF6EB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313" y="5097969"/>
            <a:ext cx="874229" cy="979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C53530-24F6-EDE3-5AF4-F50FBFF07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665" y="3838160"/>
            <a:ext cx="915524" cy="10253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3060A2-EE91-D1D6-EA9E-AE05BE682CC7}"/>
              </a:ext>
            </a:extLst>
          </p:cNvPr>
          <p:cNvSpPr/>
          <p:nvPr/>
        </p:nvSpPr>
        <p:spPr>
          <a:xfrm>
            <a:off x="1683025" y="1881807"/>
            <a:ext cx="1260000" cy="43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42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5FD5F7-F65D-444C-7508-82F8CB7F2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941FC-78D7-6A19-0E05-DCE2CD58C3A5}"/>
              </a:ext>
            </a:extLst>
          </p:cNvPr>
          <p:cNvSpPr txBox="1"/>
          <p:nvPr/>
        </p:nvSpPr>
        <p:spPr>
          <a:xfrm>
            <a:off x="3399183" y="735419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FF609-FB93-C061-973F-53CFCCDE9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" t="59398" r="177" b="421"/>
          <a:stretch/>
        </p:blipFill>
        <p:spPr>
          <a:xfrm>
            <a:off x="1635657" y="2643809"/>
            <a:ext cx="8920686" cy="327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D8B7F-0466-FD00-A3CE-DEEBB44481BE}"/>
              </a:ext>
            </a:extLst>
          </p:cNvPr>
          <p:cNvSpPr txBox="1"/>
          <p:nvPr/>
        </p:nvSpPr>
        <p:spPr>
          <a:xfrm>
            <a:off x="4876801" y="3948741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</a:rPr>
              <a:t>نعم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E2166-1896-0F08-8EFE-F73DB7DC1261}"/>
              </a:ext>
            </a:extLst>
          </p:cNvPr>
          <p:cNvSpPr txBox="1"/>
          <p:nvPr/>
        </p:nvSpPr>
        <p:spPr>
          <a:xfrm>
            <a:off x="5234609" y="5147656"/>
            <a:ext cx="389613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KW" sz="4400" b="1" dirty="0">
                <a:solidFill>
                  <a:srgbClr val="FF0000"/>
                </a:solidFill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28299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29_TF22529792_Win32" id="{BD300BDC-8E58-4F1F-84AC-183CDBC97C55}" vid="{E37C7AD9-860A-4D3E-9347-218CF2CD5EDC}"/>
    </a:ext>
  </a:extLst>
</a:theme>
</file>

<file path=ppt/theme/theme2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ahoma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Tahom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ahoma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Tahom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3273EAF-82B3-4493-84B2-72F661D3468E}">
  <we:reference id="wa104381909" version="3.5.0.0" store="en-US" storeType="OMEX"/>
  <we:alternateReferences>
    <we:reference id="WA104381909" version="3.5.0.0" store="WA10438190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9FEE3E3-ACD4-465F-A993-8631EE792333}">
  <we:reference id="wa104323558" version="1.0.1.0" store="en-US" storeType="OMEX"/>
  <we:alternateReferences>
    <we:reference id="wa104323558" version="1.0.1.0" store="wa104323558" storeType="OMEX"/>
  </we:alternateReferences>
  <we:properties>
    <we:property name="__labs__" value="{&quot;configuration&quot;:{&quot;appVersion&quot;:{&quot;major&quot;:1,&quot;minor&quot;:1},&quot;components&quot;:[{&quot;type&quot;:&quot;Labs.Components.ActivityComponent&quot;,&quot;name&quot;:&quot;Fraction Matcher&quot;,&quot;values&quot;:{},&quot;data&quot;:{&quot;id&quot;:&quot;phet-https://phet.colorado.edu/sims/html/fraction-matcher/latest/fraction-matcher_en.html&quot;},&quot;secure&quot;:false}],&quot;name&quot;:&quot;Fraction Matcher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5A588-1D2A-427C-AA32-A236D95C8F89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71af3243-3dd4-4a8d-8c0d-dd76da1f02a5"/>
    <ds:schemaRef ds:uri="230e9df3-be65-4c73-a93b-d1236ebd677e"/>
    <ds:schemaRef ds:uri="16c05727-aa75-4e4a-9b5f-8a80a116589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تصميم ميتروبوليتان</Template>
  <TotalTime>437</TotalTime>
  <Words>119</Words>
  <Application>Microsoft Office PowerPoint</Application>
  <PresentationFormat>Widescreen</PresentationFormat>
  <Paragraphs>51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Meiryo</vt:lpstr>
      <vt:lpstr>A Soraya</vt:lpstr>
      <vt:lpstr>Arial</vt:lpstr>
      <vt:lpstr>Calibri</vt:lpstr>
      <vt:lpstr>Calibri Light</vt:lpstr>
      <vt:lpstr>Century Gothic</vt:lpstr>
      <vt:lpstr>Gill Sans MT</vt:lpstr>
      <vt:lpstr>Majalla UI</vt:lpstr>
      <vt:lpstr>Sakkal Majalla</vt:lpstr>
      <vt:lpstr>Tahoma</vt:lpstr>
      <vt:lpstr>Wingdings</vt:lpstr>
      <vt:lpstr>نسق Office</vt:lpstr>
      <vt:lpstr>Children Playing 16x9</vt:lpstr>
      <vt:lpstr>Office Theme</vt:lpstr>
      <vt:lpstr>1_Office Theme</vt:lpstr>
      <vt:lpstr>1_نسق Office</vt:lpstr>
      <vt:lpstr>(7-2): الكسور المركبة والأعداد الكسرية إعداد المعلمة: أ. نوره راشد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اكتبي في صورة مركب :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(7-2): الكسور المركبة والأعداد الكسرية</dc:title>
  <dc:creator>نوره راشد محمد علي</dc:creator>
  <cp:lastModifiedBy>نوره راشد محمد علي</cp:lastModifiedBy>
  <cp:revision>17</cp:revision>
  <cp:lastPrinted>2023-02-06T04:12:02Z</cp:lastPrinted>
  <dcterms:created xsi:type="dcterms:W3CDTF">2023-02-05T06:23:14Z</dcterms:created>
  <dcterms:modified xsi:type="dcterms:W3CDTF">2023-06-10T17:23:27Z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