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0" r:id="rId4"/>
    <p:sldMasterId id="2147483648" r:id="rId5"/>
    <p:sldMasterId id="2147483681" r:id="rId6"/>
    <p:sldMasterId id="2147483696" r:id="rId7"/>
    <p:sldMasterId id="2147483708" r:id="rId8"/>
    <p:sldMasterId id="2147483720" r:id="rId9"/>
    <p:sldMasterId id="2147483662" r:id="rId10"/>
  </p:sldMasterIdLst>
  <p:notesMasterIdLst>
    <p:notesMasterId r:id="rId34"/>
  </p:notesMasterIdLst>
  <p:sldIdLst>
    <p:sldId id="1223" r:id="rId11"/>
    <p:sldId id="262" r:id="rId12"/>
    <p:sldId id="275" r:id="rId13"/>
    <p:sldId id="276" r:id="rId14"/>
    <p:sldId id="277" r:id="rId15"/>
    <p:sldId id="278" r:id="rId16"/>
    <p:sldId id="263" r:id="rId17"/>
    <p:sldId id="1224" r:id="rId18"/>
    <p:sldId id="265" r:id="rId19"/>
    <p:sldId id="266" r:id="rId20"/>
    <p:sldId id="267" r:id="rId21"/>
    <p:sldId id="268" r:id="rId22"/>
    <p:sldId id="261" r:id="rId23"/>
    <p:sldId id="1221" r:id="rId24"/>
    <p:sldId id="1222" r:id="rId25"/>
    <p:sldId id="1217" r:id="rId26"/>
    <p:sldId id="283" r:id="rId27"/>
    <p:sldId id="1218" r:id="rId28"/>
    <p:sldId id="264" r:id="rId29"/>
    <p:sldId id="282" r:id="rId30"/>
    <p:sldId id="280" r:id="rId31"/>
    <p:sldId id="1219" r:id="rId32"/>
    <p:sldId id="1220" r:id="rId33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96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  <p15:guide id="4" orient="horz" pos="3552" userDrawn="1">
          <p15:clr>
            <a:srgbClr val="A4A3A4"/>
          </p15:clr>
        </p15:guide>
        <p15:guide id="5" orient="horz" pos="768" userDrawn="1">
          <p15:clr>
            <a:srgbClr val="A4A3A4"/>
          </p15:clr>
        </p15:guide>
        <p15:guide id="7" pos="4032" userDrawn="1">
          <p15:clr>
            <a:srgbClr val="A4A3A4"/>
          </p15:clr>
        </p15:guide>
        <p15:guide id="9" pos="3648" userDrawn="1">
          <p15:clr>
            <a:srgbClr val="A4A3A4"/>
          </p15:clr>
        </p15:guide>
        <p15:guide id="10" orient="horz" pos="1536" userDrawn="1">
          <p15:clr>
            <a:srgbClr val="A4A3A4"/>
          </p15:clr>
        </p15:guide>
        <p15:guide id="11" orient="horz" pos="1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5701"/>
  </p:normalViewPr>
  <p:slideViewPr>
    <p:cSldViewPr>
      <p:cViewPr varScale="1">
        <p:scale>
          <a:sx n="69" d="100"/>
          <a:sy n="69" d="100"/>
        </p:scale>
        <p:origin x="780" y="72"/>
      </p:cViewPr>
      <p:guideLst>
        <p:guide pos="7296"/>
        <p:guide pos="384"/>
        <p:guide orient="horz" pos="528"/>
        <p:guide orient="horz" pos="3552"/>
        <p:guide orient="horz" pos="768"/>
        <p:guide pos="4032"/>
        <p:guide pos="3648"/>
        <p:guide orient="horz" pos="1536"/>
        <p:guide orient="horz" pos="1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3240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D5C88E34-8C8C-8747-BADB-40E1ACC00129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821E5FCA-B2DD-C941-A2C1-6389394334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89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734DBF-D33A-9B28-288C-C2DAB9E54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anchor="t">
            <a:noAutofit/>
          </a:bodyPr>
          <a:lstStyle>
            <a:lvl1pPr algn="l">
              <a:defRPr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901184"/>
            <a:ext cx="10040112" cy="1280160"/>
          </a:xfrm>
        </p:spPr>
        <p:txBody>
          <a:bodyPr/>
          <a:lstStyle>
            <a:lvl1pPr marL="0" indent="0" algn="l">
              <a:buNone/>
              <a:defRPr sz="2400" b="1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345C5D8-082A-AC27-3801-7A6EC3751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9"/>
          <a:stretch/>
        </p:blipFill>
        <p:spPr>
          <a:xfrm>
            <a:off x="0" y="0"/>
            <a:ext cx="5467552" cy="23500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31883F-9B23-B442-5F02-C2D25BB37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1236" y="1234440"/>
            <a:ext cx="4950764" cy="5623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438400"/>
            <a:ext cx="2029968" cy="530352"/>
          </a:xfr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3127248"/>
            <a:ext cx="2029968" cy="2514600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843784" y="2438400"/>
            <a:ext cx="2029968" cy="530352"/>
          </a:xfr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843784" y="3127248"/>
            <a:ext cx="2029968" cy="2514600"/>
          </a:xfrm>
          <a:solidFill>
            <a:schemeClr val="accent5">
              <a:alpha val="30000"/>
            </a:schemeClr>
          </a:solidFill>
          <a:ln>
            <a:solidFill>
              <a:schemeClr val="tx1"/>
            </a:solidFill>
          </a:ln>
        </p:spPr>
        <p:txBody>
          <a:bodyPr tIns="182880" bIns="9144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4064" y="2438400"/>
            <a:ext cx="2029968" cy="530352"/>
          </a:xfr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84064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43F725B-A33F-7FB2-E5C4-96EA154660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15200" y="2438400"/>
            <a:ext cx="2029968" cy="530352"/>
          </a:xfr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D9DD0DA7-5A1E-5312-178F-13561EF7C23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315200" y="3127248"/>
            <a:ext cx="2029968" cy="2514600"/>
          </a:xfr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FBC3880-98AC-466C-7AD1-FDC8B39587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6336" y="2438400"/>
            <a:ext cx="2029968" cy="530352"/>
          </a:xfr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24965100-8EF5-0264-CEE5-BD5BF190163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546336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6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C3D06-2435-B655-8AA5-11CCBBEF1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234" y="0"/>
            <a:ext cx="3429766" cy="68214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5D1E9421-BC85-99CB-EB40-1863FA622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5907" y="3072704"/>
            <a:ext cx="1783080" cy="512064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spc="200" baseline="0"/>
            </a:lvl1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47BABAF8-5220-1E24-CE43-927FCCA269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46218" y="2432434"/>
            <a:ext cx="1644986" cy="1783080"/>
          </a:xfrm>
        </p:spPr>
        <p:txBody>
          <a:bodyPr lIns="9144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F1D095F8-4552-1F88-C37B-99775B68AC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196136" y="4517644"/>
            <a:ext cx="1783080" cy="512064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spc="200" baseline="0"/>
            </a:lvl1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48" name="Text Placeholder 40">
            <a:extLst>
              <a:ext uri="{FF2B5EF4-FFF2-40B4-BE49-F238E27FC236}">
                <a16:creationId xmlns:a16="http://schemas.microsoft.com/office/drawing/2014/main" id="{4C4BFA3E-7B57-DCDD-4EA6-16C64A3756B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83307" y="3882136"/>
            <a:ext cx="1644986" cy="1783080"/>
          </a:xfrm>
        </p:spPr>
        <p:txBody>
          <a:bodyPr lIns="9144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C65BF0DD-74C0-E055-CCAC-600751F51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4418179" y="3067943"/>
            <a:ext cx="1783080" cy="512064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spc="200" baseline="0"/>
            </a:lvl1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44" name="Text Placeholder 40">
            <a:extLst>
              <a:ext uri="{FF2B5EF4-FFF2-40B4-BE49-F238E27FC236}">
                <a16:creationId xmlns:a16="http://schemas.microsoft.com/office/drawing/2014/main" id="{25927394-D1A0-C084-C689-F7A4EEE924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9586" y="2432435"/>
            <a:ext cx="1644986" cy="1783080"/>
          </a:xfrm>
        </p:spPr>
        <p:txBody>
          <a:bodyPr lIns="9144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08F0F1F2-0D4E-95EA-349B-D734163FD5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6640222" y="4517644"/>
            <a:ext cx="1783080" cy="512064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spc="200" baseline="0"/>
            </a:lvl1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46" name="Text Placeholder 40">
            <a:extLst>
              <a:ext uri="{FF2B5EF4-FFF2-40B4-BE49-F238E27FC236}">
                <a16:creationId xmlns:a16="http://schemas.microsoft.com/office/drawing/2014/main" id="{B322E7EB-0174-5A8C-5BE3-F501B5670F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27392" y="3882136"/>
            <a:ext cx="1644986" cy="1783080"/>
          </a:xfrm>
        </p:spPr>
        <p:txBody>
          <a:bodyPr lIns="9144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36C15449-A445-41A6-EAD9-37446450CC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8862264" y="3072704"/>
            <a:ext cx="1783080" cy="512064"/>
          </a:xfrm>
          <a:solidFill>
            <a:schemeClr val="accent5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cap="all" spc="200" baseline="0"/>
            </a:lvl1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E6B7327B-EA3B-790D-AB08-0ED1D2FB40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35230" y="2437196"/>
            <a:ext cx="1796654" cy="1783080"/>
          </a:xfrm>
        </p:spPr>
        <p:txBody>
          <a:bodyPr lIns="9144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spc="1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2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070F102-837A-486A-0CD4-E957B66B8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31920"/>
            <a:ext cx="5470497" cy="2926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9FAF77-1797-C11F-A1A9-B351E30B37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8215" y="0"/>
            <a:ext cx="4983785" cy="2276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438400"/>
            <a:ext cx="5157787" cy="365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2871216"/>
            <a:ext cx="5157787" cy="3247462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438400"/>
            <a:ext cx="5183188" cy="365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800" y="2871216"/>
            <a:ext cx="5183188" cy="3247462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1E66A3-7FD1-08A5-8B20-36C5331DCF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3650" y="4014216"/>
            <a:ext cx="5738350" cy="28437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64B067-71A6-CB30-BD46-5499FAAE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458968" cy="2919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438400"/>
            <a:ext cx="3419856" cy="365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2871216"/>
            <a:ext cx="3419856" cy="2925554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7408" y="2438400"/>
            <a:ext cx="3419856" cy="365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07408" y="2871216"/>
            <a:ext cx="3419856" cy="2925554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880" y="2438400"/>
            <a:ext cx="3419856" cy="36576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000" b="1" cap="all" spc="2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3880" y="2871216"/>
            <a:ext cx="3419856" cy="2925554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287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F45936-2436-D9FD-A05D-F3C70F90F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58530"/>
            <a:ext cx="4700016" cy="3099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F862D5-CF3B-E45B-934F-ACEF42B35B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148072" cy="3436275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/>
          <a:lstStyle>
            <a:lvl1pPr algn="r">
              <a:defRPr sz="4800" cap="all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sz="16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888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AFB71-7F33-280E-7877-06F4AFFF0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anchor="t">
            <a:noAutofit/>
          </a:bodyPr>
          <a:lstStyle>
            <a:lvl1pPr algn="l">
              <a:defRPr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3483864"/>
            <a:ext cx="10040112" cy="1280160"/>
          </a:xfrm>
        </p:spPr>
        <p:txBody>
          <a:bodyPr/>
          <a:lstStyle>
            <a:lvl1pPr marL="0" indent="0" algn="l">
              <a:buNone/>
              <a:defRPr sz="2400" b="1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55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DEDC48-AA67-6FC9-FF0E-CD3CB49A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418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54AE8D-13E4-BDDA-7C36-A9E08FD0A0E8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E37136-8479-8CDC-7EEB-030C1A8151EF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C6EFE9-BD9C-6124-823A-BD1C488321D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53473-DF27-C657-627F-ED66976E076B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1D3B0F0-DE71-18AB-7957-4CFA29C3A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290"/>
            <a:ext cx="5797296" cy="6000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04770F-E995-EF98-B4D1-9F13733EE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3000" y="0"/>
            <a:ext cx="3429000" cy="6807199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/>
          <a:lstStyle>
            <a:lvl1pPr algn="r">
              <a:defRPr sz="4800" cap="all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2400" b="1" spc="2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sz="24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sz="24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sz="24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sz="24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844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5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">
            <a:extLst>
              <a:ext uri="{FF2B5EF4-FFF2-40B4-BE49-F238E27FC236}">
                <a16:creationId xmlns:a16="http://schemas.microsoft.com/office/drawing/2014/main" id="{098C23CB-4BF7-816E-A510-D87719695ABA}"/>
              </a:ext>
            </a:extLst>
          </p:cNvPr>
          <p:cNvSpPr/>
          <p:nvPr userDrawn="1"/>
        </p:nvSpPr>
        <p:spPr>
          <a:xfrm rot="10800000">
            <a:off x="1476050" y="1379096"/>
            <a:ext cx="9239900" cy="5478904"/>
          </a:xfrm>
          <a:custGeom>
            <a:avLst/>
            <a:gdLst>
              <a:gd name="connsiteX0" fmla="*/ 5632 w 9239900"/>
              <a:gd name="connsiteY0" fmla="*/ 0 h 4886591"/>
              <a:gd name="connsiteX1" fmla="*/ 9234268 w 9239900"/>
              <a:gd name="connsiteY1" fmla="*/ 0 h 4886591"/>
              <a:gd name="connsiteX2" fmla="*/ 9239900 w 9239900"/>
              <a:gd name="connsiteY2" fmla="*/ 224751 h 4886591"/>
              <a:gd name="connsiteX3" fmla="*/ 4619950 w 9239900"/>
              <a:gd name="connsiteY3" fmla="*/ 4886591 h 4886591"/>
              <a:gd name="connsiteX4" fmla="*/ 0 w 9239900"/>
              <a:gd name="connsiteY4" fmla="*/ 224751 h 488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9900" h="4886591">
                <a:moveTo>
                  <a:pt x="5632" y="0"/>
                </a:moveTo>
                <a:lnTo>
                  <a:pt x="9234268" y="0"/>
                </a:lnTo>
                <a:lnTo>
                  <a:pt x="9239900" y="224751"/>
                </a:lnTo>
                <a:cubicBezTo>
                  <a:pt x="9239900" y="2799414"/>
                  <a:pt x="7171478" y="4886591"/>
                  <a:pt x="4619950" y="4886591"/>
                </a:cubicBezTo>
                <a:cubicBezTo>
                  <a:pt x="2068422" y="4886591"/>
                  <a:pt x="0" y="2799414"/>
                  <a:pt x="0" y="22475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01AFF5E-2AE2-F6EE-AA93-402BFD084F3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76700" y="1"/>
            <a:ext cx="9239250" cy="5478904"/>
          </a:xfrm>
          <a:custGeom>
            <a:avLst/>
            <a:gdLst>
              <a:gd name="connsiteX0" fmla="*/ 5307 w 9239250"/>
              <a:gd name="connsiteY0" fmla="*/ 0 h 4886324"/>
              <a:gd name="connsiteX1" fmla="*/ 9233943 w 9239250"/>
              <a:gd name="connsiteY1" fmla="*/ 0 h 4886324"/>
              <a:gd name="connsiteX2" fmla="*/ 9239250 w 9239250"/>
              <a:gd name="connsiteY2" fmla="*/ 211784 h 4886324"/>
              <a:gd name="connsiteX3" fmla="*/ 9239250 w 9239250"/>
              <a:gd name="connsiteY3" fmla="*/ 231244 h 4886324"/>
              <a:gd name="connsiteX4" fmla="*/ 9215723 w 9239250"/>
              <a:gd name="connsiteY4" fmla="*/ 701397 h 4886324"/>
              <a:gd name="connsiteX5" fmla="*/ 4857367 w 9239250"/>
              <a:gd name="connsiteY5" fmla="*/ 4880525 h 4886324"/>
              <a:gd name="connsiteX6" fmla="*/ 4630090 w 9239250"/>
              <a:gd name="connsiteY6" fmla="*/ 4886324 h 4886324"/>
              <a:gd name="connsiteX7" fmla="*/ 4609160 w 9239250"/>
              <a:gd name="connsiteY7" fmla="*/ 4886324 h 4886324"/>
              <a:gd name="connsiteX8" fmla="*/ 4381883 w 9239250"/>
              <a:gd name="connsiteY8" fmla="*/ 4880525 h 4886324"/>
              <a:gd name="connsiteX9" fmla="*/ 23528 w 9239250"/>
              <a:gd name="connsiteY9" fmla="*/ 701397 h 4886324"/>
              <a:gd name="connsiteX10" fmla="*/ 0 w 9239250"/>
              <a:gd name="connsiteY10" fmla="*/ 231247 h 4886324"/>
              <a:gd name="connsiteX11" fmla="*/ 0 w 9239250"/>
              <a:gd name="connsiteY11" fmla="*/ 211779 h 488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39250" h="4886324">
                <a:moveTo>
                  <a:pt x="5307" y="0"/>
                </a:moveTo>
                <a:lnTo>
                  <a:pt x="9233943" y="0"/>
                </a:lnTo>
                <a:lnTo>
                  <a:pt x="9239250" y="211784"/>
                </a:lnTo>
                <a:lnTo>
                  <a:pt x="9239250" y="231244"/>
                </a:lnTo>
                <a:lnTo>
                  <a:pt x="9215723" y="701397"/>
                </a:lnTo>
                <a:cubicBezTo>
                  <a:pt x="8987021" y="2973800"/>
                  <a:pt x="7140923" y="4763722"/>
                  <a:pt x="4857367" y="4880525"/>
                </a:cubicBezTo>
                <a:lnTo>
                  <a:pt x="4630090" y="4886324"/>
                </a:lnTo>
                <a:lnTo>
                  <a:pt x="4609160" y="4886324"/>
                </a:lnTo>
                <a:lnTo>
                  <a:pt x="4381883" y="4880525"/>
                </a:lnTo>
                <a:cubicBezTo>
                  <a:pt x="2098327" y="4763722"/>
                  <a:pt x="252229" y="2973800"/>
                  <a:pt x="23528" y="701397"/>
                </a:cubicBezTo>
                <a:lnTo>
                  <a:pt x="0" y="231247"/>
                </a:lnTo>
                <a:lnTo>
                  <a:pt x="0" y="2117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69199-FFB3-A890-D12F-AEEC5AB54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664" y="4498848"/>
            <a:ext cx="8421624" cy="2093976"/>
          </a:xfrm>
        </p:spPr>
        <p:txBody>
          <a:bodyPr>
            <a:noAutofit/>
          </a:bodyPr>
          <a:lstStyle>
            <a:lvl1pPr algn="ctr">
              <a:defRPr sz="7200" b="1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47E49B-6CDA-9B76-1FAC-07D71D057F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16200000">
            <a:off x="-1545336" y="2660904"/>
            <a:ext cx="4645152" cy="1536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BC1BC2F-2A80-32D5-E778-25FCC3D3B5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6200000" flipH="1" flipV="1">
            <a:off x="9101328" y="2660904"/>
            <a:ext cx="4645152" cy="1536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cap="all" spc="300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8140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E89D61-DB67-1495-CBF7-35A7248D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" y="868680"/>
            <a:ext cx="5266944" cy="1618488"/>
          </a:xfrm>
        </p:spPr>
        <p:txBody>
          <a:bodyPr>
            <a:noAutofit/>
          </a:bodyPr>
          <a:lstStyle>
            <a:lvl1pPr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0F2D0A-BAAF-2549-FFA2-FEB8BAE1FB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2456" y="2980944"/>
            <a:ext cx="3383280" cy="275234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8CD9A70-8549-CC59-2676-F55CA05BD8B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82717" y="0"/>
            <a:ext cx="5475288" cy="6858000"/>
          </a:xfrm>
          <a:custGeom>
            <a:avLst/>
            <a:gdLst>
              <a:gd name="connsiteX0" fmla="*/ 1725546 w 5475288"/>
              <a:gd name="connsiteY0" fmla="*/ 0 h 6858000"/>
              <a:gd name="connsiteX1" fmla="*/ 5475288 w 5475288"/>
              <a:gd name="connsiteY1" fmla="*/ 0 h 6858000"/>
              <a:gd name="connsiteX2" fmla="*/ 5475288 w 5475288"/>
              <a:gd name="connsiteY2" fmla="*/ 6858000 h 6858000"/>
              <a:gd name="connsiteX3" fmla="*/ 1725545 w 5475288"/>
              <a:gd name="connsiteY3" fmla="*/ 6858000 h 6858000"/>
              <a:gd name="connsiteX4" fmla="*/ 1441507 w 5475288"/>
              <a:gd name="connsiteY4" fmla="*/ 6616491 h 6858000"/>
              <a:gd name="connsiteX5" fmla="*/ 4994 w 5475288"/>
              <a:gd name="connsiteY5" fmla="*/ 3666742 h 6858000"/>
              <a:gd name="connsiteX6" fmla="*/ 0 w 5475288"/>
              <a:gd name="connsiteY6" fmla="*/ 3492199 h 6858000"/>
              <a:gd name="connsiteX7" fmla="*/ 0 w 5475288"/>
              <a:gd name="connsiteY7" fmla="*/ 3365801 h 6858000"/>
              <a:gd name="connsiteX8" fmla="*/ 4994 w 5475288"/>
              <a:gd name="connsiteY8" fmla="*/ 3191258 h 6858000"/>
              <a:gd name="connsiteX9" fmla="*/ 1441507 w 5475288"/>
              <a:gd name="connsiteY9" fmla="*/ 2415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75288" h="6858000">
                <a:moveTo>
                  <a:pt x="1725546" y="0"/>
                </a:moveTo>
                <a:lnTo>
                  <a:pt x="5475288" y="0"/>
                </a:lnTo>
                <a:lnTo>
                  <a:pt x="5475288" y="6858000"/>
                </a:lnTo>
                <a:lnTo>
                  <a:pt x="1725545" y="6858000"/>
                </a:lnTo>
                <a:lnTo>
                  <a:pt x="1441507" y="6616491"/>
                </a:lnTo>
                <a:cubicBezTo>
                  <a:pt x="604936" y="5840934"/>
                  <a:pt x="70475" y="4808520"/>
                  <a:pt x="4994" y="3666742"/>
                </a:cubicBezTo>
                <a:lnTo>
                  <a:pt x="0" y="3492199"/>
                </a:lnTo>
                <a:lnTo>
                  <a:pt x="0" y="3365801"/>
                </a:lnTo>
                <a:lnTo>
                  <a:pt x="4994" y="3191258"/>
                </a:lnTo>
                <a:cubicBezTo>
                  <a:pt x="70475" y="2049480"/>
                  <a:pt x="604936" y="1017067"/>
                  <a:pt x="1441507" y="24151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Picture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617BB1C-6202-0017-D4A1-6CF13039D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3126" y="281264"/>
            <a:ext cx="2328872" cy="6288750"/>
          </a:xfrm>
          <a:custGeom>
            <a:avLst/>
            <a:gdLst>
              <a:gd name="connsiteX0" fmla="*/ 2328872 w 2328872"/>
              <a:gd name="connsiteY0" fmla="*/ 0 h 6288750"/>
              <a:gd name="connsiteX1" fmla="*/ 2328872 w 2328872"/>
              <a:gd name="connsiteY1" fmla="*/ 6288750 h 6288750"/>
              <a:gd name="connsiteX2" fmla="*/ 2032288 w 2328872"/>
              <a:gd name="connsiteY2" fmla="*/ 6162469 h 6288750"/>
              <a:gd name="connsiteX3" fmla="*/ 0 w 2328872"/>
              <a:gd name="connsiteY3" fmla="*/ 3144375 h 6288750"/>
              <a:gd name="connsiteX4" fmla="*/ 2032288 w 2328872"/>
              <a:gd name="connsiteY4" fmla="*/ 126282 h 628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872" h="6288750">
                <a:moveTo>
                  <a:pt x="2328872" y="0"/>
                </a:moveTo>
                <a:lnTo>
                  <a:pt x="2328872" y="6288750"/>
                </a:lnTo>
                <a:lnTo>
                  <a:pt x="2032288" y="6162469"/>
                </a:lnTo>
                <a:cubicBezTo>
                  <a:pt x="821766" y="5581235"/>
                  <a:pt x="0" y="4447628"/>
                  <a:pt x="0" y="3144375"/>
                </a:cubicBezTo>
                <a:cubicBezTo>
                  <a:pt x="0" y="1841122"/>
                  <a:pt x="821766" y="707515"/>
                  <a:pt x="2032288" y="126282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8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895E44-8BB4-22DB-782B-DEDBE96CC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7DA117-367E-3E27-5E36-1D9C826A6B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639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57A7C-B7A1-E1DD-485D-9DC22F94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" y="868680"/>
            <a:ext cx="5266944" cy="1618488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4B529F-5769-6BEF-E691-6521F4ACDB73}"/>
              </a:ext>
            </a:extLst>
          </p:cNvPr>
          <p:cNvSpPr/>
          <p:nvPr userDrawn="1"/>
        </p:nvSpPr>
        <p:spPr>
          <a:xfrm>
            <a:off x="10658006" y="0"/>
            <a:ext cx="1533994" cy="623696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A7DC2D-7268-8F58-E0C2-6F42E98A52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2456" y="2969369"/>
            <a:ext cx="2377440" cy="3657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5746E5E-B809-F2FB-1D5F-3DEEAAE3AC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2455" y="3588730"/>
            <a:ext cx="2377440" cy="21405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FC4C214-B21B-2FE4-2CFB-E32D144AAC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560" y="2969369"/>
            <a:ext cx="2377440" cy="3657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BCB0423-26CC-1866-36D6-417CE8478E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560" y="3588730"/>
            <a:ext cx="2377440" cy="21405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91F37E2-352A-E656-2B44-10A08B8066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89520" y="2969369"/>
            <a:ext cx="2377440" cy="3657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A963E94-81AE-19CC-DF83-6111A2B4F3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89520" y="3588730"/>
            <a:ext cx="2377440" cy="21405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172931EA-341C-999B-DB4A-D602BB175D6B}"/>
              </a:ext>
            </a:extLst>
          </p:cNvPr>
          <p:cNvSpPr/>
          <p:nvPr userDrawn="1"/>
        </p:nvSpPr>
        <p:spPr>
          <a:xfrm rot="10800000" flipV="1">
            <a:off x="5903249" y="0"/>
            <a:ext cx="6288750" cy="2328873"/>
          </a:xfrm>
          <a:custGeom>
            <a:avLst/>
            <a:gdLst>
              <a:gd name="connsiteX0" fmla="*/ 0 w 6288750"/>
              <a:gd name="connsiteY0" fmla="*/ 0 h 2328873"/>
              <a:gd name="connsiteX1" fmla="*/ 6288750 w 6288750"/>
              <a:gd name="connsiteY1" fmla="*/ 0 h 2328873"/>
              <a:gd name="connsiteX2" fmla="*/ 6162469 w 6288750"/>
              <a:gd name="connsiteY2" fmla="*/ 296585 h 2328873"/>
              <a:gd name="connsiteX3" fmla="*/ 3144375 w 6288750"/>
              <a:gd name="connsiteY3" fmla="*/ 2328873 h 2328873"/>
              <a:gd name="connsiteX4" fmla="*/ 126282 w 6288750"/>
              <a:gd name="connsiteY4" fmla="*/ 296585 h 232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8750" h="2328873">
                <a:moveTo>
                  <a:pt x="0" y="0"/>
                </a:moveTo>
                <a:lnTo>
                  <a:pt x="6288750" y="0"/>
                </a:lnTo>
                <a:lnTo>
                  <a:pt x="6162469" y="296585"/>
                </a:lnTo>
                <a:cubicBezTo>
                  <a:pt x="5581235" y="1507107"/>
                  <a:pt x="4447628" y="2328873"/>
                  <a:pt x="3144375" y="2328873"/>
                </a:cubicBezTo>
                <a:cubicBezTo>
                  <a:pt x="1841122" y="2328873"/>
                  <a:pt x="707515" y="1507107"/>
                  <a:pt x="126282" y="296585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7790D-787D-B16D-4F53-AF0F195555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61C4E-0427-2EE8-F054-700072354C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780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26CDC0-74A8-24CD-126B-619B55F74DCB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1">
              <a:lumMod val="10000"/>
              <a:lumOff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A3124-A555-144B-C9C1-76ED1C55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95727" y="2395726"/>
            <a:ext cx="6858000" cy="2066544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BC9B14B-4B74-B448-4A06-570EEE2ECF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66925" y="606425"/>
            <a:ext cx="8161338" cy="56451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9080C07-DA0E-40A9-A6C9-FEAA64B274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63126" y="281264"/>
            <a:ext cx="2328872" cy="6288750"/>
          </a:xfrm>
          <a:custGeom>
            <a:avLst/>
            <a:gdLst>
              <a:gd name="connsiteX0" fmla="*/ 2328872 w 2328872"/>
              <a:gd name="connsiteY0" fmla="*/ 0 h 6288750"/>
              <a:gd name="connsiteX1" fmla="*/ 2328872 w 2328872"/>
              <a:gd name="connsiteY1" fmla="*/ 6288750 h 6288750"/>
              <a:gd name="connsiteX2" fmla="*/ 2032288 w 2328872"/>
              <a:gd name="connsiteY2" fmla="*/ 6162469 h 6288750"/>
              <a:gd name="connsiteX3" fmla="*/ 0 w 2328872"/>
              <a:gd name="connsiteY3" fmla="*/ 3144375 h 6288750"/>
              <a:gd name="connsiteX4" fmla="*/ 2032288 w 2328872"/>
              <a:gd name="connsiteY4" fmla="*/ 126282 h 628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872" h="6288750">
                <a:moveTo>
                  <a:pt x="2328872" y="0"/>
                </a:moveTo>
                <a:lnTo>
                  <a:pt x="2328872" y="6288750"/>
                </a:lnTo>
                <a:lnTo>
                  <a:pt x="2032288" y="6162469"/>
                </a:lnTo>
                <a:cubicBezTo>
                  <a:pt x="821766" y="5581235"/>
                  <a:pt x="0" y="4447628"/>
                  <a:pt x="0" y="3144375"/>
                </a:cubicBezTo>
                <a:cubicBezTo>
                  <a:pt x="0" y="1841122"/>
                  <a:pt x="821766" y="707515"/>
                  <a:pt x="2032288" y="12628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US" sz="1800" dirty="0">
                <a:noFill/>
              </a:defRPr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5268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8B42AE4D-7E8A-373B-826E-ED8767EF67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23900" y="0"/>
            <a:ext cx="4958327" cy="6858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4A1ACA1B-89B4-3605-1B5E-989DDF75BB2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82223" y="0"/>
            <a:ext cx="4217586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ED78AD93-CCB0-81FB-63C1-2DA4A091014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82226" y="3429000"/>
            <a:ext cx="4975778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1AF1A-6C7B-7317-A57A-9AC2D3263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9F7D8-61EE-A54C-854D-B610FC9B2E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5CFEFC-EFB5-3B4F-6F4A-34BD6260A636}"/>
              </a:ext>
            </a:extLst>
          </p:cNvPr>
          <p:cNvSpPr/>
          <p:nvPr userDrawn="1"/>
        </p:nvSpPr>
        <p:spPr>
          <a:xfrm>
            <a:off x="0" y="0"/>
            <a:ext cx="740745" cy="6858000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5BCA1-704F-DB29-FA0F-C5A61648FBA8}"/>
              </a:ext>
            </a:extLst>
          </p:cNvPr>
          <p:cNvSpPr/>
          <p:nvPr userDrawn="1"/>
        </p:nvSpPr>
        <p:spPr>
          <a:xfrm>
            <a:off x="9897797" y="3219"/>
            <a:ext cx="760207" cy="3429000"/>
          </a:xfrm>
          <a:prstGeom prst="rect">
            <a:avLst/>
          </a:prstGeom>
          <a:solidFill>
            <a:schemeClr val="accent6">
              <a:lumMod val="20000"/>
              <a:lumOff val="8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336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BA4F1A-2B20-5C9F-65AA-33D7C1FC6863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6CDC0-74A8-24CD-126B-619B55F74DCB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BC9B14B-4B74-B448-4A06-570EEE2ECF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92" y="606425"/>
            <a:ext cx="8161338" cy="564515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A3124-A555-144B-C9C1-76ED1C55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816" y="4187952"/>
            <a:ext cx="6044184" cy="2066544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F1AD0C1-723A-B5D7-972E-ED8FE78335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144" y="4529128"/>
            <a:ext cx="6288750" cy="2328873"/>
          </a:xfrm>
          <a:custGeom>
            <a:avLst/>
            <a:gdLst>
              <a:gd name="connsiteX0" fmla="*/ 3144375 w 6288750"/>
              <a:gd name="connsiteY0" fmla="*/ 0 h 2328873"/>
              <a:gd name="connsiteX1" fmla="*/ 6162468 w 6288750"/>
              <a:gd name="connsiteY1" fmla="*/ 2032288 h 2328873"/>
              <a:gd name="connsiteX2" fmla="*/ 6288750 w 6288750"/>
              <a:gd name="connsiteY2" fmla="*/ 2328873 h 2328873"/>
              <a:gd name="connsiteX3" fmla="*/ 0 w 6288750"/>
              <a:gd name="connsiteY3" fmla="*/ 2328873 h 2328873"/>
              <a:gd name="connsiteX4" fmla="*/ 126281 w 6288750"/>
              <a:gd name="connsiteY4" fmla="*/ 2032288 h 2328873"/>
              <a:gd name="connsiteX5" fmla="*/ 3144375 w 6288750"/>
              <a:gd name="connsiteY5" fmla="*/ 0 h 232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8750" h="2328873">
                <a:moveTo>
                  <a:pt x="3144375" y="0"/>
                </a:moveTo>
                <a:cubicBezTo>
                  <a:pt x="4447628" y="0"/>
                  <a:pt x="5581235" y="821766"/>
                  <a:pt x="6162468" y="2032288"/>
                </a:cubicBezTo>
                <a:lnTo>
                  <a:pt x="6288750" y="2328873"/>
                </a:lnTo>
                <a:lnTo>
                  <a:pt x="0" y="2328873"/>
                </a:lnTo>
                <a:lnTo>
                  <a:pt x="126281" y="2032288"/>
                </a:lnTo>
                <a:cubicBezTo>
                  <a:pt x="707515" y="821766"/>
                  <a:pt x="1841122" y="0"/>
                  <a:pt x="314437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 marL="0" indent="0">
              <a:buNone/>
              <a:defRPr lang="en-US" sz="1800" smtClean="0">
                <a:noFill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en-US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22311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A6C26FE2-0F48-4B22-73F2-03C6380930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24981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E99A534A-A8D8-778B-D1BE-5D75A566106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3429000"/>
            <a:ext cx="5324981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A5BD0C02-757A-F01D-6701-6288994C58D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311674" y="0"/>
            <a:ext cx="5324981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EB68A042-8AD3-B191-F6E9-95DCF5785D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11674" y="3429000"/>
            <a:ext cx="5324982" cy="34290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1AF1A-6C7B-7317-A57A-9AC2D3263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9F7D8-61EE-A54C-854D-B610FC9B2E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427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6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4320">
          <p15:clr>
            <a:srgbClr val="FBAE40"/>
          </p15:clr>
        </p15:guide>
        <p15:guide id="5" pos="45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411E8E-845E-BA86-7934-2523CBB415A8}"/>
              </a:ext>
            </a:extLst>
          </p:cNvPr>
          <p:cNvSpPr/>
          <p:nvPr userDrawn="1"/>
        </p:nvSpPr>
        <p:spPr>
          <a:xfrm>
            <a:off x="6096000" y="685798"/>
            <a:ext cx="6095997" cy="548639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77B985B-E9EE-B7BF-8A40-7C110A908D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82270" y="0"/>
            <a:ext cx="6957558" cy="6858000"/>
          </a:xfrm>
          <a:custGeom>
            <a:avLst/>
            <a:gdLst>
              <a:gd name="connsiteX0" fmla="*/ 597755 w 6957558"/>
              <a:gd name="connsiteY0" fmla="*/ 0 h 6858000"/>
              <a:gd name="connsiteX1" fmla="*/ 5108230 w 6957558"/>
              <a:gd name="connsiteY1" fmla="*/ 0 h 6858000"/>
              <a:gd name="connsiteX2" fmla="*/ 5147894 w 6957558"/>
              <a:gd name="connsiteY2" fmla="*/ 25428 h 6858000"/>
              <a:gd name="connsiteX3" fmla="*/ 6957558 w 6957558"/>
              <a:gd name="connsiteY3" fmla="*/ 3428999 h 6858000"/>
              <a:gd name="connsiteX4" fmla="*/ 5147895 w 6957558"/>
              <a:gd name="connsiteY4" fmla="*/ 6832569 h 6858000"/>
              <a:gd name="connsiteX5" fmla="*/ 5108226 w 6957558"/>
              <a:gd name="connsiteY5" fmla="*/ 6858000 h 6858000"/>
              <a:gd name="connsiteX6" fmla="*/ 597760 w 6957558"/>
              <a:gd name="connsiteY6" fmla="*/ 6858000 h 6858000"/>
              <a:gd name="connsiteX7" fmla="*/ 558091 w 6957558"/>
              <a:gd name="connsiteY7" fmla="*/ 6832569 h 6858000"/>
              <a:gd name="connsiteX8" fmla="*/ 166860 w 6957558"/>
              <a:gd name="connsiteY8" fmla="*/ 6532656 h 6858000"/>
              <a:gd name="connsiteX9" fmla="*/ 0 w 6957558"/>
              <a:gd name="connsiteY9" fmla="*/ 6379173 h 6858000"/>
              <a:gd name="connsiteX10" fmla="*/ 0 w 6957558"/>
              <a:gd name="connsiteY10" fmla="*/ 478824 h 6858000"/>
              <a:gd name="connsiteX11" fmla="*/ 166860 w 6957558"/>
              <a:gd name="connsiteY11" fmla="*/ 325342 h 6858000"/>
              <a:gd name="connsiteX12" fmla="*/ 558091 w 6957558"/>
              <a:gd name="connsiteY12" fmla="*/ 254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57558" h="6858000">
                <a:moveTo>
                  <a:pt x="597755" y="0"/>
                </a:moveTo>
                <a:lnTo>
                  <a:pt x="5108230" y="0"/>
                </a:lnTo>
                <a:lnTo>
                  <a:pt x="5147894" y="25428"/>
                </a:lnTo>
                <a:cubicBezTo>
                  <a:pt x="6239716" y="763048"/>
                  <a:pt x="6957558" y="2012193"/>
                  <a:pt x="6957558" y="3428999"/>
                </a:cubicBezTo>
                <a:cubicBezTo>
                  <a:pt x="6957558" y="4845805"/>
                  <a:pt x="6239716" y="6094949"/>
                  <a:pt x="5147895" y="6832569"/>
                </a:cubicBezTo>
                <a:lnTo>
                  <a:pt x="5108226" y="6858000"/>
                </a:lnTo>
                <a:lnTo>
                  <a:pt x="597760" y="6858000"/>
                </a:lnTo>
                <a:lnTo>
                  <a:pt x="558091" y="6832569"/>
                </a:lnTo>
                <a:cubicBezTo>
                  <a:pt x="421614" y="6740367"/>
                  <a:pt x="290979" y="6640172"/>
                  <a:pt x="166860" y="6532656"/>
                </a:cubicBezTo>
                <a:lnTo>
                  <a:pt x="0" y="6379173"/>
                </a:lnTo>
                <a:lnTo>
                  <a:pt x="0" y="478824"/>
                </a:lnTo>
                <a:lnTo>
                  <a:pt x="166860" y="325342"/>
                </a:lnTo>
                <a:cubicBezTo>
                  <a:pt x="290979" y="217826"/>
                  <a:pt x="421613" y="117631"/>
                  <a:pt x="558091" y="2542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FE2B18-CA83-0C24-A1E9-1E8580664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95727" y="2395726"/>
            <a:ext cx="6858000" cy="2066544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2041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B1B496C-E446-5FEB-668D-FEE5483757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" y="685800"/>
            <a:ext cx="3236042" cy="390652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19A1258-3D7D-6780-FCF8-E9A0D834653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4587240"/>
            <a:ext cx="3236042" cy="227076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A6C26FE2-0F48-4B22-73F2-03C6380930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6043" y="685800"/>
            <a:ext cx="4185920" cy="617220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7B43A0B-3959-6EAF-113F-B4EAD2AF58F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421964" y="685800"/>
            <a:ext cx="3236042" cy="227076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0B2D2027-BC96-A53A-048B-50F70DA0779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21964" y="2951480"/>
            <a:ext cx="3236042" cy="3906520"/>
          </a:xfrm>
          <a:noFill/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91AF1A-6C7B-7317-A57A-9AC2D3263C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9F7D8-61EE-A54C-854D-B610FC9B2E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251642-BEBC-0776-BD8B-99D31ED3BCFA}"/>
              </a:ext>
            </a:extLst>
          </p:cNvPr>
          <p:cNvSpPr/>
          <p:nvPr userDrawn="1"/>
        </p:nvSpPr>
        <p:spPr>
          <a:xfrm rot="5400000">
            <a:off x="5753098" y="-5753100"/>
            <a:ext cx="685801" cy="1219200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914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96">
          <p15:clr>
            <a:srgbClr val="FBAE40"/>
          </p15:clr>
        </p15:guide>
        <p15:guide id="2" orient="horz" pos="432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4320">
          <p15:clr>
            <a:srgbClr val="FBAE40"/>
          </p15:clr>
        </p15:guide>
        <p15:guide id="5" pos="456">
          <p15:clr>
            <a:srgbClr val="FBAE40"/>
          </p15:clr>
        </p15:guide>
        <p15:guide id="6" orient="horz" pos="225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328C38-4E83-27EA-9D01-DDDF734988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0576" y="3428234"/>
            <a:ext cx="6821424" cy="3429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70B91D-A39E-3D53-DBBB-DF836D19B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654518" cy="523951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/>
          <a:lstStyle>
            <a:lvl1pPr algn="r">
              <a:defRPr sz="4800" cap="all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sz="16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504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1A56009-3BE5-7F08-725F-41975A2103F1}"/>
              </a:ext>
            </a:extLst>
          </p:cNvPr>
          <p:cNvSpPr/>
          <p:nvPr userDrawn="1"/>
        </p:nvSpPr>
        <p:spPr>
          <a:xfrm rot="5400000">
            <a:off x="3352798" y="-2666995"/>
            <a:ext cx="5486397" cy="12191997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">
            <a:extLst>
              <a:ext uri="{FF2B5EF4-FFF2-40B4-BE49-F238E27FC236}">
                <a16:creationId xmlns:a16="http://schemas.microsoft.com/office/drawing/2014/main" id="{CA87F4D9-254F-4233-2472-F92D93799EAD}"/>
              </a:ext>
            </a:extLst>
          </p:cNvPr>
          <p:cNvSpPr/>
          <p:nvPr userDrawn="1"/>
        </p:nvSpPr>
        <p:spPr>
          <a:xfrm rot="16200000">
            <a:off x="-1979943" y="2261202"/>
            <a:ext cx="6288750" cy="2328873"/>
          </a:xfrm>
          <a:custGeom>
            <a:avLst/>
            <a:gdLst>
              <a:gd name="connsiteX0" fmla="*/ 0 w 6288750"/>
              <a:gd name="connsiteY0" fmla="*/ 0 h 2328873"/>
              <a:gd name="connsiteX1" fmla="*/ 6288750 w 6288750"/>
              <a:gd name="connsiteY1" fmla="*/ 0 h 2328873"/>
              <a:gd name="connsiteX2" fmla="*/ 6162469 w 6288750"/>
              <a:gd name="connsiteY2" fmla="*/ 296585 h 2328873"/>
              <a:gd name="connsiteX3" fmla="*/ 3144375 w 6288750"/>
              <a:gd name="connsiteY3" fmla="*/ 2328873 h 2328873"/>
              <a:gd name="connsiteX4" fmla="*/ 126282 w 6288750"/>
              <a:gd name="connsiteY4" fmla="*/ 296585 h 232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8750" h="2328873">
                <a:moveTo>
                  <a:pt x="0" y="0"/>
                </a:moveTo>
                <a:lnTo>
                  <a:pt x="6288750" y="0"/>
                </a:lnTo>
                <a:lnTo>
                  <a:pt x="6162469" y="296585"/>
                </a:lnTo>
                <a:cubicBezTo>
                  <a:pt x="5581235" y="1507107"/>
                  <a:pt x="4447628" y="2328873"/>
                  <a:pt x="3144375" y="2328873"/>
                </a:cubicBezTo>
                <a:cubicBezTo>
                  <a:pt x="1841122" y="2328873"/>
                  <a:pt x="707515" y="1507107"/>
                  <a:pt x="126282" y="296585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E18FF0-077E-6668-7400-46DBF42B8660}"/>
              </a:ext>
            </a:extLst>
          </p:cNvPr>
          <p:cNvSpPr/>
          <p:nvPr userDrawn="1"/>
        </p:nvSpPr>
        <p:spPr>
          <a:xfrm rot="5400000">
            <a:off x="2705099" y="-2705097"/>
            <a:ext cx="685801" cy="609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7A6E5D-CFB0-24C1-2294-0E2E9CFC9263}"/>
              </a:ext>
            </a:extLst>
          </p:cNvPr>
          <p:cNvSpPr/>
          <p:nvPr userDrawn="1"/>
        </p:nvSpPr>
        <p:spPr>
          <a:xfrm rot="5400000">
            <a:off x="8801096" y="3467101"/>
            <a:ext cx="685801" cy="609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B57A7C-B7A1-E1DD-485D-9DC22F94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2450592"/>
            <a:ext cx="4965192" cy="196596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sz="72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A963E94-81AE-19CC-DF83-6111A2B4F3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0" y="2587752"/>
            <a:ext cx="4636008" cy="16916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2400" spc="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203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91CF620B-CA95-44EA-ABB7-3C0D72771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5C8A854-6AD5-4EA8-ADB0-B4224410C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A155F89-2CC8-4507-9CAF-52B9C04F1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514" y="-1"/>
            <a:ext cx="12214827" cy="6858000"/>
            <a:chOff x="-6214" y="-1"/>
            <a:chExt cx="12214827" cy="6858000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BD4B67D-F11A-42B5-AD36-64E839983324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6D992C2-C73A-4020-AB80-910ABD8B66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FE2C1AC-3C9C-4E6F-AB7D-796BB42A793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74DEF58-5490-4294-BAB9-82EDB4B685B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6C22FA6-2BFF-4A17-A8A3-6D0DF06B1F11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6D8CA74-FFC2-4419-A69D-5FA13927B46F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324DD6D-F6AE-4E1F-898D-939DCF98FC63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E0F22C7-C523-4F27-A682-25E22C10A4B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8C830C3-0BFC-4AA7-872B-FF1C785DBB5E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33F1ADE-8ECD-4FC1-8B6A-DE1C1675B95C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3D25F39-5E7A-43D1-B675-629B3393384A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9FBA4B2-FB49-4B68-ABBB-19B47CCAF2EC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31B16C3-0946-4E2F-9275-87F95C25C0E6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160A9E2-9353-4FC1-9099-E56AEFE6C02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01D6BDE-C806-4832-BFE5-B43692D4EC54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13E0E13-B29D-4A6F-BD03-B4B74E5C9F8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9062266-EA73-40C1-B2BA-84A5B170C4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8CA1C91-AC4A-4ECC-ABBE-F95A0D71639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9ED7D18-4C21-4EC7-A69E-F217BB037F4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DE6646E-0507-49D1-BC5A-96FDF97E8D4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80A6265-73D5-4AFE-B003-E79690762B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5FF6B8A-5930-4909-A84D-9D86FAAEA4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BE97C02-B5E8-4E85-AB2D-1B144728C6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E0D9532-E4F7-4181-B732-B402D7E9293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0FED504-48F9-42AE-8C1D-18ABEA360C4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761B5F04-4827-493D-8CDB-8FC1F21F86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A4D02F9F-A9FF-4569-B1CF-3D5B0B8A589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EE699586-9F40-4AEA-B070-FBBD1775335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D4BD64C-0BF9-4084-8C20-90D20EA6B6D7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CC3AD463-404C-4576-AC21-F25582953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>
              <a:lumMod val="40000"/>
              <a:lumOff val="6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Right Triangle 119">
            <a:extLst>
              <a:ext uri="{FF2B5EF4-FFF2-40B4-BE49-F238E27FC236}">
                <a16:creationId xmlns:a16="http://schemas.microsoft.com/office/drawing/2014/main" id="{2A73DFF6-076E-4BBC-9CDB-E1B24D9B6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5905012" y="-284145"/>
            <a:ext cx="568289" cy="568289"/>
          </a:xfrm>
          <a:prstGeom prst="rtTriangle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DE89C6-E571-4739-8BA7-D97BDCD1D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268" y="441042"/>
            <a:ext cx="9323464" cy="116225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1" name="Text Placeholder 81">
            <a:extLst>
              <a:ext uri="{FF2B5EF4-FFF2-40B4-BE49-F238E27FC236}">
                <a16:creationId xmlns:a16="http://schemas.microsoft.com/office/drawing/2014/main" id="{24221B82-BDC2-43E4-9DC3-109392FCBF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757" y="1816398"/>
            <a:ext cx="3661357" cy="7729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23" name="Text Placeholder 84">
            <a:extLst>
              <a:ext uri="{FF2B5EF4-FFF2-40B4-BE49-F238E27FC236}">
                <a16:creationId xmlns:a16="http://schemas.microsoft.com/office/drawing/2014/main" id="{F064B050-C9E2-4CBD-8063-8F72369DE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9280" y="2595913"/>
            <a:ext cx="3661357" cy="3119437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2" name="Text Placeholder 81">
            <a:extLst>
              <a:ext uri="{FF2B5EF4-FFF2-40B4-BE49-F238E27FC236}">
                <a16:creationId xmlns:a16="http://schemas.microsoft.com/office/drawing/2014/main" id="{AB4DD233-B719-42EE-AE0F-930CABD5AA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51938" y="1822941"/>
            <a:ext cx="3661357" cy="7729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33" name="Text Placeholder 84">
            <a:extLst>
              <a:ext uri="{FF2B5EF4-FFF2-40B4-BE49-F238E27FC236}">
                <a16:creationId xmlns:a16="http://schemas.microsoft.com/office/drawing/2014/main" id="{E2F4A9D6-F113-40C1-B3C8-A9BDB2877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1461" y="2602456"/>
            <a:ext cx="3661357" cy="3119437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4" name="Text Placeholder 81">
            <a:extLst>
              <a:ext uri="{FF2B5EF4-FFF2-40B4-BE49-F238E27FC236}">
                <a16:creationId xmlns:a16="http://schemas.microsoft.com/office/drawing/2014/main" id="{B5E6D4D3-9E8F-4D92-B05A-7E9BBD759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3642" y="1822661"/>
            <a:ext cx="3661357" cy="7729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35" name="Text Placeholder 84">
            <a:extLst>
              <a:ext uri="{FF2B5EF4-FFF2-40B4-BE49-F238E27FC236}">
                <a16:creationId xmlns:a16="http://schemas.microsoft.com/office/drawing/2014/main" id="{9C80C61E-A8B2-4011-AE18-0294FFF889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3165" y="2602176"/>
            <a:ext cx="3661357" cy="3119437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25" name="Date Placeholder 3">
            <a:extLst>
              <a:ext uri="{FF2B5EF4-FFF2-40B4-BE49-F238E27FC236}">
                <a16:creationId xmlns:a16="http://schemas.microsoft.com/office/drawing/2014/main" id="{DEB76336-3978-4E04-820F-CCD4115F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anchor="ctr"/>
          <a:lstStyle>
            <a:lvl1pPr>
              <a:defRPr sz="900" spc="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2/2/20XX</a:t>
            </a:r>
          </a:p>
        </p:txBody>
      </p:sp>
      <p:sp>
        <p:nvSpPr>
          <p:cNvPr id="126" name="Footer Placeholder 4">
            <a:extLst>
              <a:ext uri="{FF2B5EF4-FFF2-40B4-BE49-F238E27FC236}">
                <a16:creationId xmlns:a16="http://schemas.microsoft.com/office/drawing/2014/main" id="{296D1F50-7662-4B72-8D59-73594E519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 spc="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7" name="Slide Number Placeholder 5">
            <a:extLst>
              <a:ext uri="{FF2B5EF4-FFF2-40B4-BE49-F238E27FC236}">
                <a16:creationId xmlns:a16="http://schemas.microsoft.com/office/drawing/2014/main" id="{DEDEAF7E-D577-4B93-BAE4-358F8963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 spc="150" baseline="0">
                <a:solidFill>
                  <a:schemeClr val="tx1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384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55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59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56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09C19-D056-41C5-8211-6650D16BE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BFF118-DE31-43B7-A0AC-3F9D4FFE2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C64DC-7C9F-4DBC-BDD8-CD1B16E85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659F-6F47-4A18-A3B3-A1483FD59A6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304F2-20F4-4FC9-9A84-90D23D237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5A318-8DF1-4014-B01F-8EFF64583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FB57-6828-4BB3-919A-746334B1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524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850F3-09F0-4139-94AF-B5068F06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A0C90-2AEA-453F-8BAB-7ADD91D71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F4041-D753-46AB-B84B-9F7B8CB2B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659F-6F47-4A18-A3B3-A1483FD59A6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C6FD5-1FBB-4A5F-86DF-8D786A9C6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0FB5B-ACA1-4D2F-85DA-A23E6168B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FB57-6828-4BB3-919A-746334B1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325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BC26-B188-4E25-8E96-01D0AE96C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37546-EC79-4036-B5F3-931AA170E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FE512-333A-4C86-9523-7AD771418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659F-6F47-4A18-A3B3-A1483FD59A6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69DF6-4598-4D69-9EC7-CF4BB9A05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22207-2964-4BCD-A2CF-93412EEB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FB57-6828-4BB3-919A-746334B1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1953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C624E-EC5B-408B-9947-C177C0E60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E2FCD-EA6C-4E26-82C8-48CF91D139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74D6E-944D-471C-9E42-740867B6C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14544-2E7A-4E9D-B966-FF34A2633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659F-6F47-4A18-A3B3-A1483FD59A6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A285C7-0F82-4498-B713-C03567FE9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C8DED-FD9A-4F5A-95F3-667D5EED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FB57-6828-4BB3-919A-746334B1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079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25890-3345-405D-9243-D38BBC01F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C64B5-43D8-4CF3-A50B-9D8B0F88E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F4AE7-0FFE-40E2-9367-82AEF64AE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06F476-0C5E-4DAE-970F-4F2D7E7C7D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6B87B-17F8-443C-B2A3-A5AC224C9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9742CB-5508-4723-AFAD-3CC614466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659F-6F47-4A18-A3B3-A1483FD59A6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A8FEAA-267A-4DD7-97F5-C50A72476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66A259-C09A-4CBC-BC93-E288E47A2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FB57-6828-4BB3-919A-746334B1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381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EC1861-1570-5A6A-D3BA-4A17F008A5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anchor="t">
            <a:noAutofit/>
          </a:bodyPr>
          <a:lstStyle>
            <a:lvl1pPr algn="l">
              <a:defRPr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901184"/>
            <a:ext cx="10040112" cy="1280160"/>
          </a:xfrm>
        </p:spPr>
        <p:txBody>
          <a:bodyPr/>
          <a:lstStyle>
            <a:lvl1pPr marL="0" indent="0" algn="l">
              <a:buNone/>
              <a:defRPr sz="2400" b="1" baseline="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906DD-45E0-43CC-89EC-6BF3B533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446148-B5FA-45F5-9D99-DAFCE76A1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659F-6F47-4A18-A3B3-A1483FD59A6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C73EF-1608-4473-8D44-AF14E8587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E797F1-39C6-43DF-B2B1-FE5B97DD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FB57-6828-4BB3-919A-746334B1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145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C49288-BEB4-42CE-8872-7BB3671A0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659F-6F47-4A18-A3B3-A1483FD59A6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1E334-09A9-4D6B-81B0-8C60EE995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25D8A-828C-4E36-8EB0-D796AA45E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FB57-6828-4BB3-919A-746334B1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7468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11B0D-4032-45E1-8CC8-5D14AA14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E4410-A312-40B3-8070-E340F246E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70867-B031-4A8A-BBAE-A62522AC7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5A272-1ADA-459F-A400-A01360DFE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659F-6F47-4A18-A3B3-A1483FD59A6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EA742-6432-4130-948C-3196CFBD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AC4C6-25AA-4BFD-9E74-0AFD3CEC7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FB57-6828-4BB3-919A-746334B1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918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064B1-453C-4C0C-A2B2-AC4CFDD09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FCAC69-B59B-4CEE-9108-4B7313832E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5179E-E8B2-4DEE-8359-9544753CC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16511-853D-46DC-9AED-8ECEC087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659F-6F47-4A18-A3B3-A1483FD59A6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2AC9C-B6D1-43C7-BECC-4784D7D5D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3FFBB-9355-43D4-B25A-53D7DC6F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FB57-6828-4BB3-919A-746334B1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769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EBCB3-4A49-4D3B-B1BA-CC7C348B4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8FBDD-99D4-4C23-AC3D-5ABDFFBCD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751E4-ED55-4556-B4EE-2E60236E7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659F-6F47-4A18-A3B3-A1483FD59A6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CE8E1-AD0D-4880-A7D2-560B161B5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BE515-F99C-49F2-B909-539FBF64A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FB57-6828-4BB3-919A-746334B1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556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784EEB-D732-4664-900F-906D4E7BA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DAA91B-C882-4975-9199-43CB0EEB8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E5D76-649B-470B-A653-D47CB04B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659F-6F47-4A18-A3B3-A1483FD59A6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A9675-5ED9-4F3B-B632-ECD957176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22C62-9CE5-4D53-B346-CC4F0B83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FFB57-6828-4BB3-919A-746334B1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8888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82468-E3A4-4AC7-89A0-D05569BF7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0A7A1-9C38-45CE-B6D5-4DF76F4A2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FDF94-5682-4AAD-B3F1-07D2E4D73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9B1D8-82FD-4EED-A054-C1AB9CDE8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8B965-02EC-4DE0-ABE5-AADF61FB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154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C7181-E3FE-4368-9A15-57E137C2A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69E8B-6CD7-42C7-8A75-5E904DD50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860A-CA51-4D2E-AC6F-5AA5DA0A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9C609-AFDB-4ED9-9492-58EE3410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2F75D-9891-4202-A653-4D39A073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4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90E05-4828-42F4-9615-2F610E14A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FF761-025C-4C4C-BCAE-40C43F1AA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AFF58-0BEB-47DF-99E4-DD2049525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6EF59-7389-4124-9B3E-35037B33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98F7E-68D8-4CFF-9290-F85AD360E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154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1D98F-F96C-44B1-8DDF-0557967D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6493A-0297-4F70-AD2D-C1A4FC721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29AC6-278C-4B6D-8A75-B03EAFD84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6DA3F-37B9-4917-A8D5-96507EDC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42F60-E8D8-4CF2-9792-DDEFFF2F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94A48-2371-4B0F-88B9-7F7870D3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4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37D9B2-AE86-9092-7072-0F717E3CA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55535"/>
            <a:ext cx="4727448" cy="3202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7E0A5-7E8E-4A90-B415-12984C7AB2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8245" y="0"/>
            <a:ext cx="5643755" cy="231343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/>
          <a:lstStyle>
            <a:lvl1pPr algn="r">
              <a:defRPr sz="4800" cap="all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sz="16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8021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44C9B-3C19-4017-89D4-3D5BF5F4C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C2CC5-F2CD-4920-8102-FDA5898CE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DE911-BF8E-45C6-B678-B4FF8E255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3488A-8396-4B4F-B553-2F37A39A6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C85708-89DB-4AAB-9603-0F205E831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CD00BE-4341-4C61-9881-872B4ED04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F04839-7BCE-4295-87D5-D0AE5EDBB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2EE278-330E-476C-A27F-324E465A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43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97176-D2FF-4EB3-BB91-50EAD6E4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C4BB16-1E8A-4769-8B78-03417FD5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92854-C2CC-4F79-B622-53E221B2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F2A37-E3BD-4E99-8E9E-B12E7DA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340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91E4B-4098-4ACF-951D-7376A25D7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BCAAA0-7BB1-4222-874E-67A1DE63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DE465-D59A-4C55-9EB8-0FA8B7C0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192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80B4F-1085-452D-9D96-F00A2B74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D1695-F47A-40D1-AEC4-6803D76EB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5C2B6-ADBE-4851-ADBD-125E52521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4FFFD-2E58-4148-8FFF-0FB836E5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E2E8B-C774-4DEA-A73B-38CE575B9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C69B4-7C4E-4E80-90F8-8D61C9F7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32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A11E-83C5-4040-B920-1F92ED0C1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41F273-91F0-46E5-B93A-868AD8BD6C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B6E77-6524-4678-AE8C-36F9321AC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29807-10E9-4218-A314-B5F0986A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C753C-1CFB-4410-BFC4-4DFC1083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8F1A1-DB37-414E-AA92-53BE7081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54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C4158-CE49-48FE-A4E8-444E441A7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C0E19-86E3-46EB-BB4E-BE32BC846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DC59E-BC80-4A69-8D06-9DDFEAD8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C2B49-746E-4468-90AD-0A9F75F97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47DF1-3BBC-45BE-B6C4-A8A43ECD7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323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73347C-58DA-4331-8585-C833F7D1B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00D7C-EBE2-4AF9-9DAD-0CB35A5EE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DD14E-865B-41A5-AB3D-12031CBB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CACB2-D02C-441A-937B-4D1505E2D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DB6FB-AB7B-43CE-99F2-FFFD4201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640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75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63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3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FA7995-D0F4-05F2-CDF1-463407E3BA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1909" y="0"/>
            <a:ext cx="5160091" cy="4041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2D768B-E662-B315-7576-313DFCE2A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27248"/>
            <a:ext cx="4162200" cy="3730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7" y="2441448"/>
            <a:ext cx="10972800" cy="3044952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sz="1100" spc="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3905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193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735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072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079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59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565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178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37D-8ADD-46D9-82C3-458C350664D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766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0360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8303F0-A6CC-605A-D08C-4E4ED07C2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96903" cy="3611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4458FB-E7BB-F476-4A31-9C5AA406E2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2680" y="4079057"/>
            <a:ext cx="5989320" cy="2778943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240" y="2651760"/>
            <a:ext cx="6309360" cy="1580714"/>
          </a:xfrm>
        </p:spPr>
        <p:txBody>
          <a:bodyPr lIns="91440" rIns="91440" anchor="t"/>
          <a:lstStyle>
            <a:lvl1pPr algn="l">
              <a:lnSpc>
                <a:spcPct val="100000"/>
              </a:lnSpc>
              <a:defRPr sz="2800" cap="none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4138E8D-4D76-2023-4B97-8ACB8894C5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3240" y="4232475"/>
            <a:ext cx="5775960" cy="333945"/>
          </a:xfrm>
        </p:spPr>
        <p:txBody>
          <a:bodyPr/>
          <a:lstStyle>
            <a:lvl1pPr marL="0" indent="0">
              <a:buNone/>
              <a:defRPr sz="1800" spc="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D1FFE415-7AFC-D826-1BD1-1993DED3B0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37922" y="3591339"/>
            <a:ext cx="1171575" cy="238760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>
              <a:spcBef>
                <a:spcPct val="0"/>
              </a:spcBef>
            </a:pPr>
            <a:r>
              <a:rPr lang="en-US" dirty="0"/>
              <a:t>”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962DFC0-ADB3-684B-6F72-9C45BB48C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61" y="1982216"/>
            <a:ext cx="1171575" cy="2386584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en-US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lt"/>
                <a:ea typeface="+mj-ea"/>
              </a:defRPr>
            </a:lvl1pPr>
          </a:lstStyle>
          <a:p>
            <a:pPr marL="914400" lvl="0" indent="-1143000">
              <a:spcBef>
                <a:spcPct val="0"/>
              </a:spcBef>
            </a:pPr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3087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C6FB24-160F-388E-8450-E5C970E24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4792"/>
            <a:ext cx="5359935" cy="50932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AF7F25-1C65-DB7F-9FA3-300318BD4B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085" y="0"/>
            <a:ext cx="2929915" cy="2752344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120" y="2450592"/>
            <a:ext cx="2057400" cy="20574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956" y="4611550"/>
            <a:ext cx="228600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956" y="4865225"/>
            <a:ext cx="2286000" cy="18288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752" y="2450592"/>
            <a:ext cx="2057400" cy="20574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29588" y="4611550"/>
            <a:ext cx="228600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29588" y="4865225"/>
            <a:ext cx="2286000" cy="18288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4808" y="2450592"/>
            <a:ext cx="2057400" cy="20574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3644" y="4611550"/>
            <a:ext cx="228600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3644" y="4865225"/>
            <a:ext cx="2286000" cy="18288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8864" y="2450592"/>
            <a:ext cx="2057400" cy="20574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7700" y="4611550"/>
            <a:ext cx="228600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700" y="4865225"/>
            <a:ext cx="2286000" cy="18288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6A3FD7E-DF96-B9E4-8D70-DA62CC339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6265"/>
            <a:ext cx="5358384" cy="509173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/>
          <a:lstStyle>
            <a:lvl1pPr algn="ctr">
              <a:lnSpc>
                <a:spcPct val="90000"/>
              </a:lnSpc>
              <a:defRPr sz="4800" spc="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670048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094300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739AFCF1-55F0-974F-0F5C-34444B290B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4479943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7CF7DE5-8E6D-2C2C-A514-BAB6D4B6FF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4904195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993392" y="2450592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DBA744D6-401F-C995-EF58-BD24A0DD858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993392" y="4260487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18688" y="2670048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18688" y="3094300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201CED-247A-16CA-9F03-BF32393D3B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18688" y="4479943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D5FA954-036C-191F-7040-1848AB2BE3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18688" y="4904195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Picture Placeholder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45736" y="2450592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3">
            <a:extLst>
              <a:ext uri="{FF2B5EF4-FFF2-40B4-BE49-F238E27FC236}">
                <a16:creationId xmlns:a16="http://schemas.microsoft.com/office/drawing/2014/main" id="{8CFBAF86-D36B-F789-2C9C-78C6830B13C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4745736" y="4260487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6787" y="2670048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6787" y="3094300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6E32CE61-2D9B-C245-0D18-C33760B085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66787" y="4479943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E4068D0A-21CD-897C-9CC1-0BFDAABBD4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6787" y="4904195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498080" y="2450592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C110D526-1AE4-5106-E956-0B2ED3A4D4BC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498080" y="4260487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520" y="2670048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2520" y="3094300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3858F91A-46AA-AF23-2716-3B2B678BBE0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32520" y="4479943"/>
            <a:ext cx="1399032" cy="411480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sz="1400" b="1" cap="all" spc="1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BC002F6-7435-833F-0E8B-30A53B0755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32520" y="4904195"/>
            <a:ext cx="1399032" cy="517580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spc="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250424" y="2450592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2CBF8435-BD05-F386-4E6E-F2B6F6894FD7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10250424" y="4260487"/>
            <a:ext cx="1161288" cy="11612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52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20D11E-3FF2-1E7F-038B-4F9534916FE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60127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104752"/>
            <a:ext cx="11430000" cy="2092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1" i="0" spc="2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&lt;##&gt;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1" r:id="rId4"/>
    <p:sldLayoutId id="2147483736" r:id="rId5"/>
    <p:sldLayoutId id="2147483665" r:id="rId6"/>
    <p:sldLayoutId id="2147483669" r:id="rId7"/>
    <p:sldLayoutId id="2147483658" r:id="rId8"/>
    <p:sldLayoutId id="2147483666" r:id="rId9"/>
    <p:sldLayoutId id="2147483668" r:id="rId10"/>
    <p:sldLayoutId id="2147483670" r:id="rId11"/>
    <p:sldLayoutId id="2147483653" r:id="rId12"/>
    <p:sldLayoutId id="2147483667" r:id="rId13"/>
    <p:sldLayoutId id="2147483661" r:id="rId14"/>
    <p:sldLayoutId id="2147483660" r:id="rId15"/>
    <p:sldLayoutId id="2147483655" r:id="rId16"/>
    <p:sldLayoutId id="2147483659" r:id="rId17"/>
    <p:sldLayoutId id="2147483656" r:id="rId18"/>
    <p:sldLayoutId id="2147483657" r:id="rId19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b="1" i="0" kern="1200" cap="all" spc="400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9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1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8AF298-CBBA-44A0-A376-D4BF64782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7903D-84BE-415D-90D9-B486BEE25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8051B-9BE8-428B-BCFB-84928C94C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1659F-6F47-4A18-A3B3-A1483FD59A64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2A47A-38F3-4D12-B9E9-A63C4BDE8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FD37D-AE64-45D6-AE3C-BDC8B7435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FFB57-6828-4BB3-919A-746334B111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55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3E7211-A09E-4BC1-A9BF-E1295324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59FB-075F-418B-9EBB-FDA8036C2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5AE87-B468-4437-BE14-9A22EB331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45C68-AE4B-4536-B3AF-827C6C75E4B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33A2E-DB2B-4C1D-BB81-55EE1AA42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3C046-65CC-4179-9273-FC5433685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5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6A37D-8ADD-46D9-82C3-458C350664DA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FABDC-704D-4812-8157-2680E37D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8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1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r" defTabSz="914400" rtl="1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hyperlink" Target="http://pngimg.com/download/43464" TargetMode="External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17" Type="http://schemas.openxmlformats.org/officeDocument/2006/relationships/hyperlink" Target="http://www.pngall.com/filmstrip-png" TargetMode="External"/><Relationship Id="rId2" Type="http://schemas.microsoft.com/office/2007/relationships/media" Target="../media/media2.mp3"/><Relationship Id="rId16" Type="http://schemas.openxmlformats.org/officeDocument/2006/relationships/image" Target="../media/image53.png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11" Type="http://schemas.openxmlformats.org/officeDocument/2006/relationships/slide" Target="slide17.xml"/><Relationship Id="rId5" Type="http://schemas.microsoft.com/office/2007/relationships/hdphoto" Target="../media/hdphoto2.wdp"/><Relationship Id="rId15" Type="http://schemas.openxmlformats.org/officeDocument/2006/relationships/hyperlink" Target="http://www.pngall.com/popcorn-png" TargetMode="External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mathigon.org/polypad/ESrftawjpj9zg#measuring" TargetMode="Externa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5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88924" y="1610919"/>
            <a:ext cx="4045753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829878" y="2222718"/>
            <a:ext cx="8154388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(4-5): الدائرة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3628CD4-E1E3-6B15-B24D-D2860B60C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840" y="318372"/>
            <a:ext cx="1797010" cy="12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4E58B8-74F4-6C3F-0262-75235E91C9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92" y="373181"/>
            <a:ext cx="11640616" cy="6111638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2B5927E-1F50-1E06-D048-9C2EF79B1EDF}"/>
              </a:ext>
            </a:extLst>
          </p:cNvPr>
          <p:cNvSpPr txBox="1">
            <a:spLocks/>
          </p:cNvSpPr>
          <p:nvPr/>
        </p:nvSpPr>
        <p:spPr>
          <a:xfrm>
            <a:off x="407368" y="548680"/>
            <a:ext cx="2376264" cy="90408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800" b="1" dirty="0">
                <a:solidFill>
                  <a:srgbClr val="FF0000"/>
                </a:solidFill>
              </a:rPr>
              <a:t>صفحة 164</a:t>
            </a:r>
            <a:endParaRPr lang="en-US" sz="4800" b="1" dirty="0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6CC87A-D8A0-D2EF-7040-27CFC7C0C7CF}"/>
              </a:ext>
            </a:extLst>
          </p:cNvPr>
          <p:cNvGrpSpPr/>
          <p:nvPr/>
        </p:nvGrpSpPr>
        <p:grpSpPr>
          <a:xfrm>
            <a:off x="8184232" y="3338669"/>
            <a:ext cx="1296144" cy="717240"/>
            <a:chOff x="7464152" y="3356992"/>
            <a:chExt cx="1296144" cy="717240"/>
          </a:xfrm>
        </p:grpSpPr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E2F087C2-2094-3B39-98C0-6571255FE98A}"/>
                </a:ext>
              </a:extLst>
            </p:cNvPr>
            <p:cNvSpPr txBox="1">
              <a:spLocks/>
            </p:cNvSpPr>
            <p:nvPr/>
          </p:nvSpPr>
          <p:spPr>
            <a:xfrm>
              <a:off x="7464152" y="3426160"/>
              <a:ext cx="1296144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أ ب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3C3D7F3-A5D2-9527-ADC4-CF9145F0E523}"/>
                </a:ext>
              </a:extLst>
            </p:cNvPr>
            <p:cNvCxnSpPr/>
            <p:nvPr/>
          </p:nvCxnSpPr>
          <p:spPr>
            <a:xfrm>
              <a:off x="7608168" y="3356992"/>
              <a:ext cx="86409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30DCF4-8722-E0D5-457C-372B3976E7CE}"/>
              </a:ext>
            </a:extLst>
          </p:cNvPr>
          <p:cNvGrpSpPr/>
          <p:nvPr/>
        </p:nvGrpSpPr>
        <p:grpSpPr>
          <a:xfrm>
            <a:off x="7392144" y="4149080"/>
            <a:ext cx="1296144" cy="720080"/>
            <a:chOff x="7392144" y="4149080"/>
            <a:chExt cx="1296144" cy="720080"/>
          </a:xfrm>
        </p:grpSpPr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DBC2307D-7BE0-E69A-6D2A-99F5702D37E4}"/>
                </a:ext>
              </a:extLst>
            </p:cNvPr>
            <p:cNvSpPr txBox="1">
              <a:spLocks/>
            </p:cNvSpPr>
            <p:nvPr/>
          </p:nvSpPr>
          <p:spPr>
            <a:xfrm>
              <a:off x="7392144" y="4221088"/>
              <a:ext cx="1296144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أ م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38A934-710A-AA8E-5DC7-AF75E5FE936A}"/>
                </a:ext>
              </a:extLst>
            </p:cNvPr>
            <p:cNvCxnSpPr/>
            <p:nvPr/>
          </p:nvCxnSpPr>
          <p:spPr>
            <a:xfrm>
              <a:off x="7608168" y="4149080"/>
              <a:ext cx="86409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2482D8-9F31-A755-7ED4-985E3FD30702}"/>
              </a:ext>
            </a:extLst>
          </p:cNvPr>
          <p:cNvGrpSpPr/>
          <p:nvPr/>
        </p:nvGrpSpPr>
        <p:grpSpPr>
          <a:xfrm>
            <a:off x="8328248" y="4979742"/>
            <a:ext cx="1296144" cy="648072"/>
            <a:chOff x="7320136" y="5016016"/>
            <a:chExt cx="1296144" cy="648072"/>
          </a:xfrm>
        </p:grpSpPr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BFA14C13-8B0B-3945-1B44-15F4B4AAAFA1}"/>
                </a:ext>
              </a:extLst>
            </p:cNvPr>
            <p:cNvSpPr txBox="1">
              <a:spLocks/>
            </p:cNvSpPr>
            <p:nvPr/>
          </p:nvSpPr>
          <p:spPr>
            <a:xfrm>
              <a:off x="7320136" y="5016016"/>
              <a:ext cx="1296144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د ب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34D83CD-B361-3F1F-B444-E44EF783A88A}"/>
                </a:ext>
              </a:extLst>
            </p:cNvPr>
            <p:cNvCxnSpPr/>
            <p:nvPr/>
          </p:nvCxnSpPr>
          <p:spPr>
            <a:xfrm>
              <a:off x="7536160" y="5085184"/>
              <a:ext cx="86409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07D229C-FFA7-04F4-9A43-06377DC0D2B4}"/>
              </a:ext>
            </a:extLst>
          </p:cNvPr>
          <p:cNvGrpSpPr/>
          <p:nvPr/>
        </p:nvGrpSpPr>
        <p:grpSpPr>
          <a:xfrm>
            <a:off x="7320136" y="5550601"/>
            <a:ext cx="1296144" cy="807469"/>
            <a:chOff x="7320136" y="5550601"/>
            <a:chExt cx="1296144" cy="807469"/>
          </a:xfrm>
        </p:grpSpPr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36643B85-2E6B-41E5-4FE8-C1A185B299BB}"/>
                </a:ext>
              </a:extLst>
            </p:cNvPr>
            <p:cNvSpPr txBox="1">
              <a:spLocks/>
            </p:cNvSpPr>
            <p:nvPr/>
          </p:nvSpPr>
          <p:spPr>
            <a:xfrm>
              <a:off x="7320136" y="5709998"/>
              <a:ext cx="1296144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أ جـ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38C04AAB-22C1-ECA1-221C-15E535769395}"/>
                </a:ext>
              </a:extLst>
            </p:cNvPr>
            <p:cNvSpPr/>
            <p:nvPr/>
          </p:nvSpPr>
          <p:spPr>
            <a:xfrm rot="20222761">
              <a:off x="7741978" y="5550601"/>
              <a:ext cx="576064" cy="576064"/>
            </a:xfrm>
            <a:prstGeom prst="arc">
              <a:avLst>
                <a:gd name="adj1" fmla="val 14241569"/>
                <a:gd name="adj2" fmla="val 0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KW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2F8CF48-5FB0-54F2-D628-C7E7EB36F32B}"/>
              </a:ext>
            </a:extLst>
          </p:cNvPr>
          <p:cNvSpPr/>
          <p:nvPr/>
        </p:nvSpPr>
        <p:spPr>
          <a:xfrm>
            <a:off x="4871864" y="4138093"/>
            <a:ext cx="6768752" cy="699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7A9EF9-CFA4-E2C2-4913-03CCCAE2691F}"/>
              </a:ext>
            </a:extLst>
          </p:cNvPr>
          <p:cNvSpPr/>
          <p:nvPr/>
        </p:nvSpPr>
        <p:spPr>
          <a:xfrm>
            <a:off x="4881703" y="5011041"/>
            <a:ext cx="6768752" cy="557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C7F81F-C941-D9A2-3C34-77D95724A5AA}"/>
              </a:ext>
            </a:extLst>
          </p:cNvPr>
          <p:cNvSpPr/>
          <p:nvPr/>
        </p:nvSpPr>
        <p:spPr>
          <a:xfrm>
            <a:off x="4871864" y="5755496"/>
            <a:ext cx="6768752" cy="5570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7761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F65CF4-40AD-B503-41F7-345EDD7C4A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87" y="1844824"/>
            <a:ext cx="11797226" cy="3600400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1BC7018-68F7-8420-2E91-31C4DF878957}"/>
              </a:ext>
            </a:extLst>
          </p:cNvPr>
          <p:cNvSpPr txBox="1">
            <a:spLocks/>
          </p:cNvSpPr>
          <p:nvPr/>
        </p:nvSpPr>
        <p:spPr>
          <a:xfrm>
            <a:off x="197387" y="508696"/>
            <a:ext cx="2376264" cy="904080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accent6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800" b="1" dirty="0">
                <a:solidFill>
                  <a:srgbClr val="FF0000"/>
                </a:solidFill>
              </a:rPr>
              <a:t>صفحة 165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B62176-9C76-97EA-0359-66E6C409A179}"/>
              </a:ext>
            </a:extLst>
          </p:cNvPr>
          <p:cNvSpPr/>
          <p:nvPr/>
        </p:nvSpPr>
        <p:spPr>
          <a:xfrm>
            <a:off x="3431704" y="4509100"/>
            <a:ext cx="8496944" cy="699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B2F4F7-0674-AC3E-DA79-6CCB0327B542}"/>
              </a:ext>
            </a:extLst>
          </p:cNvPr>
          <p:cNvGrpSpPr/>
          <p:nvPr/>
        </p:nvGrpSpPr>
        <p:grpSpPr>
          <a:xfrm>
            <a:off x="6528048" y="3388316"/>
            <a:ext cx="1440160" cy="884428"/>
            <a:chOff x="5807968" y="3408648"/>
            <a:chExt cx="1440160" cy="884428"/>
          </a:xfrm>
        </p:grpSpPr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EC771ACC-FA1C-4F03-DB27-2B861CBAD711}"/>
                </a:ext>
              </a:extLst>
            </p:cNvPr>
            <p:cNvSpPr txBox="1">
              <a:spLocks/>
            </p:cNvSpPr>
            <p:nvPr/>
          </p:nvSpPr>
          <p:spPr>
            <a:xfrm>
              <a:off x="5807968" y="3645004"/>
              <a:ext cx="1296144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أ م ب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F774C1F4-647F-7DF6-3BE4-642BC6A7685E}"/>
                </a:ext>
              </a:extLst>
            </p:cNvPr>
            <p:cNvSpPr txBox="1">
              <a:spLocks/>
            </p:cNvSpPr>
            <p:nvPr/>
          </p:nvSpPr>
          <p:spPr>
            <a:xfrm>
              <a:off x="5951984" y="3408648"/>
              <a:ext cx="1296144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^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9EDEE3-6EF0-6C3E-A680-84ACE26DBD3C}"/>
              </a:ext>
            </a:extLst>
          </p:cNvPr>
          <p:cNvGrpSpPr/>
          <p:nvPr/>
        </p:nvGrpSpPr>
        <p:grpSpPr>
          <a:xfrm>
            <a:off x="4337318" y="3412033"/>
            <a:ext cx="1522285" cy="838504"/>
            <a:chOff x="3749080" y="3320968"/>
            <a:chExt cx="1431579" cy="838504"/>
          </a:xfrm>
        </p:grpSpPr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4E878C5B-A6E7-28A5-27CC-AB96D99A6C23}"/>
                </a:ext>
              </a:extLst>
            </p:cNvPr>
            <p:cNvSpPr txBox="1">
              <a:spLocks/>
            </p:cNvSpPr>
            <p:nvPr/>
          </p:nvSpPr>
          <p:spPr>
            <a:xfrm>
              <a:off x="3749080" y="3511400"/>
              <a:ext cx="1296144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أ م س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74910230-7CCC-3402-5D38-3C561E6DBCB9}"/>
                </a:ext>
              </a:extLst>
            </p:cNvPr>
            <p:cNvSpPr txBox="1">
              <a:spLocks/>
            </p:cNvSpPr>
            <p:nvPr/>
          </p:nvSpPr>
          <p:spPr>
            <a:xfrm>
              <a:off x="3884515" y="3320968"/>
              <a:ext cx="1296144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^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A323F4C2-D8DA-1476-0634-B2DE628DD98E}"/>
              </a:ext>
            </a:extLst>
          </p:cNvPr>
          <p:cNvSpPr txBox="1">
            <a:spLocks/>
          </p:cNvSpPr>
          <p:nvPr/>
        </p:nvSpPr>
        <p:spPr>
          <a:xfrm>
            <a:off x="5791549" y="3687473"/>
            <a:ext cx="592483" cy="522469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800" b="1" dirty="0">
                <a:solidFill>
                  <a:srgbClr val="FF0000"/>
                </a:solidFill>
              </a:rPr>
              <a:t>,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5DFFA2-3545-5E01-1BB5-913B019DD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41" b="50619"/>
          <a:stretch/>
        </p:blipFill>
        <p:spPr>
          <a:xfrm rot="21253396">
            <a:off x="1687152" y="2209008"/>
            <a:ext cx="1307196" cy="147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A66CCC-3B44-2015-DCA5-B73706D09A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842" y="108282"/>
            <a:ext cx="9974316" cy="6641435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F0E033E5-DD48-E7BD-8B62-52540B7FCDE4}"/>
              </a:ext>
            </a:extLst>
          </p:cNvPr>
          <p:cNvSpPr txBox="1">
            <a:spLocks/>
          </p:cNvSpPr>
          <p:nvPr/>
        </p:nvSpPr>
        <p:spPr>
          <a:xfrm>
            <a:off x="1199456" y="188640"/>
            <a:ext cx="2376264" cy="90408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800" b="1" dirty="0">
                <a:solidFill>
                  <a:srgbClr val="FF0000"/>
                </a:solidFill>
              </a:rPr>
              <a:t>صفحة 166</a:t>
            </a:r>
            <a:endParaRPr lang="en-US" sz="4800" b="1" dirty="0">
              <a:solidFill>
                <a:srgbClr val="FF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C564A2-1BEE-FB14-BB04-02D81BA713CF}"/>
              </a:ext>
            </a:extLst>
          </p:cNvPr>
          <p:cNvGrpSpPr/>
          <p:nvPr/>
        </p:nvGrpSpPr>
        <p:grpSpPr>
          <a:xfrm>
            <a:off x="7536160" y="3789040"/>
            <a:ext cx="1440160" cy="717240"/>
            <a:chOff x="7464152" y="3356992"/>
            <a:chExt cx="1296144" cy="717240"/>
          </a:xfrm>
        </p:grpSpPr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23CA2698-EDED-FFE1-9825-A22F0922DFBF}"/>
                </a:ext>
              </a:extLst>
            </p:cNvPr>
            <p:cNvSpPr txBox="1">
              <a:spLocks/>
            </p:cNvSpPr>
            <p:nvPr/>
          </p:nvSpPr>
          <p:spPr>
            <a:xfrm>
              <a:off x="7464152" y="3426160"/>
              <a:ext cx="1296144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س ص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52BDE9A-1A2C-6EF4-7C58-1B05B5DEC13E}"/>
                </a:ext>
              </a:extLst>
            </p:cNvPr>
            <p:cNvCxnSpPr/>
            <p:nvPr/>
          </p:nvCxnSpPr>
          <p:spPr>
            <a:xfrm>
              <a:off x="7608167" y="3356992"/>
              <a:ext cx="10368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237D6BB-F427-C5D1-C65E-C2E5E163E97A}"/>
              </a:ext>
            </a:extLst>
          </p:cNvPr>
          <p:cNvGrpSpPr/>
          <p:nvPr/>
        </p:nvGrpSpPr>
        <p:grpSpPr>
          <a:xfrm>
            <a:off x="7552097" y="4509372"/>
            <a:ext cx="1440160" cy="648072"/>
            <a:chOff x="7464152" y="3426160"/>
            <a:chExt cx="1296144" cy="648072"/>
          </a:xfrm>
        </p:grpSpPr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289FCD8C-CB51-5C08-4257-B1A97404DF4F}"/>
                </a:ext>
              </a:extLst>
            </p:cNvPr>
            <p:cNvSpPr txBox="1">
              <a:spLocks/>
            </p:cNvSpPr>
            <p:nvPr/>
          </p:nvSpPr>
          <p:spPr>
            <a:xfrm>
              <a:off x="7464152" y="3426160"/>
              <a:ext cx="1296144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س م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18765B-5319-8470-D995-9824E17BA8DE}"/>
                </a:ext>
              </a:extLst>
            </p:cNvPr>
            <p:cNvCxnSpPr/>
            <p:nvPr/>
          </p:nvCxnSpPr>
          <p:spPr>
            <a:xfrm>
              <a:off x="7593824" y="3496516"/>
              <a:ext cx="10368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6B9248C9-E00C-B81B-5A5B-6A81B9DFDF50}"/>
              </a:ext>
            </a:extLst>
          </p:cNvPr>
          <p:cNvSpPr txBox="1">
            <a:spLocks/>
          </p:cNvSpPr>
          <p:nvPr/>
        </p:nvSpPr>
        <p:spPr>
          <a:xfrm>
            <a:off x="6879605" y="4572173"/>
            <a:ext cx="592483" cy="522469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800" b="1" dirty="0">
                <a:solidFill>
                  <a:srgbClr val="FF0000"/>
                </a:solidFill>
              </a:rPr>
              <a:t>,</a:t>
            </a:r>
            <a:endParaRPr lang="en-US" sz="4800" b="1" dirty="0">
              <a:solidFill>
                <a:srgbClr val="FF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D794CD-0EE6-9273-533D-5E4634E6E9CD}"/>
              </a:ext>
            </a:extLst>
          </p:cNvPr>
          <p:cNvGrpSpPr/>
          <p:nvPr/>
        </p:nvGrpSpPr>
        <p:grpSpPr>
          <a:xfrm>
            <a:off x="5539747" y="4431079"/>
            <a:ext cx="1440160" cy="648072"/>
            <a:chOff x="7464152" y="3426160"/>
            <a:chExt cx="1296144" cy="648072"/>
          </a:xfrm>
        </p:grpSpPr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DE3542EE-34FD-7396-3DF9-39F5E15B7689}"/>
                </a:ext>
              </a:extLst>
            </p:cNvPr>
            <p:cNvSpPr txBox="1">
              <a:spLocks/>
            </p:cNvSpPr>
            <p:nvPr/>
          </p:nvSpPr>
          <p:spPr>
            <a:xfrm>
              <a:off x="7464152" y="3426160"/>
              <a:ext cx="1296144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م ص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5929528-AC46-CE26-DCCB-3E797AB17D72}"/>
                </a:ext>
              </a:extLst>
            </p:cNvPr>
            <p:cNvCxnSpPr/>
            <p:nvPr/>
          </p:nvCxnSpPr>
          <p:spPr>
            <a:xfrm>
              <a:off x="7593824" y="3501361"/>
              <a:ext cx="10368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Subtitle 2">
            <a:extLst>
              <a:ext uri="{FF2B5EF4-FFF2-40B4-BE49-F238E27FC236}">
                <a16:creationId xmlns:a16="http://schemas.microsoft.com/office/drawing/2014/main" id="{08790B76-E7C7-FAE5-8925-3056918ECCB3}"/>
              </a:ext>
            </a:extLst>
          </p:cNvPr>
          <p:cNvSpPr txBox="1">
            <a:spLocks/>
          </p:cNvSpPr>
          <p:nvPr/>
        </p:nvSpPr>
        <p:spPr>
          <a:xfrm>
            <a:off x="4887066" y="4572173"/>
            <a:ext cx="592483" cy="522469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800" b="1" dirty="0">
                <a:solidFill>
                  <a:srgbClr val="FF0000"/>
                </a:solidFill>
              </a:rPr>
              <a:t>,</a:t>
            </a:r>
            <a:endParaRPr lang="en-US" sz="4800" b="1" dirty="0">
              <a:solidFill>
                <a:srgbClr val="FF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142AF-E7D3-F9D5-2CE3-E36897344077}"/>
              </a:ext>
            </a:extLst>
          </p:cNvPr>
          <p:cNvGrpSpPr/>
          <p:nvPr/>
        </p:nvGrpSpPr>
        <p:grpSpPr>
          <a:xfrm>
            <a:off x="3527397" y="4446570"/>
            <a:ext cx="1440160" cy="648072"/>
            <a:chOff x="7464152" y="3426160"/>
            <a:chExt cx="1296144" cy="648072"/>
          </a:xfrm>
        </p:grpSpPr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3A98C2CC-70DA-D3BF-04A5-F3E362008F97}"/>
                </a:ext>
              </a:extLst>
            </p:cNvPr>
            <p:cNvSpPr txBox="1">
              <a:spLocks/>
            </p:cNvSpPr>
            <p:nvPr/>
          </p:nvSpPr>
          <p:spPr>
            <a:xfrm>
              <a:off x="7464152" y="3426160"/>
              <a:ext cx="1296144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م ع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39CF764-E325-1B54-560E-EEF99D6ED868}"/>
                </a:ext>
              </a:extLst>
            </p:cNvPr>
            <p:cNvCxnSpPr/>
            <p:nvPr/>
          </p:nvCxnSpPr>
          <p:spPr>
            <a:xfrm>
              <a:off x="7651054" y="3485870"/>
              <a:ext cx="10368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1A9069-294B-36EC-C795-8CDFD2468E24}"/>
              </a:ext>
            </a:extLst>
          </p:cNvPr>
          <p:cNvGrpSpPr/>
          <p:nvPr/>
        </p:nvGrpSpPr>
        <p:grpSpPr>
          <a:xfrm>
            <a:off x="8544272" y="5227800"/>
            <a:ext cx="1440160" cy="648072"/>
            <a:chOff x="7464152" y="3426160"/>
            <a:chExt cx="1296144" cy="648072"/>
          </a:xfrm>
        </p:grpSpPr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1E54F71B-CFF8-375E-CA2D-71A3F276014F}"/>
                </a:ext>
              </a:extLst>
            </p:cNvPr>
            <p:cNvSpPr txBox="1">
              <a:spLocks/>
            </p:cNvSpPr>
            <p:nvPr/>
          </p:nvSpPr>
          <p:spPr>
            <a:xfrm>
              <a:off x="7464152" y="3426160"/>
              <a:ext cx="1296144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ع ل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C1E04D2-04AD-7E02-554A-F5AF2AD4227F}"/>
                </a:ext>
              </a:extLst>
            </p:cNvPr>
            <p:cNvCxnSpPr/>
            <p:nvPr/>
          </p:nvCxnSpPr>
          <p:spPr>
            <a:xfrm>
              <a:off x="7593824" y="3426160"/>
              <a:ext cx="10368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62A01C-CACC-F014-E96C-CFDE01BAA25B}"/>
              </a:ext>
            </a:extLst>
          </p:cNvPr>
          <p:cNvGrpSpPr/>
          <p:nvPr/>
        </p:nvGrpSpPr>
        <p:grpSpPr>
          <a:xfrm>
            <a:off x="7265000" y="5584240"/>
            <a:ext cx="1542256" cy="841442"/>
            <a:chOff x="5947251" y="3408648"/>
            <a:chExt cx="1542256" cy="841442"/>
          </a:xfrm>
        </p:grpSpPr>
        <p:sp>
          <p:nvSpPr>
            <p:cNvPr id="23" name="Subtitle 2">
              <a:extLst>
                <a:ext uri="{FF2B5EF4-FFF2-40B4-BE49-F238E27FC236}">
                  <a16:creationId xmlns:a16="http://schemas.microsoft.com/office/drawing/2014/main" id="{E261D9F1-4623-D03C-9AF7-BAF1949F0497}"/>
                </a:ext>
              </a:extLst>
            </p:cNvPr>
            <p:cNvSpPr txBox="1">
              <a:spLocks/>
            </p:cNvSpPr>
            <p:nvPr/>
          </p:nvSpPr>
          <p:spPr>
            <a:xfrm>
              <a:off x="5947251" y="3602018"/>
              <a:ext cx="1542256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س م ع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AF646F0C-549C-FB7D-3F53-85D4E5E0E866}"/>
                </a:ext>
              </a:extLst>
            </p:cNvPr>
            <p:cNvSpPr txBox="1">
              <a:spLocks/>
            </p:cNvSpPr>
            <p:nvPr/>
          </p:nvSpPr>
          <p:spPr>
            <a:xfrm>
              <a:off x="5951984" y="3408648"/>
              <a:ext cx="1296144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^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DF9859-C2DF-CD6A-7662-9A836FC892AF}"/>
              </a:ext>
            </a:extLst>
          </p:cNvPr>
          <p:cNvGrpSpPr/>
          <p:nvPr/>
        </p:nvGrpSpPr>
        <p:grpSpPr>
          <a:xfrm>
            <a:off x="4835668" y="5570379"/>
            <a:ext cx="1654175" cy="828971"/>
            <a:chOff x="3625049" y="3320968"/>
            <a:chExt cx="1555610" cy="828971"/>
          </a:xfrm>
        </p:grpSpPr>
        <p:sp>
          <p:nvSpPr>
            <p:cNvPr id="26" name="Subtitle 2">
              <a:extLst>
                <a:ext uri="{FF2B5EF4-FFF2-40B4-BE49-F238E27FC236}">
                  <a16:creationId xmlns:a16="http://schemas.microsoft.com/office/drawing/2014/main" id="{463BAB14-655F-57C8-9984-EBD098B9E9AE}"/>
                </a:ext>
              </a:extLst>
            </p:cNvPr>
            <p:cNvSpPr txBox="1">
              <a:spLocks/>
            </p:cNvSpPr>
            <p:nvPr/>
          </p:nvSpPr>
          <p:spPr>
            <a:xfrm>
              <a:off x="3625049" y="3501867"/>
              <a:ext cx="1521570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ع م ص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9170286D-C490-C3AC-D9B1-64B9980CBF81}"/>
                </a:ext>
              </a:extLst>
            </p:cNvPr>
            <p:cNvSpPr txBox="1">
              <a:spLocks/>
            </p:cNvSpPr>
            <p:nvPr/>
          </p:nvSpPr>
          <p:spPr>
            <a:xfrm>
              <a:off x="3884515" y="3320968"/>
              <a:ext cx="1296144" cy="648072"/>
            </a:xfrm>
            <a:prstGeom prst="rect">
              <a:avLst/>
            </a:prstGeom>
            <a:noFill/>
            <a:ln w="38100" cap="flat" cmpd="sng" algn="ctr">
              <a:noFill/>
              <a:prstDash val="solid"/>
              <a:miter lim="800000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 spc="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ar-KW" sz="4800" b="1" dirty="0">
                  <a:solidFill>
                    <a:srgbClr val="FF0000"/>
                  </a:solidFill>
                </a:rPr>
                <a:t>^</a:t>
              </a:r>
              <a:endParaRPr lang="en-US" sz="4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Subtitle 2">
            <a:extLst>
              <a:ext uri="{FF2B5EF4-FFF2-40B4-BE49-F238E27FC236}">
                <a16:creationId xmlns:a16="http://schemas.microsoft.com/office/drawing/2014/main" id="{1C6FDED7-04FD-4920-C206-87D9EE0840D1}"/>
              </a:ext>
            </a:extLst>
          </p:cNvPr>
          <p:cNvSpPr txBox="1">
            <a:spLocks/>
          </p:cNvSpPr>
          <p:nvPr/>
        </p:nvSpPr>
        <p:spPr>
          <a:xfrm>
            <a:off x="6421788" y="5845819"/>
            <a:ext cx="592483" cy="522469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KW" sz="4800" b="1" dirty="0">
                <a:solidFill>
                  <a:srgbClr val="FF0000"/>
                </a:solidFill>
              </a:rPr>
              <a:t>,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59645B-ECF7-B8D3-4FC8-4CCDE13DBA98}"/>
              </a:ext>
            </a:extLst>
          </p:cNvPr>
          <p:cNvSpPr/>
          <p:nvPr/>
        </p:nvSpPr>
        <p:spPr>
          <a:xfrm>
            <a:off x="1108842" y="4575447"/>
            <a:ext cx="9874595" cy="545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D9EE43-D55C-2C27-2B0F-CF8C540E69EB}"/>
              </a:ext>
            </a:extLst>
          </p:cNvPr>
          <p:cNvSpPr/>
          <p:nvPr/>
        </p:nvSpPr>
        <p:spPr>
          <a:xfrm>
            <a:off x="1108842" y="5236526"/>
            <a:ext cx="9874595" cy="545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B45926-E2AF-0989-B057-CE77F9930F27}"/>
              </a:ext>
            </a:extLst>
          </p:cNvPr>
          <p:cNvSpPr/>
          <p:nvPr/>
        </p:nvSpPr>
        <p:spPr>
          <a:xfrm>
            <a:off x="1108842" y="5897605"/>
            <a:ext cx="9874595" cy="545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4495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8" grpId="0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5FEED3-40C9-DE06-06B9-89B548F59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0643" t="12193" r="10066" b="16859"/>
          <a:stretch/>
        </p:blipFill>
        <p:spPr>
          <a:xfrm>
            <a:off x="7599505" y="2844417"/>
            <a:ext cx="4253948" cy="342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23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ystery Picture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44672" cy="6912000"/>
          </a:xfrm>
          <a:prstGeom prst="rect">
            <a:avLst/>
          </a:prstGeom>
        </p:spPr>
      </p:pic>
      <p:sp>
        <p:nvSpPr>
          <p:cNvPr id="38" name="Cover 1"/>
          <p:cNvSpPr/>
          <p:nvPr/>
        </p:nvSpPr>
        <p:spPr>
          <a:xfrm>
            <a:off x="-14841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ver 2"/>
          <p:cNvSpPr/>
          <p:nvPr/>
        </p:nvSpPr>
        <p:spPr>
          <a:xfrm>
            <a:off x="4050626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ver 3"/>
          <p:cNvSpPr/>
          <p:nvPr/>
        </p:nvSpPr>
        <p:spPr>
          <a:xfrm>
            <a:off x="8118626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over 4"/>
          <p:cNvSpPr/>
          <p:nvPr/>
        </p:nvSpPr>
        <p:spPr>
          <a:xfrm>
            <a:off x="-17374" y="2304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over 5"/>
          <p:cNvSpPr/>
          <p:nvPr/>
        </p:nvSpPr>
        <p:spPr>
          <a:xfrm>
            <a:off x="4050626" y="2304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over 6"/>
          <p:cNvSpPr/>
          <p:nvPr/>
        </p:nvSpPr>
        <p:spPr>
          <a:xfrm>
            <a:off x="8118626" y="2304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over 7"/>
          <p:cNvSpPr/>
          <p:nvPr/>
        </p:nvSpPr>
        <p:spPr>
          <a:xfrm>
            <a:off x="-17374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Cover 8"/>
          <p:cNvSpPr/>
          <p:nvPr/>
        </p:nvSpPr>
        <p:spPr>
          <a:xfrm>
            <a:off x="4068000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over 9"/>
          <p:cNvSpPr/>
          <p:nvPr/>
        </p:nvSpPr>
        <p:spPr>
          <a:xfrm>
            <a:off x="8136000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195050-B1A8-F94C-04F4-B0D9D97610A3}"/>
              </a:ext>
            </a:extLst>
          </p:cNvPr>
          <p:cNvSpPr txBox="1"/>
          <p:nvPr/>
        </p:nvSpPr>
        <p:spPr>
          <a:xfrm>
            <a:off x="4289556" y="2828835"/>
            <a:ext cx="3612887" cy="1200329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خمن الصورة قبل اختفاء جميع الأشكال</a:t>
            </a:r>
          </a:p>
        </p:txBody>
      </p:sp>
    </p:spTree>
    <p:extLst>
      <p:ext uri="{BB962C8B-B14F-4D97-AF65-F5344CB8AC3E}">
        <p14:creationId xmlns:p14="http://schemas.microsoft.com/office/powerpoint/2010/main" val="17703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0" grpId="0" animBg="1"/>
      <p:bldP spid="21" grpId="0" animBg="1"/>
      <p:bldP spid="28" grpId="0" animBg="1"/>
      <p:bldP spid="29" grpId="0" animBg="1"/>
      <p:bldP spid="30" grpId="0" animBg="1"/>
      <p:bldP spid="58" grpId="0" animBg="1"/>
      <p:bldP spid="59" grpId="0" animBg="1"/>
      <p:bldP spid="60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ystery Picture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204000" cy="6912000"/>
          </a:xfrm>
          <a:prstGeom prst="rect">
            <a:avLst/>
          </a:prstGeom>
        </p:spPr>
      </p:pic>
      <p:sp>
        <p:nvSpPr>
          <p:cNvPr id="38" name="Cover 1"/>
          <p:cNvSpPr/>
          <p:nvPr/>
        </p:nvSpPr>
        <p:spPr>
          <a:xfrm>
            <a:off x="-17374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Cover 2"/>
          <p:cNvSpPr/>
          <p:nvPr/>
        </p:nvSpPr>
        <p:spPr>
          <a:xfrm>
            <a:off x="4050626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ver 3"/>
          <p:cNvSpPr/>
          <p:nvPr/>
        </p:nvSpPr>
        <p:spPr>
          <a:xfrm>
            <a:off x="8118626" y="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over 4"/>
          <p:cNvSpPr/>
          <p:nvPr/>
        </p:nvSpPr>
        <p:spPr>
          <a:xfrm>
            <a:off x="-17374" y="2304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over 5"/>
          <p:cNvSpPr/>
          <p:nvPr/>
        </p:nvSpPr>
        <p:spPr>
          <a:xfrm>
            <a:off x="4050626" y="2304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over 6"/>
          <p:cNvSpPr/>
          <p:nvPr/>
        </p:nvSpPr>
        <p:spPr>
          <a:xfrm>
            <a:off x="8118626" y="2304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over 7"/>
          <p:cNvSpPr/>
          <p:nvPr/>
        </p:nvSpPr>
        <p:spPr>
          <a:xfrm>
            <a:off x="-17374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Cover 8"/>
          <p:cNvSpPr/>
          <p:nvPr/>
        </p:nvSpPr>
        <p:spPr>
          <a:xfrm>
            <a:off x="4068000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over 9"/>
          <p:cNvSpPr/>
          <p:nvPr/>
        </p:nvSpPr>
        <p:spPr>
          <a:xfrm>
            <a:off x="8136000" y="4608000"/>
            <a:ext cx="4068000" cy="230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0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0" grpId="0" animBg="1"/>
      <p:bldP spid="21" grpId="0" animBg="1"/>
      <p:bldP spid="28" grpId="0" animBg="1"/>
      <p:bldP spid="29" grpId="0" animBg="1"/>
      <p:bldP spid="30" grpId="0" animBg="1"/>
      <p:bldP spid="58" grpId="0" animBg="1"/>
      <p:bldP spid="59" grpId="0" animBg="1"/>
      <p:bldP spid="6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8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5" y="4994929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6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Rectangle: Rounded Corners 7">
            <a:hlinkClick r:id="rId11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8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4" y="4721366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khbar MT" pitchFamily="2" charset="-78"/>
                <a:sym typeface="Helvetica Neue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khbar MT" pitchFamily="2" charset="-78"/>
              <a:sym typeface="Helvetica Neue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78602" y="6141766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564339" y="6372003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9458604">
            <a:off x="8642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55731" y="5978662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19754561">
            <a:off x="-360912" y="277304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 Neue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90251" y="1958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5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A7945A-A017-F492-7B56-340B28392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2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5s.com-رسم دائرة باستخدام المسطرة والفرجار">
            <a:hlinkClick r:id="" action="ppaction://media"/>
            <a:extLst>
              <a:ext uri="{FF2B5EF4-FFF2-40B4-BE49-F238E27FC236}">
                <a16:creationId xmlns:a16="http://schemas.microsoft.com/office/drawing/2014/main" id="{C86B49A3-8920-5CB7-03EB-0661A52808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>
            <a:hlinkClick r:id="rId5"/>
            <a:extLst>
              <a:ext uri="{FF2B5EF4-FFF2-40B4-BE49-F238E27FC236}">
                <a16:creationId xmlns:a16="http://schemas.microsoft.com/office/drawing/2014/main" id="{0C4D7F9E-541B-2A16-B278-1C548012690E}"/>
              </a:ext>
            </a:extLst>
          </p:cNvPr>
          <p:cNvSpPr/>
          <p:nvPr/>
        </p:nvSpPr>
        <p:spPr>
          <a:xfrm>
            <a:off x="10776520" y="0"/>
            <a:ext cx="1296144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2400" b="1" dirty="0">
                <a:solidFill>
                  <a:sysClr val="windowText" lastClr="000000"/>
                </a:solidFill>
              </a:rPr>
              <a:t>القطاع</a:t>
            </a:r>
          </a:p>
        </p:txBody>
      </p:sp>
    </p:spTree>
    <p:extLst>
      <p:ext uri="{BB962C8B-B14F-4D97-AF65-F5344CB8AC3E}">
        <p14:creationId xmlns:p14="http://schemas.microsoft.com/office/powerpoint/2010/main" val="383070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077FA4-0A77-0517-FE2A-7620A8924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58" y="0"/>
            <a:ext cx="11067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13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B7D09B-D484-14C8-D3BF-B6AAC589C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5" y="1556792"/>
            <a:ext cx="9010669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54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023B33-7632-4270-A07D-B12305019AF4}"/>
              </a:ext>
            </a:extLst>
          </p:cNvPr>
          <p:cNvSpPr/>
          <p:nvPr/>
        </p:nvSpPr>
        <p:spPr>
          <a:xfrm>
            <a:off x="0" y="0"/>
            <a:ext cx="180109" cy="6858000"/>
          </a:xfrm>
          <a:prstGeom prst="rect">
            <a:avLst/>
          </a:prstGeom>
          <a:solidFill>
            <a:srgbClr val="AD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F6ED06-038A-4A0F-9B4F-77C536CB4E84}"/>
              </a:ext>
            </a:extLst>
          </p:cNvPr>
          <p:cNvSpPr/>
          <p:nvPr/>
        </p:nvSpPr>
        <p:spPr>
          <a:xfrm>
            <a:off x="166255" y="0"/>
            <a:ext cx="180109" cy="6858000"/>
          </a:xfrm>
          <a:prstGeom prst="rect">
            <a:avLst/>
          </a:prstGeom>
          <a:solidFill>
            <a:srgbClr val="929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94F680-08C6-4AC9-BE2E-22D1730DE869}"/>
              </a:ext>
            </a:extLst>
          </p:cNvPr>
          <p:cNvSpPr/>
          <p:nvPr/>
        </p:nvSpPr>
        <p:spPr>
          <a:xfrm>
            <a:off x="346364" y="0"/>
            <a:ext cx="180109" cy="6858000"/>
          </a:xfrm>
          <a:prstGeom prst="rect">
            <a:avLst/>
          </a:prstGeom>
          <a:solidFill>
            <a:srgbClr val="AD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F1E842D-10CE-4AB6-BDFC-A8184BC9F62D}"/>
              </a:ext>
            </a:extLst>
          </p:cNvPr>
          <p:cNvSpPr/>
          <p:nvPr/>
        </p:nvSpPr>
        <p:spPr>
          <a:xfrm>
            <a:off x="512619" y="0"/>
            <a:ext cx="180109" cy="6858000"/>
          </a:xfrm>
          <a:prstGeom prst="rect">
            <a:avLst/>
          </a:prstGeom>
          <a:solidFill>
            <a:srgbClr val="929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5DFA22-2C75-40A8-9460-0778D16A73BB}"/>
              </a:ext>
            </a:extLst>
          </p:cNvPr>
          <p:cNvSpPr/>
          <p:nvPr/>
        </p:nvSpPr>
        <p:spPr>
          <a:xfrm>
            <a:off x="692728" y="0"/>
            <a:ext cx="180109" cy="6858000"/>
          </a:xfrm>
          <a:prstGeom prst="rect">
            <a:avLst/>
          </a:prstGeom>
          <a:solidFill>
            <a:srgbClr val="AD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3B2686-D560-46F6-8430-FE08402BF420}"/>
              </a:ext>
            </a:extLst>
          </p:cNvPr>
          <p:cNvSpPr/>
          <p:nvPr/>
        </p:nvSpPr>
        <p:spPr>
          <a:xfrm>
            <a:off x="858983" y="0"/>
            <a:ext cx="180109" cy="6858000"/>
          </a:xfrm>
          <a:prstGeom prst="rect">
            <a:avLst/>
          </a:prstGeom>
          <a:solidFill>
            <a:srgbClr val="929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9">
            <a:extLst>
              <a:ext uri="{FF2B5EF4-FFF2-40B4-BE49-F238E27FC236}">
                <a16:creationId xmlns:a16="http://schemas.microsoft.com/office/drawing/2014/main" id="{816DC0DC-87B4-4A12-BF53-E014E6297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2619" y="4114800"/>
            <a:ext cx="2000250" cy="2743200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BD6748A6-4260-4265-AA61-5ABBA0422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17600" y="0"/>
            <a:ext cx="1874400" cy="1648691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B665CDDA-5C94-4488-A2C0-9B32E231FC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39092" y="0"/>
            <a:ext cx="7315200" cy="374904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C2FE14CB-6453-4B61-B9B0-F3B66DBE2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76800" y="6483096"/>
            <a:ext cx="7315200" cy="374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780C0-C043-6D33-1198-95453C53AE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01" t="2439" b="77749"/>
          <a:stretch/>
        </p:blipFill>
        <p:spPr>
          <a:xfrm>
            <a:off x="1127447" y="689486"/>
            <a:ext cx="9207715" cy="1008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62369-A5EE-25D4-0688-8BA8A15B10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1744" y="1844824"/>
            <a:ext cx="4374059" cy="414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8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322398-D07F-41B5-8488-CE87117E3C69}"/>
              </a:ext>
            </a:extLst>
          </p:cNvPr>
          <p:cNvGrpSpPr/>
          <p:nvPr/>
        </p:nvGrpSpPr>
        <p:grpSpPr>
          <a:xfrm>
            <a:off x="11152908" y="6513"/>
            <a:ext cx="1039092" cy="6858000"/>
            <a:chOff x="0" y="0"/>
            <a:chExt cx="1039092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B023B33-7632-4270-A07D-B12305019AF4}"/>
                </a:ext>
              </a:extLst>
            </p:cNvPr>
            <p:cNvSpPr/>
            <p:nvPr/>
          </p:nvSpPr>
          <p:spPr>
            <a:xfrm>
              <a:off x="0" y="0"/>
              <a:ext cx="180109" cy="6858000"/>
            </a:xfrm>
            <a:prstGeom prst="rect">
              <a:avLst/>
            </a:prstGeom>
            <a:solidFill>
              <a:srgbClr val="EFC7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FF6ED06-038A-4A0F-9B4F-77C536CB4E84}"/>
                </a:ext>
              </a:extLst>
            </p:cNvPr>
            <p:cNvSpPr/>
            <p:nvPr/>
          </p:nvSpPr>
          <p:spPr>
            <a:xfrm>
              <a:off x="166255" y="0"/>
              <a:ext cx="180109" cy="6858000"/>
            </a:xfrm>
            <a:prstGeom prst="rect">
              <a:avLst/>
            </a:prstGeom>
            <a:solidFill>
              <a:srgbClr val="F7D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694F680-08C6-4AC9-BE2E-22D1730DE869}"/>
                </a:ext>
              </a:extLst>
            </p:cNvPr>
            <p:cNvSpPr/>
            <p:nvPr/>
          </p:nvSpPr>
          <p:spPr>
            <a:xfrm>
              <a:off x="346364" y="0"/>
              <a:ext cx="180109" cy="6858000"/>
            </a:xfrm>
            <a:prstGeom prst="rect">
              <a:avLst/>
            </a:prstGeom>
            <a:solidFill>
              <a:srgbClr val="EFC7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F1E842D-10CE-4AB6-BDFC-A8184BC9F62D}"/>
                </a:ext>
              </a:extLst>
            </p:cNvPr>
            <p:cNvSpPr/>
            <p:nvPr/>
          </p:nvSpPr>
          <p:spPr>
            <a:xfrm>
              <a:off x="512619" y="0"/>
              <a:ext cx="180109" cy="6858000"/>
            </a:xfrm>
            <a:prstGeom prst="rect">
              <a:avLst/>
            </a:prstGeom>
            <a:solidFill>
              <a:srgbClr val="F7D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5DFA22-2C75-40A8-9460-0778D16A73BB}"/>
                </a:ext>
              </a:extLst>
            </p:cNvPr>
            <p:cNvSpPr/>
            <p:nvPr/>
          </p:nvSpPr>
          <p:spPr>
            <a:xfrm>
              <a:off x="692728" y="0"/>
              <a:ext cx="180109" cy="6858000"/>
            </a:xfrm>
            <a:prstGeom prst="rect">
              <a:avLst/>
            </a:prstGeom>
            <a:solidFill>
              <a:srgbClr val="EFC7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3B2686-D560-46F6-8430-FE08402BF420}"/>
                </a:ext>
              </a:extLst>
            </p:cNvPr>
            <p:cNvSpPr/>
            <p:nvPr/>
          </p:nvSpPr>
          <p:spPr>
            <a:xfrm>
              <a:off x="858983" y="0"/>
              <a:ext cx="180109" cy="6858000"/>
            </a:xfrm>
            <a:prstGeom prst="rect">
              <a:avLst/>
            </a:prstGeom>
            <a:solidFill>
              <a:srgbClr val="F7D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Picture 6">
            <a:extLst>
              <a:ext uri="{FF2B5EF4-FFF2-40B4-BE49-F238E27FC236}">
                <a16:creationId xmlns:a16="http://schemas.microsoft.com/office/drawing/2014/main" id="{B665CDDA-5C94-4488-A2C0-9B32E231F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37708" y="0"/>
            <a:ext cx="7315200" cy="374904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C2FE14CB-6453-4B61-B9B0-F3B66DBE2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0" y="6489609"/>
            <a:ext cx="7315200" cy="374904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8E0A9401-A7DD-41B7-80BA-C098E7421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46405" y="4108287"/>
            <a:ext cx="2119122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014B5B-6534-1829-2FB4-274829433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76" y="330855"/>
            <a:ext cx="10590404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955D86-E1D7-C1B4-50D8-556B47E1A7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7025" y="2320384"/>
            <a:ext cx="3262313" cy="296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3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89857B-BD8E-1423-FBD9-8C8B0948B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8" t="12838" r="30315" b="22970"/>
          <a:stretch/>
        </p:blipFill>
        <p:spPr>
          <a:xfrm>
            <a:off x="3719736" y="116632"/>
            <a:ext cx="4392489" cy="1080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28E729-8E32-5566-5CA5-45A3387DB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"/>
          <a:stretch/>
        </p:blipFill>
        <p:spPr>
          <a:xfrm>
            <a:off x="142937" y="3573016"/>
            <a:ext cx="11906126" cy="11521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B313B51-D7FF-9362-5492-C9A1984CF827}"/>
              </a:ext>
            </a:extLst>
          </p:cNvPr>
          <p:cNvSpPr txBox="1">
            <a:spLocks/>
          </p:cNvSpPr>
          <p:nvPr/>
        </p:nvSpPr>
        <p:spPr>
          <a:xfrm>
            <a:off x="1319871" y="2674750"/>
            <a:ext cx="10729192" cy="754250"/>
          </a:xfrm>
          <a:prstGeom prst="rect">
            <a:avLst/>
          </a:prstGeom>
          <a:noFill/>
          <a:ln w="381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 spc="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KW" sz="4800" b="1" dirty="0">
                <a:solidFill>
                  <a:schemeClr val="tx1"/>
                </a:solidFill>
              </a:rPr>
              <a:t>ظللي (أ) إذا كانت العبارة صحيحة، و(ب) إذا كانت خطأ: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B8019A3-460A-AA6F-FA75-E1B7F95D48E9}"/>
              </a:ext>
            </a:extLst>
          </p:cNvPr>
          <p:cNvSpPr/>
          <p:nvPr/>
        </p:nvSpPr>
        <p:spPr>
          <a:xfrm>
            <a:off x="1991544" y="3933056"/>
            <a:ext cx="504056" cy="5040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0270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D7AA24-3874-2376-888A-E84B4D69F190}"/>
              </a:ext>
            </a:extLst>
          </p:cNvPr>
          <p:cNvSpPr txBox="1"/>
          <p:nvPr/>
        </p:nvSpPr>
        <p:spPr>
          <a:xfrm>
            <a:off x="1883532" y="2497976"/>
            <a:ext cx="8424936" cy="186204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11500" b="1" dirty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2842995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DA481-E64C-4723-A910-EDBB75D50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97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403339-189A-47D9-BE3F-124026022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7B4C076-4D30-4A6E-BC41-1225790F7AED}"/>
              </a:ext>
            </a:extLst>
          </p:cNvPr>
          <p:cNvSpPr txBox="1"/>
          <p:nvPr/>
        </p:nvSpPr>
        <p:spPr>
          <a:xfrm>
            <a:off x="1552135" y="329810"/>
            <a:ext cx="9087729" cy="120032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صنفي الأشكال التالية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1026" name="Picture 2" descr="Broken glass PNG">
            <a:extLst>
              <a:ext uri="{FF2B5EF4-FFF2-40B4-BE49-F238E27FC236}">
                <a16:creationId xmlns:a16="http://schemas.microsoft.com/office/drawing/2014/main" id="{5A902913-E8A8-43F9-8862-AD3936D8E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0" y="4335334"/>
            <a:ext cx="2658415" cy="23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43A13E7-C27C-481D-9AEB-83FE15FA4118}"/>
              </a:ext>
            </a:extLst>
          </p:cNvPr>
          <p:cNvSpPr/>
          <p:nvPr/>
        </p:nvSpPr>
        <p:spPr>
          <a:xfrm>
            <a:off x="394843" y="4438637"/>
            <a:ext cx="2670449" cy="1978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قطعة مستقيمة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Breaking Glass Sound Effect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426CBA9E-5E0E-4DD9-BF24-EABF2B7A42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1373" y="4828401"/>
            <a:ext cx="609600" cy="609600"/>
          </a:xfrm>
          <a:prstGeom prst="rect">
            <a:avLst/>
          </a:prstGeom>
        </p:spPr>
      </p:pic>
      <p:pic>
        <p:nvPicPr>
          <p:cNvPr id="28" name="Picture 2" descr="Broken glass PNG">
            <a:extLst>
              <a:ext uri="{FF2B5EF4-FFF2-40B4-BE49-F238E27FC236}">
                <a16:creationId xmlns:a16="http://schemas.microsoft.com/office/drawing/2014/main" id="{00CB13B7-5BAF-4960-B4DE-E4AC7ECFF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947" y="4335334"/>
            <a:ext cx="2658415" cy="23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72B6875-43E8-4414-9B00-AA1DD6864907}"/>
              </a:ext>
            </a:extLst>
          </p:cNvPr>
          <p:cNvSpPr/>
          <p:nvPr/>
        </p:nvSpPr>
        <p:spPr>
          <a:xfrm>
            <a:off x="6096000" y="4269441"/>
            <a:ext cx="2670449" cy="21474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شعاع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Breaking Glass Sound Effect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202B1292-D665-4D38-BF24-63E1D4FD9F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1225" y="4030534"/>
            <a:ext cx="609600" cy="609600"/>
          </a:xfrm>
          <a:prstGeom prst="rect">
            <a:avLst/>
          </a:prstGeom>
        </p:spPr>
      </p:pic>
      <p:pic>
        <p:nvPicPr>
          <p:cNvPr id="31" name="Breaking Glass Sound Effect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B287FBC3-22D3-4804-8A61-A48F255D1B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0614" y="5489248"/>
            <a:ext cx="609600" cy="609600"/>
          </a:xfrm>
          <a:prstGeom prst="rect">
            <a:avLst/>
          </a:prstGeom>
        </p:spPr>
      </p:pic>
      <p:pic>
        <p:nvPicPr>
          <p:cNvPr id="34" name="Picture 2" descr="Broken glass PNG">
            <a:extLst>
              <a:ext uri="{FF2B5EF4-FFF2-40B4-BE49-F238E27FC236}">
                <a16:creationId xmlns:a16="http://schemas.microsoft.com/office/drawing/2014/main" id="{004EBD01-10F4-4F81-8426-DDE2AB812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052" y="4438637"/>
            <a:ext cx="2658415" cy="23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D8FEA99-543C-4CEF-A18D-0D0EB15FDEE5}"/>
              </a:ext>
            </a:extLst>
          </p:cNvPr>
          <p:cNvSpPr/>
          <p:nvPr/>
        </p:nvSpPr>
        <p:spPr>
          <a:xfrm>
            <a:off x="8935105" y="4508432"/>
            <a:ext cx="2670449" cy="2011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مستقيم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13E37D-BEC4-420F-9586-3D10BFE363B9}"/>
              </a:ext>
            </a:extLst>
          </p:cNvPr>
          <p:cNvSpPr txBox="1"/>
          <p:nvPr/>
        </p:nvSpPr>
        <p:spPr>
          <a:xfrm>
            <a:off x="3313743" y="4989245"/>
            <a:ext cx="252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زاوية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26D68-2767-5FF8-9D42-99B216B9E2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2450" y="1340768"/>
            <a:ext cx="4226130" cy="22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3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2" grpId="0"/>
      <p:bldP spid="29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403339-189A-47D9-BE3F-124026022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7B4C076-4D30-4A6E-BC41-1225790F7AED}"/>
              </a:ext>
            </a:extLst>
          </p:cNvPr>
          <p:cNvSpPr txBox="1"/>
          <p:nvPr/>
        </p:nvSpPr>
        <p:spPr>
          <a:xfrm>
            <a:off x="1418975" y="587431"/>
            <a:ext cx="9087729" cy="132343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صنفي الأشكال التالية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1026" name="Picture 2" descr="Broken glass PNG">
            <a:extLst>
              <a:ext uri="{FF2B5EF4-FFF2-40B4-BE49-F238E27FC236}">
                <a16:creationId xmlns:a16="http://schemas.microsoft.com/office/drawing/2014/main" id="{5A902913-E8A8-43F9-8862-AD3936D8E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0" y="4335334"/>
            <a:ext cx="2658415" cy="23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43A13E7-C27C-481D-9AEB-83FE15FA4118}"/>
              </a:ext>
            </a:extLst>
          </p:cNvPr>
          <p:cNvSpPr/>
          <p:nvPr/>
        </p:nvSpPr>
        <p:spPr>
          <a:xfrm>
            <a:off x="394843" y="3716765"/>
            <a:ext cx="2670449" cy="270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قطعة مستقيمة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Breaking Glass Sound Effect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426CBA9E-5E0E-4DD9-BF24-EABF2B7A42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1373" y="4828401"/>
            <a:ext cx="609600" cy="609600"/>
          </a:xfrm>
          <a:prstGeom prst="rect">
            <a:avLst/>
          </a:prstGeom>
        </p:spPr>
      </p:pic>
      <p:pic>
        <p:nvPicPr>
          <p:cNvPr id="28" name="Picture 2" descr="Broken glass PNG">
            <a:extLst>
              <a:ext uri="{FF2B5EF4-FFF2-40B4-BE49-F238E27FC236}">
                <a16:creationId xmlns:a16="http://schemas.microsoft.com/office/drawing/2014/main" id="{00CB13B7-5BAF-4960-B4DE-E4AC7ECFF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49" y="4335334"/>
            <a:ext cx="2658415" cy="23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72B6875-43E8-4414-9B00-AA1DD6864907}"/>
              </a:ext>
            </a:extLst>
          </p:cNvPr>
          <p:cNvSpPr/>
          <p:nvPr/>
        </p:nvSpPr>
        <p:spPr>
          <a:xfrm>
            <a:off x="3229002" y="3716765"/>
            <a:ext cx="2670449" cy="270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شعاع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Breaking Glass Sound Effect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202B1292-D665-4D38-BF24-63E1D4FD9F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1225" y="4030534"/>
            <a:ext cx="609600" cy="609600"/>
          </a:xfrm>
          <a:prstGeom prst="rect">
            <a:avLst/>
          </a:prstGeom>
        </p:spPr>
      </p:pic>
      <p:pic>
        <p:nvPicPr>
          <p:cNvPr id="31" name="Breaking Glass Sound Effect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B287FBC3-22D3-4804-8A61-A48F255D1B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0614" y="5489248"/>
            <a:ext cx="609600" cy="609600"/>
          </a:xfrm>
          <a:prstGeom prst="rect">
            <a:avLst/>
          </a:prstGeom>
        </p:spPr>
      </p:pic>
      <p:pic>
        <p:nvPicPr>
          <p:cNvPr id="34" name="Picture 2" descr="Broken glass PNG">
            <a:extLst>
              <a:ext uri="{FF2B5EF4-FFF2-40B4-BE49-F238E27FC236}">
                <a16:creationId xmlns:a16="http://schemas.microsoft.com/office/drawing/2014/main" id="{004EBD01-10F4-4F81-8426-DDE2AB812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052" y="4438637"/>
            <a:ext cx="2658415" cy="23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D8FEA99-543C-4CEF-A18D-0D0EB15FDEE5}"/>
              </a:ext>
            </a:extLst>
          </p:cNvPr>
          <p:cNvSpPr/>
          <p:nvPr/>
        </p:nvSpPr>
        <p:spPr>
          <a:xfrm>
            <a:off x="8935105" y="3820068"/>
            <a:ext cx="2670449" cy="270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مستوى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13E37D-BEC4-420F-9586-3D10BFE363B9}"/>
              </a:ext>
            </a:extLst>
          </p:cNvPr>
          <p:cNvSpPr txBox="1"/>
          <p:nvPr/>
        </p:nvSpPr>
        <p:spPr>
          <a:xfrm>
            <a:off x="6121222" y="4947131"/>
            <a:ext cx="2521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نقطة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D0F9368C-1FC0-4532-A49B-726262A69843}"/>
              </a:ext>
            </a:extLst>
          </p:cNvPr>
          <p:cNvSpPr/>
          <p:nvPr/>
        </p:nvSpPr>
        <p:spPr>
          <a:xfrm>
            <a:off x="5513294" y="2306172"/>
            <a:ext cx="228600" cy="18175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F26B84B-6E56-4C9B-A903-4842A2D98028}"/>
              </a:ext>
            </a:extLst>
          </p:cNvPr>
          <p:cNvSpPr txBox="1"/>
          <p:nvPr/>
        </p:nvSpPr>
        <p:spPr>
          <a:xfrm>
            <a:off x="5136776" y="2364924"/>
            <a:ext cx="53115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</a:t>
            </a:r>
          </a:p>
        </p:txBody>
      </p:sp>
    </p:spTree>
    <p:extLst>
      <p:ext uri="{BB962C8B-B14F-4D97-AF65-F5344CB8AC3E}">
        <p14:creationId xmlns:p14="http://schemas.microsoft.com/office/powerpoint/2010/main" val="334912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3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2" grpId="0"/>
      <p:bldP spid="29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403339-189A-47D9-BE3F-124026022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026" name="Picture 2" descr="Broken glass PNG">
            <a:extLst>
              <a:ext uri="{FF2B5EF4-FFF2-40B4-BE49-F238E27FC236}">
                <a16:creationId xmlns:a16="http://schemas.microsoft.com/office/drawing/2014/main" id="{5A902913-E8A8-43F9-8862-AD3936D8E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904" y="4366536"/>
            <a:ext cx="2658415" cy="23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43A13E7-C27C-481D-9AEB-83FE15FA4118}"/>
              </a:ext>
            </a:extLst>
          </p:cNvPr>
          <p:cNvSpPr/>
          <p:nvPr/>
        </p:nvSpPr>
        <p:spPr>
          <a:xfrm>
            <a:off x="6094957" y="3747967"/>
            <a:ext cx="2670449" cy="270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شعاع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Breaking Glass Sound Effect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426CBA9E-5E0E-4DD9-BF24-EABF2B7A42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1373" y="4828401"/>
            <a:ext cx="609600" cy="609600"/>
          </a:xfrm>
          <a:prstGeom prst="rect">
            <a:avLst/>
          </a:prstGeom>
        </p:spPr>
      </p:pic>
      <p:pic>
        <p:nvPicPr>
          <p:cNvPr id="28" name="Picture 2" descr="Broken glass PNG">
            <a:extLst>
              <a:ext uri="{FF2B5EF4-FFF2-40B4-BE49-F238E27FC236}">
                <a16:creationId xmlns:a16="http://schemas.microsoft.com/office/drawing/2014/main" id="{00CB13B7-5BAF-4960-B4DE-E4AC7ECFF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49" y="4335334"/>
            <a:ext cx="2658415" cy="23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72B6875-43E8-4414-9B00-AA1DD6864907}"/>
              </a:ext>
            </a:extLst>
          </p:cNvPr>
          <p:cNvSpPr/>
          <p:nvPr/>
        </p:nvSpPr>
        <p:spPr>
          <a:xfrm>
            <a:off x="3229002" y="3716765"/>
            <a:ext cx="2670449" cy="270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مستوى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Breaking Glass Sound Effect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202B1292-D665-4D38-BF24-63E1D4FD9F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1225" y="4030534"/>
            <a:ext cx="609600" cy="609600"/>
          </a:xfrm>
          <a:prstGeom prst="rect">
            <a:avLst/>
          </a:prstGeom>
        </p:spPr>
      </p:pic>
      <p:pic>
        <p:nvPicPr>
          <p:cNvPr id="31" name="Breaking Glass Sound Effect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B287FBC3-22D3-4804-8A61-A48F255D1B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0614" y="5489248"/>
            <a:ext cx="609600" cy="609600"/>
          </a:xfrm>
          <a:prstGeom prst="rect">
            <a:avLst/>
          </a:prstGeom>
        </p:spPr>
      </p:pic>
      <p:pic>
        <p:nvPicPr>
          <p:cNvPr id="34" name="Picture 2" descr="Broken glass PNG">
            <a:extLst>
              <a:ext uri="{FF2B5EF4-FFF2-40B4-BE49-F238E27FC236}">
                <a16:creationId xmlns:a16="http://schemas.microsoft.com/office/drawing/2014/main" id="{004EBD01-10F4-4F81-8426-DDE2AB812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052" y="4438637"/>
            <a:ext cx="2658415" cy="23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D8FEA99-543C-4CEF-A18D-0D0EB15FDEE5}"/>
              </a:ext>
            </a:extLst>
          </p:cNvPr>
          <p:cNvSpPr/>
          <p:nvPr/>
        </p:nvSpPr>
        <p:spPr>
          <a:xfrm>
            <a:off x="8935105" y="3820068"/>
            <a:ext cx="2670449" cy="270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مستقيم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13E37D-BEC4-420F-9586-3D10BFE363B9}"/>
              </a:ext>
            </a:extLst>
          </p:cNvPr>
          <p:cNvSpPr txBox="1"/>
          <p:nvPr/>
        </p:nvSpPr>
        <p:spPr>
          <a:xfrm>
            <a:off x="465193" y="4640134"/>
            <a:ext cx="2521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قطعة مستقيمة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35">
            <a:extLst>
              <a:ext uri="{FF2B5EF4-FFF2-40B4-BE49-F238E27FC236}">
                <a16:creationId xmlns:a16="http://schemas.microsoft.com/office/drawing/2014/main" id="{F47B68C4-176E-4970-A7BE-1984041CB9B2}"/>
              </a:ext>
            </a:extLst>
          </p:cNvPr>
          <p:cNvSpPr txBox="1"/>
          <p:nvPr/>
        </p:nvSpPr>
        <p:spPr>
          <a:xfrm>
            <a:off x="1418975" y="587431"/>
            <a:ext cx="9087729" cy="132343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صنفي الأشكال التالية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5906CCC9-754F-4D82-AFB3-5E13A257F1A6}"/>
              </a:ext>
            </a:extLst>
          </p:cNvPr>
          <p:cNvCxnSpPr>
            <a:cxnSpLocks/>
          </p:cNvCxnSpPr>
          <p:nvPr/>
        </p:nvCxnSpPr>
        <p:spPr>
          <a:xfrm flipV="1">
            <a:off x="3926541" y="2494429"/>
            <a:ext cx="4625788" cy="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5F112D1C-74DD-4EA9-96FD-DFB41C25856C}"/>
              </a:ext>
            </a:extLst>
          </p:cNvPr>
          <p:cNvSpPr/>
          <p:nvPr/>
        </p:nvSpPr>
        <p:spPr>
          <a:xfrm>
            <a:off x="8397688" y="2391820"/>
            <a:ext cx="228600" cy="18175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0740A23-7DFD-4E10-BFAA-587C70A4F1E8}"/>
              </a:ext>
            </a:extLst>
          </p:cNvPr>
          <p:cNvSpPr txBox="1"/>
          <p:nvPr/>
        </p:nvSpPr>
        <p:spPr>
          <a:xfrm>
            <a:off x="8021170" y="2450572"/>
            <a:ext cx="53115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</a:t>
            </a: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85AD08CD-569E-4966-A455-331A105411EE}"/>
              </a:ext>
            </a:extLst>
          </p:cNvPr>
          <p:cNvSpPr/>
          <p:nvPr/>
        </p:nvSpPr>
        <p:spPr>
          <a:xfrm>
            <a:off x="3839688" y="2391820"/>
            <a:ext cx="228600" cy="18175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1F0174F-3B52-455A-B7A5-E4133891C6C0}"/>
              </a:ext>
            </a:extLst>
          </p:cNvPr>
          <p:cNvSpPr txBox="1"/>
          <p:nvPr/>
        </p:nvSpPr>
        <p:spPr>
          <a:xfrm>
            <a:off x="3463170" y="2450572"/>
            <a:ext cx="531159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</a:t>
            </a:r>
          </a:p>
        </p:txBody>
      </p:sp>
    </p:spTree>
    <p:extLst>
      <p:ext uri="{BB962C8B-B14F-4D97-AF65-F5344CB8AC3E}">
        <p14:creationId xmlns:p14="http://schemas.microsoft.com/office/powerpoint/2010/main" val="255032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3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2" grpId="0"/>
      <p:bldP spid="29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7D9DB6-16E2-CBCD-8627-F30C170B2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50" b="19551"/>
          <a:stretch/>
        </p:blipFill>
        <p:spPr>
          <a:xfrm>
            <a:off x="2336710" y="1124744"/>
            <a:ext cx="751857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93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43C7B0-25FB-51CE-1369-A83F186EA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984257"/>
          </a:xfrm>
        </p:spPr>
        <p:txBody>
          <a:bodyPr/>
          <a:lstStyle/>
          <a:p>
            <a:r>
              <a:rPr lang="ar-KW" spc="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الدائرة: </a:t>
            </a:r>
            <a:r>
              <a:rPr lang="ar-KW" spc="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هي شكل مستو مغلق، تقع كل منه على أبعاد متساوية من نقطة ثابتة محددة داخله تسمى </a:t>
            </a:r>
            <a:r>
              <a:rPr lang="ar-KW" spc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مركز الدائرة</a:t>
            </a:r>
            <a:r>
              <a:rPr lang="ar-KW" spc="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KW" spc="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1DD819F-C90F-68A0-B26F-A96021DCE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88" b="97315" l="9091" r="93676">
                        <a14:foregroundMark x1="13834" y1="10291" x2="22530" y2="22819"/>
                        <a14:foregroundMark x1="22530" y1="22819" x2="22530" y2="25056"/>
                        <a14:foregroundMark x1="43478" y1="10738" x2="56917" y2="7830"/>
                        <a14:foregroundMark x1="72332" y1="12304" x2="50988" y2="6711"/>
                        <a14:foregroundMark x1="50988" y1="6711" x2="50198" y2="6711"/>
                        <a14:foregroundMark x1="93676" y1="27293" x2="86166" y2="43848"/>
                        <a14:foregroundMark x1="65217" y1="36018" x2="54941" y2="36465"/>
                        <a14:foregroundMark x1="52569" y1="89038" x2="42688" y2="97315"/>
                        <a14:foregroundMark x1="63636" y1="90604" x2="71542" y2="97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6360" y="2420888"/>
            <a:ext cx="2410161" cy="4258269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9CA8BA8-A29D-18F8-AAE3-0307392E735F}"/>
              </a:ext>
            </a:extLst>
          </p:cNvPr>
          <p:cNvSpPr/>
          <p:nvPr/>
        </p:nvSpPr>
        <p:spPr>
          <a:xfrm>
            <a:off x="6312024" y="2995701"/>
            <a:ext cx="3096344" cy="1512168"/>
          </a:xfrm>
          <a:prstGeom prst="wedgeEllipseCallout">
            <a:avLst>
              <a:gd name="adj1" fmla="val 66050"/>
              <a:gd name="adj2" fmla="val 8603"/>
            </a:avLst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هيا نتعرف على أجزاء الدائرة</a:t>
            </a:r>
          </a:p>
        </p:txBody>
      </p:sp>
    </p:spTree>
    <p:extLst>
      <p:ext uri="{BB962C8B-B14F-4D97-AF65-F5344CB8AC3E}">
        <p14:creationId xmlns:p14="http://schemas.microsoft.com/office/powerpoint/2010/main" val="7682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26A06358-D151-0289-D829-931B759B2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41" b="50619"/>
          <a:stretch/>
        </p:blipFill>
        <p:spPr>
          <a:xfrm>
            <a:off x="6077359" y="188522"/>
            <a:ext cx="3243716" cy="3206223"/>
          </a:xfrm>
          <a:prstGeom prst="rect">
            <a:avLst/>
          </a:prstGeom>
        </p:spPr>
      </p:pic>
      <p:cxnSp>
        <p:nvCxnSpPr>
          <p:cNvPr id="2" name="رابط مستقيم 11">
            <a:extLst>
              <a:ext uri="{FF2B5EF4-FFF2-40B4-BE49-F238E27FC236}">
                <a16:creationId xmlns:a16="http://schemas.microsoft.com/office/drawing/2014/main" id="{C4734C71-435B-81FD-3C9E-1EFEE2337350}"/>
              </a:ext>
            </a:extLst>
          </p:cNvPr>
          <p:cNvCxnSpPr>
            <a:stCxn id="4" idx="2"/>
            <a:endCxn id="4" idx="6"/>
          </p:cNvCxnSpPr>
          <p:nvPr/>
        </p:nvCxnSpPr>
        <p:spPr>
          <a:xfrm>
            <a:off x="2815048" y="3409818"/>
            <a:ext cx="6480000" cy="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</a:ln>
          <a:effectLst/>
        </p:spPr>
      </p:cxnSp>
      <p:cxnSp>
        <p:nvCxnSpPr>
          <p:cNvPr id="3" name="رابط مستقيم 13">
            <a:extLst>
              <a:ext uri="{FF2B5EF4-FFF2-40B4-BE49-F238E27FC236}">
                <a16:creationId xmlns:a16="http://schemas.microsoft.com/office/drawing/2014/main" id="{989D1594-38C3-21A6-A871-A1C8CA3C1D8B}"/>
              </a:ext>
            </a:extLst>
          </p:cNvPr>
          <p:cNvCxnSpPr>
            <a:cxnSpLocks/>
            <a:stCxn id="8" idx="5"/>
            <a:endCxn id="18" idx="4"/>
          </p:cNvCxnSpPr>
          <p:nvPr/>
        </p:nvCxnSpPr>
        <p:spPr>
          <a:xfrm flipV="1">
            <a:off x="6048890" y="219660"/>
            <a:ext cx="28593" cy="3229403"/>
          </a:xfrm>
          <a:prstGeom prst="line">
            <a:avLst/>
          </a:prstGeom>
          <a:noFill/>
          <a:ln w="38100" cap="flat" cmpd="sng" algn="ctr">
            <a:solidFill>
              <a:srgbClr val="00B050"/>
            </a:solidFill>
            <a:prstDash val="solid"/>
          </a:ln>
          <a:effectLst/>
        </p:spPr>
      </p:cxnSp>
      <p:sp>
        <p:nvSpPr>
          <p:cNvPr id="4" name="شكل بيضاوي 2">
            <a:extLst>
              <a:ext uri="{FF2B5EF4-FFF2-40B4-BE49-F238E27FC236}">
                <a16:creationId xmlns:a16="http://schemas.microsoft.com/office/drawing/2014/main" id="{81EA4F85-8B5A-E7F9-2465-40C7DABFC02A}"/>
              </a:ext>
            </a:extLst>
          </p:cNvPr>
          <p:cNvSpPr/>
          <p:nvPr/>
        </p:nvSpPr>
        <p:spPr>
          <a:xfrm>
            <a:off x="2815048" y="169818"/>
            <a:ext cx="6480000" cy="6480000"/>
          </a:xfrm>
          <a:prstGeom prst="ellips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مجموعة 9">
            <a:extLst>
              <a:ext uri="{FF2B5EF4-FFF2-40B4-BE49-F238E27FC236}">
                <a16:creationId xmlns:a16="http://schemas.microsoft.com/office/drawing/2014/main" id="{E8F23BC1-8807-255D-F859-58972DE8C03D}"/>
              </a:ext>
            </a:extLst>
          </p:cNvPr>
          <p:cNvGrpSpPr/>
          <p:nvPr/>
        </p:nvGrpSpPr>
        <p:grpSpPr>
          <a:xfrm>
            <a:off x="5795237" y="3361208"/>
            <a:ext cx="267506" cy="461665"/>
            <a:chOff x="5795237" y="3361208"/>
            <a:chExt cx="267506" cy="461665"/>
          </a:xfrm>
        </p:grpSpPr>
        <p:sp>
          <p:nvSpPr>
            <p:cNvPr id="7" name="مربع نص 8">
              <a:extLst>
                <a:ext uri="{FF2B5EF4-FFF2-40B4-BE49-F238E27FC236}">
                  <a16:creationId xmlns:a16="http://schemas.microsoft.com/office/drawing/2014/main" id="{52F494D0-7678-A686-C888-8C450B2AA245}"/>
                </a:ext>
              </a:extLst>
            </p:cNvPr>
            <p:cNvSpPr txBox="1"/>
            <p:nvPr/>
          </p:nvSpPr>
          <p:spPr>
            <a:xfrm>
              <a:off x="5795237" y="3361208"/>
              <a:ext cx="26750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م</a:t>
              </a:r>
            </a:p>
          </p:txBody>
        </p:sp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49AF5EDB-841C-D3AE-C660-19367041CD25}"/>
                </a:ext>
              </a:extLst>
            </p:cNvPr>
            <p:cNvSpPr/>
            <p:nvPr/>
          </p:nvSpPr>
          <p:spPr>
            <a:xfrm>
              <a:off x="5968150" y="3361208"/>
              <a:ext cx="94593" cy="102928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" name="شكل حر: شكل 45">
            <a:extLst>
              <a:ext uri="{FF2B5EF4-FFF2-40B4-BE49-F238E27FC236}">
                <a16:creationId xmlns:a16="http://schemas.microsoft.com/office/drawing/2014/main" id="{5EC88143-EACC-60FC-0C00-985D85CAB146}"/>
              </a:ext>
            </a:extLst>
          </p:cNvPr>
          <p:cNvSpPr/>
          <p:nvPr/>
        </p:nvSpPr>
        <p:spPr>
          <a:xfrm>
            <a:off x="2815048" y="3361208"/>
            <a:ext cx="6494815" cy="3302474"/>
          </a:xfrm>
          <a:custGeom>
            <a:avLst/>
            <a:gdLst>
              <a:gd name="connsiteX0" fmla="*/ 6624 w 6407372"/>
              <a:gd name="connsiteY0" fmla="*/ 58185 h 3312548"/>
              <a:gd name="connsiteX1" fmla="*/ 12679 w 6407372"/>
              <a:gd name="connsiteY1" fmla="*/ 294355 h 3312548"/>
              <a:gd name="connsiteX2" fmla="*/ 121681 w 6407372"/>
              <a:gd name="connsiteY2" fmla="*/ 912029 h 3312548"/>
              <a:gd name="connsiteX3" fmla="*/ 460796 w 6407372"/>
              <a:gd name="connsiteY3" fmla="*/ 1759817 h 3312548"/>
              <a:gd name="connsiteX4" fmla="*/ 1205638 w 6407372"/>
              <a:gd name="connsiteY4" fmla="*/ 2595494 h 3312548"/>
              <a:gd name="connsiteX5" fmla="*/ 2404653 w 6407372"/>
              <a:gd name="connsiteY5" fmla="*/ 3207112 h 3312548"/>
              <a:gd name="connsiteX6" fmla="*/ 3555222 w 6407372"/>
              <a:gd name="connsiteY6" fmla="*/ 3297947 h 3312548"/>
              <a:gd name="connsiteX7" fmla="*/ 4530179 w 6407372"/>
              <a:gd name="connsiteY7" fmla="*/ 3043610 h 3312548"/>
              <a:gd name="connsiteX8" fmla="*/ 5486968 w 6407372"/>
              <a:gd name="connsiteY8" fmla="*/ 2316935 h 3312548"/>
              <a:gd name="connsiteX9" fmla="*/ 6153087 w 6407372"/>
              <a:gd name="connsiteY9" fmla="*/ 1287478 h 3312548"/>
              <a:gd name="connsiteX10" fmla="*/ 6401368 w 6407372"/>
              <a:gd name="connsiteY10" fmla="*/ 173242 h 3312548"/>
              <a:gd name="connsiteX11" fmla="*/ 6358979 w 6407372"/>
              <a:gd name="connsiteY11" fmla="*/ 58185 h 331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07372" h="3312548">
                <a:moveTo>
                  <a:pt x="6624" y="58185"/>
                </a:moveTo>
                <a:cubicBezTo>
                  <a:pt x="63" y="105116"/>
                  <a:pt x="-6497" y="152048"/>
                  <a:pt x="12679" y="294355"/>
                </a:cubicBezTo>
                <a:cubicBezTo>
                  <a:pt x="31855" y="436662"/>
                  <a:pt x="46995" y="667785"/>
                  <a:pt x="121681" y="912029"/>
                </a:cubicBezTo>
                <a:cubicBezTo>
                  <a:pt x="196367" y="1156273"/>
                  <a:pt x="280137" y="1479240"/>
                  <a:pt x="460796" y="1759817"/>
                </a:cubicBezTo>
                <a:cubicBezTo>
                  <a:pt x="641455" y="2040394"/>
                  <a:pt x="881662" y="2354278"/>
                  <a:pt x="1205638" y="2595494"/>
                </a:cubicBezTo>
                <a:cubicBezTo>
                  <a:pt x="1529614" y="2836710"/>
                  <a:pt x="2013056" y="3090036"/>
                  <a:pt x="2404653" y="3207112"/>
                </a:cubicBezTo>
                <a:cubicBezTo>
                  <a:pt x="2796250" y="3324188"/>
                  <a:pt x="3200968" y="3325197"/>
                  <a:pt x="3555222" y="3297947"/>
                </a:cubicBezTo>
                <a:cubicBezTo>
                  <a:pt x="3909476" y="3270697"/>
                  <a:pt x="4208221" y="3207112"/>
                  <a:pt x="4530179" y="3043610"/>
                </a:cubicBezTo>
                <a:cubicBezTo>
                  <a:pt x="4852137" y="2880108"/>
                  <a:pt x="5216483" y="2609624"/>
                  <a:pt x="5486968" y="2316935"/>
                </a:cubicBezTo>
                <a:cubicBezTo>
                  <a:pt x="5757453" y="2024246"/>
                  <a:pt x="6000687" y="1644760"/>
                  <a:pt x="6153087" y="1287478"/>
                </a:cubicBezTo>
                <a:cubicBezTo>
                  <a:pt x="6305487" y="930196"/>
                  <a:pt x="6367053" y="378124"/>
                  <a:pt x="6401368" y="173242"/>
                </a:cubicBezTo>
                <a:cubicBezTo>
                  <a:pt x="6435683" y="-31640"/>
                  <a:pt x="6309525" y="-33659"/>
                  <a:pt x="6358979" y="58185"/>
                </a:cubicBezTo>
              </a:path>
            </a:pathLst>
          </a:custGeom>
          <a:noFill/>
          <a:ln w="76200" cap="flat" cmpd="sng" algn="ctr">
            <a:solidFill>
              <a:schemeClr val="accent1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مجموعة 17">
            <a:extLst>
              <a:ext uri="{FF2B5EF4-FFF2-40B4-BE49-F238E27FC236}">
                <a16:creationId xmlns:a16="http://schemas.microsoft.com/office/drawing/2014/main" id="{6A1605F1-99BE-AA24-032A-DD05ED6127FC}"/>
              </a:ext>
            </a:extLst>
          </p:cNvPr>
          <p:cNvGrpSpPr/>
          <p:nvPr/>
        </p:nvGrpSpPr>
        <p:grpSpPr>
          <a:xfrm>
            <a:off x="2461086" y="3233303"/>
            <a:ext cx="401257" cy="461665"/>
            <a:chOff x="2461086" y="3233303"/>
            <a:chExt cx="401257" cy="461665"/>
          </a:xfrm>
        </p:grpSpPr>
        <p:sp>
          <p:nvSpPr>
            <p:cNvPr id="11" name="مربع نص 15">
              <a:extLst>
                <a:ext uri="{FF2B5EF4-FFF2-40B4-BE49-F238E27FC236}">
                  <a16:creationId xmlns:a16="http://schemas.microsoft.com/office/drawing/2014/main" id="{55EE2E5F-60B7-423B-F5BB-D4189CC5FB0D}"/>
                </a:ext>
              </a:extLst>
            </p:cNvPr>
            <p:cNvSpPr txBox="1"/>
            <p:nvPr/>
          </p:nvSpPr>
          <p:spPr>
            <a:xfrm>
              <a:off x="2461086" y="3233303"/>
              <a:ext cx="26750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ب</a:t>
              </a:r>
            </a:p>
          </p:txBody>
        </p:sp>
        <p:sp>
          <p:nvSpPr>
            <p:cNvPr id="12" name="شكل بيضاوي 16">
              <a:extLst>
                <a:ext uri="{FF2B5EF4-FFF2-40B4-BE49-F238E27FC236}">
                  <a16:creationId xmlns:a16="http://schemas.microsoft.com/office/drawing/2014/main" id="{B9C783E4-74C6-E38A-DA19-002393AAA95D}"/>
                </a:ext>
              </a:extLst>
            </p:cNvPr>
            <p:cNvSpPr/>
            <p:nvPr/>
          </p:nvSpPr>
          <p:spPr>
            <a:xfrm>
              <a:off x="2767750" y="3365424"/>
              <a:ext cx="94593" cy="102928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19" name="رابط مستقيم 33">
            <a:extLst>
              <a:ext uri="{FF2B5EF4-FFF2-40B4-BE49-F238E27FC236}">
                <a16:creationId xmlns:a16="http://schemas.microsoft.com/office/drawing/2014/main" id="{85E73598-CAE9-ECE8-803B-072B236C6E31}"/>
              </a:ext>
            </a:extLst>
          </p:cNvPr>
          <p:cNvCxnSpPr>
            <a:cxnSpLocks/>
            <a:stCxn id="22" idx="2"/>
            <a:endCxn id="25" idx="6"/>
          </p:cNvCxnSpPr>
          <p:nvPr/>
        </p:nvCxnSpPr>
        <p:spPr>
          <a:xfrm flipH="1">
            <a:off x="5267437" y="5739916"/>
            <a:ext cx="3030825" cy="804571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/>
        </p:spPr>
      </p:cxnSp>
      <p:grpSp>
        <p:nvGrpSpPr>
          <p:cNvPr id="20" name="مجموعة 25">
            <a:extLst>
              <a:ext uri="{FF2B5EF4-FFF2-40B4-BE49-F238E27FC236}">
                <a16:creationId xmlns:a16="http://schemas.microsoft.com/office/drawing/2014/main" id="{FE64F31E-8568-EAB0-9C22-D516BE0C40EE}"/>
              </a:ext>
            </a:extLst>
          </p:cNvPr>
          <p:cNvGrpSpPr/>
          <p:nvPr/>
        </p:nvGrpSpPr>
        <p:grpSpPr>
          <a:xfrm>
            <a:off x="8298262" y="5560547"/>
            <a:ext cx="539406" cy="461665"/>
            <a:chOff x="2767750" y="3237519"/>
            <a:chExt cx="539406" cy="461665"/>
          </a:xfrm>
        </p:grpSpPr>
        <p:sp>
          <p:nvSpPr>
            <p:cNvPr id="21" name="مربع نص 26">
              <a:extLst>
                <a:ext uri="{FF2B5EF4-FFF2-40B4-BE49-F238E27FC236}">
                  <a16:creationId xmlns:a16="http://schemas.microsoft.com/office/drawing/2014/main" id="{BDC98A3F-5FF0-510D-058C-2AB451A8B217}"/>
                </a:ext>
              </a:extLst>
            </p:cNvPr>
            <p:cNvSpPr txBox="1"/>
            <p:nvPr/>
          </p:nvSpPr>
          <p:spPr>
            <a:xfrm>
              <a:off x="2862343" y="3237519"/>
              <a:ext cx="444813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هـ</a:t>
              </a:r>
            </a:p>
          </p:txBody>
        </p:sp>
        <p:sp>
          <p:nvSpPr>
            <p:cNvPr id="22" name="شكل بيضاوي 27">
              <a:extLst>
                <a:ext uri="{FF2B5EF4-FFF2-40B4-BE49-F238E27FC236}">
                  <a16:creationId xmlns:a16="http://schemas.microsoft.com/office/drawing/2014/main" id="{76A87408-0613-33E4-BF4A-753BA52B2363}"/>
                </a:ext>
              </a:extLst>
            </p:cNvPr>
            <p:cNvSpPr/>
            <p:nvPr/>
          </p:nvSpPr>
          <p:spPr>
            <a:xfrm>
              <a:off x="2767750" y="3365424"/>
              <a:ext cx="94593" cy="102928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A8F44333-783E-ADEA-D0BA-DFC2DF3691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77" b="50525"/>
          <a:stretch/>
        </p:blipFill>
        <p:spPr>
          <a:xfrm>
            <a:off x="6060771" y="190208"/>
            <a:ext cx="3275589" cy="3238792"/>
          </a:xfrm>
          <a:prstGeom prst="rect">
            <a:avLst/>
          </a:prstGeom>
        </p:spPr>
      </p:pic>
      <p:grpSp>
        <p:nvGrpSpPr>
          <p:cNvPr id="23" name="مجموعة 28">
            <a:extLst>
              <a:ext uri="{FF2B5EF4-FFF2-40B4-BE49-F238E27FC236}">
                <a16:creationId xmlns:a16="http://schemas.microsoft.com/office/drawing/2014/main" id="{1A833F95-8C03-4D54-5F44-923B3DCA25C7}"/>
              </a:ext>
            </a:extLst>
          </p:cNvPr>
          <p:cNvGrpSpPr/>
          <p:nvPr/>
        </p:nvGrpSpPr>
        <p:grpSpPr>
          <a:xfrm>
            <a:off x="4866180" y="6360902"/>
            <a:ext cx="401257" cy="461665"/>
            <a:chOff x="2461086" y="3233303"/>
            <a:chExt cx="401257" cy="461665"/>
          </a:xfrm>
        </p:grpSpPr>
        <p:sp>
          <p:nvSpPr>
            <p:cNvPr id="24" name="مربع نص 29">
              <a:extLst>
                <a:ext uri="{FF2B5EF4-FFF2-40B4-BE49-F238E27FC236}">
                  <a16:creationId xmlns:a16="http://schemas.microsoft.com/office/drawing/2014/main" id="{E254A8FD-282B-BD7F-C16E-F4FD1F5C095D}"/>
                </a:ext>
              </a:extLst>
            </p:cNvPr>
            <p:cNvSpPr txBox="1"/>
            <p:nvPr/>
          </p:nvSpPr>
          <p:spPr>
            <a:xfrm>
              <a:off x="2461086" y="3233303"/>
              <a:ext cx="26750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ع</a:t>
              </a:r>
            </a:p>
          </p:txBody>
        </p:sp>
        <p:sp>
          <p:nvSpPr>
            <p:cNvPr id="25" name="شكل بيضاوي 30">
              <a:extLst>
                <a:ext uri="{FF2B5EF4-FFF2-40B4-BE49-F238E27FC236}">
                  <a16:creationId xmlns:a16="http://schemas.microsoft.com/office/drawing/2014/main" id="{3AC57DE0-5264-962A-2129-D0FD3D447CA8}"/>
                </a:ext>
              </a:extLst>
            </p:cNvPr>
            <p:cNvSpPr/>
            <p:nvPr/>
          </p:nvSpPr>
          <p:spPr>
            <a:xfrm>
              <a:off x="2767750" y="3365424"/>
              <a:ext cx="94593" cy="102928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مجموعة 22">
            <a:extLst>
              <a:ext uri="{FF2B5EF4-FFF2-40B4-BE49-F238E27FC236}">
                <a16:creationId xmlns:a16="http://schemas.microsoft.com/office/drawing/2014/main" id="{1EEA15B5-1D53-BB47-6E4C-D82A9C27AC9C}"/>
              </a:ext>
            </a:extLst>
          </p:cNvPr>
          <p:cNvGrpSpPr/>
          <p:nvPr/>
        </p:nvGrpSpPr>
        <p:grpSpPr>
          <a:xfrm>
            <a:off x="6030186" y="-228347"/>
            <a:ext cx="512573" cy="461665"/>
            <a:chOff x="2767750" y="3020345"/>
            <a:chExt cx="512573" cy="461665"/>
          </a:xfrm>
        </p:grpSpPr>
        <p:sp>
          <p:nvSpPr>
            <p:cNvPr id="17" name="مربع نص 23">
              <a:extLst>
                <a:ext uri="{FF2B5EF4-FFF2-40B4-BE49-F238E27FC236}">
                  <a16:creationId xmlns:a16="http://schemas.microsoft.com/office/drawing/2014/main" id="{54059944-F39B-E676-47C8-3113A5C20427}"/>
                </a:ext>
              </a:extLst>
            </p:cNvPr>
            <p:cNvSpPr txBox="1"/>
            <p:nvPr/>
          </p:nvSpPr>
          <p:spPr>
            <a:xfrm>
              <a:off x="2835510" y="3020345"/>
              <a:ext cx="444813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جـ</a:t>
              </a:r>
            </a:p>
          </p:txBody>
        </p:sp>
        <p:sp>
          <p:nvSpPr>
            <p:cNvPr id="18" name="شكل بيضاوي 24">
              <a:extLst>
                <a:ext uri="{FF2B5EF4-FFF2-40B4-BE49-F238E27FC236}">
                  <a16:creationId xmlns:a16="http://schemas.microsoft.com/office/drawing/2014/main" id="{513F84C2-B92E-61E1-4EB2-BCBB880A9F5D}"/>
                </a:ext>
              </a:extLst>
            </p:cNvPr>
            <p:cNvSpPr/>
            <p:nvPr/>
          </p:nvSpPr>
          <p:spPr>
            <a:xfrm>
              <a:off x="2767750" y="3365424"/>
              <a:ext cx="94593" cy="102928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3" name="مجموعة 18">
            <a:extLst>
              <a:ext uri="{FF2B5EF4-FFF2-40B4-BE49-F238E27FC236}">
                <a16:creationId xmlns:a16="http://schemas.microsoft.com/office/drawing/2014/main" id="{773BD1F9-E6B4-9643-A865-2F0E5E030B97}"/>
              </a:ext>
            </a:extLst>
          </p:cNvPr>
          <p:cNvGrpSpPr/>
          <p:nvPr/>
        </p:nvGrpSpPr>
        <p:grpSpPr>
          <a:xfrm>
            <a:off x="9234674" y="3130375"/>
            <a:ext cx="400835" cy="461665"/>
            <a:chOff x="2767750" y="3134591"/>
            <a:chExt cx="400835" cy="461665"/>
          </a:xfrm>
        </p:grpSpPr>
        <p:sp>
          <p:nvSpPr>
            <p:cNvPr id="14" name="مربع نص 19">
              <a:extLst>
                <a:ext uri="{FF2B5EF4-FFF2-40B4-BE49-F238E27FC236}">
                  <a16:creationId xmlns:a16="http://schemas.microsoft.com/office/drawing/2014/main" id="{42E5EECF-B413-34EA-DB69-F7DEA4053878}"/>
                </a:ext>
              </a:extLst>
            </p:cNvPr>
            <p:cNvSpPr txBox="1"/>
            <p:nvPr/>
          </p:nvSpPr>
          <p:spPr>
            <a:xfrm>
              <a:off x="2901079" y="3134591"/>
              <a:ext cx="267506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rPr>
                <a:t>أ</a:t>
              </a:r>
            </a:p>
          </p:txBody>
        </p:sp>
        <p:sp>
          <p:nvSpPr>
            <p:cNvPr id="15" name="شكل بيضاوي 20">
              <a:extLst>
                <a:ext uri="{FF2B5EF4-FFF2-40B4-BE49-F238E27FC236}">
                  <a16:creationId xmlns:a16="http://schemas.microsoft.com/office/drawing/2014/main" id="{38EA431D-C634-34C7-FFB9-AD6D24DAFFF9}"/>
                </a:ext>
              </a:extLst>
            </p:cNvPr>
            <p:cNvSpPr/>
            <p:nvPr/>
          </p:nvSpPr>
          <p:spPr>
            <a:xfrm>
              <a:off x="2767750" y="3365424"/>
              <a:ext cx="94593" cy="102928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E08A8DA-2CA2-41E4-DE72-1E5DB2E5D24F}"/>
              </a:ext>
            </a:extLst>
          </p:cNvPr>
          <p:cNvSpPr/>
          <p:nvPr/>
        </p:nvSpPr>
        <p:spPr>
          <a:xfrm>
            <a:off x="767408" y="1916832"/>
            <a:ext cx="1080120" cy="1080120"/>
          </a:xfrm>
          <a:prstGeom prst="wedgeRoundRectCallout">
            <a:avLst>
              <a:gd name="adj1" fmla="val 159524"/>
              <a:gd name="adj2" fmla="val 7722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القطر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F6E5CFD-8AAF-F869-ADF5-3401C2569FFB}"/>
              </a:ext>
            </a:extLst>
          </p:cNvPr>
          <p:cNvSpPr/>
          <p:nvPr/>
        </p:nvSpPr>
        <p:spPr>
          <a:xfrm>
            <a:off x="3719736" y="-19643"/>
            <a:ext cx="1080120" cy="1080120"/>
          </a:xfrm>
          <a:prstGeom prst="wedgeRoundRectCallout">
            <a:avLst>
              <a:gd name="adj1" fmla="val 159524"/>
              <a:gd name="adj2" fmla="val 7722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نصف القطر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D842ED1-8C52-D7FC-47C4-A80777DC7725}"/>
              </a:ext>
            </a:extLst>
          </p:cNvPr>
          <p:cNvSpPr/>
          <p:nvPr/>
        </p:nvSpPr>
        <p:spPr>
          <a:xfrm>
            <a:off x="8154554" y="104794"/>
            <a:ext cx="1405030" cy="1080120"/>
          </a:xfrm>
          <a:prstGeom prst="wedgeRoundRectCallout">
            <a:avLst>
              <a:gd name="adj1" fmla="val -99969"/>
              <a:gd name="adj2" fmla="val 116484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القطاع الدائري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7EBB51A7-0695-5EB2-771D-084857C9E5FA}"/>
              </a:ext>
            </a:extLst>
          </p:cNvPr>
          <p:cNvSpPr/>
          <p:nvPr/>
        </p:nvSpPr>
        <p:spPr>
          <a:xfrm>
            <a:off x="9967089" y="980728"/>
            <a:ext cx="1405030" cy="1080120"/>
          </a:xfrm>
          <a:prstGeom prst="wedgeRoundRectCallout">
            <a:avLst>
              <a:gd name="adj1" fmla="val -99969"/>
              <a:gd name="adj2" fmla="val 116484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القوس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5C68CD37-D1DB-E568-C891-8AF5BF058CC4}"/>
              </a:ext>
            </a:extLst>
          </p:cNvPr>
          <p:cNvSpPr/>
          <p:nvPr/>
        </p:nvSpPr>
        <p:spPr>
          <a:xfrm>
            <a:off x="8615261" y="4261365"/>
            <a:ext cx="1175155" cy="905379"/>
          </a:xfrm>
          <a:prstGeom prst="wedgeRoundRectCallout">
            <a:avLst>
              <a:gd name="adj1" fmla="val -99969"/>
              <a:gd name="adj2" fmla="val 116484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الوتر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0222F6F7-CECF-3AAC-E05B-61AAD2F587B7}"/>
              </a:ext>
            </a:extLst>
          </p:cNvPr>
          <p:cNvSpPr/>
          <p:nvPr/>
        </p:nvSpPr>
        <p:spPr>
          <a:xfrm>
            <a:off x="1603038" y="4186758"/>
            <a:ext cx="1175155" cy="905379"/>
          </a:xfrm>
          <a:prstGeom prst="wedgeRoundRectCallout">
            <a:avLst>
              <a:gd name="adj1" fmla="val 97506"/>
              <a:gd name="adj2" fmla="val 64456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نصف دائرة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F5A60C4B-88E2-8DD6-00D2-9837158DE431}"/>
              </a:ext>
            </a:extLst>
          </p:cNvPr>
          <p:cNvSpPr/>
          <p:nvPr/>
        </p:nvSpPr>
        <p:spPr>
          <a:xfrm>
            <a:off x="4223792" y="3848958"/>
            <a:ext cx="1224136" cy="1080120"/>
          </a:xfrm>
          <a:prstGeom prst="wedgeRoundRectCallout">
            <a:avLst>
              <a:gd name="adj1" fmla="val 103086"/>
              <a:gd name="adj2" fmla="val -92092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3200" b="1" dirty="0">
                <a:solidFill>
                  <a:schemeClr val="tx1"/>
                </a:solidFill>
              </a:rPr>
              <a:t>مركز الدائرة</a:t>
            </a:r>
          </a:p>
        </p:txBody>
      </p:sp>
    </p:spTree>
    <p:extLst>
      <p:ext uri="{BB962C8B-B14F-4D97-AF65-F5344CB8AC3E}">
        <p14:creationId xmlns:p14="http://schemas.microsoft.com/office/powerpoint/2010/main" val="5316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Droplet">
      <a:dk1>
        <a:srgbClr val="000000"/>
      </a:dk1>
      <a:lt1>
        <a:srgbClr val="FFFFFF"/>
      </a:lt1>
      <a:dk2>
        <a:srgbClr val="0065A8"/>
      </a:dk2>
      <a:lt2>
        <a:srgbClr val="E7E6E6"/>
      </a:lt2>
      <a:accent1>
        <a:srgbClr val="FDCFFD"/>
      </a:accent1>
      <a:accent2>
        <a:srgbClr val="B6DFFF"/>
      </a:accent2>
      <a:accent3>
        <a:srgbClr val="8AE3A8"/>
      </a:accent3>
      <a:accent4>
        <a:srgbClr val="A69BFB"/>
      </a:accent4>
      <a:accent5>
        <a:srgbClr val="B5C3FF"/>
      </a:accent5>
      <a:accent6>
        <a:srgbClr val="73E9C4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-Design-TM34316244_Win32_SD_v9" id="{4C371580-6163-46D2-96AA-0DCC330A1B9A}" vid="{FC8D8AFF-D381-4C29-B9DC-A81BA0CD1B36}"/>
    </a:ext>
  </a:extLst>
</a:theme>
</file>

<file path=ppt/theme/theme2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1_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owerpoint tutorial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eling overwhelmed _Win32_CP_v14.potx" id="{9E9BB963-45A3-4556-B30D-AC91459E9FF6}" vid="{B46082C7-2098-4B63-B68F-AAE9FA161BE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421B937-7172-47A3-B8EF-010B04CBBB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CCC5ED-FDC5-47FC-8E7E-D334979F14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4FA603-F875-4A03-93C9-402691CFAD8E}">
  <ds:schemaRefs>
    <ds:schemaRef ds:uri="71af3243-3dd4-4a8d-8c0d-dd76da1f02a5"/>
    <ds:schemaRef ds:uri="http://purl.org/dc/elements/1.1/"/>
    <ds:schemaRef ds:uri="16c05727-aa75-4e4a-9b5f-8a80a1165891"/>
    <ds:schemaRef ds:uri="230e9df3-be65-4c73-a93b-d1236ebd677e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microsoft.com/sharepoint/v3"/>
    <ds:schemaRef ds:uri="http://schemas.microsoft.com/office/2006/metadata/properties"/>
    <ds:schemaRef ds:uri="http://www.w3.org/XML/1998/namespace"/>
    <ds:schemaRef ds:uri="http://purl.org/dc/terms/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Droplet design</Template>
  <TotalTime>447</TotalTime>
  <Words>174</Words>
  <Application>Microsoft Office PowerPoint</Application>
  <PresentationFormat>شاشة عريضة</PresentationFormat>
  <Paragraphs>67</Paragraphs>
  <Slides>23</Slides>
  <Notes>0</Notes>
  <HiddenSlides>0</HiddenSlides>
  <MMClips>11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7</vt:i4>
      </vt:variant>
      <vt:variant>
        <vt:lpstr>عناوين الشرائح</vt:lpstr>
      </vt:variant>
      <vt:variant>
        <vt:i4>23</vt:i4>
      </vt:variant>
    </vt:vector>
  </HeadingPairs>
  <TitlesOfParts>
    <vt:vector size="39" baseType="lpstr">
      <vt:lpstr>Meiryo</vt:lpstr>
      <vt:lpstr>A Soraya</vt:lpstr>
      <vt:lpstr>Afsaneh Font</vt:lpstr>
      <vt:lpstr>Arial</vt:lpstr>
      <vt:lpstr>Calibri</vt:lpstr>
      <vt:lpstr>Calibri Light</vt:lpstr>
      <vt:lpstr>Century Gothic</vt:lpstr>
      <vt:lpstr>Gill Sans MT</vt:lpstr>
      <vt:lpstr>Sakkal Majalla</vt:lpstr>
      <vt:lpstr>Office Theme</vt:lpstr>
      <vt:lpstr>Office Theme</vt:lpstr>
      <vt:lpstr>1_Office Theme</vt:lpstr>
      <vt:lpstr>2_Office Theme</vt:lpstr>
      <vt:lpstr>3_Office Theme</vt:lpstr>
      <vt:lpstr>Office テーマ</vt:lpstr>
      <vt:lpstr>powerpoint tutorial</vt:lpstr>
      <vt:lpstr>(4-5): الدائرة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الدائرة: هي شكل مستو مغلق، تقع كل منه على أبعاد متساوية من نقطة ثابتة محددة داخله تسمى مركز الدائرة.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(4-5): الدائرة</dc:title>
  <dc:creator>نوره راشد محمد علي</dc:creator>
  <cp:lastModifiedBy>Lenovo</cp:lastModifiedBy>
  <cp:revision>18</cp:revision>
  <cp:lastPrinted>2022-11-16T04:01:54Z</cp:lastPrinted>
  <dcterms:created xsi:type="dcterms:W3CDTF">2022-11-15T15:01:00Z</dcterms:created>
  <dcterms:modified xsi:type="dcterms:W3CDTF">2023-05-30T17:50:24Z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